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Lst>
  <p:notesMasterIdLst>
    <p:notesMasterId r:id="rId22"/>
  </p:notesMasterIdLst>
  <p:sldIdLst>
    <p:sldId id="339" r:id="rId5"/>
    <p:sldId id="947" r:id="rId6"/>
    <p:sldId id="948" r:id="rId7"/>
    <p:sldId id="924" r:id="rId8"/>
    <p:sldId id="938" r:id="rId9"/>
    <p:sldId id="374" r:id="rId10"/>
    <p:sldId id="937" r:id="rId11"/>
    <p:sldId id="939" r:id="rId12"/>
    <p:sldId id="940" r:id="rId13"/>
    <p:sldId id="941" r:id="rId14"/>
    <p:sldId id="942" r:id="rId15"/>
    <p:sldId id="943" r:id="rId16"/>
    <p:sldId id="944" r:id="rId17"/>
    <p:sldId id="945" r:id="rId18"/>
    <p:sldId id="946" r:id="rId19"/>
    <p:sldId id="292"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CAEAF2"/>
    <a:srgbClr val="FEF7EC"/>
    <a:srgbClr val="786EB1"/>
    <a:srgbClr val="FF0066"/>
    <a:srgbClr val="009600"/>
    <a:srgbClr val="5FC0D7"/>
    <a:srgbClr val="75C9DD"/>
    <a:srgbClr val="9DD9E7"/>
    <a:srgbClr val="B5E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278" autoAdjust="0"/>
  </p:normalViewPr>
  <p:slideViewPr>
    <p:cSldViewPr snapToGrid="0">
      <p:cViewPr varScale="1">
        <p:scale>
          <a:sx n="69" d="100"/>
          <a:sy n="69" d="100"/>
        </p:scale>
        <p:origin x="68" y="3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02/02/2023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revisit [</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professeur, professeure </a:t>
            </a:r>
            <a:r>
              <a:rPr lang="fr-FR" sz="1200" b="0" dirty="0">
                <a:solidFill>
                  <a:srgbClr val="002060"/>
                </a:solidFill>
                <a:latin typeface="Century Gothic"/>
                <a:ea typeface="Century Gothic"/>
                <a:cs typeface="Century Gothic"/>
                <a:sym typeface="Century Gothic"/>
              </a:rPr>
              <a:t>[110] </a:t>
            </a:r>
            <a:r>
              <a:rPr lang="fr-FR" sz="1200" b="1" dirty="0">
                <a:solidFill>
                  <a:srgbClr val="002060"/>
                </a:solidFill>
                <a:latin typeface="Century Gothic"/>
                <a:ea typeface="Century Gothic"/>
                <a:cs typeface="Century Gothic"/>
                <a:sym typeface="Century Gothic"/>
              </a:rPr>
              <a:t>sympathique </a:t>
            </a:r>
            <a:r>
              <a:rPr lang="fr-FR" sz="1200" b="0" dirty="0">
                <a:solidFill>
                  <a:srgbClr val="002060"/>
                </a:solidFill>
                <a:latin typeface="Century Gothic"/>
                <a:ea typeface="Century Gothic"/>
                <a:cs typeface="Century Gothic"/>
                <a:sym typeface="Century Gothic"/>
              </a:rPr>
              <a:t>[4164]  </a:t>
            </a:r>
            <a:r>
              <a:rPr lang="fr-FR" sz="1200" b="1" dirty="0">
                <a:solidFill>
                  <a:srgbClr val="002060"/>
                </a:solidFill>
                <a:latin typeface="Century Gothic"/>
                <a:ea typeface="Century Gothic"/>
                <a:cs typeface="Century Gothic"/>
                <a:sym typeface="Century Gothic"/>
              </a:rPr>
              <a:t>comment </a:t>
            </a:r>
            <a:r>
              <a:rPr lang="fr-FR" sz="1200" b="0" dirty="0">
                <a:solidFill>
                  <a:srgbClr val="002060"/>
                </a:solidFill>
                <a:latin typeface="Century Gothic"/>
                <a:ea typeface="Century Gothic"/>
                <a:cs typeface="Century Gothic"/>
                <a:sym typeface="Century Gothic"/>
              </a:rPr>
              <a:t>[234]</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différent </a:t>
            </a:r>
            <a:r>
              <a:rPr lang="fr-FR" sz="1200" b="0" strike="noStrike" spc="-1" dirty="0">
                <a:solidFill>
                  <a:srgbClr val="002060"/>
                </a:solidFill>
                <a:latin typeface="Century Gothic"/>
                <a:ea typeface="Century Gothic"/>
              </a:rPr>
              <a:t>[350] </a:t>
            </a:r>
            <a:r>
              <a:rPr lang="fr-FR" sz="1200" b="1" strike="noStrike" spc="-1" dirty="0">
                <a:solidFill>
                  <a:srgbClr val="002060"/>
                </a:solidFill>
                <a:latin typeface="Century Gothic"/>
                <a:ea typeface="Century Gothic"/>
              </a:rPr>
              <a:t>lent </a:t>
            </a:r>
            <a:r>
              <a:rPr lang="fr-FR" sz="1200" b="0" strike="noStrike" spc="-1" dirty="0">
                <a:solidFill>
                  <a:srgbClr val="002060"/>
                </a:solidFill>
                <a:latin typeface="Century Gothic"/>
                <a:ea typeface="Century Gothic"/>
              </a:rPr>
              <a:t>[2572] </a:t>
            </a:r>
            <a:r>
              <a:rPr lang="fr-FR" sz="1200" b="1" strike="noStrike" spc="-1" dirty="0">
                <a:solidFill>
                  <a:srgbClr val="002060"/>
                </a:solidFill>
                <a:latin typeface="Century Gothic"/>
                <a:ea typeface="Century Gothic"/>
              </a:rPr>
              <a:t>vert </a:t>
            </a:r>
            <a:r>
              <a:rPr lang="fr-FR" sz="1200" b="0" strike="noStrike" spc="-1" dirty="0">
                <a:solidFill>
                  <a:srgbClr val="002060"/>
                </a:solidFill>
                <a:latin typeface="Century Gothic"/>
                <a:ea typeface="Century Gothic"/>
              </a:rPr>
              <a:t>[1060] </a:t>
            </a:r>
            <a:r>
              <a:rPr lang="fr-FR" sz="1200" b="1" strike="noStrike" spc="-1" dirty="0">
                <a:solidFill>
                  <a:srgbClr val="002060"/>
                </a:solidFill>
                <a:latin typeface="Century Gothic"/>
                <a:ea typeface="Century Gothic"/>
              </a:rPr>
              <a:t>très </a:t>
            </a:r>
            <a:r>
              <a:rPr lang="fr-FR" sz="1200" b="0" strike="noStrike" spc="-1" dirty="0">
                <a:solidFill>
                  <a:srgbClr val="002060"/>
                </a:solidFill>
                <a:latin typeface="Century Gothic"/>
                <a:ea typeface="Century Gothic"/>
              </a:rPr>
              <a:t>[66]</a:t>
            </a:r>
            <a:endParaRPr lang="fr-FR" sz="1200" b="0" i="0"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 chose [125] des [2] combien [800] </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donner [46]  préparer [368] trouver [83] famille [172] frère [1043] mère [645] père [559] sœur [1558] le [1] la [1] à (meaning ‘to’) [4] </a:t>
            </a:r>
            <a:endParaRPr lang="en-GB" sz="1200" b="0" i="0" strike="noStrike" spc="-1" dirty="0">
              <a:solidFill>
                <a:srgbClr val="002060"/>
              </a:solidFill>
              <a:effectLst/>
              <a:latin typeface="Century Gothic"/>
              <a:ea typeface="+mn-ea"/>
              <a:cs typeface="+mn-cs"/>
            </a:endParaRP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[3/8]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509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[4/8]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071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[5/8]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24973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[6/8]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8429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[7/8]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0796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[8/8]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165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previously taught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French adjectives sometimes change their endings to match the noun (in this case, the animal) that they describe, but that adjectives already ending in ‘e’ do not change.</a:t>
            </a:r>
          </a:p>
          <a:p>
            <a:pPr marL="229320" indent="-228600">
              <a:lnSpc>
                <a:spcPct val="100000"/>
              </a:lnSpc>
              <a:buAutoNum type="arabicPeriod"/>
            </a:pPr>
            <a:r>
              <a:rPr lang="en-GB" sz="1200" b="0" strike="noStrike" spc="-1" dirty="0">
                <a:solidFill>
                  <a:srgbClr val="000000"/>
                </a:solidFill>
                <a:latin typeface="Calibri"/>
              </a:rPr>
              <a:t>Pupils might work on mini whiteboards to allow teachers to check answers one by one, providing feedback after each.</a:t>
            </a:r>
          </a:p>
          <a:p>
            <a:pPr marL="229320" indent="-228600">
              <a:lnSpc>
                <a:spcPct val="100000"/>
              </a:lnSpc>
              <a:buAutoNum type="arabicPeriod"/>
            </a:pPr>
            <a:r>
              <a:rPr lang="en-GB" sz="1200" b="0" strike="noStrike" spc="-1" dirty="0">
                <a:solidFill>
                  <a:srgbClr val="000000"/>
                </a:solidFill>
                <a:latin typeface="Calibri"/>
              </a:rPr>
              <a:t>If pupils need more support with the task, teachers could move the English text boxes to the right to reveal the initial 1-2 letters of each adjective.</a:t>
            </a:r>
          </a:p>
          <a:p>
            <a:pPr marL="229320" indent="-228600">
              <a:lnSpc>
                <a:spcPct val="100000"/>
              </a:lnSpc>
              <a:buAutoNum type="arabicPeriod"/>
            </a:pPr>
            <a:r>
              <a:rPr lang="en-GB" sz="1200" b="0" strike="noStrike" spc="-1" dirty="0">
                <a:solidFill>
                  <a:srgbClr val="000000"/>
                </a:solidFill>
                <a:latin typeface="Calibri"/>
              </a:rPr>
              <a:t>Elicit full sentences from pupils when checking answers (this could be done chorally) and if desired, click to hear each full sentence.</a:t>
            </a:r>
          </a:p>
          <a:p>
            <a:pPr marL="229320" indent="-228600">
              <a:lnSpc>
                <a:spcPct val="100000"/>
              </a:lnSpc>
              <a:buAutoNum type="arabicPeriod"/>
            </a:pPr>
            <a:r>
              <a:rPr lang="en-GB" sz="1200" b="0" strike="noStrike" spc="-1" dirty="0">
                <a:solidFill>
                  <a:srgbClr val="000000"/>
                </a:solidFill>
                <a:latin typeface="Calibri"/>
              </a:rPr>
              <a:t>Clarify the meaning of </a:t>
            </a:r>
            <a:r>
              <a:rPr lang="en-GB" sz="1200" b="0" strike="noStrike" spc="-1" dirty="0" err="1">
                <a:solidFill>
                  <a:srgbClr val="000000"/>
                </a:solidFill>
                <a:latin typeface="Calibri"/>
              </a:rPr>
              <a:t>Eugénie’s</a:t>
            </a:r>
            <a:r>
              <a:rPr lang="en-GB" sz="1200" b="0" strike="noStrike" spc="-1" dirty="0">
                <a:solidFill>
                  <a:srgbClr val="000000"/>
                </a:solidFill>
                <a:latin typeface="Calibri"/>
              </a:rPr>
              <a:t> speech bubble and practise the pronunciation.  </a:t>
            </a:r>
          </a:p>
          <a:p>
            <a:pPr marL="229320" indent="-228600">
              <a:lnSpc>
                <a:spcPct val="100000"/>
              </a:lnSpc>
              <a:buAutoNum type="arabicPeriod"/>
            </a:pPr>
            <a:r>
              <a:rPr lang="en-GB" sz="1200" b="0" strike="noStrike" spc="-1" dirty="0">
                <a:solidFill>
                  <a:srgbClr val="000000"/>
                </a:solidFill>
                <a:latin typeface="Calibri"/>
              </a:rPr>
              <a:t>If time allows, ask pupils to tell you their favourite animal.</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a:t>
            </a:r>
            <a:br>
              <a:rPr lang="en-GB" baseline="0" dirty="0"/>
            </a:br>
            <a:br>
              <a:rPr lang="en-GB" baseline="0" dirty="0"/>
            </a:br>
            <a:r>
              <a:rPr lang="en-GB" b="1" baseline="0" dirty="0"/>
              <a:t>Word frequency (1 is the most frequent word in French): </a:t>
            </a:r>
            <a:br>
              <a:rPr lang="en-GB" baseline="0" dirty="0"/>
            </a:b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ien</a:t>
            </a:r>
            <a:r>
              <a:rPr lang="en-GB" b="1" baseline="0" dirty="0"/>
              <a:t>] </a:t>
            </a:r>
            <a:r>
              <a:rPr lang="en-GB" b="0" baseline="0" dirty="0"/>
              <a:t>and</a:t>
            </a:r>
            <a:r>
              <a:rPr lang="en-GB" b="1" baseline="0" dirty="0"/>
              <a:t> [(a)in].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work in pairs.  Pupil A secretly chooses 5 of the 16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 B has 12 guesses to try to get them all. If s/he pronounces the </a:t>
            </a:r>
            <a:r>
              <a:rPr lang="en-GB" sz="1200" dirty="0">
                <a:solidFill>
                  <a:srgbClr val="002060"/>
                </a:solidFill>
                <a:latin typeface="Century Gothic" panose="020B0502020202020204" pitchFamily="34" charset="0"/>
              </a:rPr>
              <a:t>ç as hard ‘a’ and Pupil A spots it, s/he doesn’t have to answer </a:t>
            </a:r>
            <a:r>
              <a:rPr lang="en-GB" sz="1200" dirty="0" err="1">
                <a:solidFill>
                  <a:srgbClr val="002060"/>
                </a:solidFill>
                <a:latin typeface="Century Gothic" panose="020B0502020202020204" pitchFamily="34" charset="0"/>
              </a:rPr>
              <a:t>oui</a:t>
            </a:r>
            <a:r>
              <a:rPr lang="en-GB" sz="1200" dirty="0">
                <a:solidFill>
                  <a:srgbClr val="002060"/>
                </a:solidFill>
                <a:latin typeface="Century Gothic" panose="020B0502020202020204" pitchFamily="34" charset="0"/>
              </a:rPr>
              <a:t>/non to that word and B loses one of the 12 guesses.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then swap over.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Finally, click to reveal the English meanings of the words.  Depending on time, first elicit what pupils think them mean.  Some are clear cognates, some are inferable from the pictures, but for those that are not obvious, reveal the meanings rather than allow extended guessing.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err="1"/>
              <a:t>pingouin</a:t>
            </a:r>
            <a:r>
              <a:rPr lang="en-GB" b="0" baseline="0" dirty="0"/>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rPr>
              <a:t>[&gt;5000]</a:t>
            </a:r>
            <a:r>
              <a:rPr lang="en-GB" b="0" baseline="0" dirty="0"/>
              <a:t> f</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rPr>
              <a:t>élin [&gt;5000] requin [&gt;5000] python [&gt;5000] indien [1679] dalmatien [&gt;5000] babouin [&gt;5000] dauphin [&gt;5000] cobra [&gt;5000] égyptien [4167] scorpion [&gt;5000] languedocien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yellow scorpion, found in large numbers in the south of France.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a:t>
            </a:r>
          </a:p>
          <a:p>
            <a:pPr marL="229320" indent="-228600">
              <a:lnSpc>
                <a:spcPct val="100000"/>
              </a:lnSpc>
              <a:buAutoNum type="arabicPeriod"/>
            </a:pPr>
            <a:r>
              <a:rPr lang="en-GB" sz="1200" b="0" strike="noStrike" spc="-1" dirty="0">
                <a:solidFill>
                  <a:srgbClr val="000000"/>
                </a:solidFill>
                <a:latin typeface="Calibri"/>
              </a:rPr>
              <a:t>Ask pupils to tell you anything they can about the scorpion </a:t>
            </a:r>
            <a:r>
              <a:rPr lang="en-GB" sz="1200" b="0" strike="noStrike" spc="-1" dirty="0" err="1">
                <a:solidFill>
                  <a:srgbClr val="000000"/>
                </a:solidFill>
                <a:latin typeface="Calibri"/>
              </a:rPr>
              <a:t>languedocien</a:t>
            </a:r>
            <a:r>
              <a:rPr lang="en-GB" sz="1200" b="0" strike="noStrike" spc="-1" dirty="0">
                <a:solidFill>
                  <a:srgbClr val="000000"/>
                </a:solidFill>
                <a:latin typeface="Calibri"/>
              </a:rPr>
              <a:t>.</a:t>
            </a:r>
            <a:endParaRPr lang="en-GB" sz="1200" b="0" strike="noStrike" spc="-1" dirty="0">
              <a:solidFill>
                <a:srgbClr val="000000"/>
              </a:solidFill>
              <a:latin typeface="+mn-lt"/>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Image attribution: </a:t>
            </a:r>
            <a:r>
              <a:rPr lang="en-US" b="1" baseline="0" dirty="0"/>
              <a:t>Bernard DUPONT from FRANCE, CC BY-SA 2.0, via Wikimedia Commons</a:t>
            </a:r>
            <a:endParaRPr lang="en-GB" b="1" baseline="0" dirty="0"/>
          </a:p>
          <a:p>
            <a:pPr marL="216000" indent="-215280">
              <a:lnSpc>
                <a:spcPct val="100000"/>
              </a:lnSpc>
            </a:pPr>
            <a:r>
              <a:rPr lang="en-GB" sz="1200" b="1" strike="noStrike" spc="-1" dirty="0">
                <a:solidFill>
                  <a:srgbClr val="000000"/>
                </a:solidFill>
                <a:latin typeface="Calibri"/>
                <a:ea typeface="Calibri"/>
              </a:rPr>
              <a:t>Link to licence: </a:t>
            </a:r>
            <a:r>
              <a:rPr lang="en-GB" sz="1200" b="0" strike="noStrike" spc="-1" dirty="0">
                <a:solidFill>
                  <a:srgbClr val="000000"/>
                </a:solidFill>
                <a:latin typeface="Calibri"/>
                <a:ea typeface="Calibri"/>
              </a:rPr>
              <a:t>https://creativecommons.org/licenses/by-nc/2.0/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100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words and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Elicit French translation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until the final word (trop) has been introduced.</a:t>
            </a:r>
            <a:br>
              <a:rPr lang="en-GB" b="0" dirty="0"/>
            </a:br>
            <a:r>
              <a:rPr lang="en-GB" b="0" dirty="0"/>
              <a:t>3. Elicit choral pronunciation of all words again, clicking to provide an emphasis animation. </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introduce the use of </a:t>
            </a:r>
            <a:r>
              <a:rPr lang="en-US" b="0" i="1" dirty="0"/>
              <a:t>il </a:t>
            </a:r>
            <a:r>
              <a:rPr lang="en-US" b="0" i="0" dirty="0"/>
              <a:t>/ </a:t>
            </a:r>
            <a:r>
              <a:rPr lang="en-US" b="0" i="1" dirty="0" err="1"/>
              <a:t>elle</a:t>
            </a:r>
            <a:r>
              <a:rPr lang="en-US" b="0" i="0" dirty="0"/>
              <a:t> to mean ‘it’ with masculine / feminine nouns</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knowledge orally and in writing.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meanings for the French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3656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Slide 1 of 8 slides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a:t>consolidate written recognition of the connection between subject pronoun and noun gender, and adjective ending and word gender.</a:t>
            </a:r>
            <a:endParaRPr lang="en-US" b="1" dirty="0"/>
          </a:p>
          <a:p>
            <a:endParaRPr lang="en-US" b="1" dirty="0"/>
          </a:p>
          <a:p>
            <a:r>
              <a:rPr lang="en-US" b="1" dirty="0"/>
              <a:t>Procedure:</a:t>
            </a:r>
          </a:p>
          <a:p>
            <a:pPr marL="228600" indent="-228600">
              <a:buAutoNum type="arabicPeriod"/>
            </a:pPr>
            <a:r>
              <a:rPr lang="en-US" b="0" dirty="0"/>
              <a:t>Pupils read the message and work out the missing pronoun from the gender of the noun it refers to.</a:t>
            </a:r>
          </a:p>
          <a:p>
            <a:pPr marL="228600" indent="-228600">
              <a:buAutoNum type="arabicPeriod"/>
            </a:pPr>
            <a:r>
              <a:rPr lang="en-US" b="0" dirty="0"/>
              <a:t>Pupils then choose the corresponding adjective, according to its form (i.e. here it must be </a:t>
            </a:r>
            <a:r>
              <a:rPr lang="en-US" b="0" dirty="0" err="1"/>
              <a:t>méchant</a:t>
            </a:r>
            <a:r>
              <a:rPr lang="en-US" b="0" dirty="0"/>
              <a:t> because </a:t>
            </a:r>
            <a:r>
              <a:rPr lang="en-US" b="0" dirty="0" err="1"/>
              <a:t>grande</a:t>
            </a:r>
            <a:r>
              <a:rPr lang="en-US" b="0" dirty="0"/>
              <a:t> could only describe a feminine noun).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If desired, click on </a:t>
            </a:r>
            <a:r>
              <a:rPr lang="en-US" b="0" dirty="0" err="1"/>
              <a:t>whatsapp</a:t>
            </a:r>
            <a:r>
              <a:rPr lang="en-US" b="0" dirty="0"/>
              <a:t> audio icon to hear the message, or read aloud for/with pupils.</a:t>
            </a:r>
          </a:p>
          <a:p>
            <a:pPr>
              <a:lnSpc>
                <a:spcPct val="100000"/>
              </a:lnSpc>
            </a:pPr>
            <a:r>
              <a:rPr lang="en-GB" sz="1200" b="0" strike="noStrike" spc="-1" dirty="0">
                <a:latin typeface="Arial"/>
              </a:rPr>
              <a:t>4.   Teachers can elicit the English for the </a:t>
            </a:r>
            <a:r>
              <a:rPr lang="en-GB" sz="1200" b="0" strike="noStrike" spc="-1" dirty="0" err="1">
                <a:latin typeface="Arial"/>
              </a:rPr>
              <a:t>Whatsapp</a:t>
            </a:r>
            <a:r>
              <a:rPr lang="en-GB" sz="1200" b="0" strike="noStrike" spc="-1" dirty="0">
                <a:latin typeface="Arial"/>
              </a:rPr>
              <a:t> message, orally from all pupils.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880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[2/8]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828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31394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78824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1550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42259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0950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32908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11790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34418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7788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44298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38320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23910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428479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43.gif"/><Relationship Id="rId5" Type="http://schemas.openxmlformats.org/officeDocument/2006/relationships/audio" Target="../media/audio45.wav"/><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47.gif"/></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43.gif"/><Relationship Id="rId5" Type="http://schemas.openxmlformats.org/officeDocument/2006/relationships/audio" Target="../media/audio46.wav"/><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48.gif"/></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9.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audio" Target="../media/audio47.wav"/><Relationship Id="rId11" Type="http://schemas.openxmlformats.org/officeDocument/2006/relationships/image" Target="../media/image43.gif"/><Relationship Id="rId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audio" Target="../media/audio48.wav"/><Relationship Id="rId11" Type="http://schemas.openxmlformats.org/officeDocument/2006/relationships/image" Target="../media/image43.gif"/><Relationship Id="rId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0.gif"/><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audio" Target="../media/audio49.wav"/><Relationship Id="rId11" Type="http://schemas.openxmlformats.org/officeDocument/2006/relationships/image" Target="../media/image43.gif"/><Relationship Id="rId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audio" Target="../media/audio50.wav"/><Relationship Id="rId11" Type="http://schemas.openxmlformats.org/officeDocument/2006/relationships/image" Target="../media/image53.gif"/><Relationship Id="rId5" Type="http://schemas.openxmlformats.org/officeDocument/2006/relationships/image" Target="../media/image25.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audio" Target="../media/audio56.wav"/><Relationship Id="rId18" Type="http://schemas.openxmlformats.org/officeDocument/2006/relationships/image" Target="../media/image50.gif"/><Relationship Id="rId3" Type="http://schemas.openxmlformats.org/officeDocument/2006/relationships/image" Target="../media/image48.gif"/><Relationship Id="rId21" Type="http://schemas.openxmlformats.org/officeDocument/2006/relationships/image" Target="../media/image47.gif"/><Relationship Id="rId7" Type="http://schemas.openxmlformats.org/officeDocument/2006/relationships/audio" Target="../media/audio51.wav"/><Relationship Id="rId12" Type="http://schemas.openxmlformats.org/officeDocument/2006/relationships/audio" Target="../media/audio55.wav"/><Relationship Id="rId17" Type="http://schemas.openxmlformats.org/officeDocument/2006/relationships/image" Target="../media/image52.png"/><Relationship Id="rId2" Type="http://schemas.openxmlformats.org/officeDocument/2006/relationships/notesSlide" Target="../notesSlides/notesSlide16.xml"/><Relationship Id="rId16" Type="http://schemas.openxmlformats.org/officeDocument/2006/relationships/audio" Target="../media/audio59.wav"/><Relationship Id="rId20"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14.svg"/><Relationship Id="rId11" Type="http://schemas.openxmlformats.org/officeDocument/2006/relationships/audio" Target="../media/audio54.wav"/><Relationship Id="rId5" Type="http://schemas.openxmlformats.org/officeDocument/2006/relationships/image" Target="../media/image13.png"/><Relationship Id="rId15" Type="http://schemas.openxmlformats.org/officeDocument/2006/relationships/audio" Target="../media/audio58.wav"/><Relationship Id="rId23" Type="http://schemas.openxmlformats.org/officeDocument/2006/relationships/image" Target="../media/image41.png"/><Relationship Id="rId10" Type="http://schemas.openxmlformats.org/officeDocument/2006/relationships/audio" Target="../media/audio53.wav"/><Relationship Id="rId19" Type="http://schemas.openxmlformats.org/officeDocument/2006/relationships/image" Target="../media/image16.png"/><Relationship Id="rId4" Type="http://schemas.openxmlformats.org/officeDocument/2006/relationships/image" Target="../media/image54.png"/><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8.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video" Target="../media/media2.mk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9.png"/><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image" Target="../media/image5.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8.wav"/><Relationship Id="rId26" Type="http://schemas.openxmlformats.org/officeDocument/2006/relationships/image" Target="../media/image22.png"/><Relationship Id="rId3" Type="http://schemas.openxmlformats.org/officeDocument/2006/relationships/image" Target="../media/image5.png"/><Relationship Id="rId21" Type="http://schemas.openxmlformats.org/officeDocument/2006/relationships/image" Target="../media/image18.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7.wav"/><Relationship Id="rId25"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20.png"/><Relationship Id="rId5" Type="http://schemas.openxmlformats.org/officeDocument/2006/relationships/image" Target="../media/image14.svg"/><Relationship Id="rId15" Type="http://schemas.openxmlformats.org/officeDocument/2006/relationships/audio" Target="../media/audio16.wav"/><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audio" Target="../media/audio11.wav"/><Relationship Id="rId19"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10.gif"/><Relationship Id="rId27"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8.wav"/><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audio" Target="../media/audio20.wav"/></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audio" Target="../media/audio34.wav"/><Relationship Id="rId3" Type="http://schemas.openxmlformats.org/officeDocument/2006/relationships/audio" Target="../media/audio21.wav"/><Relationship Id="rId21" Type="http://schemas.openxmlformats.org/officeDocument/2006/relationships/image" Target="../media/image32.gif"/><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14.svg"/><Relationship Id="rId1" Type="http://schemas.openxmlformats.org/officeDocument/2006/relationships/slideLayout" Target="../slideLayouts/slideLayout16.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5" Type="http://schemas.openxmlformats.org/officeDocument/2006/relationships/audio" Target="../media/audio33.wav"/><Relationship Id="rId10" Type="http://schemas.openxmlformats.org/officeDocument/2006/relationships/audio" Target="../media/audio28.wav"/><Relationship Id="rId19" Type="http://schemas.openxmlformats.org/officeDocument/2006/relationships/image" Target="../media/image13.pn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audio" Target="../media/audio32.wav"/></Relationships>
</file>

<file path=ppt/slides/_rels/slide7.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7.gif"/><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audio" Target="../media/audio38.wav"/><Relationship Id="rId11" Type="http://schemas.openxmlformats.org/officeDocument/2006/relationships/image" Target="../media/image35.svg"/><Relationship Id="rId5" Type="http://schemas.openxmlformats.org/officeDocument/2006/relationships/audio" Target="../media/audio37.wav"/><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audio" Target="../media/audio36.wav"/><Relationship Id="rId9" Type="http://schemas.openxmlformats.org/officeDocument/2006/relationships/image" Target="../media/image33.png"/><Relationship Id="rId14"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3.wav"/><Relationship Id="rId3" Type="http://schemas.openxmlformats.org/officeDocument/2006/relationships/image" Target="../media/image40.png"/><Relationship Id="rId7" Type="http://schemas.openxmlformats.org/officeDocument/2006/relationships/audio" Target="../media/audio41.wav"/><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4.svg"/><Relationship Id="rId11" Type="http://schemas.openxmlformats.org/officeDocument/2006/relationships/image" Target="../media/image43.gif"/><Relationship Id="rId5" Type="http://schemas.openxmlformats.org/officeDocument/2006/relationships/image" Target="../media/image13.png"/><Relationship Id="rId1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41.pn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audio" Target="../media/audio44.wav"/><Relationship Id="rId11" Type="http://schemas.openxmlformats.org/officeDocument/2006/relationships/image" Target="../media/image43.gif"/><Relationship Id="rId5" Type="http://schemas.openxmlformats.org/officeDocument/2006/relationships/image" Target="../media/image44.pn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61408" y="497468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Il / elle meaning ‘it’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adjective agreement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soft ç|c</a:t>
            </a:r>
          </a:p>
        </p:txBody>
      </p:sp>
      <p:pic>
        <p:nvPicPr>
          <p:cNvPr id="8" name="Picture 7" descr="A picture containing text&#10;&#10;Description automatically generated">
            <a:extLst>
              <a:ext uri="{FF2B5EF4-FFF2-40B4-BE49-F238E27FC236}">
                <a16:creationId xmlns:a16="http://schemas.microsoft.com/office/drawing/2014/main" id="{D498F1D5-8553-4DD9-9CD7-937B0B22D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044" y="2198727"/>
            <a:ext cx="2481221" cy="246054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025DDFA-A2DB-4F9A-ABF6-139141A4E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78" y="3348108"/>
            <a:ext cx="2208020" cy="7065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31541" y="2015567"/>
            <a:ext cx="3888604"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souris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a:solidFill>
                  <a:srgbClr val="002060"/>
                </a:solidFill>
                <a:latin typeface="Century Gothic" panose="020B0502020202020204" pitchFamily="34" charset="0"/>
              </a:rPr>
              <a:t>petite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324875032"/>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gris</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petite</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hlinkClick r:id="" action="ppaction://noaction">
              <a:snd r:embed="rId5" name="6_5.wav"/>
            </a:hlinkClick>
            <a:extLst>
              <a:ext uri="{FF2B5EF4-FFF2-40B4-BE49-F238E27FC236}">
                <a16:creationId xmlns:a16="http://schemas.microsoft.com/office/drawing/2014/main" id="{5EFA209A-BE8E-4BEB-97B9-8A107112A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504195" y="2449345"/>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2228540" y="2916374"/>
            <a:ext cx="1095602"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3</a:t>
            </a:r>
          </a:p>
        </p:txBody>
      </p:sp>
      <p:pic>
        <p:nvPicPr>
          <p:cNvPr id="14" name="Picture 13" descr="A picture containing text, vector graphics&#10;&#10;Description automatically generated">
            <a:extLst>
              <a:ext uri="{FF2B5EF4-FFF2-40B4-BE49-F238E27FC236}">
                <a16:creationId xmlns:a16="http://schemas.microsoft.com/office/drawing/2014/main" id="{374A2A40-A3C8-4D41-B672-BDE9F2E42FF1}"/>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490895" y="4218698"/>
            <a:ext cx="1081559" cy="70658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2412" y="2308204"/>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12814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31541" y="2015567"/>
            <a:ext cx="3888604"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cheval,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a:solidFill>
                  <a:srgbClr val="002060"/>
                </a:solidFill>
                <a:latin typeface="Century Gothic" panose="020B0502020202020204" pitchFamily="34" charset="0"/>
              </a:rPr>
              <a:t>grand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3622077463"/>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chère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grand</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hlinkClick r:id="" action="ppaction://noaction">
              <a:snd r:embed="rId5" name="6_6.wav"/>
            </a:hlinkClick>
            <a:extLst>
              <a:ext uri="{FF2B5EF4-FFF2-40B4-BE49-F238E27FC236}">
                <a16:creationId xmlns:a16="http://schemas.microsoft.com/office/drawing/2014/main" id="{5EFA209A-BE8E-4BEB-97B9-8A107112A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719309" y="2417282"/>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2223359" y="2918154"/>
            <a:ext cx="1251668"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4</a:t>
            </a:r>
          </a:p>
        </p:txBody>
      </p:sp>
      <p:pic>
        <p:nvPicPr>
          <p:cNvPr id="11" name="Picture 10" descr="A picture containing map&#10;&#10;Description automatically generated">
            <a:extLst>
              <a:ext uri="{FF2B5EF4-FFF2-40B4-BE49-F238E27FC236}">
                <a16:creationId xmlns:a16="http://schemas.microsoft.com/office/drawing/2014/main" id="{43DF541C-84EB-4E3C-9410-60FC11C40A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2508" y="136585"/>
            <a:ext cx="5561826" cy="556313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9288" y="2438400"/>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37118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BC6F96-BBC1-4AC8-955E-27CACAE24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1252">
            <a:off x="7243180" y="1368106"/>
            <a:ext cx="4925825" cy="3825211"/>
          </a:xfrm>
          <a:prstGeom prst="rect">
            <a:avLst/>
          </a:prstGeom>
        </p:spPr>
      </p:pic>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346239" y="2013266"/>
            <a:ext cx="3888604"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éléphant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err="1">
                <a:solidFill>
                  <a:srgbClr val="002060"/>
                </a:solidFill>
                <a:latin typeface="Century Gothic" panose="020B0502020202020204" pitchFamily="34" charset="0"/>
              </a:rPr>
              <a:t>calme</a:t>
            </a:r>
            <a:r>
              <a:rPr lang="en-GB" sz="2800" b="1" dirty="0">
                <a:solidFill>
                  <a:srgbClr val="002060"/>
                </a:solidFill>
                <a:latin typeface="Century Gothic" panose="020B0502020202020204" pitchFamily="34" charset="0"/>
              </a:rPr>
              <a:t> et lent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530822304"/>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lent</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hlinkClick r:id="" action="ppaction://noaction">
              <a:snd r:embed="rId6" name="6_7.wav"/>
            </a:hlinkClick>
            <a:extLst>
              <a:ext uri="{FF2B5EF4-FFF2-40B4-BE49-F238E27FC236}">
                <a16:creationId xmlns:a16="http://schemas.microsoft.com/office/drawing/2014/main" id="{5EFA209A-BE8E-4BEB-97B9-8A107112A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4181188" y="2364801"/>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2746559" y="2893883"/>
            <a:ext cx="2488284"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5</a:t>
            </a:r>
          </a:p>
        </p:txBody>
      </p:sp>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9288" y="2438400"/>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28263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scorpion, arthropod, invertebrate, several&#10;&#10;Description automatically generated">
            <a:extLst>
              <a:ext uri="{FF2B5EF4-FFF2-40B4-BE49-F238E27FC236}">
                <a16:creationId xmlns:a16="http://schemas.microsoft.com/office/drawing/2014/main" id="{3BBAB0DF-24E0-4E95-B683-506D07E4CCD4}"/>
              </a:ext>
            </a:extLst>
          </p:cNvPr>
          <p:cNvPicPr>
            <a:picLocks noChangeAspect="1"/>
          </p:cNvPicPr>
          <p:nvPr/>
        </p:nvPicPr>
        <p:blipFill rotWithShape="1">
          <a:blip r:embed="rId3">
            <a:extLst>
              <a:ext uri="{28A0092B-C50C-407E-A947-70E740481C1C}">
                <a14:useLocalDpi xmlns:a14="http://schemas.microsoft.com/office/drawing/2010/main" val="0"/>
              </a:ext>
            </a:extLst>
          </a:blip>
          <a:srcRect l="29637" r="32968" b="49340"/>
          <a:stretch/>
        </p:blipFill>
        <p:spPr>
          <a:xfrm>
            <a:off x="9723053" y="4427451"/>
            <a:ext cx="544821" cy="450153"/>
          </a:xfrm>
          <a:prstGeom prst="rect">
            <a:avLst/>
          </a:prstGeom>
        </p:spPr>
      </p:pic>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88107" y="2001314"/>
            <a:ext cx="3904634"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scorpion jaune,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a:solidFill>
                  <a:srgbClr val="002060"/>
                </a:solidFill>
                <a:latin typeface="Century Gothic" panose="020B0502020202020204" pitchFamily="34" charset="0"/>
              </a:rPr>
              <a:t>difficile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2782647774"/>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356933">
                <a:tc>
                  <a:txBody>
                    <a:bodyPr/>
                    <a:lstStyle/>
                    <a:p>
                      <a:pPr algn="ctr"/>
                      <a:r>
                        <a:rPr lang="en-GB" sz="2400" b="1" dirty="0">
                          <a:solidFill>
                            <a:srgbClr val="002060"/>
                          </a:solidFill>
                          <a:latin typeface="Century Gothic" panose="020B0502020202020204" pitchFamily="34" charset="0"/>
                        </a:rPr>
                        <a:t>difficile</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petite</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hlinkClick r:id="" action="ppaction://noaction">
              <a:snd r:embed="rId6" name="scorpion_new.wav"/>
            </a:hlinkClick>
            <a:extLst>
              <a:ext uri="{FF2B5EF4-FFF2-40B4-BE49-F238E27FC236}">
                <a16:creationId xmlns:a16="http://schemas.microsoft.com/office/drawing/2014/main" id="{5EFA209A-BE8E-4BEB-97B9-8A107112A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1432160" y="2880819"/>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3541678" y="2873164"/>
            <a:ext cx="1435804"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6</a:t>
            </a:r>
          </a:p>
        </p:txBody>
      </p:sp>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9288" y="2438400"/>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16057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oster with a black background&#10;&#10;Description automatically generated with low confidence">
            <a:extLst>
              <a:ext uri="{FF2B5EF4-FFF2-40B4-BE49-F238E27FC236}">
                <a16:creationId xmlns:a16="http://schemas.microsoft.com/office/drawing/2014/main" id="{B93C8560-740A-457B-85BE-11363A9B3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161" y="4017807"/>
            <a:ext cx="1220041" cy="1565564"/>
          </a:xfrm>
          <a:prstGeom prst="rect">
            <a:avLst/>
          </a:prstGeom>
        </p:spPr>
      </p:pic>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88107" y="2001314"/>
            <a:ext cx="3708405"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poule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err="1">
                <a:solidFill>
                  <a:srgbClr val="002060"/>
                </a:solidFill>
                <a:latin typeface="Century Gothic" panose="020B0502020202020204" pitchFamily="34" charset="0"/>
              </a:rPr>
              <a:t>curieuse</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285405007"/>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356933">
                <a:tc>
                  <a:txBody>
                    <a:bodyPr/>
                    <a:lstStyle/>
                    <a:p>
                      <a:pPr algn="ctr"/>
                      <a:r>
                        <a:rPr lang="en-GB" sz="2400" b="1" dirty="0">
                          <a:solidFill>
                            <a:srgbClr val="002060"/>
                          </a:solidFill>
                          <a:latin typeface="Century Gothic" panose="020B0502020202020204" pitchFamily="34" charset="0"/>
                        </a:rPr>
                        <a:t>petit</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curieuse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hlinkClick r:id="" action="ppaction://noaction">
              <a:snd r:embed="rId6" name="s14_final.wav"/>
            </a:hlinkClick>
            <a:extLst>
              <a:ext uri="{FF2B5EF4-FFF2-40B4-BE49-F238E27FC236}">
                <a16:creationId xmlns:a16="http://schemas.microsoft.com/office/drawing/2014/main" id="{5EFA209A-BE8E-4BEB-97B9-8A107112A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669709" y="2445042"/>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2351969" y="2837479"/>
            <a:ext cx="1534177"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7</a:t>
            </a:r>
          </a:p>
        </p:txBody>
      </p:sp>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9288" y="2438400"/>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419753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doll sitting on a bench&#10;&#10;Description automatically generated with medium confidence">
            <a:extLst>
              <a:ext uri="{FF2B5EF4-FFF2-40B4-BE49-F238E27FC236}">
                <a16:creationId xmlns:a16="http://schemas.microsoft.com/office/drawing/2014/main" id="{DA3CD6FA-C7B3-4AE0-A849-92FAF361A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866" y="499889"/>
            <a:ext cx="5059872" cy="3731656"/>
          </a:xfrm>
          <a:prstGeom prst="rect">
            <a:avLst/>
          </a:prstGeom>
        </p:spPr>
      </p:pic>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42393" y="1745902"/>
            <a:ext cx="3708405" cy="2246769"/>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dalmatien</a:t>
            </a:r>
            <a:r>
              <a:rPr lang="en-GB" sz="2800" dirty="0">
                <a:solidFill>
                  <a:srgbClr val="002060"/>
                </a:solidFill>
                <a:latin typeface="Century Gothic" panose="020B0502020202020204" pitchFamily="34" charset="0"/>
              </a:rPr>
              <a:t> et   </a:t>
            </a:r>
            <a:r>
              <a:rPr lang="en-GB" sz="2800" b="1"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parfait</a:t>
            </a:r>
            <a:r>
              <a:rPr lang="en-GB" sz="2800" dirty="0">
                <a:solidFill>
                  <a:srgbClr val="002060"/>
                </a:solidFill>
                <a:latin typeface="Century Gothic" panose="020B0502020202020204" pitchFamily="34" charset="0"/>
              </a:rPr>
              <a:t>      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 Mon animal </a:t>
            </a:r>
            <a:r>
              <a:rPr lang="en-GB" sz="2800" dirty="0" err="1">
                <a:solidFill>
                  <a:srgbClr val="002060"/>
                </a:solidFill>
                <a:latin typeface="Century Gothic" panose="020B0502020202020204" pitchFamily="34" charset="0"/>
              </a:rPr>
              <a:t>préféré</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le </a:t>
            </a:r>
            <a:r>
              <a:rPr lang="en-GB" sz="2800" dirty="0" err="1">
                <a:solidFill>
                  <a:srgbClr val="002060"/>
                </a:solidFill>
                <a:latin typeface="Century Gothic" panose="020B0502020202020204" pitchFamily="34" charset="0"/>
              </a:rPr>
              <a:t>chien</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1135244688"/>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356933">
                <a:tc>
                  <a:txBody>
                    <a:bodyPr/>
                    <a:lstStyle/>
                    <a:p>
                      <a:pPr algn="ctr"/>
                      <a:r>
                        <a:rPr lang="en-GB" sz="2400" b="1" dirty="0" err="1">
                          <a:solidFill>
                            <a:srgbClr val="002060"/>
                          </a:solidFill>
                          <a:latin typeface="Century Gothic" panose="020B0502020202020204" pitchFamily="34" charset="0"/>
                        </a:rPr>
                        <a:t>excellente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parfait</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hlinkClick r:id="" action="ppaction://noaction">
              <a:snd r:embed="rId6" name="dalmatien.wav"/>
            </a:hlinkClick>
            <a:extLst>
              <a:ext uri="{FF2B5EF4-FFF2-40B4-BE49-F238E27FC236}">
                <a16:creationId xmlns:a16="http://schemas.microsoft.com/office/drawing/2014/main" id="{5EFA209A-BE8E-4BEB-97B9-8A107112A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827315" y="2130136"/>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1397660" y="2624865"/>
            <a:ext cx="1712605"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8</a:t>
            </a:r>
          </a:p>
        </p:txBody>
      </p:sp>
      <p:pic>
        <p:nvPicPr>
          <p:cNvPr id="14" name="Picture 13" descr="A picture containing text, vector graphics, clipart&#10;&#10;Description automatically generated">
            <a:extLst>
              <a:ext uri="{FF2B5EF4-FFF2-40B4-BE49-F238E27FC236}">
                <a16:creationId xmlns:a16="http://schemas.microsoft.com/office/drawing/2014/main" id="{C574F67A-AB21-4FE8-86E9-3A024E39D6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1383" y="2395271"/>
            <a:ext cx="3266857" cy="1858025"/>
          </a:xfrm>
          <a:prstGeom prst="rect">
            <a:avLst/>
          </a:prstGeom>
        </p:spPr>
      </p:pic>
      <p:pic>
        <p:nvPicPr>
          <p:cNvPr id="12" name="Picture 11" descr="A picture containing doll&#10;&#10;Description automatically generated">
            <a:extLst>
              <a:ext uri="{FF2B5EF4-FFF2-40B4-BE49-F238E27FC236}">
                <a16:creationId xmlns:a16="http://schemas.microsoft.com/office/drawing/2014/main" id="{AE89A4DE-1631-40A8-B2CE-E7139BBEFF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8240" y="3431261"/>
            <a:ext cx="2043504" cy="3195856"/>
          </a:xfrm>
          <a:prstGeom prst="rect">
            <a:avLst/>
          </a:prstGeom>
        </p:spPr>
      </p:pic>
    </p:spTree>
    <p:extLst>
      <p:ext uri="{BB962C8B-B14F-4D97-AF65-F5344CB8AC3E}">
        <p14:creationId xmlns:p14="http://schemas.microsoft.com/office/powerpoint/2010/main" val="9397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icture containing map&#10;&#10;Description automatically generated">
            <a:extLst>
              <a:ext uri="{FF2B5EF4-FFF2-40B4-BE49-F238E27FC236}">
                <a16:creationId xmlns:a16="http://schemas.microsoft.com/office/drawing/2014/main" id="{6F65BD2C-D3E8-4DDB-8DF0-56FA4D2F3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942" y="2120913"/>
            <a:ext cx="1748141" cy="1748553"/>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E59341C6-DDA3-4008-A838-9A57D98B4B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01" y="0"/>
            <a:ext cx="914400" cy="914400"/>
          </a:xfrm>
          <a:prstGeom prst="rect">
            <a:avLst/>
          </a:prstGeom>
        </p:spPr>
      </p:pic>
      <p:sp>
        <p:nvSpPr>
          <p:cNvPr id="9" name="Speech Bubble: Rectangle with Corners Rounded 8">
            <a:extLst>
              <a:ext uri="{FF2B5EF4-FFF2-40B4-BE49-F238E27FC236}">
                <a16:creationId xmlns:a16="http://schemas.microsoft.com/office/drawing/2014/main" id="{A99288AC-05E9-44BA-896A-46B329A47410}"/>
              </a:ext>
            </a:extLst>
          </p:cNvPr>
          <p:cNvSpPr/>
          <p:nvPr/>
        </p:nvSpPr>
        <p:spPr>
          <a:xfrm>
            <a:off x="1017302" y="201431"/>
            <a:ext cx="5181618"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hlinkClick r:id="" action="ppaction://noaction">
              <a:snd r:embed="rId7" name="12_1.wav"/>
            </a:hlinkClick>
            <a:extLst>
              <a:ext uri="{FF2B5EF4-FFF2-40B4-BE49-F238E27FC236}">
                <a16:creationId xmlns:a16="http://schemas.microsoft.com/office/drawing/2014/main" id="{AF2EDFB8-36CB-46BA-B4A7-D52E596C7BF1}"/>
              </a:ext>
            </a:extLst>
          </p:cNvPr>
          <p:cNvSpPr/>
          <p:nvPr/>
        </p:nvSpPr>
        <p:spPr>
          <a:xfrm>
            <a:off x="1017301" y="153784"/>
            <a:ext cx="507869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3200" b="1" i="0" u="none" strike="noStrike" kern="1200" cap="none" spc="-1" normalizeH="0" baseline="0" noProof="0" dirty="0" err="1">
                <a:ln>
                  <a:noFill/>
                </a:ln>
                <a:solidFill>
                  <a:srgbClr val="002060"/>
                </a:solidFill>
                <a:effectLst/>
                <a:uLnTx/>
                <a:uFillTx/>
                <a:latin typeface="Andika"/>
                <a:ea typeface="Century Gothic"/>
              </a:rPr>
              <a:t>Écris</a:t>
            </a:r>
            <a:r>
              <a:rPr kumimoji="0" lang="en-GB" sz="3200" b="1" i="0" u="none" strike="noStrike" kern="1200" cap="none" spc="-1" normalizeH="0" baseline="0" noProof="0" dirty="0">
                <a:ln>
                  <a:noFill/>
                </a:ln>
                <a:solidFill>
                  <a:srgbClr val="002060"/>
                </a:solidFill>
                <a:effectLst/>
                <a:uLnTx/>
                <a:uFillTx/>
                <a:latin typeface="Andika"/>
                <a:ea typeface="Century Gothic"/>
              </a:rPr>
              <a:t> </a:t>
            </a:r>
            <a:r>
              <a:rPr lang="en-GB" sz="3200" b="1" spc="-1" dirty="0">
                <a:solidFill>
                  <a:srgbClr val="002060"/>
                </a:solidFill>
                <a:latin typeface="Andika"/>
                <a:ea typeface="Century Gothic"/>
              </a:rPr>
              <a:t>les </a:t>
            </a:r>
            <a:r>
              <a:rPr lang="en-GB" sz="3200" b="1" spc="-1" dirty="0" err="1">
                <a:solidFill>
                  <a:srgbClr val="002060"/>
                </a:solidFill>
                <a:latin typeface="Andika"/>
                <a:ea typeface="Century Gothic"/>
              </a:rPr>
              <a:t>adjectifs</a:t>
            </a:r>
            <a:r>
              <a:rPr lang="en-GB" sz="3200" b="1" spc="-1" dirty="0">
                <a:solidFill>
                  <a:srgbClr val="002060"/>
                </a:solidFill>
                <a:latin typeface="Andika"/>
                <a:ea typeface="Century Gothic"/>
              </a:rPr>
              <a:t> </a:t>
            </a:r>
            <a:r>
              <a:rPr lang="en-GB" sz="3200" b="1" spc="-1" dirty="0" err="1">
                <a:solidFill>
                  <a:srgbClr val="002060"/>
                </a:solidFill>
                <a:latin typeface="Andika"/>
                <a:ea typeface="Century Gothic"/>
              </a:rPr>
              <a:t>en</a:t>
            </a:r>
            <a:r>
              <a:rPr lang="en-GB" sz="3200" b="1" spc="-1" dirty="0">
                <a:solidFill>
                  <a:srgbClr val="002060"/>
                </a:solidFill>
                <a:latin typeface="Andika"/>
                <a:ea typeface="Century Gothic"/>
              </a:rPr>
              <a:t> </a:t>
            </a:r>
            <a:r>
              <a:rPr lang="en-GB" sz="3200" b="1" spc="-1" dirty="0" err="1">
                <a:solidFill>
                  <a:srgbClr val="002060"/>
                </a:solidFill>
                <a:latin typeface="Andika"/>
                <a:ea typeface="Century Gothic"/>
              </a:rPr>
              <a:t>français</a:t>
            </a:r>
            <a:r>
              <a:rPr lang="en-GB" sz="3200" b="1" spc="-1" dirty="0">
                <a:solidFill>
                  <a:srgbClr val="002060"/>
                </a:solidFill>
                <a:latin typeface="Andika"/>
                <a:ea typeface="Century Gothic"/>
              </a:rPr>
              <a:t>.</a:t>
            </a:r>
            <a:endParaRPr kumimoji="0" lang="en-GB" sz="32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1" normalizeH="0" baseline="0" noProof="0" dirty="0">
              <a:ln>
                <a:noFill/>
              </a:ln>
              <a:solidFill>
                <a:prstClr val="black"/>
              </a:solidFill>
              <a:effectLst/>
              <a:uLnTx/>
              <a:uFillTx/>
              <a:latin typeface="Arial"/>
            </a:endParaRPr>
          </a:p>
        </p:txBody>
      </p:sp>
      <p:pic>
        <p:nvPicPr>
          <p:cNvPr id="11" name="Picture 10" descr="A picture containing doll&#10;&#10;Description automatically generated">
            <a:extLst>
              <a:ext uri="{FF2B5EF4-FFF2-40B4-BE49-F238E27FC236}">
                <a16:creationId xmlns:a16="http://schemas.microsoft.com/office/drawing/2014/main" id="{3386F8F5-B37D-4B9F-B026-E8988E357E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8240" y="3431261"/>
            <a:ext cx="2043504" cy="3195856"/>
          </a:xfrm>
          <a:prstGeom prst="rect">
            <a:avLst/>
          </a:prstGeom>
        </p:spPr>
      </p:pic>
      <p:sp>
        <p:nvSpPr>
          <p:cNvPr id="12" name="TextBox 11">
            <a:extLst>
              <a:ext uri="{FF2B5EF4-FFF2-40B4-BE49-F238E27FC236}">
                <a16:creationId xmlns:a16="http://schemas.microsoft.com/office/drawing/2014/main" id="{A34C9026-BAF9-43F5-A90D-6A9C842E3F2F}"/>
              </a:ext>
            </a:extLst>
          </p:cNvPr>
          <p:cNvSpPr txBox="1"/>
          <p:nvPr/>
        </p:nvSpPr>
        <p:spPr>
          <a:xfrm>
            <a:off x="1017301" y="695661"/>
            <a:ext cx="10856856" cy="5886420"/>
          </a:xfrm>
          <a:prstGeom prst="rect">
            <a:avLst/>
          </a:prstGeom>
          <a:noFill/>
        </p:spPr>
        <p:txBody>
          <a:bodyPr wrap="square">
            <a:spAutoFit/>
          </a:bodyPr>
          <a:lstStyle/>
          <a:p>
            <a:pPr>
              <a:lnSpc>
                <a:spcPct val="200000"/>
              </a:lnSpc>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serpent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méchant.</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tortue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lente.</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souris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petite.</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cheval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grand.</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L’éléphant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calme et lent.</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scorpion jaune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difficile.</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poule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curieuse.</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dalmatien est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parfait !  </a:t>
            </a:r>
            <a:endParaRPr lang="en-GB" sz="4000" dirty="0"/>
          </a:p>
        </p:txBody>
      </p:sp>
      <p:sp>
        <p:nvSpPr>
          <p:cNvPr id="13" name="CustomShape 23">
            <a:hlinkClick r:id="" action="ppaction://noaction">
              <a:snd r:embed="rId9" name="12_2.wav"/>
            </a:hlinkClick>
            <a:extLst>
              <a:ext uri="{FF2B5EF4-FFF2-40B4-BE49-F238E27FC236}">
                <a16:creationId xmlns:a16="http://schemas.microsoft.com/office/drawing/2014/main" id="{C748876E-92BB-4FFC-B479-64B7D90A54C2}"/>
              </a:ext>
            </a:extLst>
          </p:cNvPr>
          <p:cNvSpPr/>
          <p:nvPr/>
        </p:nvSpPr>
        <p:spPr>
          <a:xfrm>
            <a:off x="324725" y="105749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4" name="CustomShape 24">
            <a:hlinkClick r:id="" action="ppaction://noaction">
              <a:snd r:embed="rId10" name="12_3.wav"/>
            </a:hlinkClick>
            <a:extLst>
              <a:ext uri="{FF2B5EF4-FFF2-40B4-BE49-F238E27FC236}">
                <a16:creationId xmlns:a16="http://schemas.microsoft.com/office/drawing/2014/main" id="{D4792E56-174B-4214-BA4C-3627A8407588}"/>
              </a:ext>
            </a:extLst>
          </p:cNvPr>
          <p:cNvSpPr/>
          <p:nvPr/>
        </p:nvSpPr>
        <p:spPr>
          <a:xfrm>
            <a:off x="324725" y="170820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5" name="CustomShape 25">
            <a:hlinkClick r:id="" action="ppaction://noaction">
              <a:snd r:embed="rId11" name="12_4.wav"/>
            </a:hlinkClick>
            <a:extLst>
              <a:ext uri="{FF2B5EF4-FFF2-40B4-BE49-F238E27FC236}">
                <a16:creationId xmlns:a16="http://schemas.microsoft.com/office/drawing/2014/main" id="{4707A906-54DD-4215-914F-F600C258E11A}"/>
              </a:ext>
            </a:extLst>
          </p:cNvPr>
          <p:cNvSpPr/>
          <p:nvPr/>
        </p:nvSpPr>
        <p:spPr>
          <a:xfrm>
            <a:off x="324725" y="24458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6" name="CustomShape 26">
            <a:hlinkClick r:id="" action="ppaction://noaction">
              <a:snd r:embed="rId12" name="12_5.wav"/>
            </a:hlinkClick>
            <a:extLst>
              <a:ext uri="{FF2B5EF4-FFF2-40B4-BE49-F238E27FC236}">
                <a16:creationId xmlns:a16="http://schemas.microsoft.com/office/drawing/2014/main" id="{C4E68E6C-768D-450A-B8E9-6B9635D74F4C}"/>
              </a:ext>
            </a:extLst>
          </p:cNvPr>
          <p:cNvSpPr/>
          <p:nvPr/>
        </p:nvSpPr>
        <p:spPr>
          <a:xfrm>
            <a:off x="324725" y="31834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7">
            <a:hlinkClick r:id="" action="ppaction://noaction">
              <a:snd r:embed="rId13" name="12_6.wav"/>
            </a:hlinkClick>
            <a:extLst>
              <a:ext uri="{FF2B5EF4-FFF2-40B4-BE49-F238E27FC236}">
                <a16:creationId xmlns:a16="http://schemas.microsoft.com/office/drawing/2014/main" id="{199778ED-4D6B-4831-BB6D-A935638D8DED}"/>
              </a:ext>
            </a:extLst>
          </p:cNvPr>
          <p:cNvSpPr/>
          <p:nvPr/>
        </p:nvSpPr>
        <p:spPr>
          <a:xfrm>
            <a:off x="324725" y="39211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8">
            <a:hlinkClick r:id="" action="ppaction://noaction">
              <a:snd r:embed="rId14" name="scorpion_writing_new.wav"/>
            </a:hlinkClick>
            <a:extLst>
              <a:ext uri="{FF2B5EF4-FFF2-40B4-BE49-F238E27FC236}">
                <a16:creationId xmlns:a16="http://schemas.microsoft.com/office/drawing/2014/main" id="{9B972E65-62FA-4BE8-8D92-90AEA7B00915}"/>
              </a:ext>
            </a:extLst>
          </p:cNvPr>
          <p:cNvSpPr/>
          <p:nvPr/>
        </p:nvSpPr>
        <p:spPr>
          <a:xfrm>
            <a:off x="324725" y="46587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8">
            <a:hlinkClick r:id="" action="ppaction://noaction">
              <a:snd r:embed="rId15" name="poule_new.wav"/>
            </a:hlinkClick>
            <a:extLst>
              <a:ext uri="{FF2B5EF4-FFF2-40B4-BE49-F238E27FC236}">
                <a16:creationId xmlns:a16="http://schemas.microsoft.com/office/drawing/2014/main" id="{72B9FD8C-3E64-4D15-B8FE-0BE45439E778}"/>
              </a:ext>
            </a:extLst>
          </p:cNvPr>
          <p:cNvSpPr/>
          <p:nvPr/>
        </p:nvSpPr>
        <p:spPr>
          <a:xfrm>
            <a:off x="324725" y="539639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8">
            <a:hlinkClick r:id="" action="ppaction://noaction">
              <a:snd r:embed="rId16" name="12_9.wav"/>
            </a:hlinkClick>
            <a:extLst>
              <a:ext uri="{FF2B5EF4-FFF2-40B4-BE49-F238E27FC236}">
                <a16:creationId xmlns:a16="http://schemas.microsoft.com/office/drawing/2014/main" id="{9F3437EE-C05D-4AD2-AAC4-CDB567C6E061}"/>
              </a:ext>
            </a:extLst>
          </p:cNvPr>
          <p:cNvSpPr/>
          <p:nvPr/>
        </p:nvSpPr>
        <p:spPr>
          <a:xfrm>
            <a:off x="317843" y="61340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 name="Rectangle 3">
            <a:extLst>
              <a:ext uri="{FF2B5EF4-FFF2-40B4-BE49-F238E27FC236}">
                <a16:creationId xmlns:a16="http://schemas.microsoft.com/office/drawing/2014/main" id="{F998D6B1-86BB-4474-A09E-66182612A13E}"/>
              </a:ext>
            </a:extLst>
          </p:cNvPr>
          <p:cNvSpPr/>
          <p:nvPr/>
        </p:nvSpPr>
        <p:spPr>
          <a:xfrm>
            <a:off x="3847605" y="914400"/>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[naughty]</a:t>
            </a:r>
          </a:p>
        </p:txBody>
      </p:sp>
      <p:sp>
        <p:nvSpPr>
          <p:cNvPr id="22" name="Rectangle 21">
            <a:extLst>
              <a:ext uri="{FF2B5EF4-FFF2-40B4-BE49-F238E27FC236}">
                <a16:creationId xmlns:a16="http://schemas.microsoft.com/office/drawing/2014/main" id="{ED83C062-1544-4731-B402-8FBF26800026}"/>
              </a:ext>
            </a:extLst>
          </p:cNvPr>
          <p:cNvSpPr/>
          <p:nvPr/>
        </p:nvSpPr>
        <p:spPr>
          <a:xfrm>
            <a:off x="3655463" y="1627369"/>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[slow]</a:t>
            </a:r>
          </a:p>
        </p:txBody>
      </p:sp>
      <p:sp>
        <p:nvSpPr>
          <p:cNvPr id="23" name="Rectangle 22">
            <a:extLst>
              <a:ext uri="{FF2B5EF4-FFF2-40B4-BE49-F238E27FC236}">
                <a16:creationId xmlns:a16="http://schemas.microsoft.com/office/drawing/2014/main" id="{07B323F6-4A20-4648-BDB3-898C73BC7A4F}"/>
              </a:ext>
            </a:extLst>
          </p:cNvPr>
          <p:cNvSpPr/>
          <p:nvPr/>
        </p:nvSpPr>
        <p:spPr>
          <a:xfrm>
            <a:off x="3608111" y="2344481"/>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[small]</a:t>
            </a:r>
          </a:p>
        </p:txBody>
      </p:sp>
      <p:sp>
        <p:nvSpPr>
          <p:cNvPr id="24" name="Rectangle 23">
            <a:extLst>
              <a:ext uri="{FF2B5EF4-FFF2-40B4-BE49-F238E27FC236}">
                <a16:creationId xmlns:a16="http://schemas.microsoft.com/office/drawing/2014/main" id="{43A7161F-68ED-4148-96A9-8C8259796463}"/>
              </a:ext>
            </a:extLst>
          </p:cNvPr>
          <p:cNvSpPr/>
          <p:nvPr/>
        </p:nvSpPr>
        <p:spPr>
          <a:xfrm>
            <a:off x="3762499" y="3093395"/>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[big, tall]</a:t>
            </a:r>
          </a:p>
        </p:txBody>
      </p:sp>
      <p:sp>
        <p:nvSpPr>
          <p:cNvPr id="25" name="Rectangle 24">
            <a:extLst>
              <a:ext uri="{FF2B5EF4-FFF2-40B4-BE49-F238E27FC236}">
                <a16:creationId xmlns:a16="http://schemas.microsoft.com/office/drawing/2014/main" id="{057A6B96-9FE9-46B8-AF93-93F17BCF3B10}"/>
              </a:ext>
            </a:extLst>
          </p:cNvPr>
          <p:cNvSpPr/>
          <p:nvPr/>
        </p:nvSpPr>
        <p:spPr>
          <a:xfrm>
            <a:off x="3847603" y="3810835"/>
            <a:ext cx="2671950"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[calm and slow]</a:t>
            </a:r>
          </a:p>
        </p:txBody>
      </p:sp>
      <p:sp>
        <p:nvSpPr>
          <p:cNvPr id="26" name="Rectangle 25">
            <a:extLst>
              <a:ext uri="{FF2B5EF4-FFF2-40B4-BE49-F238E27FC236}">
                <a16:creationId xmlns:a16="http://schemas.microsoft.com/office/drawing/2014/main" id="{569E3DA4-84F5-45BA-B639-BE4B3B0A0816}"/>
              </a:ext>
            </a:extLst>
          </p:cNvPr>
          <p:cNvSpPr/>
          <p:nvPr/>
        </p:nvSpPr>
        <p:spPr>
          <a:xfrm>
            <a:off x="4961168" y="4544037"/>
            <a:ext cx="1624292"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[difficult]</a:t>
            </a:r>
          </a:p>
        </p:txBody>
      </p:sp>
      <p:sp>
        <p:nvSpPr>
          <p:cNvPr id="28" name="Rectangle 27">
            <a:extLst>
              <a:ext uri="{FF2B5EF4-FFF2-40B4-BE49-F238E27FC236}">
                <a16:creationId xmlns:a16="http://schemas.microsoft.com/office/drawing/2014/main" id="{C1A53D7B-55BC-46BD-9122-12177CCF7670}"/>
              </a:ext>
            </a:extLst>
          </p:cNvPr>
          <p:cNvSpPr/>
          <p:nvPr/>
        </p:nvSpPr>
        <p:spPr>
          <a:xfrm>
            <a:off x="3646582" y="5265463"/>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[curious]</a:t>
            </a:r>
          </a:p>
        </p:txBody>
      </p:sp>
      <p:sp>
        <p:nvSpPr>
          <p:cNvPr id="29" name="Rectangle 28">
            <a:extLst>
              <a:ext uri="{FF2B5EF4-FFF2-40B4-BE49-F238E27FC236}">
                <a16:creationId xmlns:a16="http://schemas.microsoft.com/office/drawing/2014/main" id="{87F64D33-1EB6-4DFA-A7CD-6E4A072FE64D}"/>
              </a:ext>
            </a:extLst>
          </p:cNvPr>
          <p:cNvSpPr/>
          <p:nvPr/>
        </p:nvSpPr>
        <p:spPr>
          <a:xfrm>
            <a:off x="3608111" y="6028621"/>
            <a:ext cx="1672450"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[perfect]</a:t>
            </a:r>
          </a:p>
        </p:txBody>
      </p:sp>
      <p:sp>
        <p:nvSpPr>
          <p:cNvPr id="5" name="Speech Bubble: Rectangle with Corners Rounded 4">
            <a:extLst>
              <a:ext uri="{FF2B5EF4-FFF2-40B4-BE49-F238E27FC236}">
                <a16:creationId xmlns:a16="http://schemas.microsoft.com/office/drawing/2014/main" id="{4F060853-ED76-4C5B-8938-890C6BD6C25A}"/>
              </a:ext>
            </a:extLst>
          </p:cNvPr>
          <p:cNvSpPr/>
          <p:nvPr/>
        </p:nvSpPr>
        <p:spPr>
          <a:xfrm>
            <a:off x="6958940" y="1057499"/>
            <a:ext cx="3788623" cy="2522343"/>
          </a:xfrm>
          <a:prstGeom prst="wedgeRoundRectCallout">
            <a:avLst>
              <a:gd name="adj1" fmla="val 31199"/>
              <a:gd name="adj2" fmla="val 80391"/>
              <a:gd name="adj3" fmla="val 16667"/>
            </a:avLst>
          </a:prstGeom>
          <a:solidFill>
            <a:srgbClr val="CAEAF2"/>
          </a:solidFill>
          <a:ln>
            <a:solidFill>
              <a:srgbClr val="26859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26859D"/>
                </a:solidFill>
                <a:latin typeface="Century Gothic" panose="020B0502020202020204" pitchFamily="34" charset="0"/>
              </a:rPr>
              <a:t>Mon animal </a:t>
            </a:r>
            <a:r>
              <a:rPr lang="en-GB" sz="3600" b="1" dirty="0" err="1">
                <a:solidFill>
                  <a:srgbClr val="26859D"/>
                </a:solidFill>
                <a:latin typeface="Century Gothic" panose="020B0502020202020204" pitchFamily="34" charset="0"/>
              </a:rPr>
              <a:t>préféré</a:t>
            </a:r>
            <a:r>
              <a:rPr lang="en-GB" sz="3600" b="1" dirty="0">
                <a:solidFill>
                  <a:srgbClr val="26859D"/>
                </a:solidFill>
                <a:latin typeface="Century Gothic" panose="020B0502020202020204" pitchFamily="34" charset="0"/>
              </a:rPr>
              <a:t> </a:t>
            </a:r>
            <a:r>
              <a:rPr lang="en-GB" sz="3600" b="1" dirty="0" err="1">
                <a:solidFill>
                  <a:srgbClr val="26859D"/>
                </a:solidFill>
                <a:latin typeface="Century Gothic" panose="020B0502020202020204" pitchFamily="34" charset="0"/>
              </a:rPr>
              <a:t>est</a:t>
            </a:r>
            <a:r>
              <a:rPr lang="en-GB" sz="3600" b="1" dirty="0">
                <a:solidFill>
                  <a:srgbClr val="26859D"/>
                </a:solidFill>
                <a:latin typeface="Century Gothic" panose="020B0502020202020204" pitchFamily="34" charset="0"/>
              </a:rPr>
              <a:t> le </a:t>
            </a:r>
            <a:r>
              <a:rPr lang="en-GB" sz="3600" b="1" dirty="0" err="1">
                <a:solidFill>
                  <a:srgbClr val="26859D"/>
                </a:solidFill>
                <a:latin typeface="Century Gothic" panose="020B0502020202020204" pitchFamily="34" charset="0"/>
              </a:rPr>
              <a:t>chien</a:t>
            </a:r>
            <a:r>
              <a:rPr lang="en-GB" sz="3600" b="1" dirty="0">
                <a:solidFill>
                  <a:srgbClr val="26859D"/>
                </a:solidFill>
                <a:latin typeface="Century Gothic" panose="020B0502020202020204" pitchFamily="34" charset="0"/>
              </a:rPr>
              <a:t>.</a:t>
            </a:r>
          </a:p>
        </p:txBody>
      </p:sp>
      <p:pic>
        <p:nvPicPr>
          <p:cNvPr id="31" name="Picture 30" descr="A picture containing text, vector graphics, clipart&#10;&#10;Description automatically generated">
            <a:extLst>
              <a:ext uri="{FF2B5EF4-FFF2-40B4-BE49-F238E27FC236}">
                <a16:creationId xmlns:a16="http://schemas.microsoft.com/office/drawing/2014/main" id="{417B67C6-7A77-48A3-AA6E-44A5DB56F82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5424331" y="5953885"/>
            <a:ext cx="1541260" cy="752885"/>
          </a:xfrm>
          <a:prstGeom prst="rect">
            <a:avLst/>
          </a:prstGeom>
        </p:spPr>
      </p:pic>
      <p:pic>
        <p:nvPicPr>
          <p:cNvPr id="33" name="Picture 32" descr="A rooster with a black background&#10;&#10;Description automatically generated with low confidence">
            <a:extLst>
              <a:ext uri="{FF2B5EF4-FFF2-40B4-BE49-F238E27FC236}">
                <a16:creationId xmlns:a16="http://schemas.microsoft.com/office/drawing/2014/main" id="{AC085CE4-0F40-442F-860B-025A950401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54265" y="5218226"/>
            <a:ext cx="586723" cy="752886"/>
          </a:xfrm>
          <a:prstGeom prst="rect">
            <a:avLst/>
          </a:prstGeom>
        </p:spPr>
      </p:pic>
      <p:pic>
        <p:nvPicPr>
          <p:cNvPr id="34" name="Picture 33" descr="A picture containing scorpion, arthropod, invertebrate, several&#10;&#10;Description automatically generated">
            <a:extLst>
              <a:ext uri="{FF2B5EF4-FFF2-40B4-BE49-F238E27FC236}">
                <a16:creationId xmlns:a16="http://schemas.microsoft.com/office/drawing/2014/main" id="{A5E502F4-B574-49EF-8333-C10B06D884EB}"/>
              </a:ext>
            </a:extLst>
          </p:cNvPr>
          <p:cNvPicPr>
            <a:picLocks noChangeAspect="1"/>
          </p:cNvPicPr>
          <p:nvPr/>
        </p:nvPicPr>
        <p:blipFill rotWithShape="1">
          <a:blip r:embed="rId19">
            <a:extLst>
              <a:ext uri="{28A0092B-C50C-407E-A947-70E740481C1C}">
                <a14:useLocalDpi xmlns:a14="http://schemas.microsoft.com/office/drawing/2010/main" val="0"/>
              </a:ext>
            </a:extLst>
          </a:blip>
          <a:srcRect l="29637" r="32968" b="49340"/>
          <a:stretch/>
        </p:blipFill>
        <p:spPr>
          <a:xfrm>
            <a:off x="7034391" y="4537079"/>
            <a:ext cx="544821" cy="450153"/>
          </a:xfrm>
          <a:prstGeom prst="rect">
            <a:avLst/>
          </a:prstGeom>
        </p:spPr>
      </p:pic>
      <p:pic>
        <p:nvPicPr>
          <p:cNvPr id="35" name="Picture 34">
            <a:extLst>
              <a:ext uri="{FF2B5EF4-FFF2-40B4-BE49-F238E27FC236}">
                <a16:creationId xmlns:a16="http://schemas.microsoft.com/office/drawing/2014/main" id="{3300AB1B-DCF6-475F-B1FC-1CD7226246A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381252">
            <a:off x="6570329" y="3261877"/>
            <a:ext cx="1548638" cy="1202614"/>
          </a:xfrm>
          <a:prstGeom prst="rect">
            <a:avLst/>
          </a:prstGeom>
        </p:spPr>
      </p:pic>
      <p:pic>
        <p:nvPicPr>
          <p:cNvPr id="37" name="Picture 36" descr="A picture containing text, vector graphics&#10;&#10;Description automatically generated">
            <a:extLst>
              <a:ext uri="{FF2B5EF4-FFF2-40B4-BE49-F238E27FC236}">
                <a16:creationId xmlns:a16="http://schemas.microsoft.com/office/drawing/2014/main" id="{6C94A2DD-740B-4388-8571-7C4570AD6896}"/>
              </a:ext>
            </a:extLst>
          </p:cNvPr>
          <p:cNvPicPr>
            <a:picLocks noChangeAspect="1"/>
          </p:cNvPicPr>
          <p:nvPr/>
        </p:nvPicPr>
        <p:blipFill>
          <a:blip r:embed="rId21">
            <a:grayscl/>
            <a:extLst>
              <a:ext uri="{28A0092B-C50C-407E-A947-70E740481C1C}">
                <a14:useLocalDpi xmlns:a14="http://schemas.microsoft.com/office/drawing/2010/main" val="0"/>
              </a:ext>
            </a:extLst>
          </a:blip>
          <a:stretch>
            <a:fillRect/>
          </a:stretch>
        </p:blipFill>
        <p:spPr>
          <a:xfrm>
            <a:off x="5071371" y="2551503"/>
            <a:ext cx="579804" cy="378786"/>
          </a:xfrm>
          <a:prstGeom prst="rect">
            <a:avLst/>
          </a:prstGeom>
        </p:spPr>
      </p:pic>
      <p:pic>
        <p:nvPicPr>
          <p:cNvPr id="38" name="Picture 37" descr="Shape, circle&#10;&#10;Description automatically generated">
            <a:extLst>
              <a:ext uri="{FF2B5EF4-FFF2-40B4-BE49-F238E27FC236}">
                <a16:creationId xmlns:a16="http://schemas.microsoft.com/office/drawing/2014/main" id="{2E54C46A-F91A-4F28-8EE5-7399842CD2A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80818" y="1595937"/>
            <a:ext cx="1017254" cy="508627"/>
          </a:xfrm>
          <a:prstGeom prst="rect">
            <a:avLst/>
          </a:prstGeom>
        </p:spPr>
      </p:pic>
      <p:pic>
        <p:nvPicPr>
          <p:cNvPr id="39" name="Picture 38">
            <a:extLst>
              <a:ext uri="{FF2B5EF4-FFF2-40B4-BE49-F238E27FC236}">
                <a16:creationId xmlns:a16="http://schemas.microsoft.com/office/drawing/2014/main" id="{B6A8EEFC-C35C-41A2-A231-6DAF86A0F03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30592" y="735173"/>
            <a:ext cx="788620" cy="752886"/>
          </a:xfrm>
          <a:prstGeom prst="rect">
            <a:avLst/>
          </a:prstGeom>
        </p:spPr>
      </p:pic>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4" grpId="0" animBg="1"/>
      <p:bldP spid="25" grpId="0" animBg="1"/>
      <p:bldP spid="26"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AEDE7562-F100-4BFB-89E3-356864E1792E}"/>
              </a:ext>
            </a:extLst>
          </p:cNvPr>
          <p:cNvGrpSpPr/>
          <p:nvPr/>
        </p:nvGrpSpPr>
        <p:grpSpPr>
          <a:xfrm>
            <a:off x="3747752" y="287436"/>
            <a:ext cx="4470470" cy="4470470"/>
            <a:chOff x="3747752" y="287436"/>
            <a:chExt cx="4470470" cy="4470470"/>
          </a:xfrm>
        </p:grpSpPr>
        <p:pic>
          <p:nvPicPr>
            <p:cNvPr id="12" name="Picture 11" descr="A picture containing tool&#10;&#10;Description automatically generated">
              <a:extLst>
                <a:ext uri="{FF2B5EF4-FFF2-40B4-BE49-F238E27FC236}">
                  <a16:creationId xmlns:a16="http://schemas.microsoft.com/office/drawing/2014/main" id="{D3CB442D-F1D2-4258-9882-9A1127B7A44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752" y="287436"/>
              <a:ext cx="4470470" cy="4470470"/>
            </a:xfrm>
            <a:prstGeom prst="rect">
              <a:avLst/>
            </a:prstGeom>
          </p:spPr>
        </p:pic>
        <p:sp>
          <p:nvSpPr>
            <p:cNvPr id="3" name="TextBox 2">
              <a:extLst>
                <a:ext uri="{FF2B5EF4-FFF2-40B4-BE49-F238E27FC236}">
                  <a16:creationId xmlns:a16="http://schemas.microsoft.com/office/drawing/2014/main" id="{C3F9BC53-7291-457A-8789-DD209C9214C6}"/>
                </a:ext>
              </a:extLst>
            </p:cNvPr>
            <p:cNvSpPr txBox="1"/>
            <p:nvPr/>
          </p:nvSpPr>
          <p:spPr>
            <a:xfrm>
              <a:off x="4566045" y="3594428"/>
              <a:ext cx="25500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good, well</a:t>
              </a:r>
            </a:p>
          </p:txBody>
        </p:sp>
      </p:grpSp>
      <p:pic>
        <p:nvPicPr>
          <p:cNvPr id="5" name="ien (BT3W4)">
            <a:hlinkClick r:id="" action="ppaction://media"/>
            <a:extLst>
              <a:ext uri="{FF2B5EF4-FFF2-40B4-BE49-F238E27FC236}">
                <a16:creationId xmlns:a16="http://schemas.microsoft.com/office/drawing/2014/main" id="{73911041-0057-4A68-A39E-FBCBA8D0B9A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14760" y="2062975"/>
            <a:ext cx="3568390" cy="2007219"/>
          </a:xfrm>
          <a:prstGeom prst="rect">
            <a:avLst/>
          </a:prstGeom>
        </p:spPr>
      </p:pic>
      <p:pic>
        <p:nvPicPr>
          <p:cNvPr id="6" name="bien (BT3W4)">
            <a:hlinkClick r:id="" action="ppaction://media"/>
            <a:extLst>
              <a:ext uri="{FF2B5EF4-FFF2-40B4-BE49-F238E27FC236}">
                <a16:creationId xmlns:a16="http://schemas.microsoft.com/office/drawing/2014/main" id="{CEB42898-2BE3-4CC3-84EA-B2C360D3CD8C}"/>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18221" y="2030982"/>
            <a:ext cx="3661187" cy="2059418"/>
          </a:xfrm>
          <a:prstGeom prst="rect">
            <a:avLst/>
          </a:prstGeom>
        </p:spPr>
      </p:pic>
    </p:spTree>
    <p:extLst>
      <p:ext uri="{BB962C8B-B14F-4D97-AF65-F5344CB8AC3E}">
        <p14:creationId xmlns:p14="http://schemas.microsoft.com/office/powerpoint/2010/main" val="8755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p_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735"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p_bien.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p_bie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video>
              <p:cMediaNode vol="80000">
                <p:cTn id="28" fill="hold" display="0">
                  <p:stCondLst>
                    <p:cond delay="indefinite"/>
                  </p:stCondLst>
                </p:cTn>
                <p:tgtEl>
                  <p:spTgt spid="6"/>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ol&#10;&#10;Description automatically generated">
            <a:extLst>
              <a:ext uri="{FF2B5EF4-FFF2-40B4-BE49-F238E27FC236}">
                <a16:creationId xmlns:a16="http://schemas.microsoft.com/office/drawing/2014/main" id="{E9D67341-E844-439F-B48A-56F88DE3CC4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258" y="917942"/>
            <a:ext cx="3694740" cy="3694740"/>
          </a:xfrm>
          <a:prstGeom prst="rect">
            <a:avLst/>
          </a:prstGeom>
        </p:spPr>
      </p:pic>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7287" y="48008"/>
            <a:ext cx="272220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a:solidFill>
                  <a:srgbClr val="002060"/>
                </a:solidFill>
                <a:latin typeface="Century Gothic" panose="020B0502020202020204" pitchFamily="34" charset="0"/>
                <a:ea typeface="Century Gothic"/>
                <a:hlinkClick r:id="" action="ppaction://noaction">
                  <a:snd r:embed="rId10" name="p_ien.wav"/>
                </a:hlinkClick>
              </a:rPr>
              <a:t>[</a:t>
            </a:r>
            <a:r>
              <a:rPr lang="en-GB" sz="7200" b="1" spc="-1" dirty="0" err="1">
                <a:solidFill>
                  <a:srgbClr val="002060"/>
                </a:solidFill>
                <a:latin typeface="Century Gothic" panose="020B0502020202020204" pitchFamily="34" charset="0"/>
                <a:ea typeface="Century Gothic"/>
                <a:hlinkClick r:id="" action="ppaction://noaction">
                  <a:snd r:embed="rId10" name="p_ien.wav"/>
                </a:hlinkClick>
              </a:rPr>
              <a:t>ien</a:t>
            </a:r>
            <a:r>
              <a:rPr lang="en-GB" sz="7200" b="1" spc="-1" dirty="0">
                <a:solidFill>
                  <a:srgbClr val="002060"/>
                </a:solidFill>
                <a:latin typeface="Century Gothic" panose="020B0502020202020204" pitchFamily="34" charset="0"/>
                <a:ea typeface="Century Gothic"/>
                <a:hlinkClick r:id="" action="ppaction://noaction">
                  <a:snd r:embed="rId10" name="p_ien.wav"/>
                </a:hlinkClick>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anc</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comb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tôt</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5" name="Group 14" descr="price tag with a question mark">
            <a:extLst>
              <a:ext uri="{FF2B5EF4-FFF2-40B4-BE49-F238E27FC236}">
                <a16:creationId xmlns:a16="http://schemas.microsoft.com/office/drawing/2014/main" id="{FC0347E5-504B-4998-A9B5-77FB65D2583A}"/>
              </a:ext>
            </a:extLst>
          </p:cNvPr>
          <p:cNvGrpSpPr/>
          <p:nvPr/>
        </p:nvGrpSpPr>
        <p:grpSpPr>
          <a:xfrm>
            <a:off x="9374006" y="4233002"/>
            <a:ext cx="1798274" cy="1588475"/>
            <a:chOff x="9234453" y="4685759"/>
            <a:chExt cx="1798274" cy="1588475"/>
          </a:xfrm>
        </p:grpSpPr>
        <p:pic>
          <p:nvPicPr>
            <p:cNvPr id="16" name="Picture 15" descr="price tag with a question mark">
              <a:extLst>
                <a:ext uri="{FF2B5EF4-FFF2-40B4-BE49-F238E27FC236}">
                  <a16:creationId xmlns:a16="http://schemas.microsoft.com/office/drawing/2014/main" id="{06659E14-012A-457D-BE08-080562390D88}"/>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7" name="TextBox 16">
              <a:extLst>
                <a:ext uri="{FF2B5EF4-FFF2-40B4-BE49-F238E27FC236}">
                  <a16:creationId xmlns:a16="http://schemas.microsoft.com/office/drawing/2014/main" id="{EA86EB08-FD42-4250-9829-9C711F64E4A5}"/>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pic>
        <p:nvPicPr>
          <p:cNvPr id="5" name="Picture 4" descr="A picture containing text&#10;&#10;Description automatically generated">
            <a:extLst>
              <a:ext uri="{FF2B5EF4-FFF2-40B4-BE49-F238E27FC236}">
                <a16:creationId xmlns:a16="http://schemas.microsoft.com/office/drawing/2014/main" id="{4A1BB3E2-A229-48D2-8E9F-6BCDF6BB98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3771" y="1415729"/>
            <a:ext cx="1286502" cy="1534689"/>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D0E74CE-0719-401B-929B-50A465568214}"/>
              </a:ext>
            </a:extLst>
          </p:cNvPr>
          <p:cNvPicPr>
            <a:picLocks noChangeAspect="1"/>
          </p:cNvPicPr>
          <p:nvPr/>
        </p:nvPicPr>
        <p:blipFill rotWithShape="1">
          <a:blip r:embed="rId13">
            <a:extLst>
              <a:ext uri="{28A0092B-C50C-407E-A947-70E740481C1C}">
                <a14:useLocalDpi xmlns:a14="http://schemas.microsoft.com/office/drawing/2010/main" val="0"/>
              </a:ext>
            </a:extLst>
          </a:blip>
          <a:srcRect l="15800" t="36119" r="16436" b="38504"/>
          <a:stretch/>
        </p:blipFill>
        <p:spPr>
          <a:xfrm rot="21249678">
            <a:off x="1357056" y="4379661"/>
            <a:ext cx="2020052" cy="756490"/>
          </a:xfrm>
          <a:prstGeom prst="rect">
            <a:avLst/>
          </a:prstGeom>
          <a:effectLst>
            <a:outerShdw blurRad="50800" dist="38100" dir="5400000" algn="t"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378EF6F1-9995-470F-A5DE-6409FE93C2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36384" y="1150510"/>
            <a:ext cx="1196306" cy="1732208"/>
          </a:xfrm>
          <a:prstGeom prst="rect">
            <a:avLst/>
          </a:prstGeom>
        </p:spPr>
      </p:pic>
    </p:spTree>
    <p:extLst>
      <p:ext uri="{BB962C8B-B14F-4D97-AF65-F5344CB8AC3E}">
        <p14:creationId xmlns:p14="http://schemas.microsoft.com/office/powerpoint/2010/main" val="5250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_b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_bi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_chie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_chie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p_biento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p_biento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p_ancie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p_ancie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p_combie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p_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163" y="122661"/>
            <a:ext cx="914400" cy="914400"/>
          </a:xfrm>
          <a:prstGeom prst="rect">
            <a:avLst/>
          </a:prstGeom>
        </p:spPr>
      </p:pic>
      <p:sp>
        <p:nvSpPr>
          <p:cNvPr id="22" name="Speech Bubble: Rectangle with Corners Rounded 21">
            <a:hlinkClick r:id="" action="ppaction://noaction">
              <a:snd r:embed="rId6" name="4_1.wav"/>
            </a:hlinkClick>
            <a:extLst>
              <a:ext uri="{FF2B5EF4-FFF2-40B4-BE49-F238E27FC236}">
                <a16:creationId xmlns:a16="http://schemas.microsoft.com/office/drawing/2014/main" id="{D21F4A35-5B3A-4F50-B832-5D4552AC1AFF}"/>
              </a:ext>
            </a:extLst>
          </p:cNvPr>
          <p:cNvSpPr/>
          <p:nvPr/>
        </p:nvSpPr>
        <p:spPr>
          <a:xfrm>
            <a:off x="1357587" y="156650"/>
            <a:ext cx="100408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ADB631A1-56EC-43FC-B334-56A0FB11257A}"/>
              </a:ext>
            </a:extLst>
          </p:cNvPr>
          <p:cNvSpPr/>
          <p:nvPr/>
        </p:nvSpPr>
        <p:spPr>
          <a:xfrm>
            <a:off x="1357587" y="200129"/>
            <a:ext cx="977616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Au zoo.</a:t>
            </a:r>
            <a:r>
              <a:rPr kumimoji="0" lang="fr-FR" sz="2400" b="1" i="0" u="none" strike="noStrike" kern="1200" cap="none" spc="-1" normalizeH="0" baseline="0" noProof="0" dirty="0">
                <a:ln>
                  <a:noFill/>
                </a:ln>
                <a:solidFill>
                  <a:srgbClr val="002060"/>
                </a:solidFill>
                <a:effectLst/>
                <a:uLnTx/>
                <a:uFillTx/>
                <a:latin typeface="Century Gothic"/>
                <a:ea typeface="Century Gothic"/>
              </a:rPr>
              <a:t> Écoute les noms des animaux. C’est [ien] ou [(a)in]?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1" name="Speech Bubble: Rectangle with Corners Rounded 10">
            <a:hlinkClick r:id="" action="ppaction://noaction">
              <a:snd r:embed="rId7" name="p_ii.wav"/>
            </a:hlinkClick>
            <a:extLst>
              <a:ext uri="{FF2B5EF4-FFF2-40B4-BE49-F238E27FC236}">
                <a16:creationId xmlns:a16="http://schemas.microsoft.com/office/drawing/2014/main" id="{3C4B21E3-D03A-4A9C-9759-1DEA1A1C91F9}"/>
              </a:ext>
            </a:extLst>
          </p:cNvPr>
          <p:cNvSpPr/>
          <p:nvPr/>
        </p:nvSpPr>
        <p:spPr>
          <a:xfrm>
            <a:off x="1384521" y="790825"/>
            <a:ext cx="388470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a:ln>
                <a:noFill/>
              </a:ln>
              <a:solidFill>
                <a:prstClr val="white"/>
              </a:solidFill>
              <a:effectLst/>
              <a:uLnTx/>
              <a:uFillTx/>
              <a:latin typeface="Arial"/>
            </a:endParaRPr>
          </a:p>
        </p:txBody>
      </p:sp>
      <p:sp>
        <p:nvSpPr>
          <p:cNvPr id="12" name="CustomShape 7">
            <a:extLst>
              <a:ext uri="{FF2B5EF4-FFF2-40B4-BE49-F238E27FC236}">
                <a16:creationId xmlns:a16="http://schemas.microsoft.com/office/drawing/2014/main" id="{551846B1-7F92-44CC-A15C-30B5C425898F}"/>
              </a:ext>
            </a:extLst>
          </p:cNvPr>
          <p:cNvSpPr/>
          <p:nvPr/>
        </p:nvSpPr>
        <p:spPr>
          <a:xfrm>
            <a:off x="1384521" y="839383"/>
            <a:ext cx="388470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13" name="Table 4">
            <a:extLst>
              <a:ext uri="{FF2B5EF4-FFF2-40B4-BE49-F238E27FC236}">
                <a16:creationId xmlns:a16="http://schemas.microsoft.com/office/drawing/2014/main" id="{16F3E9DE-3930-4A62-9C35-C13B026CD67F}"/>
              </a:ext>
            </a:extLst>
          </p:cNvPr>
          <p:cNvGraphicFramePr>
            <a:graphicFrameLocks noGrp="1"/>
          </p:cNvGraphicFramePr>
          <p:nvPr>
            <p:extLst>
              <p:ext uri="{D42A27DB-BD31-4B8C-83A1-F6EECF244321}">
                <p14:modId xmlns:p14="http://schemas.microsoft.com/office/powerpoint/2010/main" val="3597900983"/>
              </p:ext>
            </p:extLst>
          </p:nvPr>
        </p:nvGraphicFramePr>
        <p:xfrm>
          <a:off x="692938" y="1792958"/>
          <a:ext cx="4877686" cy="4668556"/>
        </p:xfrm>
        <a:graphic>
          <a:graphicData uri="http://schemas.openxmlformats.org/drawingml/2006/table">
            <a:tbl>
              <a:tblPr firstRow="1" bandRow="1"/>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p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 g o u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f é l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h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r e q u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r h="930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 y t h o n  </a:t>
                      </a:r>
                      <a:br>
                        <a:rPr lang="en-GB" sz="2800" b="1" dirty="0">
                          <a:solidFill>
                            <a:srgbClr val="002060"/>
                          </a:solidFill>
                          <a:latin typeface="Century Gothic" panose="020B0502020202020204" pitchFamily="34" charset="0"/>
                        </a:rPr>
                      </a:b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 d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991863"/>
                  </a:ext>
                </a:extLst>
              </a:tr>
            </a:tbl>
          </a:graphicData>
        </a:graphic>
      </p:graphicFrame>
      <p:sp>
        <p:nvSpPr>
          <p:cNvPr id="14" name="Rectangle: Rounded Corners 13">
            <a:extLst>
              <a:ext uri="{FF2B5EF4-FFF2-40B4-BE49-F238E27FC236}">
                <a16:creationId xmlns:a16="http://schemas.microsoft.com/office/drawing/2014/main" id="{3EC6BBF0-21D3-4031-AF0E-584EBDF17810}"/>
              </a:ext>
            </a:extLst>
          </p:cNvPr>
          <p:cNvSpPr/>
          <p:nvPr/>
        </p:nvSpPr>
        <p:spPr>
          <a:xfrm>
            <a:off x="2573795" y="2047905"/>
            <a:ext cx="1068550"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15" name="CustomShape 23">
            <a:hlinkClick r:id="" action="ppaction://noaction">
              <a:snd r:embed="rId8" name="4_2.wav"/>
            </a:hlinkClick>
            <a:extLst>
              <a:ext uri="{FF2B5EF4-FFF2-40B4-BE49-F238E27FC236}">
                <a16:creationId xmlns:a16="http://schemas.microsoft.com/office/drawing/2014/main" id="{48049F1C-AFA7-4B4C-8E03-5B844D47231C}"/>
              </a:ext>
            </a:extLst>
          </p:cNvPr>
          <p:cNvSpPr/>
          <p:nvPr/>
        </p:nvSpPr>
        <p:spPr>
          <a:xfrm>
            <a:off x="108739" y="212542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9" name="4_3.wav"/>
            </a:hlinkClick>
            <a:extLst>
              <a:ext uri="{FF2B5EF4-FFF2-40B4-BE49-F238E27FC236}">
                <a16:creationId xmlns:a16="http://schemas.microsoft.com/office/drawing/2014/main" id="{D7EC1C62-4BDF-4C12-8B0A-C4FBC2E1E322}"/>
              </a:ext>
            </a:extLst>
          </p:cNvPr>
          <p:cNvSpPr/>
          <p:nvPr/>
        </p:nvSpPr>
        <p:spPr>
          <a:xfrm>
            <a:off x="99813" y="294580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10" name="4_4.wav"/>
            </a:hlinkClick>
            <a:extLst>
              <a:ext uri="{FF2B5EF4-FFF2-40B4-BE49-F238E27FC236}">
                <a16:creationId xmlns:a16="http://schemas.microsoft.com/office/drawing/2014/main" id="{DDCFB24A-4E9D-4318-82EA-2D4B5E58508F}"/>
              </a:ext>
            </a:extLst>
          </p:cNvPr>
          <p:cNvSpPr/>
          <p:nvPr/>
        </p:nvSpPr>
        <p:spPr>
          <a:xfrm>
            <a:off x="102781" y="3919723"/>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1" name="4_5.wav"/>
            </a:hlinkClick>
            <a:extLst>
              <a:ext uri="{FF2B5EF4-FFF2-40B4-BE49-F238E27FC236}">
                <a16:creationId xmlns:a16="http://schemas.microsoft.com/office/drawing/2014/main" id="{857946AA-3F8D-4757-A425-B1D6963067A8}"/>
              </a:ext>
            </a:extLst>
          </p:cNvPr>
          <p:cNvSpPr/>
          <p:nvPr/>
        </p:nvSpPr>
        <p:spPr>
          <a:xfrm>
            <a:off x="83478" y="481363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2" name="4_6.wav"/>
            </a:hlinkClick>
            <a:extLst>
              <a:ext uri="{FF2B5EF4-FFF2-40B4-BE49-F238E27FC236}">
                <a16:creationId xmlns:a16="http://schemas.microsoft.com/office/drawing/2014/main" id="{549BB894-C51B-4921-9BBB-2693A4480356}"/>
              </a:ext>
            </a:extLst>
          </p:cNvPr>
          <p:cNvSpPr/>
          <p:nvPr/>
        </p:nvSpPr>
        <p:spPr>
          <a:xfrm>
            <a:off x="99813" y="573720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3" name="4_7.wav"/>
            </a:hlinkClick>
            <a:extLst>
              <a:ext uri="{FF2B5EF4-FFF2-40B4-BE49-F238E27FC236}">
                <a16:creationId xmlns:a16="http://schemas.microsoft.com/office/drawing/2014/main" id="{70AB55BD-FAC0-457E-8FE9-8D5BFD8D929B}"/>
              </a:ext>
            </a:extLst>
          </p:cNvPr>
          <p:cNvSpPr/>
          <p:nvPr/>
        </p:nvSpPr>
        <p:spPr>
          <a:xfrm>
            <a:off x="5753487" y="209990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4" name="4_8.wav"/>
            </a:hlinkClick>
            <a:extLst>
              <a:ext uri="{FF2B5EF4-FFF2-40B4-BE49-F238E27FC236}">
                <a16:creationId xmlns:a16="http://schemas.microsoft.com/office/drawing/2014/main" id="{2D4EA39B-BD60-49CF-A2DE-CFB94183D6F0}"/>
              </a:ext>
            </a:extLst>
          </p:cNvPr>
          <p:cNvSpPr/>
          <p:nvPr/>
        </p:nvSpPr>
        <p:spPr>
          <a:xfrm>
            <a:off x="5753487" y="3033135"/>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5" name="4_9.wav"/>
            </a:hlinkClick>
            <a:extLst>
              <a:ext uri="{FF2B5EF4-FFF2-40B4-BE49-F238E27FC236}">
                <a16:creationId xmlns:a16="http://schemas.microsoft.com/office/drawing/2014/main" id="{08360559-C4AC-4F19-A6DA-DB378F194D8F}"/>
              </a:ext>
            </a:extLst>
          </p:cNvPr>
          <p:cNvSpPr/>
          <p:nvPr/>
        </p:nvSpPr>
        <p:spPr>
          <a:xfrm>
            <a:off x="5753619" y="395556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0CA51A12-33DD-4FE7-884E-A4D9A6167FB6}"/>
              </a:ext>
            </a:extLst>
          </p:cNvPr>
          <p:cNvSpPr/>
          <p:nvPr/>
        </p:nvSpPr>
        <p:spPr>
          <a:xfrm>
            <a:off x="1411406" y="2920687"/>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27" name="Rectangle: Rounded Corners 26">
            <a:extLst>
              <a:ext uri="{FF2B5EF4-FFF2-40B4-BE49-F238E27FC236}">
                <a16:creationId xmlns:a16="http://schemas.microsoft.com/office/drawing/2014/main" id="{20269A7A-D4D7-4F07-8D4C-8A0F41A00F01}"/>
              </a:ext>
            </a:extLst>
          </p:cNvPr>
          <p:cNvSpPr/>
          <p:nvPr/>
        </p:nvSpPr>
        <p:spPr>
          <a:xfrm>
            <a:off x="1386027" y="3902905"/>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28" name="Rectangle: Rounded Corners 27">
            <a:extLst>
              <a:ext uri="{FF2B5EF4-FFF2-40B4-BE49-F238E27FC236}">
                <a16:creationId xmlns:a16="http://schemas.microsoft.com/office/drawing/2014/main" id="{8D1024ED-5B79-4025-A50A-413BF1438569}"/>
              </a:ext>
            </a:extLst>
          </p:cNvPr>
          <p:cNvSpPr/>
          <p:nvPr/>
        </p:nvSpPr>
        <p:spPr>
          <a:xfrm>
            <a:off x="1922049" y="4833004"/>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29" name="TextBox 28">
            <a:extLst>
              <a:ext uri="{FF2B5EF4-FFF2-40B4-BE49-F238E27FC236}">
                <a16:creationId xmlns:a16="http://schemas.microsoft.com/office/drawing/2014/main" id="{F7A257C7-654A-45F7-9639-C9ED980A4128}"/>
              </a:ext>
            </a:extLst>
          </p:cNvPr>
          <p:cNvSpPr txBox="1"/>
          <p:nvPr/>
        </p:nvSpPr>
        <p:spPr>
          <a:xfrm>
            <a:off x="4002076" y="1356157"/>
            <a:ext cx="217800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ien</a:t>
            </a:r>
            <a:r>
              <a:rPr lang="en-GB" sz="2400" b="1" kern="0" dirty="0">
                <a:solidFill>
                  <a:srgbClr val="002060"/>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lang="en-GB" sz="2400" b="0" i="0" u="none" strike="noStrike" kern="0" cap="none" spc="0" normalizeH="0" baseline="0" noProof="0" dirty="0">
              <a:ln>
                <a:noFill/>
              </a:ln>
              <a:solidFill>
                <a:srgbClr val="000000"/>
              </a:solidFill>
              <a:effectLst/>
              <a:uLnTx/>
              <a:uFillTx/>
            </a:endParaRPr>
          </a:p>
        </p:txBody>
      </p:sp>
      <p:pic>
        <p:nvPicPr>
          <p:cNvPr id="30" name="Picture 29">
            <a:extLst>
              <a:ext uri="{FF2B5EF4-FFF2-40B4-BE49-F238E27FC236}">
                <a16:creationId xmlns:a16="http://schemas.microsoft.com/office/drawing/2014/main" id="{5B5D3FFD-A8AB-4649-8018-73303F583E2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86264" y="2074712"/>
            <a:ext cx="409801" cy="426875"/>
          </a:xfrm>
          <a:prstGeom prst="rect">
            <a:avLst/>
          </a:prstGeom>
        </p:spPr>
      </p:pic>
      <p:pic>
        <p:nvPicPr>
          <p:cNvPr id="31" name="Picture 30">
            <a:extLst>
              <a:ext uri="{FF2B5EF4-FFF2-40B4-BE49-F238E27FC236}">
                <a16:creationId xmlns:a16="http://schemas.microsoft.com/office/drawing/2014/main" id="{ACB470B2-AC8F-4F96-82BA-1118C3E326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12658" y="4838628"/>
            <a:ext cx="409801" cy="426875"/>
          </a:xfrm>
          <a:prstGeom prst="rect">
            <a:avLst/>
          </a:prstGeom>
        </p:spPr>
      </p:pic>
      <p:pic>
        <p:nvPicPr>
          <p:cNvPr id="32" name="Picture 31">
            <a:extLst>
              <a:ext uri="{FF2B5EF4-FFF2-40B4-BE49-F238E27FC236}">
                <a16:creationId xmlns:a16="http://schemas.microsoft.com/office/drawing/2014/main" id="{F8A0F630-8734-41AC-9DD7-B62EB3AED6A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86263" y="2923341"/>
            <a:ext cx="409801" cy="426875"/>
          </a:xfrm>
          <a:prstGeom prst="rect">
            <a:avLst/>
          </a:prstGeom>
        </p:spPr>
      </p:pic>
      <p:pic>
        <p:nvPicPr>
          <p:cNvPr id="33" name="Picture 32">
            <a:extLst>
              <a:ext uri="{FF2B5EF4-FFF2-40B4-BE49-F238E27FC236}">
                <a16:creationId xmlns:a16="http://schemas.microsoft.com/office/drawing/2014/main" id="{A7094765-3A62-44DE-AC1D-0D0AB5BE230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74270" y="3866161"/>
            <a:ext cx="409801" cy="426875"/>
          </a:xfrm>
          <a:prstGeom prst="rect">
            <a:avLst/>
          </a:prstGeom>
        </p:spPr>
      </p:pic>
      <p:graphicFrame>
        <p:nvGraphicFramePr>
          <p:cNvPr id="34" name="Table 4">
            <a:extLst>
              <a:ext uri="{FF2B5EF4-FFF2-40B4-BE49-F238E27FC236}">
                <a16:creationId xmlns:a16="http://schemas.microsoft.com/office/drawing/2014/main" id="{CA848C68-EBEB-4669-B102-1C64F5E3F7A8}"/>
              </a:ext>
            </a:extLst>
          </p:cNvPr>
          <p:cNvGraphicFramePr>
            <a:graphicFrameLocks noGrp="1"/>
          </p:cNvGraphicFramePr>
          <p:nvPr>
            <p:extLst>
              <p:ext uri="{D42A27DB-BD31-4B8C-83A1-F6EECF244321}">
                <p14:modId xmlns:p14="http://schemas.microsoft.com/office/powerpoint/2010/main" val="4221313130"/>
              </p:ext>
            </p:extLst>
          </p:nvPr>
        </p:nvGraphicFramePr>
        <p:xfrm>
          <a:off x="6378650" y="1870117"/>
          <a:ext cx="5567300" cy="4601936"/>
        </p:xfrm>
        <a:graphic>
          <a:graphicData uri="http://schemas.openxmlformats.org/drawingml/2006/table">
            <a:tbl>
              <a:tblPr firstRow="1" bandRow="1"/>
              <a:tblGrid>
                <a:gridCol w="4079800">
                  <a:extLst>
                    <a:ext uri="{9D8B030D-6E8A-4147-A177-3AD203B41FA5}">
                      <a16:colId xmlns:a16="http://schemas.microsoft.com/office/drawing/2014/main" val="1697490510"/>
                    </a:ext>
                  </a:extLst>
                </a:gridCol>
                <a:gridCol w="731520">
                  <a:extLst>
                    <a:ext uri="{9D8B030D-6E8A-4147-A177-3AD203B41FA5}">
                      <a16:colId xmlns:a16="http://schemas.microsoft.com/office/drawing/2014/main" val="2312480290"/>
                    </a:ext>
                  </a:extLst>
                </a:gridCol>
                <a:gridCol w="755980">
                  <a:extLst>
                    <a:ext uri="{9D8B030D-6E8A-4147-A177-3AD203B41FA5}">
                      <a16:colId xmlns:a16="http://schemas.microsoft.com/office/drawing/2014/main" val="139873084"/>
                    </a:ext>
                  </a:extLst>
                </a:gridCol>
              </a:tblGrid>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d a l m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b a b o u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d a u p h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o b r a  é g y p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r h="914264">
                <a:tc>
                  <a:txBody>
                    <a:bodyPr/>
                    <a:lstStyle/>
                    <a:p>
                      <a:pPr algn="l"/>
                      <a:r>
                        <a:rPr lang="en-GB" sz="2800" b="1" dirty="0">
                          <a:solidFill>
                            <a:srgbClr val="002060"/>
                          </a:solidFill>
                          <a:latin typeface="Century Gothic" panose="020B0502020202020204" pitchFamily="34" charset="0"/>
                        </a:rPr>
                        <a:t>s c o r p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  </a:t>
                      </a:r>
                      <a:br>
                        <a:rPr lang="en-GB" sz="2800" b="1"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l a n g u e d o c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942544"/>
                  </a:ext>
                </a:extLst>
              </a:tr>
            </a:tbl>
          </a:graphicData>
        </a:graphic>
      </p:graphicFrame>
      <p:sp>
        <p:nvSpPr>
          <p:cNvPr id="35" name="Rectangle: Rounded Corners 34">
            <a:extLst>
              <a:ext uri="{FF2B5EF4-FFF2-40B4-BE49-F238E27FC236}">
                <a16:creationId xmlns:a16="http://schemas.microsoft.com/office/drawing/2014/main" id="{460C7392-AECF-48B8-9EBA-8245570A71B1}"/>
              </a:ext>
            </a:extLst>
          </p:cNvPr>
          <p:cNvSpPr/>
          <p:nvPr/>
        </p:nvSpPr>
        <p:spPr>
          <a:xfrm>
            <a:off x="1605072" y="5952089"/>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36" name="Rectangle: Rounded Corners 35">
            <a:extLst>
              <a:ext uri="{FF2B5EF4-FFF2-40B4-BE49-F238E27FC236}">
                <a16:creationId xmlns:a16="http://schemas.microsoft.com/office/drawing/2014/main" id="{1A90569E-22A0-40D4-8B3A-34D65C9C1677}"/>
              </a:ext>
            </a:extLst>
          </p:cNvPr>
          <p:cNvSpPr/>
          <p:nvPr/>
        </p:nvSpPr>
        <p:spPr>
          <a:xfrm>
            <a:off x="8198228" y="2066170"/>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37" name="Rectangle: Rounded Corners 36">
            <a:extLst>
              <a:ext uri="{FF2B5EF4-FFF2-40B4-BE49-F238E27FC236}">
                <a16:creationId xmlns:a16="http://schemas.microsoft.com/office/drawing/2014/main" id="{54FC65BB-8B58-4495-9CD1-13F25DD08CEE}"/>
              </a:ext>
            </a:extLst>
          </p:cNvPr>
          <p:cNvSpPr/>
          <p:nvPr/>
        </p:nvSpPr>
        <p:spPr>
          <a:xfrm>
            <a:off x="8123246" y="2994433"/>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38" name="Rectangle: Rounded Corners 37">
            <a:extLst>
              <a:ext uri="{FF2B5EF4-FFF2-40B4-BE49-F238E27FC236}">
                <a16:creationId xmlns:a16="http://schemas.microsoft.com/office/drawing/2014/main" id="{8B25F313-72AB-43AE-85C4-F731A65CA663}"/>
              </a:ext>
            </a:extLst>
          </p:cNvPr>
          <p:cNvSpPr/>
          <p:nvPr/>
        </p:nvSpPr>
        <p:spPr>
          <a:xfrm>
            <a:off x="8123246" y="3938743"/>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pic>
        <p:nvPicPr>
          <p:cNvPr id="40" name="Picture 39">
            <a:extLst>
              <a:ext uri="{FF2B5EF4-FFF2-40B4-BE49-F238E27FC236}">
                <a16:creationId xmlns:a16="http://schemas.microsoft.com/office/drawing/2014/main" id="{D3CFC43C-C490-4F17-BAAD-BD3A735355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81528" y="5746314"/>
            <a:ext cx="409801" cy="426875"/>
          </a:xfrm>
          <a:prstGeom prst="rect">
            <a:avLst/>
          </a:prstGeom>
        </p:spPr>
      </p:pic>
      <p:pic>
        <p:nvPicPr>
          <p:cNvPr id="41" name="Picture 40">
            <a:extLst>
              <a:ext uri="{FF2B5EF4-FFF2-40B4-BE49-F238E27FC236}">
                <a16:creationId xmlns:a16="http://schemas.microsoft.com/office/drawing/2014/main" id="{5B56233B-4A68-4690-9677-5EAEAAF83CB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63448" y="3959537"/>
            <a:ext cx="409801" cy="426875"/>
          </a:xfrm>
          <a:prstGeom prst="rect">
            <a:avLst/>
          </a:prstGeom>
        </p:spPr>
      </p:pic>
      <p:pic>
        <p:nvPicPr>
          <p:cNvPr id="42" name="Picture 41">
            <a:extLst>
              <a:ext uri="{FF2B5EF4-FFF2-40B4-BE49-F238E27FC236}">
                <a16:creationId xmlns:a16="http://schemas.microsoft.com/office/drawing/2014/main" id="{2BDCDF49-7E6A-45C5-BDBA-49B4446D1F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67684" y="2198184"/>
            <a:ext cx="409801" cy="426875"/>
          </a:xfrm>
          <a:prstGeom prst="rect">
            <a:avLst/>
          </a:prstGeom>
        </p:spPr>
      </p:pic>
      <p:pic>
        <p:nvPicPr>
          <p:cNvPr id="43" name="Picture 42">
            <a:extLst>
              <a:ext uri="{FF2B5EF4-FFF2-40B4-BE49-F238E27FC236}">
                <a16:creationId xmlns:a16="http://schemas.microsoft.com/office/drawing/2014/main" id="{C3261564-2FFE-4219-9A59-ABAF55F80B7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98391" y="2986767"/>
            <a:ext cx="409801" cy="426875"/>
          </a:xfrm>
          <a:prstGeom prst="rect">
            <a:avLst/>
          </a:prstGeom>
        </p:spPr>
      </p:pic>
      <p:sp>
        <p:nvSpPr>
          <p:cNvPr id="53" name="TextBox 52">
            <a:extLst>
              <a:ext uri="{FF2B5EF4-FFF2-40B4-BE49-F238E27FC236}">
                <a16:creationId xmlns:a16="http://schemas.microsoft.com/office/drawing/2014/main" id="{75B6B033-6A24-4928-9CB7-3EBD2125C5D9}"/>
              </a:ext>
            </a:extLst>
          </p:cNvPr>
          <p:cNvSpPr txBox="1"/>
          <p:nvPr/>
        </p:nvSpPr>
        <p:spPr>
          <a:xfrm>
            <a:off x="10309387" y="1437154"/>
            <a:ext cx="217800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ien</a:t>
            </a:r>
            <a:r>
              <a:rPr lang="en-GB" sz="2400" b="1" kern="0" dirty="0">
                <a:solidFill>
                  <a:srgbClr val="002060"/>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lang="en-GB" sz="2400" b="0" i="0" u="none" strike="noStrike" kern="0" cap="none" spc="0" normalizeH="0" baseline="0" noProof="0" dirty="0">
              <a:ln>
                <a:noFill/>
              </a:ln>
              <a:solidFill>
                <a:srgbClr val="000000"/>
              </a:solidFill>
              <a:effectLst/>
              <a:uLnTx/>
              <a:uFillTx/>
            </a:endParaRPr>
          </a:p>
        </p:txBody>
      </p:sp>
      <p:sp>
        <p:nvSpPr>
          <p:cNvPr id="56" name="CustomShape 23">
            <a:hlinkClick r:id="" action="ppaction://noaction">
              <a:snd r:embed="rId17" name="4_10.wav"/>
            </a:hlinkClick>
            <a:extLst>
              <a:ext uri="{FF2B5EF4-FFF2-40B4-BE49-F238E27FC236}">
                <a16:creationId xmlns:a16="http://schemas.microsoft.com/office/drawing/2014/main" id="{372C0BF3-98B2-4C75-8D6D-0AC4B16C1AFF}"/>
              </a:ext>
            </a:extLst>
          </p:cNvPr>
          <p:cNvSpPr/>
          <p:nvPr/>
        </p:nvSpPr>
        <p:spPr>
          <a:xfrm>
            <a:off x="5746942" y="488261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spc="-1" dirty="0">
                <a:solidFill>
                  <a:srgbClr val="FF0066"/>
                </a:solidFill>
                <a:latin typeface="Century Gothic" panose="020B0502020202020204" pitchFamily="34" charset="0"/>
              </a:rPr>
              <a:t>9</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23">
            <a:hlinkClick r:id="" action="ppaction://noaction">
              <a:snd r:embed="rId18" name="4_11.wav"/>
            </a:hlinkClick>
            <a:extLst>
              <a:ext uri="{FF2B5EF4-FFF2-40B4-BE49-F238E27FC236}">
                <a16:creationId xmlns:a16="http://schemas.microsoft.com/office/drawing/2014/main" id="{08599C81-1B90-4CD8-95B4-3EEF6FAEBB99}"/>
              </a:ext>
            </a:extLst>
          </p:cNvPr>
          <p:cNvSpPr/>
          <p:nvPr/>
        </p:nvSpPr>
        <p:spPr>
          <a:xfrm>
            <a:off x="5746942" y="578864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10</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Rectangle: Rounded Corners 57">
            <a:extLst>
              <a:ext uri="{FF2B5EF4-FFF2-40B4-BE49-F238E27FC236}">
                <a16:creationId xmlns:a16="http://schemas.microsoft.com/office/drawing/2014/main" id="{702B3560-3B10-4D63-9DF6-16548CFF5B8B}"/>
              </a:ext>
            </a:extLst>
          </p:cNvPr>
          <p:cNvSpPr/>
          <p:nvPr/>
        </p:nvSpPr>
        <p:spPr>
          <a:xfrm>
            <a:off x="9332978" y="4823526"/>
            <a:ext cx="1090988"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59" name="Rectangle: Rounded Corners 58">
            <a:extLst>
              <a:ext uri="{FF2B5EF4-FFF2-40B4-BE49-F238E27FC236}">
                <a16:creationId xmlns:a16="http://schemas.microsoft.com/office/drawing/2014/main" id="{EFD663A5-4A18-4C25-A0AB-F1CAF9E61FFB}"/>
              </a:ext>
            </a:extLst>
          </p:cNvPr>
          <p:cNvSpPr/>
          <p:nvPr/>
        </p:nvSpPr>
        <p:spPr>
          <a:xfrm>
            <a:off x="9200111" y="5918644"/>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pic>
        <p:nvPicPr>
          <p:cNvPr id="60" name="Picture 59">
            <a:extLst>
              <a:ext uri="{FF2B5EF4-FFF2-40B4-BE49-F238E27FC236}">
                <a16:creationId xmlns:a16="http://schemas.microsoft.com/office/drawing/2014/main" id="{F51E2DD9-1884-4945-B0F7-117314CCB9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9421" y="4877091"/>
            <a:ext cx="409801" cy="426875"/>
          </a:xfrm>
          <a:prstGeom prst="rect">
            <a:avLst/>
          </a:prstGeom>
        </p:spPr>
      </p:pic>
      <p:pic>
        <p:nvPicPr>
          <p:cNvPr id="61" name="Picture 60">
            <a:extLst>
              <a:ext uri="{FF2B5EF4-FFF2-40B4-BE49-F238E27FC236}">
                <a16:creationId xmlns:a16="http://schemas.microsoft.com/office/drawing/2014/main" id="{7CB2E3EE-453F-4459-85F4-AEE775C4E35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9420" y="5771695"/>
            <a:ext cx="409801" cy="426875"/>
          </a:xfrm>
          <a:prstGeom prst="rect">
            <a:avLst/>
          </a:prstGeom>
        </p:spPr>
      </p:pic>
      <p:pic>
        <p:nvPicPr>
          <p:cNvPr id="62" name="Picture 61" descr="A picture containing scorpion, arthropod, invertebrate, several&#10;&#10;Description automatically generated">
            <a:extLst>
              <a:ext uri="{FF2B5EF4-FFF2-40B4-BE49-F238E27FC236}">
                <a16:creationId xmlns:a16="http://schemas.microsoft.com/office/drawing/2014/main" id="{B4A18ED6-E5CC-4B71-9B4C-174CB58AAEA4}"/>
              </a:ext>
            </a:extLst>
          </p:cNvPr>
          <p:cNvPicPr>
            <a:picLocks noChangeAspect="1"/>
          </p:cNvPicPr>
          <p:nvPr/>
        </p:nvPicPr>
        <p:blipFill rotWithShape="1">
          <a:blip r:embed="rId19">
            <a:extLst>
              <a:ext uri="{28A0092B-C50C-407E-A947-70E740481C1C}">
                <a14:useLocalDpi xmlns:a14="http://schemas.microsoft.com/office/drawing/2010/main" val="0"/>
              </a:ext>
            </a:extLst>
          </a:blip>
          <a:srcRect l="29637" r="32968" b="49340"/>
          <a:stretch/>
        </p:blipFill>
        <p:spPr>
          <a:xfrm>
            <a:off x="9636865" y="5486172"/>
            <a:ext cx="482401" cy="398579"/>
          </a:xfrm>
          <a:prstGeom prst="rect">
            <a:avLst/>
          </a:prstGeom>
        </p:spPr>
      </p:pic>
      <p:pic>
        <p:nvPicPr>
          <p:cNvPr id="64" name="Picture 63">
            <a:extLst>
              <a:ext uri="{FF2B5EF4-FFF2-40B4-BE49-F238E27FC236}">
                <a16:creationId xmlns:a16="http://schemas.microsoft.com/office/drawing/2014/main" id="{32789A75-878C-4811-BBDA-6D1187A4FC3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33406" y="2850278"/>
            <a:ext cx="805125" cy="772417"/>
          </a:xfrm>
          <a:prstGeom prst="rect">
            <a:avLst/>
          </a:prstGeom>
        </p:spPr>
      </p:pic>
      <p:pic>
        <p:nvPicPr>
          <p:cNvPr id="65" name="Picture 64" descr="A picture containing different, several&#10;&#10;Description automatically generated">
            <a:extLst>
              <a:ext uri="{FF2B5EF4-FFF2-40B4-BE49-F238E27FC236}">
                <a16:creationId xmlns:a16="http://schemas.microsoft.com/office/drawing/2014/main" id="{C8803D21-45A2-4BA7-8F7A-88DBE2C1D291}"/>
              </a:ext>
            </a:extLst>
          </p:cNvPr>
          <p:cNvPicPr>
            <a:picLocks noChangeAspect="1"/>
          </p:cNvPicPr>
          <p:nvPr/>
        </p:nvPicPr>
        <p:blipFill rotWithShape="1">
          <a:blip r:embed="rId21">
            <a:clrChange>
              <a:clrFrom>
                <a:srgbClr val="585858">
                  <a:alpha val="43137"/>
                </a:srgbClr>
              </a:clrFrom>
              <a:clrTo>
                <a:srgbClr val="585858">
                  <a:alpha val="0"/>
                </a:srgbClr>
              </a:clrTo>
            </a:clrChange>
            <a:extLst>
              <a:ext uri="{28A0092B-C50C-407E-A947-70E740481C1C}">
                <a14:useLocalDpi xmlns:a14="http://schemas.microsoft.com/office/drawing/2010/main" val="0"/>
              </a:ext>
            </a:extLst>
          </a:blip>
          <a:srcRect l="33272" r="41582" b="50000"/>
          <a:stretch/>
        </p:blipFill>
        <p:spPr>
          <a:xfrm>
            <a:off x="9935969" y="2004469"/>
            <a:ext cx="404695" cy="684606"/>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3B848632-FAAC-4E6C-8310-026185DDE1C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51065" y="3787223"/>
            <a:ext cx="548579" cy="654409"/>
          </a:xfrm>
          <a:prstGeom prst="rect">
            <a:avLst/>
          </a:prstGeom>
        </p:spPr>
      </p:pic>
      <p:pic>
        <p:nvPicPr>
          <p:cNvPr id="6" name="Picture 5" descr="A penguin with a yellow beak&#10;&#10;Description automatically generated with medium confidence">
            <a:extLst>
              <a:ext uri="{FF2B5EF4-FFF2-40B4-BE49-F238E27FC236}">
                <a16:creationId xmlns:a16="http://schemas.microsoft.com/office/drawing/2014/main" id="{6FA63501-79BA-4D4B-8AEE-FD2886EF85E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79388" y="2081183"/>
            <a:ext cx="366969" cy="480287"/>
          </a:xfrm>
          <a:prstGeom prst="rect">
            <a:avLst/>
          </a:prstGeom>
        </p:spPr>
      </p:pic>
      <p:pic>
        <p:nvPicPr>
          <p:cNvPr id="9" name="Picture 8" descr="Icon&#10;&#10;Description automatically generated">
            <a:extLst>
              <a:ext uri="{FF2B5EF4-FFF2-40B4-BE49-F238E27FC236}">
                <a16:creationId xmlns:a16="http://schemas.microsoft.com/office/drawing/2014/main" id="{E22B8611-DCF3-4782-93AB-7557017E2C9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351593" y="3711489"/>
            <a:ext cx="1058250" cy="529125"/>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03512E4D-8A5E-45E1-971E-AD5A2FD266E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54418" y="4246082"/>
            <a:ext cx="620005" cy="849685"/>
          </a:xfrm>
          <a:prstGeom prst="rect">
            <a:avLst/>
          </a:prstGeom>
        </p:spPr>
      </p:pic>
      <p:pic>
        <p:nvPicPr>
          <p:cNvPr id="69" name="Picture 68" descr="Logo&#10;&#10;Description automatically generated">
            <a:extLst>
              <a:ext uri="{FF2B5EF4-FFF2-40B4-BE49-F238E27FC236}">
                <a16:creationId xmlns:a16="http://schemas.microsoft.com/office/drawing/2014/main" id="{526AAD07-8F94-4193-B580-C72324A6D4D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99606" y="5607497"/>
            <a:ext cx="1005254" cy="731165"/>
          </a:xfrm>
          <a:prstGeom prst="rect">
            <a:avLst/>
          </a:prstGeom>
        </p:spPr>
      </p:pic>
      <p:pic>
        <p:nvPicPr>
          <p:cNvPr id="71" name="Picture 70" descr="A picture containing shape&#10;&#10;Description automatically generated">
            <a:extLst>
              <a:ext uri="{FF2B5EF4-FFF2-40B4-BE49-F238E27FC236}">
                <a16:creationId xmlns:a16="http://schemas.microsoft.com/office/drawing/2014/main" id="{1E90E1FB-1655-4E0D-A94F-C9BFDBCD146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75541" y="4792921"/>
            <a:ext cx="926535" cy="575465"/>
          </a:xfrm>
          <a:prstGeom prst="rect">
            <a:avLst/>
          </a:prstGeom>
        </p:spPr>
      </p:pic>
      <p:pic>
        <p:nvPicPr>
          <p:cNvPr id="73" name="Picture 72">
            <a:extLst>
              <a:ext uri="{FF2B5EF4-FFF2-40B4-BE49-F238E27FC236}">
                <a16:creationId xmlns:a16="http://schemas.microsoft.com/office/drawing/2014/main" id="{522EA8DB-A57D-4415-9A42-B3F44AE7291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013370" y="2767523"/>
            <a:ext cx="491800" cy="791829"/>
          </a:xfrm>
          <a:prstGeom prst="rect">
            <a:avLst/>
          </a:prstGeom>
        </p:spPr>
      </p:pic>
    </p:spTree>
    <p:extLst>
      <p:ext uri="{BB962C8B-B14F-4D97-AF65-F5344CB8AC3E}">
        <p14:creationId xmlns:p14="http://schemas.microsoft.com/office/powerpoint/2010/main" val="146523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6"/>
                                        </p:tgtEl>
                                      </p:cBhvr>
                                    </p:animEffect>
                                    <p:set>
                                      <p:cBhvr>
                                        <p:cTn id="42" dur="1" fill="hold">
                                          <p:stCondLst>
                                            <p:cond delay="499"/>
                                          </p:stCondLst>
                                        </p:cTn>
                                        <p:tgtEl>
                                          <p:spTgt spid="3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8"/>
                                        </p:tgtEl>
                                      </p:cBhvr>
                                    </p:animEffect>
                                    <p:set>
                                      <p:cBhvr>
                                        <p:cTn id="63" dur="1" fill="hold">
                                          <p:stCondLst>
                                            <p:cond delay="499"/>
                                          </p:stCondLst>
                                        </p:cTn>
                                        <p:tgtEl>
                                          <p:spTgt spid="58"/>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9"/>
                                        </p:tgtEl>
                                      </p:cBhvr>
                                    </p:animEffect>
                                    <p:set>
                                      <p:cBhvr>
                                        <p:cTn id="70" dur="1" fill="hold">
                                          <p:stCondLst>
                                            <p:cond delay="499"/>
                                          </p:stCondLst>
                                        </p:cTn>
                                        <p:tgtEl>
                                          <p:spTgt spid="5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7" grpId="0" animBg="1"/>
      <p:bldP spid="28" grpId="0" animBg="1"/>
      <p:bldP spid="35" grpId="0" animBg="1"/>
      <p:bldP spid="36" grpId="0" animBg="1"/>
      <p:bldP spid="37" grpId="0" animBg="1"/>
      <p:bldP spid="38" grpId="0" animBg="1"/>
      <p:bldP spid="58"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4_11.wav"/>
            </a:hlinkClick>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Le scorpion languedocien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pSp>
        <p:nvGrpSpPr>
          <p:cNvPr id="20" name="Group 19">
            <a:extLst>
              <a:ext uri="{FF2B5EF4-FFF2-40B4-BE49-F238E27FC236}">
                <a16:creationId xmlns:a16="http://schemas.microsoft.com/office/drawing/2014/main" id="{8742E794-5B3B-4A18-A8D4-13FFDF97726E}"/>
              </a:ext>
            </a:extLst>
          </p:cNvPr>
          <p:cNvGrpSpPr/>
          <p:nvPr/>
        </p:nvGrpSpPr>
        <p:grpSpPr>
          <a:xfrm>
            <a:off x="9823588" y="127702"/>
            <a:ext cx="1403225" cy="909649"/>
            <a:chOff x="10462370" y="146240"/>
            <a:chExt cx="1901190" cy="1224686"/>
          </a:xfrm>
        </p:grpSpPr>
        <p:pic>
          <p:nvPicPr>
            <p:cNvPr id="21" name="Picture 20" descr="Icon&#10;&#10;Description automatically generated">
              <a:extLst>
                <a:ext uri="{FF2B5EF4-FFF2-40B4-BE49-F238E27FC236}">
                  <a16:creationId xmlns:a16="http://schemas.microsoft.com/office/drawing/2014/main" id="{4ED03E03-9132-4364-8415-E64634894F5B}"/>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2" name="Picture 21">
              <a:extLst>
                <a:ext uri="{FF2B5EF4-FFF2-40B4-BE49-F238E27FC236}">
                  <a16:creationId xmlns:a16="http://schemas.microsoft.com/office/drawing/2014/main" id="{FC316BE2-9295-4BD0-95A8-899B43B307A2}"/>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36" name="Speech Bubble: Rectangle with Corners Rounded 35">
            <a:extLst>
              <a:ext uri="{FF2B5EF4-FFF2-40B4-BE49-F238E27FC236}">
                <a16:creationId xmlns:a16="http://schemas.microsoft.com/office/drawing/2014/main" id="{71D2F4CF-434A-470C-95BF-593F5F04AD15}"/>
              </a:ext>
            </a:extLst>
          </p:cNvPr>
          <p:cNvSpPr/>
          <p:nvPr/>
        </p:nvSpPr>
        <p:spPr>
          <a:xfrm>
            <a:off x="640231" y="769089"/>
            <a:ext cx="9658199" cy="5702964"/>
          </a:xfrm>
          <a:prstGeom prst="wedgeRoundRectCallout">
            <a:avLst>
              <a:gd name="adj1" fmla="val -20833"/>
              <a:gd name="adj2" fmla="val 53335"/>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C02FC07-FF17-48FA-92E9-6DF84100C136}"/>
              </a:ext>
            </a:extLst>
          </p:cNvPr>
          <p:cNvSpPr/>
          <p:nvPr/>
        </p:nvSpPr>
        <p:spPr>
          <a:xfrm>
            <a:off x="1093948" y="1101542"/>
            <a:ext cx="3523772" cy="5116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descr="A close up of a bug&#10;&#10;Description automatically generated with low confidence">
            <a:extLst>
              <a:ext uri="{FF2B5EF4-FFF2-40B4-BE49-F238E27FC236}">
                <a16:creationId xmlns:a16="http://schemas.microsoft.com/office/drawing/2014/main" id="{C75BED02-AAAE-4F88-864A-2F1805D3FF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4674" y="1167765"/>
            <a:ext cx="3375896" cy="4983932"/>
          </a:xfrm>
          <a:prstGeom prst="rect">
            <a:avLst/>
          </a:prstGeom>
        </p:spPr>
      </p:pic>
      <p:sp>
        <p:nvSpPr>
          <p:cNvPr id="39" name="TextBox 38">
            <a:hlinkClick r:id="" action="ppaction://noaction">
              <a:snd r:embed="rId8" name="scorpion_long_1.wav"/>
            </a:hlinkClick>
            <a:extLst>
              <a:ext uri="{FF2B5EF4-FFF2-40B4-BE49-F238E27FC236}">
                <a16:creationId xmlns:a16="http://schemas.microsoft.com/office/drawing/2014/main" id="{12CB6994-A31F-46D6-A7F0-73EEAC0B463A}"/>
              </a:ext>
            </a:extLst>
          </p:cNvPr>
          <p:cNvSpPr txBox="1"/>
          <p:nvPr/>
        </p:nvSpPr>
        <p:spPr>
          <a:xfrm>
            <a:off x="4732012" y="1678738"/>
            <a:ext cx="5684540" cy="1569660"/>
          </a:xfrm>
          <a:prstGeom prst="rect">
            <a:avLst/>
          </a:prstGeom>
          <a:noFill/>
        </p:spPr>
        <p:txBody>
          <a:bodyPr wrap="square">
            <a:spAutoFit/>
          </a:bodyPr>
          <a:lstStyle/>
          <a:p>
            <a:r>
              <a:rPr lang="fr-FR" sz="2400" dirty="0">
                <a:solidFill>
                  <a:schemeClr val="bg1"/>
                </a:solidFill>
                <a:latin typeface="Century Gothic" panose="020B0502020202020204" pitchFamily="34" charset="0"/>
              </a:rPr>
              <a:t>le scorpion languedocien est un scorpion jaune. Il se trouve dans le sud de la France et dans l’est de l'Espagne.  </a:t>
            </a:r>
          </a:p>
        </p:txBody>
      </p:sp>
      <p:sp>
        <p:nvSpPr>
          <p:cNvPr id="19" name="TextBox 18">
            <a:extLst>
              <a:ext uri="{FF2B5EF4-FFF2-40B4-BE49-F238E27FC236}">
                <a16:creationId xmlns:a16="http://schemas.microsoft.com/office/drawing/2014/main" id="{19CE6922-F1FF-4623-A959-CE3FF33EBFBD}"/>
              </a:ext>
            </a:extLst>
          </p:cNvPr>
          <p:cNvSpPr txBox="1"/>
          <p:nvPr/>
        </p:nvSpPr>
        <p:spPr>
          <a:xfrm>
            <a:off x="6802509" y="5525171"/>
            <a:ext cx="2813250"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la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piqûre</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bite, sting</a:t>
            </a:r>
            <a:b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b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douloureux - painful</a:t>
            </a:r>
          </a:p>
        </p:txBody>
      </p:sp>
      <p:sp>
        <p:nvSpPr>
          <p:cNvPr id="40" name="TextBox 39">
            <a:hlinkClick r:id="" action="ppaction://noaction">
              <a:snd r:embed="rId9" name="scorpion_long_2.wav"/>
            </a:hlinkClick>
            <a:extLst>
              <a:ext uri="{FF2B5EF4-FFF2-40B4-BE49-F238E27FC236}">
                <a16:creationId xmlns:a16="http://schemas.microsoft.com/office/drawing/2014/main" id="{D6588BF1-A642-44F3-8F57-4B67954B2035}"/>
              </a:ext>
            </a:extLst>
          </p:cNvPr>
          <p:cNvSpPr txBox="1"/>
          <p:nvPr/>
        </p:nvSpPr>
        <p:spPr>
          <a:xfrm>
            <a:off x="4732012" y="3659896"/>
            <a:ext cx="556641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La piqûre* du scorpion languedocien est très douloureuse* mais pas mortelle  !</a:t>
            </a:r>
          </a:p>
        </p:txBody>
      </p:sp>
      <p:pic>
        <p:nvPicPr>
          <p:cNvPr id="7" name="Picture 6" descr="Map&#10;&#10;Description automatically generated">
            <a:extLst>
              <a:ext uri="{FF2B5EF4-FFF2-40B4-BE49-F238E27FC236}">
                <a16:creationId xmlns:a16="http://schemas.microsoft.com/office/drawing/2014/main" id="{FBDF4440-6725-47D2-82A0-783A8A66AF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7253" y="1513040"/>
            <a:ext cx="2101021" cy="2012794"/>
          </a:xfrm>
          <a:prstGeom prst="rect">
            <a:avLst/>
          </a:prstGeom>
          <a:effectLst>
            <a:outerShdw blurRad="50800" dist="38100" dir="5400000" algn="t" rotWithShape="0">
              <a:prstClr val="black">
                <a:alpha val="40000"/>
              </a:prstClr>
            </a:outerShdw>
          </a:effectLst>
        </p:spPr>
      </p:pic>
      <p:sp>
        <p:nvSpPr>
          <p:cNvPr id="41" name="TextBox 40">
            <a:extLst>
              <a:ext uri="{FF2B5EF4-FFF2-40B4-BE49-F238E27FC236}">
                <a16:creationId xmlns:a16="http://schemas.microsoft.com/office/drawing/2014/main" id="{D7E3E7AE-BE93-4C48-901D-ADA08FD1012F}"/>
              </a:ext>
            </a:extLst>
          </p:cNvPr>
          <p:cNvSpPr txBox="1"/>
          <p:nvPr/>
        </p:nvSpPr>
        <p:spPr>
          <a:xfrm>
            <a:off x="9930103" y="3197794"/>
            <a:ext cx="1976521" cy="369332"/>
          </a:xfrm>
          <a:prstGeom prst="rect">
            <a:avLst/>
          </a:prstGeom>
          <a:noFill/>
        </p:spPr>
        <p:txBody>
          <a:bodyPr wrap="square">
            <a:spAutoFit/>
          </a:bodyPr>
          <a:lstStyle/>
          <a:p>
            <a:r>
              <a:rPr lang="fr-FR" b="1" dirty="0">
                <a:solidFill>
                  <a:srgbClr val="002060"/>
                </a:solidFill>
                <a:latin typeface="Century Gothic" panose="020B0502020202020204" pitchFamily="34" charset="0"/>
              </a:rPr>
              <a:t>le </a:t>
            </a:r>
            <a:r>
              <a:rPr kumimoji="0" lang="fr-FR" sz="1800" b="1" i="0" u="none" strike="noStrike" kern="1200" cap="none" spc="0" normalizeH="0" baseline="0" noProof="0" dirty="0">
                <a:ln>
                  <a:noFill/>
                </a:ln>
                <a:solidFill>
                  <a:srgbClr val="002060"/>
                </a:solidFill>
                <a:effectLst/>
                <a:uLnTx/>
                <a:uFillTx/>
                <a:latin typeface="Century Gothic" panose="020B0502020202020204" pitchFamily="34" charset="0"/>
              </a:rPr>
              <a:t>Languedoc</a:t>
            </a:r>
            <a:endParaRPr lang="en-GB" dirty="0"/>
          </a:p>
        </p:txBody>
      </p:sp>
      <p:sp>
        <p:nvSpPr>
          <p:cNvPr id="42" name="TextBox 41">
            <a:extLst>
              <a:ext uri="{FF2B5EF4-FFF2-40B4-BE49-F238E27FC236}">
                <a16:creationId xmlns:a16="http://schemas.microsoft.com/office/drawing/2014/main" id="{3626AE69-A578-420D-8495-2925A828FEA4}"/>
              </a:ext>
            </a:extLst>
          </p:cNvPr>
          <p:cNvSpPr txBox="1"/>
          <p:nvPr/>
        </p:nvSpPr>
        <p:spPr>
          <a:xfrm>
            <a:off x="1152184" y="5863265"/>
            <a:ext cx="2932928" cy="276999"/>
          </a:xfrm>
          <a:prstGeom prst="rect">
            <a:avLst/>
          </a:prstGeom>
          <a:noFill/>
        </p:spPr>
        <p:txBody>
          <a:bodyPr wrap="square">
            <a:spAutoFit/>
          </a:bodyPr>
          <a:lstStyle/>
          <a:p>
            <a:r>
              <a:rPr kumimoji="0" lang="en-US" sz="1200" b="1" i="0" u="none" strike="noStrike" kern="1200" cap="none" spc="0" normalizeH="0" baseline="0" noProof="0" dirty="0">
                <a:ln>
                  <a:noFill/>
                </a:ln>
                <a:solidFill>
                  <a:schemeClr val="bg1"/>
                </a:solidFill>
                <a:effectLst/>
                <a:uLnTx/>
                <a:uFillTx/>
                <a:latin typeface="Century Gothic" panose="020B0502020202020204" pitchFamily="34" charset="0"/>
              </a:rPr>
              <a:t>Image: Bernard Dupont</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3775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5" name="5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5" name="Speech Bubble: Rectangle with Corners Rounded 24">
            <a:hlinkClick r:id="" action="ppaction://noaction">
              <a:snd r:embed="rId18" name="5_2.wav"/>
            </a:hlinkClick>
            <a:extLst>
              <a:ext uri="{FF2B5EF4-FFF2-40B4-BE49-F238E27FC236}">
                <a16:creationId xmlns:a16="http://schemas.microsoft.com/office/drawing/2014/main" id="{6B5E22D3-4E22-4719-BD46-E5DED3901D72}"/>
              </a:ext>
            </a:extLst>
          </p:cNvPr>
          <p:cNvSpPr/>
          <p:nvPr/>
        </p:nvSpPr>
        <p:spPr>
          <a:xfrm>
            <a:off x="1213443" y="659421"/>
            <a:ext cx="6617571"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6" name="Graphic 25" descr="Teacher">
            <a:extLst>
              <a:ext uri="{FF2B5EF4-FFF2-40B4-BE49-F238E27FC236}">
                <a16:creationId xmlns:a16="http://schemas.microsoft.com/office/drawing/2014/main" id="{8DF79E1A-9E33-4BC4-8171-37E5FA65834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048" y="543932"/>
            <a:ext cx="914400" cy="914400"/>
          </a:xfrm>
          <a:prstGeom prst="rect">
            <a:avLst/>
          </a:prstGeom>
        </p:spPr>
      </p:pic>
      <p:sp>
        <p:nvSpPr>
          <p:cNvPr id="27" name="Google Shape;108;p3">
            <a:hlinkClick r:id="" action="ppaction://noaction">
              <a:snd r:embed="rId18" name="5_2.wav"/>
            </a:hlinkClick>
            <a:extLst>
              <a:ext uri="{FF2B5EF4-FFF2-40B4-BE49-F238E27FC236}">
                <a16:creationId xmlns:a16="http://schemas.microsoft.com/office/drawing/2014/main" id="{F3BE9445-F294-4DA2-8A7B-FC0105DCA849}"/>
              </a:ext>
            </a:extLst>
          </p:cNvPr>
          <p:cNvSpPr txBox="1"/>
          <p:nvPr/>
        </p:nvSpPr>
        <p:spPr>
          <a:xfrm>
            <a:off x="1173170" y="642236"/>
            <a:ext cx="6155885" cy="523180"/>
          </a:xfrm>
          <a:prstGeom prst="rect">
            <a:avLst/>
          </a:prstGeom>
          <a:noFill/>
          <a:ln>
            <a:noFill/>
          </a:ln>
        </p:spPr>
        <p:txBody>
          <a:bodyPr spcFirstLastPara="1" wrap="square" lIns="91425" tIns="45700" rIns="91425" bIns="45700" anchor="t" anchorCtr="0">
            <a:spAutoFit/>
          </a:bodyPr>
          <a:lstStyle/>
          <a:p>
            <a:pPr>
              <a:defRPr/>
            </a:pPr>
            <a:r>
              <a:rPr lang="en-GB" sz="2800" b="1" dirty="0">
                <a:solidFill>
                  <a:prstClr val="white"/>
                </a:solidFill>
                <a:latin typeface="Century Gothic" panose="020B0502020202020204" pitchFamily="34" charset="0"/>
              </a:rPr>
              <a:t>Le mot, </a:t>
            </a:r>
            <a:r>
              <a:rPr lang="en-GB" sz="2800" b="1" dirty="0" err="1">
                <a:solidFill>
                  <a:prstClr val="white"/>
                </a:solidFill>
                <a:latin typeface="Century Gothic" panose="020B0502020202020204" pitchFamily="34" charset="0"/>
              </a:rPr>
              <a:t>c’est</a:t>
            </a:r>
            <a:r>
              <a:rPr lang="en-GB" sz="2800" b="1" dirty="0">
                <a:solidFill>
                  <a:prstClr val="white"/>
                </a:solidFill>
                <a:latin typeface="Century Gothic" panose="020B0502020202020204" pitchFamily="34" charset="0"/>
              </a:rPr>
              <a:t> quoi </a:t>
            </a:r>
            <a:r>
              <a:rPr lang="en-GB" sz="2800" b="1" dirty="0" err="1">
                <a:solidFill>
                  <a:prstClr val="white"/>
                </a:solidFill>
                <a:latin typeface="Century Gothic" panose="020B0502020202020204" pitchFamily="34" charset="0"/>
              </a:rPr>
              <a:t>en</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français</a:t>
            </a:r>
            <a:r>
              <a:rPr lang="en-GB" sz="2800" b="1" dirty="0">
                <a:solidFill>
                  <a:prstClr val="white"/>
                </a:solidFill>
                <a:latin typeface="Century Gothic" panose="020B0502020202020204" pitchFamily="34" charset="0"/>
              </a:rPr>
              <a:t> ?</a:t>
            </a:r>
            <a:endParaRPr sz="2800" b="1" dirty="0">
              <a:solidFill>
                <a:prstClr val="white"/>
              </a:solidFill>
              <a:latin typeface="Century Gothic" panose="020B0502020202020204" pitchFamily="34" charset="0"/>
              <a:ea typeface="Calibri"/>
              <a:cs typeface="Calibri"/>
              <a:sym typeface="Calibri"/>
            </a:endParaRPr>
          </a:p>
        </p:txBody>
      </p:sp>
      <p:sp>
        <p:nvSpPr>
          <p:cNvPr id="30" name="TextBox 29">
            <a:extLst>
              <a:ext uri="{FF2B5EF4-FFF2-40B4-BE49-F238E27FC236}">
                <a16:creationId xmlns:a16="http://schemas.microsoft.com/office/drawing/2014/main" id="{CFE009A4-78FE-4FAF-BE04-31166A7B7561}"/>
              </a:ext>
            </a:extLst>
          </p:cNvPr>
          <p:cNvSpPr txBox="1"/>
          <p:nvPr/>
        </p:nvSpPr>
        <p:spPr>
          <a:xfrm>
            <a:off x="22605" y="1896799"/>
            <a:ext cx="3272323" cy="461665"/>
          </a:xfrm>
          <a:prstGeom prst="rect">
            <a:avLst/>
          </a:prstGeom>
          <a:noFill/>
        </p:spPr>
        <p:txBody>
          <a:bodyPr wrap="square" rtlCol="0">
            <a:spAutoFit/>
          </a:bodyPr>
          <a:lstStyle/>
          <a:p>
            <a:pPr algn="ctr"/>
            <a:r>
              <a:rPr lang="en-GB" sz="2400" b="1" dirty="0" err="1">
                <a:solidFill>
                  <a:srgbClr val="002060"/>
                </a:solidFill>
                <a:latin typeface="Century Gothic"/>
              </a:rPr>
              <a:t>méchant</a:t>
            </a:r>
            <a:endParaRPr lang="en-GB" sz="2400" b="1" dirty="0">
              <a:solidFill>
                <a:srgbClr val="002060"/>
              </a:solidFill>
              <a:latin typeface="Century Gothic"/>
            </a:endParaRPr>
          </a:p>
        </p:txBody>
      </p:sp>
      <p:sp>
        <p:nvSpPr>
          <p:cNvPr id="40" name="TextBox 39">
            <a:extLst>
              <a:ext uri="{FF2B5EF4-FFF2-40B4-BE49-F238E27FC236}">
                <a16:creationId xmlns:a16="http://schemas.microsoft.com/office/drawing/2014/main" id="{C0A77DD8-DEBB-4A7C-9098-4E76294BFA81}"/>
              </a:ext>
            </a:extLst>
          </p:cNvPr>
          <p:cNvSpPr txBox="1"/>
          <p:nvPr/>
        </p:nvSpPr>
        <p:spPr>
          <a:xfrm>
            <a:off x="2682677" y="1883017"/>
            <a:ext cx="3272323" cy="461665"/>
          </a:xfrm>
          <a:prstGeom prst="rect">
            <a:avLst/>
          </a:prstGeom>
          <a:noFill/>
        </p:spPr>
        <p:txBody>
          <a:bodyPr wrap="square" rtlCol="0">
            <a:spAutoFit/>
          </a:bodyPr>
          <a:lstStyle/>
          <a:p>
            <a:pPr algn="ctr"/>
            <a:r>
              <a:rPr lang="en-GB" sz="2400" b="1" dirty="0" err="1">
                <a:solidFill>
                  <a:srgbClr val="002060"/>
                </a:solidFill>
                <a:latin typeface="Century Gothic"/>
              </a:rPr>
              <a:t>rapide</a:t>
            </a:r>
            <a:endParaRPr lang="en-GB" sz="2400" b="1" dirty="0">
              <a:solidFill>
                <a:srgbClr val="002060"/>
              </a:solidFill>
              <a:latin typeface="Century Gothic"/>
            </a:endParaRPr>
          </a:p>
        </p:txBody>
      </p:sp>
      <p:sp>
        <p:nvSpPr>
          <p:cNvPr id="41" name="TextBox 40">
            <a:extLst>
              <a:ext uri="{FF2B5EF4-FFF2-40B4-BE49-F238E27FC236}">
                <a16:creationId xmlns:a16="http://schemas.microsoft.com/office/drawing/2014/main" id="{A6AFE64C-8D9D-4C8D-A444-42F204862198}"/>
              </a:ext>
            </a:extLst>
          </p:cNvPr>
          <p:cNvSpPr txBox="1"/>
          <p:nvPr/>
        </p:nvSpPr>
        <p:spPr>
          <a:xfrm>
            <a:off x="5605987" y="1883016"/>
            <a:ext cx="3272323" cy="461665"/>
          </a:xfrm>
          <a:prstGeom prst="rect">
            <a:avLst/>
          </a:prstGeom>
          <a:noFill/>
        </p:spPr>
        <p:txBody>
          <a:bodyPr wrap="square" rtlCol="0">
            <a:spAutoFit/>
          </a:bodyPr>
          <a:lstStyle/>
          <a:p>
            <a:pPr algn="ctr"/>
            <a:r>
              <a:rPr lang="en-GB" sz="2400" b="1" dirty="0">
                <a:solidFill>
                  <a:srgbClr val="002060"/>
                </a:solidFill>
                <a:latin typeface="Century Gothic"/>
              </a:rPr>
              <a:t>lent</a:t>
            </a:r>
          </a:p>
        </p:txBody>
      </p:sp>
      <p:sp>
        <p:nvSpPr>
          <p:cNvPr id="43" name="TextBox 42">
            <a:extLst>
              <a:ext uri="{FF2B5EF4-FFF2-40B4-BE49-F238E27FC236}">
                <a16:creationId xmlns:a16="http://schemas.microsoft.com/office/drawing/2014/main" id="{FF1511F4-48A2-4EAC-A99D-8CC767818DC0}"/>
              </a:ext>
            </a:extLst>
          </p:cNvPr>
          <p:cNvSpPr txBox="1"/>
          <p:nvPr/>
        </p:nvSpPr>
        <p:spPr>
          <a:xfrm>
            <a:off x="8266059" y="1859489"/>
            <a:ext cx="3272323" cy="461665"/>
          </a:xfrm>
          <a:prstGeom prst="rect">
            <a:avLst/>
          </a:prstGeom>
          <a:noFill/>
        </p:spPr>
        <p:txBody>
          <a:bodyPr wrap="square" rtlCol="0">
            <a:spAutoFit/>
          </a:bodyPr>
          <a:lstStyle/>
          <a:p>
            <a:pPr algn="ctr"/>
            <a:r>
              <a:rPr lang="en-GB" sz="2400" b="1" dirty="0" err="1">
                <a:solidFill>
                  <a:srgbClr val="002060"/>
                </a:solidFill>
                <a:latin typeface="Century Gothic"/>
              </a:rPr>
              <a:t>gris</a:t>
            </a:r>
            <a:endParaRPr lang="en-GB" sz="2400" b="1" dirty="0">
              <a:solidFill>
                <a:srgbClr val="002060"/>
              </a:solidFill>
              <a:latin typeface="Century Gothic"/>
            </a:endParaRPr>
          </a:p>
        </p:txBody>
      </p:sp>
      <p:sp>
        <p:nvSpPr>
          <p:cNvPr id="50" name="TextBox 49">
            <a:extLst>
              <a:ext uri="{FF2B5EF4-FFF2-40B4-BE49-F238E27FC236}">
                <a16:creationId xmlns:a16="http://schemas.microsoft.com/office/drawing/2014/main" id="{078D26BE-B2CC-42C0-9482-DB6BBC499E07}"/>
              </a:ext>
            </a:extLst>
          </p:cNvPr>
          <p:cNvSpPr txBox="1"/>
          <p:nvPr/>
        </p:nvSpPr>
        <p:spPr>
          <a:xfrm>
            <a:off x="0" y="4442813"/>
            <a:ext cx="3272323" cy="461665"/>
          </a:xfrm>
          <a:prstGeom prst="rect">
            <a:avLst/>
          </a:prstGeom>
          <a:noFill/>
        </p:spPr>
        <p:txBody>
          <a:bodyPr wrap="square" rtlCol="0">
            <a:spAutoFit/>
          </a:bodyPr>
          <a:lstStyle/>
          <a:p>
            <a:pPr algn="ctr"/>
            <a:r>
              <a:rPr lang="en-GB" sz="2400" b="1" dirty="0">
                <a:solidFill>
                  <a:srgbClr val="002060"/>
                </a:solidFill>
                <a:latin typeface="Century Gothic"/>
              </a:rPr>
              <a:t>trop</a:t>
            </a:r>
          </a:p>
        </p:txBody>
      </p:sp>
      <p:sp>
        <p:nvSpPr>
          <p:cNvPr id="51" name="TextBox 50">
            <a:extLst>
              <a:ext uri="{FF2B5EF4-FFF2-40B4-BE49-F238E27FC236}">
                <a16:creationId xmlns:a16="http://schemas.microsoft.com/office/drawing/2014/main" id="{3E413D74-44B5-46EF-87A6-8E9CBFEF95BC}"/>
              </a:ext>
            </a:extLst>
          </p:cNvPr>
          <p:cNvSpPr txBox="1"/>
          <p:nvPr/>
        </p:nvSpPr>
        <p:spPr>
          <a:xfrm>
            <a:off x="1" y="5786595"/>
            <a:ext cx="3272323" cy="461665"/>
          </a:xfrm>
          <a:prstGeom prst="rect">
            <a:avLst/>
          </a:prstGeom>
          <a:noFill/>
        </p:spPr>
        <p:txBody>
          <a:bodyPr wrap="square" rtlCol="0">
            <a:spAutoFit/>
          </a:bodyPr>
          <a:lstStyle/>
          <a:p>
            <a:pPr algn="ctr"/>
            <a:r>
              <a:rPr lang="en-GB" sz="2400" b="1" dirty="0">
                <a:solidFill>
                  <a:srgbClr val="002060"/>
                </a:solidFill>
                <a:latin typeface="Century Gothic"/>
              </a:rPr>
              <a:t>difficile</a:t>
            </a:r>
          </a:p>
        </p:txBody>
      </p:sp>
      <p:sp>
        <p:nvSpPr>
          <p:cNvPr id="52" name="TextBox 51">
            <a:extLst>
              <a:ext uri="{FF2B5EF4-FFF2-40B4-BE49-F238E27FC236}">
                <a16:creationId xmlns:a16="http://schemas.microsoft.com/office/drawing/2014/main" id="{D783AEA4-5540-498B-B326-D783053A2D4D}"/>
              </a:ext>
            </a:extLst>
          </p:cNvPr>
          <p:cNvSpPr txBox="1"/>
          <p:nvPr/>
        </p:nvSpPr>
        <p:spPr>
          <a:xfrm>
            <a:off x="2660073" y="5772813"/>
            <a:ext cx="3272323" cy="461665"/>
          </a:xfrm>
          <a:prstGeom prst="rect">
            <a:avLst/>
          </a:prstGeom>
          <a:noFill/>
        </p:spPr>
        <p:txBody>
          <a:bodyPr wrap="square" rtlCol="0">
            <a:spAutoFit/>
          </a:bodyPr>
          <a:lstStyle/>
          <a:p>
            <a:pPr algn="ctr"/>
            <a:r>
              <a:rPr lang="en-GB" sz="2400" b="1" dirty="0">
                <a:solidFill>
                  <a:srgbClr val="002060"/>
                </a:solidFill>
                <a:latin typeface="Century Gothic"/>
              </a:rPr>
              <a:t>parfait</a:t>
            </a:r>
          </a:p>
        </p:txBody>
      </p:sp>
      <p:sp>
        <p:nvSpPr>
          <p:cNvPr id="53" name="TextBox 52">
            <a:extLst>
              <a:ext uri="{FF2B5EF4-FFF2-40B4-BE49-F238E27FC236}">
                <a16:creationId xmlns:a16="http://schemas.microsoft.com/office/drawing/2014/main" id="{799EAE96-C821-434C-A1B8-772FCA14C900}"/>
              </a:ext>
            </a:extLst>
          </p:cNvPr>
          <p:cNvSpPr txBox="1"/>
          <p:nvPr/>
        </p:nvSpPr>
        <p:spPr>
          <a:xfrm>
            <a:off x="5583383" y="5772812"/>
            <a:ext cx="3272323" cy="461665"/>
          </a:xfrm>
          <a:prstGeom prst="rect">
            <a:avLst/>
          </a:prstGeom>
          <a:noFill/>
        </p:spPr>
        <p:txBody>
          <a:bodyPr wrap="square" rtlCol="0">
            <a:spAutoFit/>
          </a:bodyPr>
          <a:lstStyle/>
          <a:p>
            <a:pPr algn="ctr"/>
            <a:r>
              <a:rPr lang="en-GB" sz="2400" b="1" dirty="0">
                <a:solidFill>
                  <a:srgbClr val="002060"/>
                </a:solidFill>
                <a:latin typeface="Century Gothic"/>
              </a:rPr>
              <a:t>petit</a:t>
            </a:r>
          </a:p>
        </p:txBody>
      </p:sp>
      <p:sp>
        <p:nvSpPr>
          <p:cNvPr id="54" name="TextBox 53">
            <a:extLst>
              <a:ext uri="{FF2B5EF4-FFF2-40B4-BE49-F238E27FC236}">
                <a16:creationId xmlns:a16="http://schemas.microsoft.com/office/drawing/2014/main" id="{428AA390-DA94-48FA-9CAA-C8620D362F91}"/>
              </a:ext>
            </a:extLst>
          </p:cNvPr>
          <p:cNvSpPr txBox="1"/>
          <p:nvPr/>
        </p:nvSpPr>
        <p:spPr>
          <a:xfrm>
            <a:off x="8243455" y="5749285"/>
            <a:ext cx="3272323" cy="461665"/>
          </a:xfrm>
          <a:prstGeom prst="rect">
            <a:avLst/>
          </a:prstGeom>
          <a:noFill/>
        </p:spPr>
        <p:txBody>
          <a:bodyPr wrap="square" rtlCol="0">
            <a:spAutoFit/>
          </a:bodyPr>
          <a:lstStyle/>
          <a:p>
            <a:pPr algn="ctr"/>
            <a:r>
              <a:rPr lang="en-GB" sz="2400" b="1" dirty="0">
                <a:solidFill>
                  <a:srgbClr val="002060"/>
                </a:solidFill>
                <a:latin typeface="Century Gothic"/>
              </a:rPr>
              <a:t>grand</a:t>
            </a:r>
          </a:p>
        </p:txBody>
      </p:sp>
      <p:sp>
        <p:nvSpPr>
          <p:cNvPr id="55" name="TextBox 54">
            <a:extLst>
              <a:ext uri="{FF2B5EF4-FFF2-40B4-BE49-F238E27FC236}">
                <a16:creationId xmlns:a16="http://schemas.microsoft.com/office/drawing/2014/main" id="{1C5C6240-275E-495B-AAC4-8E2C23795E03}"/>
              </a:ext>
            </a:extLst>
          </p:cNvPr>
          <p:cNvSpPr txBox="1"/>
          <p:nvPr/>
        </p:nvSpPr>
        <p:spPr>
          <a:xfrm>
            <a:off x="0" y="3240581"/>
            <a:ext cx="3272323" cy="461665"/>
          </a:xfrm>
          <a:prstGeom prst="rect">
            <a:avLst/>
          </a:prstGeom>
          <a:noFill/>
        </p:spPr>
        <p:txBody>
          <a:bodyPr wrap="square" rtlCol="0">
            <a:spAutoFit/>
          </a:bodyPr>
          <a:lstStyle/>
          <a:p>
            <a:pPr algn="ctr"/>
            <a:r>
              <a:rPr lang="en-GB" sz="2400" b="1" dirty="0" err="1">
                <a:solidFill>
                  <a:srgbClr val="002060"/>
                </a:solidFill>
                <a:latin typeface="Century Gothic"/>
              </a:rPr>
              <a:t>préféré</a:t>
            </a:r>
            <a:endParaRPr lang="en-GB" sz="2400" b="1" dirty="0">
              <a:solidFill>
                <a:srgbClr val="002060"/>
              </a:solidFill>
              <a:latin typeface="Century Gothic"/>
            </a:endParaRPr>
          </a:p>
        </p:txBody>
      </p:sp>
      <p:sp>
        <p:nvSpPr>
          <p:cNvPr id="56" name="TextBox 55">
            <a:extLst>
              <a:ext uri="{FF2B5EF4-FFF2-40B4-BE49-F238E27FC236}">
                <a16:creationId xmlns:a16="http://schemas.microsoft.com/office/drawing/2014/main" id="{E7485A74-F1F9-4305-B124-474C82B9BE2F}"/>
              </a:ext>
            </a:extLst>
          </p:cNvPr>
          <p:cNvSpPr txBox="1"/>
          <p:nvPr/>
        </p:nvSpPr>
        <p:spPr>
          <a:xfrm>
            <a:off x="8266059" y="3235580"/>
            <a:ext cx="3272323" cy="461665"/>
          </a:xfrm>
          <a:prstGeom prst="rect">
            <a:avLst/>
          </a:prstGeom>
          <a:noFill/>
        </p:spPr>
        <p:txBody>
          <a:bodyPr wrap="square" rtlCol="0">
            <a:spAutoFit/>
          </a:bodyPr>
          <a:lstStyle/>
          <a:p>
            <a:pPr algn="ctr"/>
            <a:r>
              <a:rPr lang="en-GB" sz="2400" b="1" dirty="0" err="1">
                <a:solidFill>
                  <a:srgbClr val="002060"/>
                </a:solidFill>
                <a:latin typeface="Century Gothic"/>
              </a:rPr>
              <a:t>différent</a:t>
            </a:r>
            <a:endParaRPr lang="en-GB" sz="2400" b="1" dirty="0">
              <a:solidFill>
                <a:srgbClr val="002060"/>
              </a:solidFill>
              <a:latin typeface="Century Gothic"/>
            </a:endParaRPr>
          </a:p>
        </p:txBody>
      </p:sp>
      <p:sp>
        <p:nvSpPr>
          <p:cNvPr id="58" name="TextBox 57">
            <a:extLst>
              <a:ext uri="{FF2B5EF4-FFF2-40B4-BE49-F238E27FC236}">
                <a16:creationId xmlns:a16="http://schemas.microsoft.com/office/drawing/2014/main" id="{730487A0-EE83-4288-B88E-0A4B77F4732A}"/>
              </a:ext>
            </a:extLst>
          </p:cNvPr>
          <p:cNvSpPr txBox="1"/>
          <p:nvPr/>
        </p:nvSpPr>
        <p:spPr>
          <a:xfrm>
            <a:off x="8266059" y="4456596"/>
            <a:ext cx="3272323" cy="461665"/>
          </a:xfrm>
          <a:prstGeom prst="rect">
            <a:avLst/>
          </a:prstGeom>
          <a:noFill/>
        </p:spPr>
        <p:txBody>
          <a:bodyPr wrap="square" rtlCol="0">
            <a:spAutoFit/>
          </a:bodyPr>
          <a:lstStyle/>
          <a:p>
            <a:pPr algn="ctr"/>
            <a:r>
              <a:rPr lang="en-GB" sz="2400" b="1" dirty="0">
                <a:solidFill>
                  <a:srgbClr val="002060"/>
                </a:solidFill>
                <a:latin typeface="Century Gothic"/>
              </a:rPr>
              <a:t>jaune</a:t>
            </a:r>
          </a:p>
        </p:txBody>
      </p:sp>
      <p:sp>
        <p:nvSpPr>
          <p:cNvPr id="2" name="Rectangle: Rounded Corners 1">
            <a:extLst>
              <a:ext uri="{FF2B5EF4-FFF2-40B4-BE49-F238E27FC236}">
                <a16:creationId xmlns:a16="http://schemas.microsoft.com/office/drawing/2014/main" id="{88F91CA5-0C53-46F5-8371-0696DDB77DC5}"/>
              </a:ext>
            </a:extLst>
          </p:cNvPr>
          <p:cNvSpPr/>
          <p:nvPr/>
        </p:nvSpPr>
        <p:spPr>
          <a:xfrm rot="20665878">
            <a:off x="4428351" y="342523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fast</a:t>
            </a:r>
          </a:p>
        </p:txBody>
      </p:sp>
      <p:sp>
        <p:nvSpPr>
          <p:cNvPr id="5" name="Rectangle: Rounded Corners 4">
            <a:extLst>
              <a:ext uri="{FF2B5EF4-FFF2-40B4-BE49-F238E27FC236}">
                <a16:creationId xmlns:a16="http://schemas.microsoft.com/office/drawing/2014/main" id="{747D7EE8-71DA-4DF5-BDC7-C40C3CEB55B2}"/>
              </a:ext>
            </a:extLst>
          </p:cNvPr>
          <p:cNvSpPr/>
          <p:nvPr/>
        </p:nvSpPr>
        <p:spPr>
          <a:xfrm>
            <a:off x="3127883" y="178079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9ABEB6BB-2A21-46D8-B26B-84ABF57FB8BB}"/>
              </a:ext>
            </a:extLst>
          </p:cNvPr>
          <p:cNvSpPr/>
          <p:nvPr/>
        </p:nvSpPr>
        <p:spPr>
          <a:xfrm rot="20665878">
            <a:off x="4428351" y="3411455"/>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small</a:t>
            </a:r>
          </a:p>
        </p:txBody>
      </p:sp>
      <p:sp>
        <p:nvSpPr>
          <p:cNvPr id="60" name="Rectangle: Rounded Corners 59">
            <a:extLst>
              <a:ext uri="{FF2B5EF4-FFF2-40B4-BE49-F238E27FC236}">
                <a16:creationId xmlns:a16="http://schemas.microsoft.com/office/drawing/2014/main" id="{4A1D54CE-1BF4-4C14-B6C3-390BE60AE596}"/>
              </a:ext>
            </a:extLst>
          </p:cNvPr>
          <p:cNvSpPr/>
          <p:nvPr/>
        </p:nvSpPr>
        <p:spPr>
          <a:xfrm>
            <a:off x="6073797" y="5633277"/>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69F10BCF-0FEE-46AA-AEA4-A545D960F001}"/>
              </a:ext>
            </a:extLst>
          </p:cNvPr>
          <p:cNvSpPr/>
          <p:nvPr/>
        </p:nvSpPr>
        <p:spPr>
          <a:xfrm rot="20665878">
            <a:off x="4428353" y="3425239"/>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grey</a:t>
            </a:r>
          </a:p>
        </p:txBody>
      </p:sp>
      <p:sp>
        <p:nvSpPr>
          <p:cNvPr id="62" name="Rectangle: Rounded Corners 61">
            <a:extLst>
              <a:ext uri="{FF2B5EF4-FFF2-40B4-BE49-F238E27FC236}">
                <a16:creationId xmlns:a16="http://schemas.microsoft.com/office/drawing/2014/main" id="{72964999-AA7B-4B56-9098-E45F7056A823}"/>
              </a:ext>
            </a:extLst>
          </p:cNvPr>
          <p:cNvSpPr/>
          <p:nvPr/>
        </p:nvSpPr>
        <p:spPr>
          <a:xfrm>
            <a:off x="8756474" y="175744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286E06FA-5055-4512-BB8D-E2CEC58B0C60}"/>
              </a:ext>
            </a:extLst>
          </p:cNvPr>
          <p:cNvSpPr/>
          <p:nvPr/>
        </p:nvSpPr>
        <p:spPr>
          <a:xfrm rot="20665878">
            <a:off x="4428351" y="342112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different</a:t>
            </a:r>
          </a:p>
        </p:txBody>
      </p:sp>
      <p:sp>
        <p:nvSpPr>
          <p:cNvPr id="64" name="Rectangle: Rounded Corners 63">
            <a:extLst>
              <a:ext uri="{FF2B5EF4-FFF2-40B4-BE49-F238E27FC236}">
                <a16:creationId xmlns:a16="http://schemas.microsoft.com/office/drawing/2014/main" id="{4C62AD78-CA03-4CDD-A2B3-81E99D837269}"/>
              </a:ext>
            </a:extLst>
          </p:cNvPr>
          <p:cNvSpPr/>
          <p:nvPr/>
        </p:nvSpPr>
        <p:spPr>
          <a:xfrm>
            <a:off x="8793603" y="306243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69C3FDD5-15F9-475F-804E-1049CF3024DF}"/>
              </a:ext>
            </a:extLst>
          </p:cNvPr>
          <p:cNvSpPr/>
          <p:nvPr/>
        </p:nvSpPr>
        <p:spPr>
          <a:xfrm rot="20665878">
            <a:off x="4423926" y="3434186"/>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difficult</a:t>
            </a:r>
          </a:p>
        </p:txBody>
      </p:sp>
      <p:sp>
        <p:nvSpPr>
          <p:cNvPr id="66" name="Rectangle: Rounded Corners 65">
            <a:extLst>
              <a:ext uri="{FF2B5EF4-FFF2-40B4-BE49-F238E27FC236}">
                <a16:creationId xmlns:a16="http://schemas.microsoft.com/office/drawing/2014/main" id="{3208843A-60E7-4BA0-8250-7C8C7C5A6C50}"/>
              </a:ext>
            </a:extLst>
          </p:cNvPr>
          <p:cNvSpPr/>
          <p:nvPr/>
        </p:nvSpPr>
        <p:spPr>
          <a:xfrm>
            <a:off x="519248" y="5670587"/>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656033E0-0651-43EA-A57C-230E3D1786E1}"/>
              </a:ext>
            </a:extLst>
          </p:cNvPr>
          <p:cNvSpPr/>
          <p:nvPr/>
        </p:nvSpPr>
        <p:spPr>
          <a:xfrm rot="20665878">
            <a:off x="4423927" y="3434186"/>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slow</a:t>
            </a:r>
          </a:p>
        </p:txBody>
      </p:sp>
      <p:sp>
        <p:nvSpPr>
          <p:cNvPr id="68" name="Rectangle: Rounded Corners 67">
            <a:extLst>
              <a:ext uri="{FF2B5EF4-FFF2-40B4-BE49-F238E27FC236}">
                <a16:creationId xmlns:a16="http://schemas.microsoft.com/office/drawing/2014/main" id="{17162FC5-0928-48A2-9F2D-85118F5EDF13}"/>
              </a:ext>
            </a:extLst>
          </p:cNvPr>
          <p:cNvSpPr/>
          <p:nvPr/>
        </p:nvSpPr>
        <p:spPr>
          <a:xfrm>
            <a:off x="6051193" y="1766732"/>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Rounded Corners 74">
            <a:extLst>
              <a:ext uri="{FF2B5EF4-FFF2-40B4-BE49-F238E27FC236}">
                <a16:creationId xmlns:a16="http://schemas.microsoft.com/office/drawing/2014/main" id="{A8B124DE-27E9-4DE4-B61F-20A121962D18}"/>
              </a:ext>
            </a:extLst>
          </p:cNvPr>
          <p:cNvSpPr/>
          <p:nvPr/>
        </p:nvSpPr>
        <p:spPr>
          <a:xfrm rot="20665878">
            <a:off x="4423927" y="343418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perfect</a:t>
            </a:r>
          </a:p>
        </p:txBody>
      </p:sp>
      <p:sp>
        <p:nvSpPr>
          <p:cNvPr id="76" name="Rectangle: Rounded Corners 75">
            <a:extLst>
              <a:ext uri="{FF2B5EF4-FFF2-40B4-BE49-F238E27FC236}">
                <a16:creationId xmlns:a16="http://schemas.microsoft.com/office/drawing/2014/main" id="{CFA6647E-3B68-4A79-8E64-FD2CABF2C1F8}"/>
              </a:ext>
            </a:extLst>
          </p:cNvPr>
          <p:cNvSpPr/>
          <p:nvPr/>
        </p:nvSpPr>
        <p:spPr>
          <a:xfrm>
            <a:off x="3204131" y="5656804"/>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C3860F2C-5101-409C-B6BF-7DF3E9EFEB6C}"/>
              </a:ext>
            </a:extLst>
          </p:cNvPr>
          <p:cNvSpPr/>
          <p:nvPr/>
        </p:nvSpPr>
        <p:spPr>
          <a:xfrm rot="20665878">
            <a:off x="4436551" y="3434179"/>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big, tall</a:t>
            </a:r>
          </a:p>
        </p:txBody>
      </p:sp>
      <p:sp>
        <p:nvSpPr>
          <p:cNvPr id="78" name="Rectangle: Rounded Corners 77">
            <a:extLst>
              <a:ext uri="{FF2B5EF4-FFF2-40B4-BE49-F238E27FC236}">
                <a16:creationId xmlns:a16="http://schemas.microsoft.com/office/drawing/2014/main" id="{0EC6CECC-3FD4-4AC8-BFAA-13771DF89E39}"/>
              </a:ext>
            </a:extLst>
          </p:cNvPr>
          <p:cNvSpPr/>
          <p:nvPr/>
        </p:nvSpPr>
        <p:spPr>
          <a:xfrm>
            <a:off x="8762302" y="5618742"/>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A6914A07-3B78-48B4-A481-751248644976}"/>
              </a:ext>
            </a:extLst>
          </p:cNvPr>
          <p:cNvSpPr/>
          <p:nvPr/>
        </p:nvSpPr>
        <p:spPr>
          <a:xfrm rot="20665878">
            <a:off x="4450380" y="3420122"/>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naughty</a:t>
            </a:r>
          </a:p>
        </p:txBody>
      </p:sp>
      <p:sp>
        <p:nvSpPr>
          <p:cNvPr id="80" name="Rectangle: Rounded Corners 79">
            <a:extLst>
              <a:ext uri="{FF2B5EF4-FFF2-40B4-BE49-F238E27FC236}">
                <a16:creationId xmlns:a16="http://schemas.microsoft.com/office/drawing/2014/main" id="{C9DF7CE6-AE12-49B3-8471-B49A6CB90B80}"/>
              </a:ext>
            </a:extLst>
          </p:cNvPr>
          <p:cNvSpPr/>
          <p:nvPr/>
        </p:nvSpPr>
        <p:spPr>
          <a:xfrm>
            <a:off x="519248" y="1766732"/>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8B75B58D-731A-4C13-933F-F75224735265}"/>
              </a:ext>
            </a:extLst>
          </p:cNvPr>
          <p:cNvSpPr/>
          <p:nvPr/>
        </p:nvSpPr>
        <p:spPr>
          <a:xfrm rot="20665878">
            <a:off x="4465492" y="340713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yellow</a:t>
            </a:r>
          </a:p>
        </p:txBody>
      </p:sp>
      <p:sp>
        <p:nvSpPr>
          <p:cNvPr id="82" name="Rectangle: Rounded Corners 81">
            <a:extLst>
              <a:ext uri="{FF2B5EF4-FFF2-40B4-BE49-F238E27FC236}">
                <a16:creationId xmlns:a16="http://schemas.microsoft.com/office/drawing/2014/main" id="{BC31D1D4-6CAA-4B1F-BEA5-7F4A62048602}"/>
              </a:ext>
            </a:extLst>
          </p:cNvPr>
          <p:cNvSpPr/>
          <p:nvPr/>
        </p:nvSpPr>
        <p:spPr>
          <a:xfrm>
            <a:off x="8793603" y="4340588"/>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472D7EA7-153A-40EA-A716-A9C0CDB142C6}"/>
              </a:ext>
            </a:extLst>
          </p:cNvPr>
          <p:cNvSpPr/>
          <p:nvPr/>
        </p:nvSpPr>
        <p:spPr>
          <a:xfrm rot="20665878">
            <a:off x="4480604" y="339307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favourite</a:t>
            </a:r>
          </a:p>
        </p:txBody>
      </p:sp>
      <p:sp>
        <p:nvSpPr>
          <p:cNvPr id="84" name="Rectangle: Rounded Corners 83">
            <a:extLst>
              <a:ext uri="{FF2B5EF4-FFF2-40B4-BE49-F238E27FC236}">
                <a16:creationId xmlns:a16="http://schemas.microsoft.com/office/drawing/2014/main" id="{5EA96FB3-0AE3-4EE4-9F1D-0C12CA9D029D}"/>
              </a:ext>
            </a:extLst>
          </p:cNvPr>
          <p:cNvSpPr/>
          <p:nvPr/>
        </p:nvSpPr>
        <p:spPr>
          <a:xfrm>
            <a:off x="519248" y="308302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68553DCE-5833-4228-B2C0-5EAF5EB4C9CC}"/>
              </a:ext>
            </a:extLst>
          </p:cNvPr>
          <p:cNvSpPr/>
          <p:nvPr/>
        </p:nvSpPr>
        <p:spPr>
          <a:xfrm rot="20665878">
            <a:off x="4480604" y="3393072"/>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too</a:t>
            </a:r>
          </a:p>
        </p:txBody>
      </p:sp>
      <p:sp>
        <p:nvSpPr>
          <p:cNvPr id="86" name="Rectangle: Rounded Corners 85">
            <a:extLst>
              <a:ext uri="{FF2B5EF4-FFF2-40B4-BE49-F238E27FC236}">
                <a16:creationId xmlns:a16="http://schemas.microsoft.com/office/drawing/2014/main" id="{69A55383-4040-4864-AE88-CCDA2B7A1F71}"/>
              </a:ext>
            </a:extLst>
          </p:cNvPr>
          <p:cNvSpPr/>
          <p:nvPr/>
        </p:nvSpPr>
        <p:spPr>
          <a:xfrm>
            <a:off x="519248" y="4301613"/>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Picture 86" descr="A picture containing logo&#10;&#10;Description automatically generated">
            <a:extLst>
              <a:ext uri="{FF2B5EF4-FFF2-40B4-BE49-F238E27FC236}">
                <a16:creationId xmlns:a16="http://schemas.microsoft.com/office/drawing/2014/main" id="{73CD6500-1234-4BCC-8CA0-851CB4448EC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24123" y="179672"/>
            <a:ext cx="1900093" cy="1285532"/>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10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5_4.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p:cTn id="19" dur="500" fill="hold"/>
                                        <p:tgtEl>
                                          <p:spTgt spid="59"/>
                                        </p:tgtEl>
                                        <p:attrNameLst>
                                          <p:attrName>ppt_w</p:attrName>
                                        </p:attrNameLst>
                                      </p:cBhvr>
                                      <p:tavLst>
                                        <p:tav tm="0">
                                          <p:val>
                                            <p:fltVal val="0"/>
                                          </p:val>
                                        </p:tav>
                                        <p:tav tm="100000">
                                          <p:val>
                                            <p:strVal val="#ppt_w"/>
                                          </p:val>
                                        </p:tav>
                                      </p:tavLst>
                                    </p:anim>
                                    <p:anim calcmode="lin" valueType="num">
                                      <p:cBhvr>
                                        <p:cTn id="20" dur="500" fill="hold"/>
                                        <p:tgtEl>
                                          <p:spTgt spid="59"/>
                                        </p:tgtEl>
                                        <p:attrNameLst>
                                          <p:attrName>ppt_h</p:attrName>
                                        </p:attrNameLst>
                                      </p:cBhvr>
                                      <p:tavLst>
                                        <p:tav tm="0">
                                          <p:val>
                                            <p:fltVal val="0"/>
                                          </p:val>
                                        </p:tav>
                                        <p:tav tm="100000">
                                          <p:val>
                                            <p:strVal val="#ppt_h"/>
                                          </p:val>
                                        </p:tav>
                                      </p:tavLst>
                                    </p:anim>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out)">
                                      <p:cBhvr>
                                        <p:cTn id="26" dur="10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4" name="5_10.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circle(out)">
                                      <p:cBhvr>
                                        <p:cTn id="38" dur="1000"/>
                                        <p:tgtEl>
                                          <p:spTgt spid="62"/>
                                        </p:tgtEl>
                                      </p:cBhvr>
                                    </p:animEffect>
                                  </p:childTnLst>
                                  <p:subTnLst>
                                    <p:audio>
                                      <p:cMediaNode>
                                        <p:cTn display="0" masterRel="sameClick">
                                          <p:stCondLst>
                                            <p:cond evt="begin" delay="0">
                                              <p:tn val="36"/>
                                            </p:cond>
                                          </p:stCondLst>
                                          <p:endCondLst>
                                            <p:cond evt="onStopAudio" delay="0">
                                              <p:tgtEl>
                                                <p:sldTgt/>
                                              </p:tgtEl>
                                            </p:cond>
                                          </p:endCondLst>
                                        </p:cTn>
                                        <p:tgtEl>
                                          <p:sndTgt r:embed="rId5" name="5_6.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out)">
                                      <p:cBhvr>
                                        <p:cTn id="50" dur="1000"/>
                                        <p:tgtEl>
                                          <p:spTgt spid="64"/>
                                        </p:tgtEl>
                                      </p:cBhvr>
                                    </p:animEffect>
                                  </p:childTnLst>
                                  <p:subTnLst>
                                    <p:audio>
                                      <p:cMediaNode>
                                        <p:cTn display="0" masterRel="sameClick">
                                          <p:stCondLst>
                                            <p:cond evt="begin" delay="0">
                                              <p:tn val="48"/>
                                            </p:cond>
                                          </p:stCondLst>
                                          <p:endCondLst>
                                            <p:cond evt="onStopAudio" delay="0">
                                              <p:tgtEl>
                                                <p:sldTgt/>
                                              </p:tgtEl>
                                            </p:cond>
                                          </p:endCondLst>
                                        </p:cTn>
                                        <p:tgtEl>
                                          <p:sndTgt r:embed="rId6" name="5_7.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circle(out)">
                                      <p:cBhvr>
                                        <p:cTn id="62" dur="1000"/>
                                        <p:tgtEl>
                                          <p:spTgt spid="66"/>
                                        </p:tgtEl>
                                      </p:cBhvr>
                                    </p:animEffect>
                                  </p:childTnLst>
                                  <p:subTnLst>
                                    <p:audio>
                                      <p:cMediaNode>
                                        <p:cTn display="0" masterRel="sameClick">
                                          <p:stCondLst>
                                            <p:cond evt="begin" delay="0">
                                              <p:tn val="60"/>
                                            </p:cond>
                                          </p:stCondLst>
                                          <p:endCondLst>
                                            <p:cond evt="onStopAudio" delay="0">
                                              <p:tgtEl>
                                                <p:sldTgt/>
                                              </p:tgtEl>
                                            </p:cond>
                                          </p:endCondLst>
                                        </p:cTn>
                                        <p:tgtEl>
                                          <p:sndTgt r:embed="rId7" name="5_12.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circle(out)">
                                      <p:cBhvr>
                                        <p:cTn id="74" dur="1000"/>
                                        <p:tgtEl>
                                          <p:spTgt spid="68"/>
                                        </p:tgtEl>
                                      </p:cBhvr>
                                    </p:animEffect>
                                  </p:childTnLst>
                                  <p:subTnLst>
                                    <p:audio>
                                      <p:cMediaNode>
                                        <p:cTn display="0" masterRel="sameClick">
                                          <p:stCondLst>
                                            <p:cond evt="begin" delay="0">
                                              <p:tn val="72"/>
                                            </p:cond>
                                          </p:stCondLst>
                                          <p:endCondLst>
                                            <p:cond evt="onStopAudio" delay="0">
                                              <p:tgtEl>
                                                <p:sldTgt/>
                                              </p:tgtEl>
                                            </p:cond>
                                          </p:endCondLst>
                                        </p:cTn>
                                        <p:tgtEl>
                                          <p:sndTgt r:embed="rId8" name="5_5.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500" fill="hold"/>
                                        <p:tgtEl>
                                          <p:spTgt spid="75"/>
                                        </p:tgtEl>
                                        <p:attrNameLst>
                                          <p:attrName>ppt_w</p:attrName>
                                        </p:attrNameLst>
                                      </p:cBhvr>
                                      <p:tavLst>
                                        <p:tav tm="0">
                                          <p:val>
                                            <p:fltVal val="0"/>
                                          </p:val>
                                        </p:tav>
                                        <p:tav tm="100000">
                                          <p:val>
                                            <p:strVal val="#ppt_w"/>
                                          </p:val>
                                        </p:tav>
                                      </p:tavLst>
                                    </p:anim>
                                    <p:anim calcmode="lin" valueType="num">
                                      <p:cBhvr>
                                        <p:cTn id="80" dur="500" fill="hold"/>
                                        <p:tgtEl>
                                          <p:spTgt spid="75"/>
                                        </p:tgtEl>
                                        <p:attrNameLst>
                                          <p:attrName>ppt_h</p:attrName>
                                        </p:attrNameLst>
                                      </p:cBhvr>
                                      <p:tavLst>
                                        <p:tav tm="0">
                                          <p:val>
                                            <p:fltVal val="0"/>
                                          </p:val>
                                        </p:tav>
                                        <p:tav tm="100000">
                                          <p:val>
                                            <p:strVal val="#ppt_h"/>
                                          </p:val>
                                        </p:tav>
                                      </p:tavLst>
                                    </p:anim>
                                    <p:animEffect transition="in" filter="fade">
                                      <p:cBhvr>
                                        <p:cTn id="81" dur="500"/>
                                        <p:tgtEl>
                                          <p:spTgt spid="7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circle(out)">
                                      <p:cBhvr>
                                        <p:cTn id="86" dur="1000"/>
                                        <p:tgtEl>
                                          <p:spTgt spid="76"/>
                                        </p:tgtEl>
                                      </p:cBhvr>
                                    </p:animEffect>
                                  </p:childTnLst>
                                  <p:subTnLst>
                                    <p:audio>
                                      <p:cMediaNode>
                                        <p:cTn display="0" masterRel="sameClick">
                                          <p:stCondLst>
                                            <p:cond evt="begin" delay="0">
                                              <p:tn val="84"/>
                                            </p:cond>
                                          </p:stCondLst>
                                          <p:endCondLst>
                                            <p:cond evt="onStopAudio" delay="0">
                                              <p:tgtEl>
                                                <p:sldTgt/>
                                              </p:tgtEl>
                                            </p:cond>
                                          </p:endCondLst>
                                        </p:cTn>
                                        <p:tgtEl>
                                          <p:sndTgt r:embed="rId9" name="5_11.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circle(out)">
                                      <p:cBhvr>
                                        <p:cTn id="98" dur="1000"/>
                                        <p:tgtEl>
                                          <p:spTgt spid="78"/>
                                        </p:tgtEl>
                                      </p:cBhvr>
                                    </p:animEffect>
                                  </p:childTnLst>
                                  <p:subTnLst>
                                    <p:audio>
                                      <p:cMediaNode>
                                        <p:cTn display="0" masterRel="sameClick">
                                          <p:stCondLst>
                                            <p:cond evt="begin" delay="0">
                                              <p:tn val="96"/>
                                            </p:cond>
                                          </p:stCondLst>
                                          <p:endCondLst>
                                            <p:cond evt="onStopAudio" delay="0">
                                              <p:tgtEl>
                                                <p:sldTgt/>
                                              </p:tgtEl>
                                            </p:cond>
                                          </p:endCondLst>
                                        </p:cTn>
                                        <p:tgtEl>
                                          <p:sndTgt r:embed="rId10" name="5_9.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500" fill="hold"/>
                                        <p:tgtEl>
                                          <p:spTgt spid="79"/>
                                        </p:tgtEl>
                                        <p:attrNameLst>
                                          <p:attrName>ppt_w</p:attrName>
                                        </p:attrNameLst>
                                      </p:cBhvr>
                                      <p:tavLst>
                                        <p:tav tm="0">
                                          <p:val>
                                            <p:fltVal val="0"/>
                                          </p:val>
                                        </p:tav>
                                        <p:tav tm="100000">
                                          <p:val>
                                            <p:strVal val="#ppt_w"/>
                                          </p:val>
                                        </p:tav>
                                      </p:tavLst>
                                    </p:anim>
                                    <p:anim calcmode="lin" valueType="num">
                                      <p:cBhvr>
                                        <p:cTn id="104" dur="500" fill="hold"/>
                                        <p:tgtEl>
                                          <p:spTgt spid="79"/>
                                        </p:tgtEl>
                                        <p:attrNameLst>
                                          <p:attrName>ppt_h</p:attrName>
                                        </p:attrNameLst>
                                      </p:cBhvr>
                                      <p:tavLst>
                                        <p:tav tm="0">
                                          <p:val>
                                            <p:fltVal val="0"/>
                                          </p:val>
                                        </p:tav>
                                        <p:tav tm="100000">
                                          <p:val>
                                            <p:strVal val="#ppt_h"/>
                                          </p:val>
                                        </p:tav>
                                      </p:tavLst>
                                    </p:anim>
                                    <p:animEffect transition="in" filter="fade">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circle(out)">
                                      <p:cBhvr>
                                        <p:cTn id="110" dur="1000"/>
                                        <p:tgtEl>
                                          <p:spTgt spid="80"/>
                                        </p:tgtEl>
                                      </p:cBhvr>
                                    </p:animEffect>
                                  </p:childTnLst>
                                  <p:subTnLst>
                                    <p:audio>
                                      <p:cMediaNode>
                                        <p:cTn display="0" masterRel="sameClick">
                                          <p:stCondLst>
                                            <p:cond evt="begin" delay="0">
                                              <p:tn val="108"/>
                                            </p:cond>
                                          </p:stCondLst>
                                          <p:endCondLst>
                                            <p:cond evt="onStopAudio" delay="0">
                                              <p:tgtEl>
                                                <p:sldTgt/>
                                              </p:tgtEl>
                                            </p:cond>
                                          </p:endCondLst>
                                        </p:cTn>
                                        <p:tgtEl>
                                          <p:sndTgt r:embed="rId11" name="5_3.wav"/>
                                        </p:tgtEl>
                                      </p:cMediaNode>
                                    </p:audio>
                                  </p:sub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81"/>
                                        </p:tgtEl>
                                        <p:attrNameLst>
                                          <p:attrName>style.visibility</p:attrName>
                                        </p:attrNameLst>
                                      </p:cBhvr>
                                      <p:to>
                                        <p:strVal val="visible"/>
                                      </p:to>
                                    </p:set>
                                    <p:anim calcmode="lin" valueType="num">
                                      <p:cBhvr>
                                        <p:cTn id="115" dur="500" fill="hold"/>
                                        <p:tgtEl>
                                          <p:spTgt spid="81"/>
                                        </p:tgtEl>
                                        <p:attrNameLst>
                                          <p:attrName>ppt_w</p:attrName>
                                        </p:attrNameLst>
                                      </p:cBhvr>
                                      <p:tavLst>
                                        <p:tav tm="0">
                                          <p:val>
                                            <p:fltVal val="0"/>
                                          </p:val>
                                        </p:tav>
                                        <p:tav tm="100000">
                                          <p:val>
                                            <p:strVal val="#ppt_w"/>
                                          </p:val>
                                        </p:tav>
                                      </p:tavLst>
                                    </p:anim>
                                    <p:anim calcmode="lin" valueType="num">
                                      <p:cBhvr>
                                        <p:cTn id="116" dur="500" fill="hold"/>
                                        <p:tgtEl>
                                          <p:spTgt spid="81"/>
                                        </p:tgtEl>
                                        <p:attrNameLst>
                                          <p:attrName>ppt_h</p:attrName>
                                        </p:attrNameLst>
                                      </p:cBhvr>
                                      <p:tavLst>
                                        <p:tav tm="0">
                                          <p:val>
                                            <p:fltVal val="0"/>
                                          </p:val>
                                        </p:tav>
                                        <p:tav tm="100000">
                                          <p:val>
                                            <p:strVal val="#ppt_h"/>
                                          </p:val>
                                        </p:tav>
                                      </p:tavLst>
                                    </p:anim>
                                    <p:animEffect transition="in" filter="fade">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circle(out)">
                                      <p:cBhvr>
                                        <p:cTn id="122" dur="1000"/>
                                        <p:tgtEl>
                                          <p:spTgt spid="82"/>
                                        </p:tgtEl>
                                      </p:cBhvr>
                                    </p:animEffect>
                                  </p:childTnLst>
                                  <p:subTnLst>
                                    <p:audio>
                                      <p:cMediaNode>
                                        <p:cTn display="0" masterRel="sameClick">
                                          <p:stCondLst>
                                            <p:cond evt="begin" delay="0">
                                              <p:tn val="120"/>
                                            </p:cond>
                                          </p:stCondLst>
                                          <p:endCondLst>
                                            <p:cond evt="onStopAudio" delay="0">
                                              <p:tgtEl>
                                                <p:sldTgt/>
                                              </p:tgtEl>
                                            </p:cond>
                                          </p:endCondLst>
                                        </p:cTn>
                                        <p:tgtEl>
                                          <p:sndTgt r:embed="rId12" name="5_8.wav"/>
                                        </p:tgtEl>
                                      </p:cMediaNode>
                                    </p:audio>
                                  </p:sub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Effect transition="in" filter="fade">
                                      <p:cBhvr>
                                        <p:cTn id="129" dur="500"/>
                                        <p:tgtEl>
                                          <p:spTgt spid="83"/>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circle(out)">
                                      <p:cBhvr>
                                        <p:cTn id="134" dur="1000"/>
                                        <p:tgtEl>
                                          <p:spTgt spid="84"/>
                                        </p:tgtEl>
                                      </p:cBhvr>
                                    </p:animEffect>
                                  </p:childTnLst>
                                  <p:subTnLst>
                                    <p:audio>
                                      <p:cMediaNode>
                                        <p:cTn display="0" masterRel="sameClick">
                                          <p:stCondLst>
                                            <p:cond evt="begin" delay="0">
                                              <p:tn val="132"/>
                                            </p:cond>
                                          </p:stCondLst>
                                          <p:endCondLst>
                                            <p:cond evt="onStopAudio" delay="0">
                                              <p:tgtEl>
                                                <p:sldTgt/>
                                              </p:tgtEl>
                                            </p:cond>
                                          </p:endCondLst>
                                        </p:cTn>
                                        <p:tgtEl>
                                          <p:sndTgt r:embed="rId13" name="5_14.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85"/>
                                        </p:tgtEl>
                                        <p:attrNameLst>
                                          <p:attrName>style.visibility</p:attrName>
                                        </p:attrNameLst>
                                      </p:cBhvr>
                                      <p:to>
                                        <p:strVal val="visible"/>
                                      </p:to>
                                    </p:set>
                                    <p:anim calcmode="lin" valueType="num">
                                      <p:cBhvr>
                                        <p:cTn id="139" dur="500" fill="hold"/>
                                        <p:tgtEl>
                                          <p:spTgt spid="85"/>
                                        </p:tgtEl>
                                        <p:attrNameLst>
                                          <p:attrName>ppt_w</p:attrName>
                                        </p:attrNameLst>
                                      </p:cBhvr>
                                      <p:tavLst>
                                        <p:tav tm="0">
                                          <p:val>
                                            <p:fltVal val="0"/>
                                          </p:val>
                                        </p:tav>
                                        <p:tav tm="100000">
                                          <p:val>
                                            <p:strVal val="#ppt_w"/>
                                          </p:val>
                                        </p:tav>
                                      </p:tavLst>
                                    </p:anim>
                                    <p:anim calcmode="lin" valueType="num">
                                      <p:cBhvr>
                                        <p:cTn id="140" dur="500" fill="hold"/>
                                        <p:tgtEl>
                                          <p:spTgt spid="85"/>
                                        </p:tgtEl>
                                        <p:attrNameLst>
                                          <p:attrName>ppt_h</p:attrName>
                                        </p:attrNameLst>
                                      </p:cBhvr>
                                      <p:tavLst>
                                        <p:tav tm="0">
                                          <p:val>
                                            <p:fltVal val="0"/>
                                          </p:val>
                                        </p:tav>
                                        <p:tav tm="100000">
                                          <p:val>
                                            <p:strVal val="#ppt_h"/>
                                          </p:val>
                                        </p:tav>
                                      </p:tavLst>
                                    </p:anim>
                                    <p:animEffect transition="in" filter="fade">
                                      <p:cBhvr>
                                        <p:cTn id="141" dur="500"/>
                                        <p:tgtEl>
                                          <p:spTgt spid="85"/>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circle(out)">
                                      <p:cBhvr>
                                        <p:cTn id="146" dur="1000"/>
                                        <p:tgtEl>
                                          <p:spTgt spid="86"/>
                                        </p:tgtEl>
                                      </p:cBhvr>
                                    </p:animEffect>
                                  </p:childTnLst>
                                  <p:subTnLst>
                                    <p:audio>
                                      <p:cMediaNode>
                                        <p:cTn display="0" masterRel="sameClick">
                                          <p:stCondLst>
                                            <p:cond evt="begin" delay="0">
                                              <p:tn val="144"/>
                                            </p:cond>
                                          </p:stCondLst>
                                          <p:endCondLst>
                                            <p:cond evt="onStopAudio" delay="0">
                                              <p:tgtEl>
                                                <p:sldTgt/>
                                              </p:tgtEl>
                                            </p:cond>
                                          </p:endCondLst>
                                        </p:cTn>
                                        <p:tgtEl>
                                          <p:sndTgt r:embed="rId14" name="5_13.wav"/>
                                        </p:tgtEl>
                                      </p:cMediaNode>
                                    </p:audio>
                                  </p:sub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80"/>
                                        </p:tgtEl>
                                        <p:attrNameLst>
                                          <p:attrName>r</p:attrName>
                                        </p:attrNameLst>
                                      </p:cBhvr>
                                    </p:animRot>
                                    <p:animRot by="-240000">
                                      <p:cBhvr>
                                        <p:cTn id="151" dur="200" fill="hold">
                                          <p:stCondLst>
                                            <p:cond delay="200"/>
                                          </p:stCondLst>
                                        </p:cTn>
                                        <p:tgtEl>
                                          <p:spTgt spid="80"/>
                                        </p:tgtEl>
                                        <p:attrNameLst>
                                          <p:attrName>r</p:attrName>
                                        </p:attrNameLst>
                                      </p:cBhvr>
                                    </p:animRot>
                                    <p:animRot by="240000">
                                      <p:cBhvr>
                                        <p:cTn id="152" dur="200" fill="hold">
                                          <p:stCondLst>
                                            <p:cond delay="400"/>
                                          </p:stCondLst>
                                        </p:cTn>
                                        <p:tgtEl>
                                          <p:spTgt spid="80"/>
                                        </p:tgtEl>
                                        <p:attrNameLst>
                                          <p:attrName>r</p:attrName>
                                        </p:attrNameLst>
                                      </p:cBhvr>
                                    </p:animRot>
                                    <p:animRot by="-240000">
                                      <p:cBhvr>
                                        <p:cTn id="153" dur="200" fill="hold">
                                          <p:stCondLst>
                                            <p:cond delay="600"/>
                                          </p:stCondLst>
                                        </p:cTn>
                                        <p:tgtEl>
                                          <p:spTgt spid="80"/>
                                        </p:tgtEl>
                                        <p:attrNameLst>
                                          <p:attrName>r</p:attrName>
                                        </p:attrNameLst>
                                      </p:cBhvr>
                                    </p:animRot>
                                    <p:animRot by="120000">
                                      <p:cBhvr>
                                        <p:cTn id="154" dur="200" fill="hold">
                                          <p:stCondLst>
                                            <p:cond delay="800"/>
                                          </p:stCondLst>
                                        </p:cTn>
                                        <p:tgtEl>
                                          <p:spTgt spid="80"/>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5"/>
                                        </p:tgtEl>
                                        <p:attrNameLst>
                                          <p:attrName>r</p:attrName>
                                        </p:attrNameLst>
                                      </p:cBhvr>
                                    </p:animRot>
                                    <p:animRot by="-240000">
                                      <p:cBhvr>
                                        <p:cTn id="159" dur="200" fill="hold">
                                          <p:stCondLst>
                                            <p:cond delay="200"/>
                                          </p:stCondLst>
                                        </p:cTn>
                                        <p:tgtEl>
                                          <p:spTgt spid="5"/>
                                        </p:tgtEl>
                                        <p:attrNameLst>
                                          <p:attrName>r</p:attrName>
                                        </p:attrNameLst>
                                      </p:cBhvr>
                                    </p:animRot>
                                    <p:animRot by="240000">
                                      <p:cBhvr>
                                        <p:cTn id="160" dur="200" fill="hold">
                                          <p:stCondLst>
                                            <p:cond delay="400"/>
                                          </p:stCondLst>
                                        </p:cTn>
                                        <p:tgtEl>
                                          <p:spTgt spid="5"/>
                                        </p:tgtEl>
                                        <p:attrNameLst>
                                          <p:attrName>r</p:attrName>
                                        </p:attrNameLst>
                                      </p:cBhvr>
                                    </p:animRot>
                                    <p:animRot by="-240000">
                                      <p:cBhvr>
                                        <p:cTn id="161" dur="200" fill="hold">
                                          <p:stCondLst>
                                            <p:cond delay="600"/>
                                          </p:stCondLst>
                                        </p:cTn>
                                        <p:tgtEl>
                                          <p:spTgt spid="5"/>
                                        </p:tgtEl>
                                        <p:attrNameLst>
                                          <p:attrName>r</p:attrName>
                                        </p:attrNameLst>
                                      </p:cBhvr>
                                    </p:animRot>
                                    <p:animRot by="120000">
                                      <p:cBhvr>
                                        <p:cTn id="162" dur="200" fill="hold">
                                          <p:stCondLst>
                                            <p:cond delay="800"/>
                                          </p:stCondLst>
                                        </p:cTn>
                                        <p:tgtEl>
                                          <p:spTgt spid="5"/>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60"/>
                                        </p:tgtEl>
                                        <p:attrNameLst>
                                          <p:attrName>r</p:attrName>
                                        </p:attrNameLst>
                                      </p:cBhvr>
                                    </p:animRot>
                                    <p:animRot by="-240000">
                                      <p:cBhvr>
                                        <p:cTn id="167" dur="200" fill="hold">
                                          <p:stCondLst>
                                            <p:cond delay="200"/>
                                          </p:stCondLst>
                                        </p:cTn>
                                        <p:tgtEl>
                                          <p:spTgt spid="60"/>
                                        </p:tgtEl>
                                        <p:attrNameLst>
                                          <p:attrName>r</p:attrName>
                                        </p:attrNameLst>
                                      </p:cBhvr>
                                    </p:animRot>
                                    <p:animRot by="240000">
                                      <p:cBhvr>
                                        <p:cTn id="168" dur="200" fill="hold">
                                          <p:stCondLst>
                                            <p:cond delay="400"/>
                                          </p:stCondLst>
                                        </p:cTn>
                                        <p:tgtEl>
                                          <p:spTgt spid="60"/>
                                        </p:tgtEl>
                                        <p:attrNameLst>
                                          <p:attrName>r</p:attrName>
                                        </p:attrNameLst>
                                      </p:cBhvr>
                                    </p:animRot>
                                    <p:animRot by="-240000">
                                      <p:cBhvr>
                                        <p:cTn id="169" dur="200" fill="hold">
                                          <p:stCondLst>
                                            <p:cond delay="600"/>
                                          </p:stCondLst>
                                        </p:cTn>
                                        <p:tgtEl>
                                          <p:spTgt spid="60"/>
                                        </p:tgtEl>
                                        <p:attrNameLst>
                                          <p:attrName>r</p:attrName>
                                        </p:attrNameLst>
                                      </p:cBhvr>
                                    </p:animRot>
                                    <p:animRot by="120000">
                                      <p:cBhvr>
                                        <p:cTn id="170" dur="200" fill="hold">
                                          <p:stCondLst>
                                            <p:cond delay="800"/>
                                          </p:stCondLst>
                                        </p:cTn>
                                        <p:tgtEl>
                                          <p:spTgt spid="60"/>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62"/>
                                        </p:tgtEl>
                                        <p:attrNameLst>
                                          <p:attrName>r</p:attrName>
                                        </p:attrNameLst>
                                      </p:cBhvr>
                                    </p:animRot>
                                    <p:animRot by="-240000">
                                      <p:cBhvr>
                                        <p:cTn id="175" dur="200" fill="hold">
                                          <p:stCondLst>
                                            <p:cond delay="200"/>
                                          </p:stCondLst>
                                        </p:cTn>
                                        <p:tgtEl>
                                          <p:spTgt spid="62"/>
                                        </p:tgtEl>
                                        <p:attrNameLst>
                                          <p:attrName>r</p:attrName>
                                        </p:attrNameLst>
                                      </p:cBhvr>
                                    </p:animRot>
                                    <p:animRot by="240000">
                                      <p:cBhvr>
                                        <p:cTn id="176" dur="200" fill="hold">
                                          <p:stCondLst>
                                            <p:cond delay="400"/>
                                          </p:stCondLst>
                                        </p:cTn>
                                        <p:tgtEl>
                                          <p:spTgt spid="62"/>
                                        </p:tgtEl>
                                        <p:attrNameLst>
                                          <p:attrName>r</p:attrName>
                                        </p:attrNameLst>
                                      </p:cBhvr>
                                    </p:animRot>
                                    <p:animRot by="-240000">
                                      <p:cBhvr>
                                        <p:cTn id="177" dur="200" fill="hold">
                                          <p:stCondLst>
                                            <p:cond delay="600"/>
                                          </p:stCondLst>
                                        </p:cTn>
                                        <p:tgtEl>
                                          <p:spTgt spid="62"/>
                                        </p:tgtEl>
                                        <p:attrNameLst>
                                          <p:attrName>r</p:attrName>
                                        </p:attrNameLst>
                                      </p:cBhvr>
                                    </p:animRot>
                                    <p:animRot by="120000">
                                      <p:cBhvr>
                                        <p:cTn id="178" dur="200" fill="hold">
                                          <p:stCondLst>
                                            <p:cond delay="800"/>
                                          </p:stCondLst>
                                        </p:cTn>
                                        <p:tgtEl>
                                          <p:spTgt spid="62"/>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64"/>
                                        </p:tgtEl>
                                        <p:attrNameLst>
                                          <p:attrName>r</p:attrName>
                                        </p:attrNameLst>
                                      </p:cBhvr>
                                    </p:animRot>
                                    <p:animRot by="-240000">
                                      <p:cBhvr>
                                        <p:cTn id="183" dur="200" fill="hold">
                                          <p:stCondLst>
                                            <p:cond delay="200"/>
                                          </p:stCondLst>
                                        </p:cTn>
                                        <p:tgtEl>
                                          <p:spTgt spid="64"/>
                                        </p:tgtEl>
                                        <p:attrNameLst>
                                          <p:attrName>r</p:attrName>
                                        </p:attrNameLst>
                                      </p:cBhvr>
                                    </p:animRot>
                                    <p:animRot by="240000">
                                      <p:cBhvr>
                                        <p:cTn id="184" dur="200" fill="hold">
                                          <p:stCondLst>
                                            <p:cond delay="400"/>
                                          </p:stCondLst>
                                        </p:cTn>
                                        <p:tgtEl>
                                          <p:spTgt spid="64"/>
                                        </p:tgtEl>
                                        <p:attrNameLst>
                                          <p:attrName>r</p:attrName>
                                        </p:attrNameLst>
                                      </p:cBhvr>
                                    </p:animRot>
                                    <p:animRot by="-240000">
                                      <p:cBhvr>
                                        <p:cTn id="185" dur="200" fill="hold">
                                          <p:stCondLst>
                                            <p:cond delay="600"/>
                                          </p:stCondLst>
                                        </p:cTn>
                                        <p:tgtEl>
                                          <p:spTgt spid="64"/>
                                        </p:tgtEl>
                                        <p:attrNameLst>
                                          <p:attrName>r</p:attrName>
                                        </p:attrNameLst>
                                      </p:cBhvr>
                                    </p:animRot>
                                    <p:animRot by="120000">
                                      <p:cBhvr>
                                        <p:cTn id="186" dur="200" fill="hold">
                                          <p:stCondLst>
                                            <p:cond delay="800"/>
                                          </p:stCondLst>
                                        </p:cTn>
                                        <p:tgtEl>
                                          <p:spTgt spid="64"/>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66"/>
                                        </p:tgtEl>
                                        <p:attrNameLst>
                                          <p:attrName>r</p:attrName>
                                        </p:attrNameLst>
                                      </p:cBhvr>
                                    </p:animRot>
                                    <p:animRot by="-240000">
                                      <p:cBhvr>
                                        <p:cTn id="191" dur="200" fill="hold">
                                          <p:stCondLst>
                                            <p:cond delay="200"/>
                                          </p:stCondLst>
                                        </p:cTn>
                                        <p:tgtEl>
                                          <p:spTgt spid="66"/>
                                        </p:tgtEl>
                                        <p:attrNameLst>
                                          <p:attrName>r</p:attrName>
                                        </p:attrNameLst>
                                      </p:cBhvr>
                                    </p:animRot>
                                    <p:animRot by="240000">
                                      <p:cBhvr>
                                        <p:cTn id="192" dur="200" fill="hold">
                                          <p:stCondLst>
                                            <p:cond delay="400"/>
                                          </p:stCondLst>
                                        </p:cTn>
                                        <p:tgtEl>
                                          <p:spTgt spid="66"/>
                                        </p:tgtEl>
                                        <p:attrNameLst>
                                          <p:attrName>r</p:attrName>
                                        </p:attrNameLst>
                                      </p:cBhvr>
                                    </p:animRot>
                                    <p:animRot by="-240000">
                                      <p:cBhvr>
                                        <p:cTn id="193" dur="200" fill="hold">
                                          <p:stCondLst>
                                            <p:cond delay="600"/>
                                          </p:stCondLst>
                                        </p:cTn>
                                        <p:tgtEl>
                                          <p:spTgt spid="66"/>
                                        </p:tgtEl>
                                        <p:attrNameLst>
                                          <p:attrName>r</p:attrName>
                                        </p:attrNameLst>
                                      </p:cBhvr>
                                    </p:animRot>
                                    <p:animRot by="120000">
                                      <p:cBhvr>
                                        <p:cTn id="194" dur="200" fill="hold">
                                          <p:stCondLst>
                                            <p:cond delay="800"/>
                                          </p:stCondLst>
                                        </p:cTn>
                                        <p:tgtEl>
                                          <p:spTgt spid="66"/>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68"/>
                                        </p:tgtEl>
                                        <p:attrNameLst>
                                          <p:attrName>r</p:attrName>
                                        </p:attrNameLst>
                                      </p:cBhvr>
                                    </p:animRot>
                                    <p:animRot by="-240000">
                                      <p:cBhvr>
                                        <p:cTn id="199" dur="200" fill="hold">
                                          <p:stCondLst>
                                            <p:cond delay="200"/>
                                          </p:stCondLst>
                                        </p:cTn>
                                        <p:tgtEl>
                                          <p:spTgt spid="68"/>
                                        </p:tgtEl>
                                        <p:attrNameLst>
                                          <p:attrName>r</p:attrName>
                                        </p:attrNameLst>
                                      </p:cBhvr>
                                    </p:animRot>
                                    <p:animRot by="240000">
                                      <p:cBhvr>
                                        <p:cTn id="200" dur="200" fill="hold">
                                          <p:stCondLst>
                                            <p:cond delay="400"/>
                                          </p:stCondLst>
                                        </p:cTn>
                                        <p:tgtEl>
                                          <p:spTgt spid="68"/>
                                        </p:tgtEl>
                                        <p:attrNameLst>
                                          <p:attrName>r</p:attrName>
                                        </p:attrNameLst>
                                      </p:cBhvr>
                                    </p:animRot>
                                    <p:animRot by="-240000">
                                      <p:cBhvr>
                                        <p:cTn id="201" dur="200" fill="hold">
                                          <p:stCondLst>
                                            <p:cond delay="600"/>
                                          </p:stCondLst>
                                        </p:cTn>
                                        <p:tgtEl>
                                          <p:spTgt spid="68"/>
                                        </p:tgtEl>
                                        <p:attrNameLst>
                                          <p:attrName>r</p:attrName>
                                        </p:attrNameLst>
                                      </p:cBhvr>
                                    </p:animRot>
                                    <p:animRot by="120000">
                                      <p:cBhvr>
                                        <p:cTn id="202" dur="200" fill="hold">
                                          <p:stCondLst>
                                            <p:cond delay="800"/>
                                          </p:stCondLst>
                                        </p:cTn>
                                        <p:tgtEl>
                                          <p:spTgt spid="68"/>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76"/>
                                        </p:tgtEl>
                                        <p:attrNameLst>
                                          <p:attrName>r</p:attrName>
                                        </p:attrNameLst>
                                      </p:cBhvr>
                                    </p:animRot>
                                    <p:animRot by="-240000">
                                      <p:cBhvr>
                                        <p:cTn id="207" dur="200" fill="hold">
                                          <p:stCondLst>
                                            <p:cond delay="200"/>
                                          </p:stCondLst>
                                        </p:cTn>
                                        <p:tgtEl>
                                          <p:spTgt spid="76"/>
                                        </p:tgtEl>
                                        <p:attrNameLst>
                                          <p:attrName>r</p:attrName>
                                        </p:attrNameLst>
                                      </p:cBhvr>
                                    </p:animRot>
                                    <p:animRot by="240000">
                                      <p:cBhvr>
                                        <p:cTn id="208" dur="200" fill="hold">
                                          <p:stCondLst>
                                            <p:cond delay="400"/>
                                          </p:stCondLst>
                                        </p:cTn>
                                        <p:tgtEl>
                                          <p:spTgt spid="76"/>
                                        </p:tgtEl>
                                        <p:attrNameLst>
                                          <p:attrName>r</p:attrName>
                                        </p:attrNameLst>
                                      </p:cBhvr>
                                    </p:animRot>
                                    <p:animRot by="-240000">
                                      <p:cBhvr>
                                        <p:cTn id="209" dur="200" fill="hold">
                                          <p:stCondLst>
                                            <p:cond delay="600"/>
                                          </p:stCondLst>
                                        </p:cTn>
                                        <p:tgtEl>
                                          <p:spTgt spid="76"/>
                                        </p:tgtEl>
                                        <p:attrNameLst>
                                          <p:attrName>r</p:attrName>
                                        </p:attrNameLst>
                                      </p:cBhvr>
                                    </p:animRot>
                                    <p:animRot by="120000">
                                      <p:cBhvr>
                                        <p:cTn id="210" dur="200" fill="hold">
                                          <p:stCondLst>
                                            <p:cond delay="800"/>
                                          </p:stCondLst>
                                        </p:cTn>
                                        <p:tgtEl>
                                          <p:spTgt spid="76"/>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78"/>
                                        </p:tgtEl>
                                        <p:attrNameLst>
                                          <p:attrName>r</p:attrName>
                                        </p:attrNameLst>
                                      </p:cBhvr>
                                    </p:animRot>
                                    <p:animRot by="-240000">
                                      <p:cBhvr>
                                        <p:cTn id="215" dur="200" fill="hold">
                                          <p:stCondLst>
                                            <p:cond delay="200"/>
                                          </p:stCondLst>
                                        </p:cTn>
                                        <p:tgtEl>
                                          <p:spTgt spid="78"/>
                                        </p:tgtEl>
                                        <p:attrNameLst>
                                          <p:attrName>r</p:attrName>
                                        </p:attrNameLst>
                                      </p:cBhvr>
                                    </p:animRot>
                                    <p:animRot by="240000">
                                      <p:cBhvr>
                                        <p:cTn id="216" dur="200" fill="hold">
                                          <p:stCondLst>
                                            <p:cond delay="400"/>
                                          </p:stCondLst>
                                        </p:cTn>
                                        <p:tgtEl>
                                          <p:spTgt spid="78"/>
                                        </p:tgtEl>
                                        <p:attrNameLst>
                                          <p:attrName>r</p:attrName>
                                        </p:attrNameLst>
                                      </p:cBhvr>
                                    </p:animRot>
                                    <p:animRot by="-240000">
                                      <p:cBhvr>
                                        <p:cTn id="217" dur="200" fill="hold">
                                          <p:stCondLst>
                                            <p:cond delay="600"/>
                                          </p:stCondLst>
                                        </p:cTn>
                                        <p:tgtEl>
                                          <p:spTgt spid="78"/>
                                        </p:tgtEl>
                                        <p:attrNameLst>
                                          <p:attrName>r</p:attrName>
                                        </p:attrNameLst>
                                      </p:cBhvr>
                                    </p:animRot>
                                    <p:animRot by="120000">
                                      <p:cBhvr>
                                        <p:cTn id="218" dur="200" fill="hold">
                                          <p:stCondLst>
                                            <p:cond delay="800"/>
                                          </p:stCondLst>
                                        </p:cTn>
                                        <p:tgtEl>
                                          <p:spTgt spid="7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82"/>
                                        </p:tgtEl>
                                        <p:attrNameLst>
                                          <p:attrName>r</p:attrName>
                                        </p:attrNameLst>
                                      </p:cBhvr>
                                    </p:animRot>
                                    <p:animRot by="-240000">
                                      <p:cBhvr>
                                        <p:cTn id="223" dur="200" fill="hold">
                                          <p:stCondLst>
                                            <p:cond delay="200"/>
                                          </p:stCondLst>
                                        </p:cTn>
                                        <p:tgtEl>
                                          <p:spTgt spid="82"/>
                                        </p:tgtEl>
                                        <p:attrNameLst>
                                          <p:attrName>r</p:attrName>
                                        </p:attrNameLst>
                                      </p:cBhvr>
                                    </p:animRot>
                                    <p:animRot by="240000">
                                      <p:cBhvr>
                                        <p:cTn id="224" dur="200" fill="hold">
                                          <p:stCondLst>
                                            <p:cond delay="400"/>
                                          </p:stCondLst>
                                        </p:cTn>
                                        <p:tgtEl>
                                          <p:spTgt spid="82"/>
                                        </p:tgtEl>
                                        <p:attrNameLst>
                                          <p:attrName>r</p:attrName>
                                        </p:attrNameLst>
                                      </p:cBhvr>
                                    </p:animRot>
                                    <p:animRot by="-240000">
                                      <p:cBhvr>
                                        <p:cTn id="225" dur="200" fill="hold">
                                          <p:stCondLst>
                                            <p:cond delay="600"/>
                                          </p:stCondLst>
                                        </p:cTn>
                                        <p:tgtEl>
                                          <p:spTgt spid="82"/>
                                        </p:tgtEl>
                                        <p:attrNameLst>
                                          <p:attrName>r</p:attrName>
                                        </p:attrNameLst>
                                      </p:cBhvr>
                                    </p:animRot>
                                    <p:animRot by="120000">
                                      <p:cBhvr>
                                        <p:cTn id="226" dur="200" fill="hold">
                                          <p:stCondLst>
                                            <p:cond delay="800"/>
                                          </p:stCondLst>
                                        </p:cTn>
                                        <p:tgtEl>
                                          <p:spTgt spid="82"/>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84"/>
                                        </p:tgtEl>
                                        <p:attrNameLst>
                                          <p:attrName>r</p:attrName>
                                        </p:attrNameLst>
                                      </p:cBhvr>
                                    </p:animRot>
                                    <p:animRot by="-240000">
                                      <p:cBhvr>
                                        <p:cTn id="231" dur="200" fill="hold">
                                          <p:stCondLst>
                                            <p:cond delay="200"/>
                                          </p:stCondLst>
                                        </p:cTn>
                                        <p:tgtEl>
                                          <p:spTgt spid="84"/>
                                        </p:tgtEl>
                                        <p:attrNameLst>
                                          <p:attrName>r</p:attrName>
                                        </p:attrNameLst>
                                      </p:cBhvr>
                                    </p:animRot>
                                    <p:animRot by="240000">
                                      <p:cBhvr>
                                        <p:cTn id="232" dur="200" fill="hold">
                                          <p:stCondLst>
                                            <p:cond delay="400"/>
                                          </p:stCondLst>
                                        </p:cTn>
                                        <p:tgtEl>
                                          <p:spTgt spid="84"/>
                                        </p:tgtEl>
                                        <p:attrNameLst>
                                          <p:attrName>r</p:attrName>
                                        </p:attrNameLst>
                                      </p:cBhvr>
                                    </p:animRot>
                                    <p:animRot by="-240000">
                                      <p:cBhvr>
                                        <p:cTn id="233" dur="200" fill="hold">
                                          <p:stCondLst>
                                            <p:cond delay="600"/>
                                          </p:stCondLst>
                                        </p:cTn>
                                        <p:tgtEl>
                                          <p:spTgt spid="84"/>
                                        </p:tgtEl>
                                        <p:attrNameLst>
                                          <p:attrName>r</p:attrName>
                                        </p:attrNameLst>
                                      </p:cBhvr>
                                    </p:animRot>
                                    <p:animRot by="120000">
                                      <p:cBhvr>
                                        <p:cTn id="234" dur="200" fill="hold">
                                          <p:stCondLst>
                                            <p:cond delay="800"/>
                                          </p:stCondLst>
                                        </p:cTn>
                                        <p:tgtEl>
                                          <p:spTgt spid="84"/>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86"/>
                                        </p:tgtEl>
                                        <p:attrNameLst>
                                          <p:attrName>r</p:attrName>
                                        </p:attrNameLst>
                                      </p:cBhvr>
                                    </p:animRot>
                                    <p:animRot by="-240000">
                                      <p:cBhvr>
                                        <p:cTn id="239" dur="200" fill="hold">
                                          <p:stCondLst>
                                            <p:cond delay="200"/>
                                          </p:stCondLst>
                                        </p:cTn>
                                        <p:tgtEl>
                                          <p:spTgt spid="86"/>
                                        </p:tgtEl>
                                        <p:attrNameLst>
                                          <p:attrName>r</p:attrName>
                                        </p:attrNameLst>
                                      </p:cBhvr>
                                    </p:animRot>
                                    <p:animRot by="240000">
                                      <p:cBhvr>
                                        <p:cTn id="240" dur="200" fill="hold">
                                          <p:stCondLst>
                                            <p:cond delay="400"/>
                                          </p:stCondLst>
                                        </p:cTn>
                                        <p:tgtEl>
                                          <p:spTgt spid="86"/>
                                        </p:tgtEl>
                                        <p:attrNameLst>
                                          <p:attrName>r</p:attrName>
                                        </p:attrNameLst>
                                      </p:cBhvr>
                                    </p:animRot>
                                    <p:animRot by="-240000">
                                      <p:cBhvr>
                                        <p:cTn id="241" dur="200" fill="hold">
                                          <p:stCondLst>
                                            <p:cond delay="600"/>
                                          </p:stCondLst>
                                        </p:cTn>
                                        <p:tgtEl>
                                          <p:spTgt spid="86"/>
                                        </p:tgtEl>
                                        <p:attrNameLst>
                                          <p:attrName>r</p:attrName>
                                        </p:attrNameLst>
                                      </p:cBhvr>
                                    </p:animRot>
                                    <p:animRot by="120000">
                                      <p:cBhvr>
                                        <p:cTn id="242"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59" grpId="0" animBg="1"/>
      <p:bldP spid="60" grpId="0" animBg="1"/>
      <p:bldP spid="60" grpId="1" animBg="1"/>
      <p:bldP spid="61" grpId="0" animBg="1"/>
      <p:bldP spid="62" grpId="0" animBg="1"/>
      <p:bldP spid="62" grpId="1" animBg="1"/>
      <p:bldP spid="63" grpId="0" animBg="1"/>
      <p:bldP spid="64" grpId="0" animBg="1"/>
      <p:bldP spid="64" grpId="1" animBg="1"/>
      <p:bldP spid="65" grpId="0" animBg="1"/>
      <p:bldP spid="66" grpId="0" animBg="1"/>
      <p:bldP spid="66" grpId="1" animBg="1"/>
      <p:bldP spid="67" grpId="0" animBg="1"/>
      <p:bldP spid="68" grpId="0" animBg="1"/>
      <p:bldP spid="68" grpId="1" animBg="1"/>
      <p:bldP spid="75" grpId="0" animBg="1"/>
      <p:bldP spid="76" grpId="0" animBg="1"/>
      <p:bldP spid="76" grpId="1" animBg="1"/>
      <p:bldP spid="77" grpId="0" animBg="1"/>
      <p:bldP spid="78" grpId="0" animBg="1"/>
      <p:bldP spid="78" grpId="1" animBg="1"/>
      <p:bldP spid="79" grpId="0" animBg="1"/>
      <p:bldP spid="80" grpId="0" animBg="1"/>
      <p:bldP spid="80" grpId="1" animBg="1"/>
      <p:bldP spid="81" grpId="0" animBg="1"/>
      <p:bldP spid="82" grpId="0" animBg="1"/>
      <p:bldP spid="82" grpId="1" animBg="1"/>
      <p:bldP spid="83" grpId="0" animBg="1"/>
      <p:bldP spid="84" grpId="0" animBg="1"/>
      <p:bldP spid="84" grpId="1" animBg="1"/>
      <p:bldP spid="85" grpId="0" animBg="1"/>
      <p:bldP spid="86" grpId="0" animBg="1"/>
      <p:bldP spid="8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Saying ‘it’ in French [2]</a:t>
            </a:r>
          </a:p>
        </p:txBody>
      </p:sp>
      <p:sp>
        <p:nvSpPr>
          <p:cNvPr id="17" name="TextBox 16">
            <a:extLst>
              <a:ext uri="{FF2B5EF4-FFF2-40B4-BE49-F238E27FC236}">
                <a16:creationId xmlns:a16="http://schemas.microsoft.com/office/drawing/2014/main" id="{B4D38324-6363-4A9B-A873-6C859BA3DB68}"/>
              </a:ext>
            </a:extLst>
          </p:cNvPr>
          <p:cNvSpPr txBox="1"/>
          <p:nvPr/>
        </p:nvSpPr>
        <p:spPr>
          <a:xfrm>
            <a:off x="224860" y="189658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Look at the</a:t>
            </a:r>
            <a:r>
              <a:rPr kumimoji="0" lang="en-GB" sz="24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noProof="0" dirty="0">
                <a:ln>
                  <a:noFill/>
                </a:ln>
                <a:solidFill>
                  <a:srgbClr val="002060"/>
                </a:solidFill>
                <a:effectLst/>
                <a:uLnTx/>
                <a:uFillTx/>
                <a:latin typeface="Century Gothic"/>
                <a:ea typeface="Century Gothic"/>
                <a:cs typeface="Century Gothic"/>
                <a:sym typeface="Century Gothic"/>
              </a:rPr>
              <a:t>monkey!</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19" name="TextBox 18">
            <a:extLst>
              <a:ext uri="{FF2B5EF4-FFF2-40B4-BE49-F238E27FC236}">
                <a16:creationId xmlns:a16="http://schemas.microsoft.com/office/drawing/2014/main" id="{2CE3B5A4-4634-490E-87F0-5AD9D6A6624C}"/>
              </a:ext>
            </a:extLst>
          </p:cNvPr>
          <p:cNvSpPr txBox="1"/>
          <p:nvPr/>
        </p:nvSpPr>
        <p:spPr>
          <a:xfrm>
            <a:off x="204236" y="1044136"/>
            <a:ext cx="104132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refer to pets as ‘he’ or ‘she’ but we use ‘it’ for animals in general: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5F6336D-189A-4095-B57F-729B8BD9FEC6}"/>
              </a:ext>
            </a:extLst>
          </p:cNvPr>
          <p:cNvSpPr txBox="1"/>
          <p:nvPr/>
        </p:nvSpPr>
        <p:spPr>
          <a:xfrm>
            <a:off x="4639769" y="1896583"/>
            <a:ext cx="5580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 very naughty!</a:t>
            </a:r>
            <a:endParaRPr kumimoji="0" lang="en-GB" sz="1600" i="0" u="none" strike="noStrike" kern="1200" cap="none" spc="0" normalizeH="0" baseline="0" noProof="0" dirty="0">
              <a:ln>
                <a:noFill/>
              </a:ln>
              <a:solidFill>
                <a:srgbClr val="002060"/>
              </a:solidFill>
              <a:effectLst/>
              <a:uLnTx/>
              <a:uFillTx/>
              <a:latin typeface="Calibri" panose="020F0502020204030204"/>
            </a:endParaRPr>
          </a:p>
        </p:txBody>
      </p:sp>
      <p:sp>
        <p:nvSpPr>
          <p:cNvPr id="36" name="TextBox 35">
            <a:extLst>
              <a:ext uri="{FF2B5EF4-FFF2-40B4-BE49-F238E27FC236}">
                <a16:creationId xmlns:a16="http://schemas.microsoft.com/office/drawing/2014/main" id="{E29CBFFC-97A0-4234-9636-F89AEB29803F}"/>
              </a:ext>
            </a:extLst>
          </p:cNvPr>
          <p:cNvSpPr txBox="1"/>
          <p:nvPr/>
        </p:nvSpPr>
        <p:spPr>
          <a:xfrm>
            <a:off x="306190" y="2780495"/>
            <a:ext cx="106502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French we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‘it’ as well as ‘he’ and ‘she’. So this works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all animals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0D4D4105-2F5C-4BFB-AC98-57622B15E968}"/>
              </a:ext>
            </a:extLst>
          </p:cNvPr>
          <p:cNvSpPr txBox="1"/>
          <p:nvPr/>
        </p:nvSpPr>
        <p:spPr>
          <a:xfrm>
            <a:off x="306190" y="3731871"/>
            <a:ext cx="11932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masculine nouns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feminine nouns:</a:t>
            </a:r>
          </a:p>
        </p:txBody>
      </p:sp>
      <p:sp>
        <p:nvSpPr>
          <p:cNvPr id="40" name="TextBox 39">
            <a:extLst>
              <a:ext uri="{FF2B5EF4-FFF2-40B4-BE49-F238E27FC236}">
                <a16:creationId xmlns:a16="http://schemas.microsoft.com/office/drawing/2014/main" id="{2BB4EF66-8FB0-402B-B003-B69EB717F53C}"/>
              </a:ext>
            </a:extLst>
          </p:cNvPr>
          <p:cNvSpPr txBox="1"/>
          <p:nvPr/>
        </p:nvSpPr>
        <p:spPr>
          <a:xfrm>
            <a:off x="380081" y="446044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Médor</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i="0" u="none" strike="noStrike" kern="1200" cap="none" spc="0" normalizeH="0" noProof="0" dirty="0" err="1">
                <a:ln>
                  <a:noFill/>
                </a:ln>
                <a:solidFill>
                  <a:srgbClr val="002060"/>
                </a:solidFill>
                <a:effectLst/>
                <a:uLnTx/>
                <a:uFillTx/>
                <a:latin typeface="Century Gothic"/>
                <a:ea typeface="Century Gothic"/>
                <a:cs typeface="Century Gothic"/>
                <a:sym typeface="Century Gothic"/>
              </a:rPr>
              <a:t>mon</a:t>
            </a:r>
            <a:r>
              <a:rPr kumimoji="0" lang="en-GB" sz="24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noProof="0" dirty="0" err="1">
                <a:ln>
                  <a:noFill/>
                </a:ln>
                <a:solidFill>
                  <a:srgbClr val="002060"/>
                </a:solidFill>
                <a:effectLst/>
                <a:uLnTx/>
                <a:uFillTx/>
                <a:latin typeface="Century Gothic"/>
                <a:ea typeface="Century Gothic"/>
                <a:cs typeface="Century Gothic"/>
                <a:sym typeface="Century Gothic"/>
              </a:rPr>
              <a:t>chien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F5E2FEA-FD32-4AC9-A427-244BECBB06B4}"/>
              </a:ext>
            </a:extLst>
          </p:cNvPr>
          <p:cNvSpPr txBox="1"/>
          <p:nvPr/>
        </p:nvSpPr>
        <p:spPr>
          <a:xfrm>
            <a:off x="4748196" y="4460442"/>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super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C463EEA-A4A6-467C-8434-AEC00687FA2C}"/>
              </a:ext>
            </a:extLst>
          </p:cNvPr>
          <p:cNvSpPr txBox="1"/>
          <p:nvPr/>
        </p:nvSpPr>
        <p:spPr>
          <a:xfrm>
            <a:off x="380081" y="539764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dirty="0">
                <a:solidFill>
                  <a:srgbClr val="002060"/>
                </a:solidFill>
                <a:latin typeface="Century Gothic"/>
                <a:ea typeface="Century Gothic"/>
                <a:cs typeface="Century Gothic"/>
                <a:sym typeface="Century Gothic"/>
              </a:rPr>
              <a:t>Regard</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singe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1134D85-6D4C-41DD-9D26-8078EEC8C433}"/>
              </a:ext>
            </a:extLst>
          </p:cNvPr>
          <p:cNvSpPr txBox="1"/>
          <p:nvPr/>
        </p:nvSpPr>
        <p:spPr>
          <a:xfrm>
            <a:off x="4272513" y="5352199"/>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très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méchant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Graphic 3" descr="Arrow Right with solid fill">
            <a:extLst>
              <a:ext uri="{FF2B5EF4-FFF2-40B4-BE49-F238E27FC236}">
                <a16:creationId xmlns:a16="http://schemas.microsoft.com/office/drawing/2014/main" id="{7A7D22BF-0A13-400F-B2AD-E2470BC0AC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6920" y="1677126"/>
            <a:ext cx="824460" cy="914400"/>
          </a:xfrm>
          <a:prstGeom prst="rect">
            <a:avLst/>
          </a:prstGeom>
        </p:spPr>
      </p:pic>
      <p:pic>
        <p:nvPicPr>
          <p:cNvPr id="20" name="Graphic 19" descr="Arrow Right with solid fill">
            <a:extLst>
              <a:ext uri="{FF2B5EF4-FFF2-40B4-BE49-F238E27FC236}">
                <a16:creationId xmlns:a16="http://schemas.microsoft.com/office/drawing/2014/main" id="{C39E1717-5329-476A-AE08-782D797747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47908" y="4266474"/>
            <a:ext cx="824460" cy="914400"/>
          </a:xfrm>
          <a:prstGeom prst="rect">
            <a:avLst/>
          </a:prstGeom>
        </p:spPr>
      </p:pic>
      <p:sp>
        <p:nvSpPr>
          <p:cNvPr id="21" name="TextBox 20">
            <a:extLst>
              <a:ext uri="{FF2B5EF4-FFF2-40B4-BE49-F238E27FC236}">
                <a16:creationId xmlns:a16="http://schemas.microsoft.com/office/drawing/2014/main" id="{8EE72398-DFDC-4372-A132-8233486515D7}"/>
              </a:ext>
            </a:extLst>
          </p:cNvPr>
          <p:cNvSpPr txBox="1"/>
          <p:nvPr/>
        </p:nvSpPr>
        <p:spPr>
          <a:xfrm>
            <a:off x="7281775" y="4460441"/>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is super!</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3" name="Google Shape;183;p8">
            <a:extLst>
              <a:ext uri="{FF2B5EF4-FFF2-40B4-BE49-F238E27FC236}">
                <a16:creationId xmlns:a16="http://schemas.microsoft.com/office/drawing/2014/main" id="{087FA996-906A-482F-8C49-42E6291A0A31}"/>
              </a:ext>
            </a:extLst>
          </p:cNvPr>
          <p:cNvPicPr preferRelativeResize="0"/>
          <p:nvPr/>
        </p:nvPicPr>
        <p:blipFill rotWithShape="1">
          <a:blip r:embed="rId12">
            <a:alphaModFix/>
          </a:blip>
          <a:srcRect/>
          <a:stretch/>
        </p:blipFill>
        <p:spPr>
          <a:xfrm>
            <a:off x="6698160" y="4379411"/>
            <a:ext cx="436778" cy="594699"/>
          </a:xfrm>
          <a:prstGeom prst="rect">
            <a:avLst/>
          </a:prstGeom>
          <a:noFill/>
          <a:ln>
            <a:noFill/>
          </a:ln>
        </p:spPr>
      </p:pic>
      <p:pic>
        <p:nvPicPr>
          <p:cNvPr id="24" name="Graphic 23" descr="Arrow Right with solid fill">
            <a:extLst>
              <a:ext uri="{FF2B5EF4-FFF2-40B4-BE49-F238E27FC236}">
                <a16:creationId xmlns:a16="http://schemas.microsoft.com/office/drawing/2014/main" id="{4C74EB4F-2448-4C16-9397-8A568BA67E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91122" y="5171275"/>
            <a:ext cx="824460" cy="914400"/>
          </a:xfrm>
          <a:prstGeom prst="rect">
            <a:avLst/>
          </a:prstGeom>
        </p:spPr>
      </p:pic>
      <p:sp>
        <p:nvSpPr>
          <p:cNvPr id="26" name="TextBox 25">
            <a:extLst>
              <a:ext uri="{FF2B5EF4-FFF2-40B4-BE49-F238E27FC236}">
                <a16:creationId xmlns:a16="http://schemas.microsoft.com/office/drawing/2014/main" id="{8F40A9E7-B730-4E39-8DD3-B179B51C6A03}"/>
              </a:ext>
            </a:extLst>
          </p:cNvPr>
          <p:cNvSpPr txBox="1"/>
          <p:nvPr/>
        </p:nvSpPr>
        <p:spPr>
          <a:xfrm>
            <a:off x="7820967" y="5352198"/>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is very naughty!</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7" name="Google Shape;183;p8">
            <a:extLst>
              <a:ext uri="{FF2B5EF4-FFF2-40B4-BE49-F238E27FC236}">
                <a16:creationId xmlns:a16="http://schemas.microsoft.com/office/drawing/2014/main" id="{4378DA34-D0E4-4A4C-8CA5-7204F90D8CC6}"/>
              </a:ext>
            </a:extLst>
          </p:cNvPr>
          <p:cNvPicPr preferRelativeResize="0"/>
          <p:nvPr/>
        </p:nvPicPr>
        <p:blipFill rotWithShape="1">
          <a:blip r:embed="rId12">
            <a:alphaModFix/>
          </a:blip>
          <a:srcRect/>
          <a:stretch/>
        </p:blipFill>
        <p:spPr>
          <a:xfrm>
            <a:off x="7404740" y="5263269"/>
            <a:ext cx="436778" cy="594699"/>
          </a:xfrm>
          <a:prstGeom prst="rect">
            <a:avLst/>
          </a:prstGeom>
          <a:noFill/>
          <a:ln>
            <a:noFill/>
          </a:ln>
        </p:spPr>
      </p:pic>
      <p:pic>
        <p:nvPicPr>
          <p:cNvPr id="6" name="Picture 5" descr="A picture containing toy, doll&#10;&#10;Description automatically generated">
            <a:extLst>
              <a:ext uri="{FF2B5EF4-FFF2-40B4-BE49-F238E27FC236}">
                <a16:creationId xmlns:a16="http://schemas.microsoft.com/office/drawing/2014/main" id="{9A73ADD2-7765-4E9C-8EBE-EDCACCB97A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47607" y="1677126"/>
            <a:ext cx="1520751" cy="426457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CCA5FA0-D041-4032-A16A-3F3DD9A76A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41802" y="4313915"/>
            <a:ext cx="1161528" cy="1866944"/>
          </a:xfrm>
          <a:prstGeom prst="rect">
            <a:avLst/>
          </a:prstGeom>
        </p:spPr>
      </p:pic>
      <p:sp>
        <p:nvSpPr>
          <p:cNvPr id="28" name="TextBox 27">
            <a:extLst>
              <a:ext uri="{FF2B5EF4-FFF2-40B4-BE49-F238E27FC236}">
                <a16:creationId xmlns:a16="http://schemas.microsoft.com/office/drawing/2014/main" id="{9DC1592B-4750-44E0-8E52-D4D6D5384CBE}"/>
              </a:ext>
            </a:extLst>
          </p:cNvPr>
          <p:cNvSpPr txBox="1"/>
          <p:nvPr/>
        </p:nvSpPr>
        <p:spPr>
          <a:xfrm>
            <a:off x="380081" y="6085676"/>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dirty="0">
                <a:solidFill>
                  <a:srgbClr val="002060"/>
                </a:solidFill>
                <a:latin typeface="Century Gothic"/>
                <a:ea typeface="Century Gothic"/>
                <a:cs typeface="Century Gothic"/>
                <a:sym typeface="Century Gothic"/>
              </a:rPr>
              <a:t>Regard</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girafe</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0FC7531-4AC5-4379-BF7C-7DD8B3B9A73E}"/>
              </a:ext>
            </a:extLst>
          </p:cNvPr>
          <p:cNvSpPr txBox="1"/>
          <p:nvPr/>
        </p:nvSpPr>
        <p:spPr>
          <a:xfrm>
            <a:off x="4272513" y="6040232"/>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Elle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grande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raphic 29" descr="Arrow Right with solid fill">
            <a:extLst>
              <a:ext uri="{FF2B5EF4-FFF2-40B4-BE49-F238E27FC236}">
                <a16:creationId xmlns:a16="http://schemas.microsoft.com/office/drawing/2014/main" id="{83421F04-EBC1-4932-9277-898CA132F2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91122" y="5859308"/>
            <a:ext cx="824460" cy="914400"/>
          </a:xfrm>
          <a:prstGeom prst="rect">
            <a:avLst/>
          </a:prstGeom>
        </p:spPr>
      </p:pic>
      <p:sp>
        <p:nvSpPr>
          <p:cNvPr id="31" name="TextBox 30">
            <a:extLst>
              <a:ext uri="{FF2B5EF4-FFF2-40B4-BE49-F238E27FC236}">
                <a16:creationId xmlns:a16="http://schemas.microsoft.com/office/drawing/2014/main" id="{1BA23811-DE9C-4161-ABF9-263CBEFE9463}"/>
              </a:ext>
            </a:extLst>
          </p:cNvPr>
          <p:cNvSpPr txBox="1"/>
          <p:nvPr/>
        </p:nvSpPr>
        <p:spPr>
          <a:xfrm>
            <a:off x="7820967" y="6040231"/>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is tall!</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3" name="Google Shape;183;p8">
            <a:extLst>
              <a:ext uri="{FF2B5EF4-FFF2-40B4-BE49-F238E27FC236}">
                <a16:creationId xmlns:a16="http://schemas.microsoft.com/office/drawing/2014/main" id="{45773FFF-7E5D-4018-9D7E-74510BD8ADA8}"/>
              </a:ext>
            </a:extLst>
          </p:cNvPr>
          <p:cNvPicPr preferRelativeResize="0"/>
          <p:nvPr/>
        </p:nvPicPr>
        <p:blipFill rotWithShape="1">
          <a:blip r:embed="rId12">
            <a:alphaModFix/>
          </a:blip>
          <a:srcRect/>
          <a:stretch/>
        </p:blipFill>
        <p:spPr>
          <a:xfrm>
            <a:off x="7404740" y="5951302"/>
            <a:ext cx="436778" cy="594699"/>
          </a:xfrm>
          <a:prstGeom prst="rect">
            <a:avLst/>
          </a:prstGeom>
          <a:noFill/>
          <a:ln>
            <a:noFill/>
          </a:ln>
        </p:spPr>
      </p:pic>
      <p:pic>
        <p:nvPicPr>
          <p:cNvPr id="7" name="Picture 6">
            <a:extLst>
              <a:ext uri="{FF2B5EF4-FFF2-40B4-BE49-F238E27FC236}">
                <a16:creationId xmlns:a16="http://schemas.microsoft.com/office/drawing/2014/main" id="{F8EDFF36-9E7C-4832-8659-C6204F4526C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8296" y="4857558"/>
            <a:ext cx="703060" cy="703060"/>
          </a:xfrm>
          <a:prstGeom prst="rect">
            <a:avLst/>
          </a:prstGeom>
        </p:spPr>
      </p:pic>
    </p:spTree>
    <p:extLst>
      <p:ext uri="{BB962C8B-B14F-4D97-AF65-F5344CB8AC3E}">
        <p14:creationId xmlns:p14="http://schemas.microsoft.com/office/powerpoint/2010/main" val="184859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5_15.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5_1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
                                            <p:txEl>
                                              <p:pRg st="0" end="0"/>
                                            </p:txEl>
                                          </p:spTgt>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5_17.wav"/>
                                        </p:tgtEl>
                                      </p:cMediaNode>
                                    </p:audio>
                                  </p:sub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3">
                                            <p:txEl>
                                              <p:pRg st="0" end="0"/>
                                            </p:txEl>
                                          </p:spTgt>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5_18.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5_19.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left)">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9">
                                            <p:txEl>
                                              <p:pRg st="0" end="0"/>
                                            </p:txEl>
                                          </p:spTgt>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8" name="5_20.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08905" y="1601580"/>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01" y="1315447"/>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17301" y="1516878"/>
            <a:ext cx="7555355"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CustomShape 7">
            <a:hlinkClick r:id="" action="ppaction://noaction">
              <a:snd r:embed="rId7" name="6_1.wav"/>
            </a:hlinkClick>
            <a:extLst>
              <a:ext uri="{FF2B5EF4-FFF2-40B4-BE49-F238E27FC236}">
                <a16:creationId xmlns:a16="http://schemas.microsoft.com/office/drawing/2014/main" id="{06D1CDFB-A3C3-4BB3-95BC-A2595E3526C1}"/>
              </a:ext>
            </a:extLst>
          </p:cNvPr>
          <p:cNvSpPr/>
          <p:nvPr/>
        </p:nvSpPr>
        <p:spPr>
          <a:xfrm>
            <a:off x="132790" y="613899"/>
            <a:ext cx="977616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au zoo avec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sa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mère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envoie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messages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Whatsapp</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il y a 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problème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6" name="CustomShape 7">
            <a:hlinkClick r:id="" action="ppaction://noaction">
              <a:snd r:embed="rId8" name="6_2.wav"/>
            </a:hlinkClick>
            <a:extLst>
              <a:ext uri="{FF2B5EF4-FFF2-40B4-BE49-F238E27FC236}">
                <a16:creationId xmlns:a16="http://schemas.microsoft.com/office/drawing/2014/main" id="{D74C7BB7-F8B7-4B43-96F0-E457B05A48D8}"/>
              </a:ext>
            </a:extLst>
          </p:cNvPr>
          <p:cNvSpPr/>
          <p:nvPr/>
        </p:nvSpPr>
        <p:spPr>
          <a:xfrm>
            <a:off x="1017301" y="1541351"/>
            <a:ext cx="769949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Lis les messages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mots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correspondants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8" name="TextBox 37">
            <a:extLst>
              <a:ext uri="{FF2B5EF4-FFF2-40B4-BE49-F238E27FC236}">
                <a16:creationId xmlns:a16="http://schemas.microsoft.com/office/drawing/2014/main" id="{E2B64D8F-D3F6-4C1B-A87C-254CB6496B2B}"/>
              </a:ext>
            </a:extLst>
          </p:cNvPr>
          <p:cNvSpPr txBox="1"/>
          <p:nvPr/>
        </p:nvSpPr>
        <p:spPr>
          <a:xfrm>
            <a:off x="1319865" y="3596145"/>
            <a:ext cx="4087091"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Salut, </a:t>
            </a:r>
            <a:r>
              <a:rPr lang="en-GB" sz="2800" dirty="0" err="1">
                <a:solidFill>
                  <a:srgbClr val="002060"/>
                </a:solidFill>
                <a:latin typeface="Century Gothic" panose="020B0502020202020204" pitchFamily="34" charset="0"/>
              </a:rPr>
              <a:t>Léa</a:t>
            </a:r>
            <a:r>
              <a:rPr lang="en-GB" sz="2800" dirty="0">
                <a:solidFill>
                  <a:srgbClr val="002060"/>
                </a:solidFill>
                <a:latin typeface="Century Gothic" panose="020B0502020202020204" pitchFamily="34" charset="0"/>
              </a:rPr>
              <a:t> ! Au zoo 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serpent,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il </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err="1">
                <a:solidFill>
                  <a:srgbClr val="002060"/>
                </a:solidFill>
                <a:latin typeface="Century Gothic" panose="020B0502020202020204" pitchFamily="34" charset="0"/>
              </a:rPr>
              <a:t>méchant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pic>
        <p:nvPicPr>
          <p:cNvPr id="4" name="Picture 3">
            <a:extLst>
              <a:ext uri="{FF2B5EF4-FFF2-40B4-BE49-F238E27FC236}">
                <a16:creationId xmlns:a16="http://schemas.microsoft.com/office/drawing/2014/main" id="{047A677A-08D9-4A39-BAD3-497E88AEAF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98293" y="2991488"/>
            <a:ext cx="2654716" cy="2534424"/>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2412" y="2675878"/>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grpSp>
        <p:nvGrpSpPr>
          <p:cNvPr id="39" name="Group 38">
            <a:extLst>
              <a:ext uri="{FF2B5EF4-FFF2-40B4-BE49-F238E27FC236}">
                <a16:creationId xmlns:a16="http://schemas.microsoft.com/office/drawing/2014/main" id="{F397B98C-F013-44D6-AE23-EDED92A896A4}"/>
              </a:ext>
            </a:extLst>
          </p:cNvPr>
          <p:cNvGrpSpPr/>
          <p:nvPr/>
        </p:nvGrpSpPr>
        <p:grpSpPr>
          <a:xfrm>
            <a:off x="1273190" y="4877604"/>
            <a:ext cx="1758512" cy="553240"/>
            <a:chOff x="1314416" y="3940020"/>
            <a:chExt cx="1758512" cy="553240"/>
          </a:xfrm>
        </p:grpSpPr>
        <p:pic>
          <p:nvPicPr>
            <p:cNvPr id="40" name="Picture 39" descr="A picture containing text, outdoor, flock&#10;&#10;Description automatically generated">
              <a:extLst>
                <a:ext uri="{FF2B5EF4-FFF2-40B4-BE49-F238E27FC236}">
                  <a16:creationId xmlns:a16="http://schemas.microsoft.com/office/drawing/2014/main" id="{4E770AD8-5CB5-4DE8-932C-08168BF721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615722">
              <a:off x="1365803" y="3908497"/>
              <a:ext cx="520682" cy="623455"/>
            </a:xfrm>
            <a:prstGeom prst="rect">
              <a:avLst/>
            </a:prstGeom>
          </p:spPr>
        </p:pic>
        <p:pic>
          <p:nvPicPr>
            <p:cNvPr id="41" name="Picture 40" descr="A picture containing text, outdoor, flock&#10;&#10;Description automatically generated">
              <a:extLst>
                <a:ext uri="{FF2B5EF4-FFF2-40B4-BE49-F238E27FC236}">
                  <a16:creationId xmlns:a16="http://schemas.microsoft.com/office/drawing/2014/main" id="{A1B4581E-024E-4E34-A060-1D2449B56C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615722">
              <a:off x="1742976" y="3888633"/>
              <a:ext cx="520682" cy="623455"/>
            </a:xfrm>
            <a:prstGeom prst="rect">
              <a:avLst/>
            </a:prstGeom>
          </p:spPr>
        </p:pic>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615722">
              <a:off x="2120149" y="3892548"/>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615722">
              <a:off x="2500860" y="3921191"/>
              <a:ext cx="520682" cy="623455"/>
            </a:xfrm>
            <a:prstGeom prst="rect">
              <a:avLst/>
            </a:prstGeom>
          </p:spPr>
        </p:pic>
      </p:grpSp>
      <p:sp>
        <p:nvSpPr>
          <p:cNvPr id="45" name="Speech Bubble: Rectangle with Corners Rounded 44">
            <a:extLst>
              <a:ext uri="{FF2B5EF4-FFF2-40B4-BE49-F238E27FC236}">
                <a16:creationId xmlns:a16="http://schemas.microsoft.com/office/drawing/2014/main" id="{5C052CAE-8BC6-4836-AFC5-322CD8635A71}"/>
              </a:ext>
            </a:extLst>
          </p:cNvPr>
          <p:cNvSpPr/>
          <p:nvPr/>
        </p:nvSpPr>
        <p:spPr>
          <a:xfrm>
            <a:off x="1017301" y="2127297"/>
            <a:ext cx="7046044"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CustomShape 7">
            <a:extLst>
              <a:ext uri="{FF2B5EF4-FFF2-40B4-BE49-F238E27FC236}">
                <a16:creationId xmlns:a16="http://schemas.microsoft.com/office/drawing/2014/main" id="{2BC7CAED-97E5-4386-AAA6-7A83CD12FC98}"/>
              </a:ext>
            </a:extLst>
          </p:cNvPr>
          <p:cNvSpPr/>
          <p:nvPr/>
        </p:nvSpPr>
        <p:spPr>
          <a:xfrm>
            <a:off x="1017301" y="2151770"/>
            <a:ext cx="6810517"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Help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work out what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is saying.</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2935490179"/>
              </p:ext>
            </p:extLst>
          </p:nvPr>
        </p:nvGraphicFramePr>
        <p:xfrm>
          <a:off x="702288" y="6152567"/>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grande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méchant</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48" name="Picture 47" descr="Logo, icon&#10;&#10;Description automatically generated">
            <a:hlinkClick r:id="" action="ppaction://noaction">
              <a:snd r:embed="rId13" name="6_3.wav"/>
            </a:hlinkClick>
            <a:extLst>
              <a:ext uri="{FF2B5EF4-FFF2-40B4-BE49-F238E27FC236}">
                <a16:creationId xmlns:a16="http://schemas.microsoft.com/office/drawing/2014/main" id="{33856653-E84E-4468-94F7-03A659D86F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9083" y="3271109"/>
            <a:ext cx="616527" cy="616527"/>
          </a:xfrm>
          <a:prstGeom prst="rect">
            <a:avLst/>
          </a:prstGeom>
          <a:effectLst>
            <a:outerShdw blurRad="50800" dist="38100" dir="5400000" algn="t" rotWithShape="0">
              <a:prstClr val="black">
                <a:alpha val="40000"/>
              </a:prstClr>
            </a:outerShdw>
          </a:effectLst>
        </p:spPr>
      </p:pic>
      <p:pic>
        <p:nvPicPr>
          <p:cNvPr id="50" name="Picture 49" descr="A picture containing text, clipart&#10;&#10;Description automatically generated">
            <a:extLst>
              <a:ext uri="{FF2B5EF4-FFF2-40B4-BE49-F238E27FC236}">
                <a16:creationId xmlns:a16="http://schemas.microsoft.com/office/drawing/2014/main" id="{6D75A34B-DF2B-443F-8B9B-81F2F8DF66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2790" y="46680"/>
            <a:ext cx="2208020" cy="706567"/>
          </a:xfrm>
          <a:prstGeom prst="rect">
            <a:avLst/>
          </a:prstGeom>
        </p:spPr>
      </p:pic>
      <p:grpSp>
        <p:nvGrpSpPr>
          <p:cNvPr id="49" name="Group 48">
            <a:extLst>
              <a:ext uri="{FF2B5EF4-FFF2-40B4-BE49-F238E27FC236}">
                <a16:creationId xmlns:a16="http://schemas.microsoft.com/office/drawing/2014/main" id="{04A95391-0436-438F-B771-05AF81BFF1E3}"/>
              </a:ext>
            </a:extLst>
          </p:cNvPr>
          <p:cNvGrpSpPr/>
          <p:nvPr/>
        </p:nvGrpSpPr>
        <p:grpSpPr>
          <a:xfrm>
            <a:off x="2291674" y="4470813"/>
            <a:ext cx="694124" cy="520682"/>
            <a:chOff x="2291674" y="4470813"/>
            <a:chExt cx="694124" cy="520682"/>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615722">
              <a:off x="2343061" y="4419426"/>
              <a:ext cx="520682" cy="623455"/>
            </a:xfrm>
            <a:prstGeom prst="rect">
              <a:avLst/>
            </a:prstGeom>
          </p:spPr>
        </p:pic>
        <p:pic>
          <p:nvPicPr>
            <p:cNvPr id="51" name="Picture 50" descr="A picture containing text, outdoor, flock&#10;&#10;Description automatically generated">
              <a:extLst>
                <a:ext uri="{FF2B5EF4-FFF2-40B4-BE49-F238E27FC236}">
                  <a16:creationId xmlns:a16="http://schemas.microsoft.com/office/drawing/2014/main" id="{22A29506-E058-4283-A48C-BAD752EF57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615722">
              <a:off x="2413730" y="4419426"/>
              <a:ext cx="520682" cy="623455"/>
            </a:xfrm>
            <a:prstGeom prst="rect">
              <a:avLst/>
            </a:prstGeom>
          </p:spPr>
        </p:pic>
      </p:grpSp>
    </p:spTree>
    <p:extLst>
      <p:ext uri="{BB962C8B-B14F-4D97-AF65-F5344CB8AC3E}">
        <p14:creationId xmlns:p14="http://schemas.microsoft.com/office/powerpoint/2010/main" val="195276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31541" y="2015567"/>
            <a:ext cx="3791624"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tortue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err="1">
                <a:solidFill>
                  <a:srgbClr val="002060"/>
                </a:solidFill>
                <a:latin typeface="Century Gothic" panose="020B0502020202020204" pitchFamily="34" charset="0"/>
              </a:rPr>
              <a:t>lente</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pSp>
        <p:nvGrpSpPr>
          <p:cNvPr id="9" name="Group 8">
            <a:extLst>
              <a:ext uri="{FF2B5EF4-FFF2-40B4-BE49-F238E27FC236}">
                <a16:creationId xmlns:a16="http://schemas.microsoft.com/office/drawing/2014/main" id="{9515C79E-D1F9-41DF-BDA7-B6FD9F4371E5}"/>
              </a:ext>
            </a:extLst>
          </p:cNvPr>
          <p:cNvGrpSpPr/>
          <p:nvPr/>
        </p:nvGrpSpPr>
        <p:grpSpPr>
          <a:xfrm>
            <a:off x="2252466" y="290390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4250095781"/>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lente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vert</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hlinkClick r:id="" action="ppaction://noaction">
              <a:snd r:embed="rId6" name="6_4.wav"/>
            </a:hlinkClick>
            <a:extLst>
              <a:ext uri="{FF2B5EF4-FFF2-40B4-BE49-F238E27FC236}">
                <a16:creationId xmlns:a16="http://schemas.microsoft.com/office/drawing/2014/main" id="{5EFA209A-BE8E-4BEB-97B9-8A107112A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590615" y="2450792"/>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pic>
        <p:nvPicPr>
          <p:cNvPr id="12" name="Picture 11" descr="Shape, circle&#10;&#10;Description automatically generated">
            <a:extLst>
              <a:ext uri="{FF2B5EF4-FFF2-40B4-BE49-F238E27FC236}">
                <a16:creationId xmlns:a16="http://schemas.microsoft.com/office/drawing/2014/main" id="{23D07B15-58D2-46CF-A974-EEC68625C4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9759" y="2708064"/>
            <a:ext cx="4161156" cy="208057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0896" y="2165531"/>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
        <p:nvSpPr>
          <p:cNvPr id="13" name="TextBox 12">
            <a:extLst>
              <a:ext uri="{FF2B5EF4-FFF2-40B4-BE49-F238E27FC236}">
                <a16:creationId xmlns:a16="http://schemas.microsoft.com/office/drawing/2014/main" id="{57DF2A6D-E02B-420F-B26B-DC4A1BB437F0}"/>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2</a:t>
            </a:r>
          </a:p>
        </p:txBody>
      </p:sp>
    </p:spTree>
    <p:extLst>
      <p:ext uri="{BB962C8B-B14F-4D97-AF65-F5344CB8AC3E}">
        <p14:creationId xmlns:p14="http://schemas.microsoft.com/office/powerpoint/2010/main" val="314856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8208</TotalTime>
  <Words>2197</Words>
  <Application>Microsoft Office PowerPoint</Application>
  <PresentationFormat>Widescreen</PresentationFormat>
  <Paragraphs>283</Paragraphs>
  <Slides>17</Slides>
  <Notes>17</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Andika</vt: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3_Office Theme</vt:lpstr>
      <vt:lpstr>4_Office Theme</vt:lpstr>
      <vt:lpstr>Office Theme</vt:lpstr>
      <vt:lpstr>Describing things and people</vt:lpstr>
      <vt:lpstr> [ien]</vt:lpstr>
      <vt:lpstr> [ien]</vt:lpstr>
      <vt:lpstr>prononcer</vt:lpstr>
      <vt:lpstr>lire</vt:lpstr>
      <vt:lpstr>vocabulaire</vt:lpstr>
      <vt:lpstr>Saying ‘it’ in French [2]</vt:lpstr>
      <vt:lpstr>lire</vt:lpstr>
      <vt:lpstr>lire</vt:lpstr>
      <vt:lpstr>lire</vt:lpstr>
      <vt:lpstr>lire</vt:lpstr>
      <vt:lpstr>lire</vt:lpstr>
      <vt:lpstr>lire</vt:lpstr>
      <vt:lpstr>lire</vt:lpstr>
      <vt:lpstr>lire</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Marie-Odile Guillou</cp:lastModifiedBy>
  <cp:revision>190</cp:revision>
  <dcterms:created xsi:type="dcterms:W3CDTF">2022-02-01T12:00:57Z</dcterms:created>
  <dcterms:modified xsi:type="dcterms:W3CDTF">2023-02-02T11:11:33Z</dcterms:modified>
</cp:coreProperties>
</file>