
<file path=[Content_Types].xml><?xml version="1.0" encoding="utf-8"?>
<Types xmlns="http://schemas.openxmlformats.org/package/2006/content-types">
  <Default Extension="gif" ContentType="image/gif"/>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5"/>
  </p:notesMasterIdLst>
  <p:sldIdLst>
    <p:sldId id="257" r:id="rId4"/>
    <p:sldId id="925" r:id="rId5"/>
    <p:sldId id="926" r:id="rId6"/>
    <p:sldId id="922" r:id="rId7"/>
    <p:sldId id="829" r:id="rId8"/>
    <p:sldId id="538" r:id="rId9"/>
    <p:sldId id="833" r:id="rId10"/>
    <p:sldId id="837" r:id="rId11"/>
    <p:sldId id="924" r:id="rId12"/>
    <p:sldId id="366" r:id="rId13"/>
    <p:sldId id="5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26859D"/>
    <a:srgbClr val="786EB1"/>
    <a:srgbClr val="FF0066"/>
    <a:srgbClr val="00A1DA"/>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4395" autoAdjust="0"/>
  </p:normalViewPr>
  <p:slideViewPr>
    <p:cSldViewPr snapToGrid="0">
      <p:cViewPr varScale="1">
        <p:scale>
          <a:sx n="73" d="100"/>
          <a:sy n="73" d="100"/>
        </p:scale>
        <p:origin x="1860"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ç</a:t>
            </a:r>
            <a:r>
              <a:rPr lang="fr-FR" sz="1800" b="0" dirty="0">
                <a:solidFill>
                  <a:srgbClr val="002060"/>
                </a:solidFill>
                <a:latin typeface="Century Gothic"/>
                <a:ea typeface="Century Gothic"/>
                <a:cs typeface="Century Gothic"/>
                <a:sym typeface="Century Gothic"/>
              </a:rPr>
              <a:t>] (and soft </a:t>
            </a:r>
            <a:r>
              <a:rPr lang="fr-FR" sz="1800" b="1" dirty="0">
                <a:solidFill>
                  <a:srgbClr val="002060"/>
                </a:solidFill>
                <a:latin typeface="Century Gothic"/>
                <a:ea typeface="Century Gothic"/>
                <a:cs typeface="Century Gothic"/>
                <a:sym typeface="Century Gothic"/>
              </a:rPr>
              <a:t>-c</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ici</a:t>
            </a:r>
            <a:r>
              <a:rPr lang="fr-FR" sz="1800" b="0" dirty="0">
                <a:solidFill>
                  <a:srgbClr val="002060"/>
                </a:solidFill>
                <a:latin typeface="Century Gothic"/>
                <a:ea typeface="Century Gothic"/>
                <a:cs typeface="Century Gothic"/>
                <a:sym typeface="Century Gothic"/>
              </a:rPr>
              <a:t> [167]</a:t>
            </a:r>
            <a:r>
              <a:rPr lang="fr-FR" sz="1800" b="1" dirty="0">
                <a:solidFill>
                  <a:srgbClr val="002060"/>
                </a:solidFill>
                <a:latin typeface="Century Gothic"/>
                <a:ea typeface="Century Gothic"/>
                <a:cs typeface="Century Gothic"/>
                <a:sym typeface="Century Gothic"/>
              </a:rPr>
              <a:t> français </a:t>
            </a:r>
            <a:r>
              <a:rPr lang="fr-FR" sz="1800" b="0" dirty="0">
                <a:solidFill>
                  <a:srgbClr val="002060"/>
                </a:solidFill>
                <a:latin typeface="Century Gothic"/>
                <a:ea typeface="Century Gothic"/>
                <a:cs typeface="Century Gothic"/>
                <a:sym typeface="Century Gothic"/>
              </a:rPr>
              <a:t>[251] </a:t>
            </a:r>
            <a:r>
              <a:rPr lang="fr-FR" sz="1800" b="1" dirty="0">
                <a:solidFill>
                  <a:srgbClr val="002060"/>
                </a:solidFill>
                <a:latin typeface="Century Gothic"/>
                <a:ea typeface="Century Gothic"/>
                <a:cs typeface="Century Gothic"/>
                <a:sym typeface="Century Gothic"/>
              </a:rPr>
              <a:t>garçon</a:t>
            </a:r>
            <a:r>
              <a:rPr lang="fr-FR" sz="1800" b="0" dirty="0">
                <a:solidFill>
                  <a:srgbClr val="002060"/>
                </a:solidFill>
                <a:latin typeface="Century Gothic"/>
                <a:ea typeface="Century Gothic"/>
                <a:cs typeface="Century Gothic"/>
                <a:sym typeface="Century Gothic"/>
              </a:rPr>
              <a:t> [1599] </a:t>
            </a:r>
            <a:r>
              <a:rPr lang="fr-FR" sz="1800" b="1" dirty="0">
                <a:solidFill>
                  <a:srgbClr val="002060"/>
                </a:solidFill>
                <a:latin typeface="Century Gothic"/>
                <a:ea typeface="Century Gothic"/>
                <a:cs typeface="Century Gothic"/>
                <a:sym typeface="Century Gothic"/>
              </a:rPr>
              <a:t>cinéma</a:t>
            </a:r>
            <a:r>
              <a:rPr lang="fr-FR" sz="1800" b="0" dirty="0">
                <a:solidFill>
                  <a:srgbClr val="002060"/>
                </a:solidFill>
                <a:latin typeface="Century Gothic"/>
                <a:ea typeface="Century Gothic"/>
                <a:cs typeface="Century Gothic"/>
                <a:sym typeface="Century Gothic"/>
              </a:rPr>
              <a:t> [1623] </a:t>
            </a:r>
            <a:r>
              <a:rPr lang="fr-FR" sz="1800" b="1" dirty="0">
                <a:solidFill>
                  <a:srgbClr val="002060"/>
                </a:solidFill>
                <a:latin typeface="Century Gothic"/>
                <a:ea typeface="Century Gothic"/>
                <a:cs typeface="Century Gothic"/>
                <a:sym typeface="Century Gothic"/>
              </a:rPr>
              <a:t>décider </a:t>
            </a:r>
            <a:r>
              <a:rPr lang="fr-FR" sz="1800" b="0" dirty="0">
                <a:solidFill>
                  <a:srgbClr val="002060"/>
                </a:solidFill>
                <a:latin typeface="Century Gothic"/>
                <a:ea typeface="Century Gothic"/>
                <a:cs typeface="Century Gothic"/>
                <a:sym typeface="Century Gothic"/>
              </a:rPr>
              <a:t>[165]</a:t>
            </a: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dirty="0">
                <a:solidFill>
                  <a:srgbClr val="002060"/>
                </a:solidFill>
                <a:latin typeface="Century Gothic"/>
                <a:ea typeface="Century Gothic"/>
                <a:cs typeface="Century Gothic"/>
                <a:sym typeface="Century Gothic"/>
              </a:rPr>
              <a:t>professeur, professeure </a:t>
            </a:r>
            <a:r>
              <a:rPr lang="fr-FR" sz="1800" b="0" dirty="0">
                <a:solidFill>
                  <a:srgbClr val="002060"/>
                </a:solidFill>
                <a:latin typeface="Century Gothic"/>
                <a:ea typeface="Century Gothic"/>
                <a:cs typeface="Century Gothic"/>
                <a:sym typeface="Century Gothic"/>
              </a:rPr>
              <a:t>[110] </a:t>
            </a:r>
            <a:r>
              <a:rPr lang="fr-FR" sz="1800" b="1" dirty="0">
                <a:solidFill>
                  <a:srgbClr val="002060"/>
                </a:solidFill>
                <a:latin typeface="Century Gothic"/>
                <a:ea typeface="Century Gothic"/>
                <a:cs typeface="Century Gothic"/>
                <a:sym typeface="Century Gothic"/>
              </a:rPr>
              <a:t>sympathique </a:t>
            </a:r>
            <a:r>
              <a:rPr lang="fr-FR" sz="1800" b="0" dirty="0">
                <a:solidFill>
                  <a:srgbClr val="002060"/>
                </a:solidFill>
                <a:latin typeface="Century Gothic"/>
                <a:ea typeface="Century Gothic"/>
                <a:cs typeface="Century Gothic"/>
                <a:sym typeface="Century Gothic"/>
              </a:rPr>
              <a:t>[4164]  </a:t>
            </a:r>
            <a:r>
              <a:rPr lang="fr-FR" sz="1800" b="1" dirty="0">
                <a:solidFill>
                  <a:srgbClr val="002060"/>
                </a:solidFill>
                <a:latin typeface="Century Gothic"/>
                <a:ea typeface="Century Gothic"/>
                <a:cs typeface="Century Gothic"/>
                <a:sym typeface="Century Gothic"/>
              </a:rPr>
              <a:t>comment </a:t>
            </a:r>
            <a:r>
              <a:rPr lang="fr-FR" sz="1800" b="0" dirty="0">
                <a:solidFill>
                  <a:srgbClr val="002060"/>
                </a:solidFill>
                <a:latin typeface="Century Gothic"/>
                <a:ea typeface="Century Gothic"/>
                <a:cs typeface="Century Gothic"/>
                <a:sym typeface="Century Gothic"/>
              </a:rPr>
              <a:t>[234]</a:t>
            </a: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recognition of the soft </a:t>
            </a:r>
            <a:r>
              <a:rPr lang="en-GB" b="1" dirty="0"/>
              <a:t>c/</a:t>
            </a:r>
            <a:r>
              <a:rPr kumimoji="0" lang="en-GB" altLang="en-US" sz="1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ç.</a:t>
            </a:r>
            <a:endParaRPr lang="en-GB" b="1" dirty="0"/>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Click on each number to hear three words.</a:t>
            </a:r>
          </a:p>
          <a:p>
            <a:pPr marL="228600" indent="-228600">
              <a:buAutoNum type="arabicPeriod"/>
            </a:pPr>
            <a:r>
              <a:rPr lang="en-US" b="0" dirty="0"/>
              <a:t>Pupils write 1-6 and A, B or C for each item, depending which does NOT have soft </a:t>
            </a:r>
            <a:r>
              <a:rPr lang="en-GB" b="1" dirty="0"/>
              <a:t>c/</a:t>
            </a:r>
            <a:r>
              <a:rPr kumimoji="0" lang="en-GB" altLang="en-US" sz="1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ç. </a:t>
            </a:r>
            <a:r>
              <a:rPr kumimoji="0" lang="en-GB" altLang="en-US" sz="1200" b="0"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That word is the odd one out.</a:t>
            </a:r>
            <a:endParaRPr lang="en-US" b="0" i="1" dirty="0"/>
          </a:p>
          <a:p>
            <a:pPr marL="228600" indent="-228600">
              <a:buAutoNum type="arabicPeriod"/>
            </a:pPr>
            <a:r>
              <a:rPr lang="en-US" b="0" dirty="0"/>
              <a:t>Click to reveal the three words with the odd one out in pink.</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written recognition of gender agreement with </a:t>
            </a:r>
            <a:r>
              <a:rPr lang="en-US" b="0" i="1" dirty="0"/>
              <a:t>il </a:t>
            </a:r>
            <a:r>
              <a:rPr lang="en-US" b="0" i="0" dirty="0"/>
              <a:t>/ </a:t>
            </a:r>
            <a:r>
              <a:rPr lang="en-US" b="0" i="1" dirty="0" err="1"/>
              <a:t>elle</a:t>
            </a:r>
            <a:r>
              <a:rPr lang="en-US" b="0" i="0" dirty="0"/>
              <a:t> meaning ‘it’.</a:t>
            </a:r>
            <a:endParaRPr lang="en-US" b="1" dirty="0"/>
          </a:p>
          <a:p>
            <a:endParaRPr lang="en-US" b="1" dirty="0"/>
          </a:p>
          <a:p>
            <a:r>
              <a:rPr lang="en-US" b="1" dirty="0"/>
              <a:t>Procedure:</a:t>
            </a:r>
          </a:p>
          <a:p>
            <a:r>
              <a:rPr lang="en-US" b="0" dirty="0"/>
              <a:t>1. Teacher to check pupils know the gender of nouns before they do the activity. Ensure that pupils </a:t>
            </a:r>
            <a:r>
              <a:rPr lang="en-US" b="0" dirty="0" err="1"/>
              <a:t>realise</a:t>
            </a:r>
            <a:r>
              <a:rPr lang="en-US" b="0" dirty="0"/>
              <a:t> that this is the only way they can identify the correct answer.</a:t>
            </a:r>
          </a:p>
          <a:p>
            <a:r>
              <a:rPr lang="en-US" b="0" dirty="0"/>
              <a:t>2. Write 1-6 and choose if the pronoun refers to the noun in picture ‘a’ or ‘b’.</a:t>
            </a:r>
          </a:p>
          <a:p>
            <a:r>
              <a:rPr lang="en-US" b="0" dirty="0"/>
              <a:t>3. Click to reveal the answers.</a:t>
            </a:r>
            <a:endParaRPr lang="en-US" b="1"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a:t>
            </a:r>
            <a:r>
              <a:rPr lang="en-GB" sz="1200" b="0" strike="noStrike" spc="-1" dirty="0" err="1">
                <a:solidFill>
                  <a:srgbClr val="000000"/>
                </a:solidFill>
                <a:latin typeface="Calibri"/>
                <a:ea typeface="Calibri"/>
              </a:rPr>
              <a:t>mon</a:t>
            </a:r>
            <a:r>
              <a:rPr lang="en-GB" sz="1200" b="0" strike="noStrike" spc="-1" dirty="0">
                <a:solidFill>
                  <a:srgbClr val="000000"/>
                </a:solidFill>
                <a:latin typeface="Calibri"/>
                <a:ea typeface="Calibri"/>
              </a:rPr>
              <a:t>/ma and ton/ta; to practise written comprehension of familiar language in a longer context.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Ensure that they are clear that they need to consider the following noun’s gender but also the meaning of the whole sentence to know if they need ‘your’ or ‘my’. </a:t>
            </a:r>
          </a:p>
          <a:p>
            <a:pPr marL="229320" indent="-228600">
              <a:lnSpc>
                <a:spcPct val="100000"/>
              </a:lnSpc>
              <a:buAutoNum type="arabicPeriod"/>
            </a:pPr>
            <a:r>
              <a:rPr lang="en-GB" sz="1200" b="0" strike="noStrike" spc="-1" dirty="0">
                <a:latin typeface="Arial"/>
              </a:rPr>
              <a:t>Click on the text message to hear it (including the missing possessive adjective) and click to reveal the written answer.</a:t>
            </a:r>
          </a:p>
          <a:p>
            <a:pPr marL="229320" indent="-228600">
              <a:lnSpc>
                <a:spcPct val="100000"/>
              </a:lnSpc>
              <a:buAutoNum type="arabicPeriod"/>
            </a:pPr>
            <a:r>
              <a:rPr lang="en-GB" sz="1200" b="0" strike="noStrike" spc="-1" dirty="0">
                <a:latin typeface="Arial"/>
              </a:rPr>
              <a:t>Allow pupils to work on items 2-10.</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dirty="0">
                <a:latin typeface="Arial"/>
              </a:rPr>
              <a:t>Provide feedback through listen and check and written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and comprehension of language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use both texts to work out which words are missing.</a:t>
            </a:r>
          </a:p>
          <a:p>
            <a:pPr marL="0" marR="0" lvl="0" indent="0" algn="l" rtl="0">
              <a:lnSpc>
                <a:spcPct val="100000"/>
              </a:lnSpc>
              <a:spcBef>
                <a:spcPts val="0"/>
              </a:spcBef>
              <a:spcAft>
                <a:spcPts val="0"/>
              </a:spcAft>
              <a:buClr>
                <a:schemeClr val="dk1"/>
              </a:buClr>
              <a:buSzPts val="1200"/>
              <a:buFont typeface="Calibri"/>
              <a:buNone/>
            </a:pPr>
            <a:r>
              <a:rPr lang="en-GB" b="0" dirty="0"/>
              <a:t>2. They write the missing words in English and in French from both texts.</a:t>
            </a:r>
          </a:p>
          <a:p>
            <a:pPr marL="0" marR="0" lvl="0" indent="0" algn="l" rtl="0">
              <a:lnSpc>
                <a:spcPct val="100000"/>
              </a:lnSpc>
              <a:spcBef>
                <a:spcPts val="0"/>
              </a:spcBef>
              <a:spcAft>
                <a:spcPts val="0"/>
              </a:spcAft>
              <a:buClr>
                <a:schemeClr val="dk1"/>
              </a:buClr>
              <a:buSzPts val="1200"/>
              <a:buFont typeface="Calibri"/>
              <a:buNone/>
            </a:pPr>
            <a:r>
              <a:rPr lang="en-GB" b="0" dirty="0"/>
              <a:t>3. Elicit the responses orally and click to reveal written answers.</a:t>
            </a:r>
            <a:br>
              <a:rPr lang="en-GB" b="0" dirty="0"/>
            </a:br>
            <a:endParaRPr lang="en-GB" sz="1200" b="1"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8944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05/05/2022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05/05/2022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4.png"/><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video" Target="../media/media2.mkv"/><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image" Target="../media/image3.png"/><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3.wav"/><Relationship Id="rId3" Type="http://schemas.openxmlformats.org/officeDocument/2006/relationships/image" Target="../media/image2.png"/><Relationship Id="rId7" Type="http://schemas.openxmlformats.org/officeDocument/2006/relationships/audio" Target="../media/audio10.wav"/><Relationship Id="rId12"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audio" Target="../media/audio9.wav"/><Relationship Id="rId11" Type="http://schemas.openxmlformats.org/officeDocument/2006/relationships/image" Target="../media/image13.svg"/><Relationship Id="rId5" Type="http://schemas.openxmlformats.org/officeDocument/2006/relationships/audio" Target="../media/audio8.wav"/><Relationship Id="rId10" Type="http://schemas.openxmlformats.org/officeDocument/2006/relationships/image" Target="../media/image12.png"/><Relationship Id="rId4" Type="http://schemas.openxmlformats.org/officeDocument/2006/relationships/audio" Target="../media/audio7.wav"/><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14.wav"/><Relationship Id="rId21" Type="http://schemas.openxmlformats.org/officeDocument/2006/relationships/image" Target="../media/image23.png"/><Relationship Id="rId7" Type="http://schemas.openxmlformats.org/officeDocument/2006/relationships/audio" Target="../media/audio18.wav"/><Relationship Id="rId12" Type="http://schemas.openxmlformats.org/officeDocument/2006/relationships/audio" Target="../media/audio20.wav"/><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audio" Target="../media/audio17.wav"/><Relationship Id="rId11" Type="http://schemas.openxmlformats.org/officeDocument/2006/relationships/image" Target="../media/image13.svg"/><Relationship Id="rId5" Type="http://schemas.openxmlformats.org/officeDocument/2006/relationships/audio" Target="../media/audio16.wav"/><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audio" Target="../media/audio15.wav"/><Relationship Id="rId9" Type="http://schemas.openxmlformats.org/officeDocument/2006/relationships/image" Target="../media/image14.png"/><Relationship Id="rId14" Type="http://schemas.openxmlformats.org/officeDocument/2006/relationships/image" Target="../media/image16.png"/><Relationship Id="rId22"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27.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3.sv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audio" Target="../media/audio24.wav"/><Relationship Id="rId11" Type="http://schemas.openxmlformats.org/officeDocument/2006/relationships/image" Target="../media/image12.png"/><Relationship Id="rId5" Type="http://schemas.openxmlformats.org/officeDocument/2006/relationships/audio" Target="../media/audio23.wav"/><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audio" Target="../media/audio22.wav"/><Relationship Id="rId9" Type="http://schemas.openxmlformats.org/officeDocument/2006/relationships/image" Target="../media/image14.png"/><Relationship Id="rId14" Type="http://schemas.openxmlformats.org/officeDocument/2006/relationships/audio" Target="../media/audio26.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18" Type="http://schemas.openxmlformats.org/officeDocument/2006/relationships/audio" Target="../media/audio43.wav"/><Relationship Id="rId26" Type="http://schemas.openxmlformats.org/officeDocument/2006/relationships/image" Target="../media/image32.png"/><Relationship Id="rId3" Type="http://schemas.openxmlformats.org/officeDocument/2006/relationships/audio" Target="../media/audio28.wav"/><Relationship Id="rId21" Type="http://schemas.openxmlformats.org/officeDocument/2006/relationships/audio" Target="../media/audio46.wav"/><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audio" Target="../media/audio42.wav"/><Relationship Id="rId25"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audio" Target="../media/audio41.wav"/><Relationship Id="rId20" Type="http://schemas.openxmlformats.org/officeDocument/2006/relationships/audio" Target="../media/audio45.wav"/><Relationship Id="rId1" Type="http://schemas.openxmlformats.org/officeDocument/2006/relationships/slideLayout" Target="../slideLayouts/slideLayout29.xml"/><Relationship Id="rId6" Type="http://schemas.openxmlformats.org/officeDocument/2006/relationships/audio" Target="../media/audio31.wav"/><Relationship Id="rId11" Type="http://schemas.openxmlformats.org/officeDocument/2006/relationships/audio" Target="../media/audio36.wav"/><Relationship Id="rId24" Type="http://schemas.openxmlformats.org/officeDocument/2006/relationships/image" Target="../media/image35.png"/><Relationship Id="rId5" Type="http://schemas.openxmlformats.org/officeDocument/2006/relationships/audio" Target="../media/audio30.wav"/><Relationship Id="rId15" Type="http://schemas.openxmlformats.org/officeDocument/2006/relationships/audio" Target="../media/audio40.wav"/><Relationship Id="rId23" Type="http://schemas.openxmlformats.org/officeDocument/2006/relationships/image" Target="../media/image34.png"/><Relationship Id="rId10" Type="http://schemas.openxmlformats.org/officeDocument/2006/relationships/audio" Target="../media/audio35.wav"/><Relationship Id="rId19" Type="http://schemas.openxmlformats.org/officeDocument/2006/relationships/audio" Target="../media/audio44.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39.wav"/><Relationship Id="rId22"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26.png"/><Relationship Id="rId7" Type="http://schemas.openxmlformats.org/officeDocument/2006/relationships/audio" Target="../media/audio48.wav"/><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27.wav"/><Relationship Id="rId10" Type="http://schemas.openxmlformats.org/officeDocument/2006/relationships/audio" Target="../media/audio51.wav"/><Relationship Id="rId4" Type="http://schemas.openxmlformats.org/officeDocument/2006/relationships/audio" Target="../media/audio46.wav"/><Relationship Id="rId9" Type="http://schemas.openxmlformats.org/officeDocument/2006/relationships/audio" Target="../media/audio5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49" name="Table 4">
            <a:extLst>
              <a:ext uri="{FF2B5EF4-FFF2-40B4-BE49-F238E27FC236}">
                <a16:creationId xmlns:a16="http://schemas.microsoft.com/office/drawing/2014/main" id="{25A38F21-B350-4E10-B4A7-9E2D0E6C433A}"/>
              </a:ext>
            </a:extLst>
          </p:cNvPr>
          <p:cNvGraphicFramePr>
            <a:graphicFrameLocks noGrp="1"/>
          </p:cNvGraphicFramePr>
          <p:nvPr>
            <p:extLst>
              <p:ext uri="{D42A27DB-BD31-4B8C-83A1-F6EECF244321}">
                <p14:modId xmlns:p14="http://schemas.microsoft.com/office/powerpoint/2010/main" val="1565914558"/>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le/la</a:t>
                      </a:r>
                    </a:p>
                  </a:txBody>
                  <a:tcPr/>
                </a:tc>
                <a:tc>
                  <a:txBody>
                    <a:bodyPr/>
                    <a:lstStyle/>
                    <a:p>
                      <a:r>
                        <a:rPr lang="en-GB" sz="2400" b="1" dirty="0" err="1">
                          <a:solidFill>
                            <a:srgbClr val="002060"/>
                          </a:solidFill>
                          <a:latin typeface="Century Gothic" panose="020B0502020202020204" pitchFamily="34" charset="0"/>
                        </a:rPr>
                        <a:t>l’ami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frère</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donner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comment ?</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professeure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sympa</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thique</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la chose</a:t>
                      </a:r>
                    </a:p>
                  </a:txBody>
                  <a:tcPr/>
                </a:tc>
                <a:tc>
                  <a:txBody>
                    <a:bodyPr/>
                    <a:lstStyle/>
                    <a:p>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professeur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0" name="Picture 49">
            <a:extLst>
              <a:ext uri="{FF2B5EF4-FFF2-40B4-BE49-F238E27FC236}">
                <a16:creationId xmlns:a16="http://schemas.microsoft.com/office/drawing/2014/main" id="{568CD142-3771-4F0C-8ED4-F481F9EF4147}"/>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2C824F83-39A9-42D5-A357-848537E3C8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52" name="Picture 51">
            <a:extLst>
              <a:ext uri="{FF2B5EF4-FFF2-40B4-BE49-F238E27FC236}">
                <a16:creationId xmlns:a16="http://schemas.microsoft.com/office/drawing/2014/main" id="{6469EBDB-C848-4CA2-9FE3-FDB4F65C271E}"/>
              </a:ext>
            </a:extLst>
          </p:cNvPr>
          <p:cNvPicPr>
            <a:picLocks noChangeAspect="1"/>
          </p:cNvPicPr>
          <p:nvPr/>
        </p:nvPicPr>
        <p:blipFill>
          <a:blip r:embed="rId7"/>
          <a:stretch>
            <a:fillRect/>
          </a:stretch>
        </p:blipFill>
        <p:spPr>
          <a:xfrm>
            <a:off x="922093" y="4558325"/>
            <a:ext cx="804850" cy="762489"/>
          </a:xfrm>
          <a:prstGeom prst="rect">
            <a:avLst/>
          </a:prstGeom>
        </p:spPr>
      </p:pic>
      <p:sp>
        <p:nvSpPr>
          <p:cNvPr id="53" name="TextBox 52">
            <a:extLst>
              <a:ext uri="{FF2B5EF4-FFF2-40B4-BE49-F238E27FC236}">
                <a16:creationId xmlns:a16="http://schemas.microsoft.com/office/drawing/2014/main" id="{C66866C7-F813-44CF-A33C-DEAC8B1B3BA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63A7E7BE-1C63-4AA6-B378-840998866CE6}"/>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5" name="TextBox 54">
            <a:extLst>
              <a:ext uri="{FF2B5EF4-FFF2-40B4-BE49-F238E27FC236}">
                <a16:creationId xmlns:a16="http://schemas.microsoft.com/office/drawing/2014/main" id="{19EC105F-7093-4A36-BF4A-22B8820C76DF}"/>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4F9683FE-93F4-46CA-BC1A-D10D6659B371}"/>
              </a:ext>
            </a:extLst>
          </p:cNvPr>
          <p:cNvGraphicFramePr>
            <a:graphicFrameLocks noGrp="1"/>
          </p:cNvGraphicFramePr>
          <p:nvPr>
            <p:extLst>
              <p:ext uri="{D42A27DB-BD31-4B8C-83A1-F6EECF244321}">
                <p14:modId xmlns:p14="http://schemas.microsoft.com/office/powerpoint/2010/main" val="3784563837"/>
              </p:ext>
            </p:extLst>
          </p:nvPr>
        </p:nvGraphicFramePr>
        <p:xfrm>
          <a:off x="464082" y="1010762"/>
          <a:ext cx="9810698" cy="5168388"/>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(m), the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at,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friend (m), (f)</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brother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sister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give, giving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to prepare, preparing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thing</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some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how many?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a:solidFill>
                            <a:srgbClr val="002060"/>
                          </a:solidFill>
                          <a:latin typeface="Century Gothic" panose="020B0502020202020204" pitchFamily="34" charset="0"/>
                        </a:rPr>
                        <a:t>(the) teacher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teacher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nice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2A220EB2-46AA-4639-B763-CCFF60AEADA8}"/>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2A2600C5-34E0-431F-A2BE-FCF1C4271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4" name="Picture 23">
            <a:extLst>
              <a:ext uri="{FF2B5EF4-FFF2-40B4-BE49-F238E27FC236}">
                <a16:creationId xmlns:a16="http://schemas.microsoft.com/office/drawing/2014/main" id="{2BF47D4E-7FF5-4A9F-B3F2-6F69FDC41F9C}"/>
              </a:ext>
            </a:extLst>
          </p:cNvPr>
          <p:cNvPicPr>
            <a:picLocks noChangeAspect="1"/>
          </p:cNvPicPr>
          <p:nvPr/>
        </p:nvPicPr>
        <p:blipFill>
          <a:blip r:embed="rId7"/>
          <a:stretch>
            <a:fillRect/>
          </a:stretch>
        </p:blipFill>
        <p:spPr>
          <a:xfrm>
            <a:off x="922093" y="4558325"/>
            <a:ext cx="804850" cy="762489"/>
          </a:xfrm>
          <a:prstGeom prst="rect">
            <a:avLst/>
          </a:prstGeom>
        </p:spPr>
      </p:pic>
      <p:sp>
        <p:nvSpPr>
          <p:cNvPr id="27" name="TextBox 26">
            <a:extLst>
              <a:ext uri="{FF2B5EF4-FFF2-40B4-BE49-F238E27FC236}">
                <a16:creationId xmlns:a16="http://schemas.microsoft.com/office/drawing/2014/main" id="{31DBD2D9-7C2D-4D2B-A3ED-1E3392AB56EB}"/>
              </a:ext>
            </a:extLst>
          </p:cNvPr>
          <p:cNvSpPr txBox="1"/>
          <p:nvPr/>
        </p:nvSpPr>
        <p:spPr>
          <a:xfrm>
            <a:off x="984081" y="53207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9" name="TextBox 28">
            <a:extLst>
              <a:ext uri="{FF2B5EF4-FFF2-40B4-BE49-F238E27FC236}">
                <a16:creationId xmlns:a16="http://schemas.microsoft.com/office/drawing/2014/main" id="{6DB1DD8D-3E5D-4626-ADC8-E95339996490}"/>
              </a:ext>
            </a:extLst>
          </p:cNvPr>
          <p:cNvSpPr txBox="1"/>
          <p:nvPr/>
        </p:nvSpPr>
        <p:spPr>
          <a:xfrm>
            <a:off x="922093" y="38777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0" name="TextBox 29">
            <a:extLst>
              <a:ext uri="{FF2B5EF4-FFF2-40B4-BE49-F238E27FC236}">
                <a16:creationId xmlns:a16="http://schemas.microsoft.com/office/drawing/2014/main" id="{7712E69E-D480-4EEE-AEED-9BF0EB653D19}"/>
              </a:ext>
            </a:extLst>
          </p:cNvPr>
          <p:cNvSpPr txBox="1"/>
          <p:nvPr/>
        </p:nvSpPr>
        <p:spPr>
          <a:xfrm>
            <a:off x="993953" y="200240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pic>
        <p:nvPicPr>
          <p:cNvPr id="3" name="C cédille  c (soft)">
            <a:hlinkClick r:id="" action="ppaction://media"/>
            <a:extLst>
              <a:ext uri="{FF2B5EF4-FFF2-40B4-BE49-F238E27FC236}">
                <a16:creationId xmlns:a16="http://schemas.microsoft.com/office/drawing/2014/main" id="{DEA6C966-4EEE-4A1A-A184-2B7361B846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44981" y="2543638"/>
            <a:ext cx="3657600" cy="2057400"/>
          </a:xfrm>
          <a:prstGeom prst="rect">
            <a:avLst/>
          </a:prstGeom>
        </p:spPr>
      </p:pic>
      <p:pic>
        <p:nvPicPr>
          <p:cNvPr id="7" name="ici">
            <a:hlinkClick r:id="" action="ppaction://media"/>
            <a:extLst>
              <a:ext uri="{FF2B5EF4-FFF2-40B4-BE49-F238E27FC236}">
                <a16:creationId xmlns:a16="http://schemas.microsoft.com/office/drawing/2014/main" id="{509983E8-40F5-455C-BFBD-4A6AEDC6CDB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956107" y="2587409"/>
            <a:ext cx="3690912" cy="2076138"/>
          </a:xfrm>
          <a:prstGeom prst="rect">
            <a:avLst/>
          </a:prstGeom>
        </p:spPr>
      </p:pic>
    </p:spTree>
    <p:extLst>
      <p:ext uri="{BB962C8B-B14F-4D97-AF65-F5344CB8AC3E}">
        <p14:creationId xmlns:p14="http://schemas.microsoft.com/office/powerpoint/2010/main" val="12735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 cédille  c (sof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55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ic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7"/>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14">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1490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em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inem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ecid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decid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rancai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ranca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8F9C9A8-539F-4B05-B7A4-4B00567B2591}"/>
              </a:ext>
            </a:extLst>
          </p:cNvPr>
          <p:cNvGraphicFramePr>
            <a:graphicFrameLocks noGrp="1"/>
          </p:cNvGraphicFramePr>
          <p:nvPr>
            <p:extLst>
              <p:ext uri="{D42A27DB-BD31-4B8C-83A1-F6EECF244321}">
                <p14:modId xmlns:p14="http://schemas.microsoft.com/office/powerpoint/2010/main" val="271024364"/>
              </p:ext>
            </p:extLst>
          </p:nvPr>
        </p:nvGraphicFramePr>
        <p:xfrm>
          <a:off x="846372" y="738785"/>
          <a:ext cx="5757333" cy="518160"/>
        </p:xfrm>
        <a:graphic>
          <a:graphicData uri="http://schemas.openxmlformats.org/drawingml/2006/table">
            <a:tbl>
              <a:tblPr firstRow="1" bandRow="1">
                <a:tableStyleId>{5940675A-B579-460E-94D1-54222C63F5DA}</a:tableStyleId>
              </a:tblPr>
              <a:tblGrid>
                <a:gridCol w="1919111">
                  <a:extLst>
                    <a:ext uri="{9D8B030D-6E8A-4147-A177-3AD203B41FA5}">
                      <a16:colId xmlns:a16="http://schemas.microsoft.com/office/drawing/2014/main" val="218209531"/>
                    </a:ext>
                  </a:extLst>
                </a:gridCol>
                <a:gridCol w="1919111">
                  <a:extLst>
                    <a:ext uri="{9D8B030D-6E8A-4147-A177-3AD203B41FA5}">
                      <a16:colId xmlns:a16="http://schemas.microsoft.com/office/drawing/2014/main" val="3046879540"/>
                    </a:ext>
                  </a:extLst>
                </a:gridCol>
                <a:gridCol w="1919111">
                  <a:extLst>
                    <a:ext uri="{9D8B030D-6E8A-4147-A177-3AD203B41FA5}">
                      <a16:colId xmlns:a16="http://schemas.microsoft.com/office/drawing/2014/main" val="3566126559"/>
                    </a:ext>
                  </a:extLst>
                </a:gridCol>
              </a:tblGrid>
              <a:tr h="370840">
                <a:tc>
                  <a:txBody>
                    <a:bodyPr/>
                    <a:lstStyle/>
                    <a:p>
                      <a:pPr algn="ctr"/>
                      <a:r>
                        <a:rPr lang="en-GB" sz="2800" b="1" dirty="0">
                          <a:solidFill>
                            <a:srgbClr val="FF3399"/>
                          </a:solidFill>
                          <a:latin typeface="Century Gothic" panose="020B0502020202020204" pitchFamily="34" charset="0"/>
                        </a:rPr>
                        <a:t>A</a:t>
                      </a:r>
                    </a:p>
                  </a:txBody>
                  <a:tcPr>
                    <a:lnL w="12700" cmpd="sng">
                      <a:noFill/>
                    </a:lnL>
                    <a:lnR w="12700" cmpd="sng">
                      <a:noFill/>
                    </a:lnR>
                    <a:lnT w="12700" cmpd="sng">
                      <a:noFill/>
                    </a:lnT>
                    <a:lnB w="12700" cap="flat" cmpd="sng" algn="ctr">
                      <a:solidFill>
                        <a:srgbClr val="FF339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FF3399"/>
                          </a:solidFill>
                          <a:latin typeface="Century Gothic" panose="020B0502020202020204" pitchFamily="34" charset="0"/>
                        </a:rPr>
                        <a:t>B</a:t>
                      </a:r>
                    </a:p>
                  </a:txBody>
                  <a:tcPr>
                    <a:lnL w="12700" cmpd="sng">
                      <a:noFill/>
                    </a:lnL>
                    <a:lnR w="12700" cmpd="sng">
                      <a:noFill/>
                    </a:lnR>
                    <a:lnT w="12700" cmpd="sng">
                      <a:noFill/>
                    </a:lnT>
                    <a:lnB w="12700" cap="flat" cmpd="sng" algn="ctr">
                      <a:solidFill>
                        <a:srgbClr val="FF339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FF3399"/>
                          </a:solidFill>
                          <a:latin typeface="Century Gothic" panose="020B0502020202020204" pitchFamily="34" charset="0"/>
                        </a:rPr>
                        <a:t>C</a:t>
                      </a:r>
                    </a:p>
                  </a:txBody>
                  <a:tcPr>
                    <a:lnL w="12700" cmpd="sng">
                      <a:noFill/>
                    </a:lnL>
                    <a:lnR w="12700" cmpd="sng">
                      <a:noFill/>
                    </a:lnR>
                    <a:lnT w="12700" cmpd="sng">
                      <a:noFill/>
                    </a:lnT>
                    <a:lnB w="12700" cap="flat" cmpd="sng" algn="ctr">
                      <a:solidFill>
                        <a:srgbClr val="FF339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995583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3"/>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7" name="CustomShape 23">
            <a:hlinkClick r:id="" action="ppaction://noaction">
              <a:snd r:embed="rId4" name="p.1.wav"/>
            </a:hlinkClick>
            <a:extLst>
              <a:ext uri="{FF2B5EF4-FFF2-40B4-BE49-F238E27FC236}">
                <a16:creationId xmlns:a16="http://schemas.microsoft.com/office/drawing/2014/main" id="{C9001E2B-3E11-4A80-B273-C4D8B796B340}"/>
              </a:ext>
            </a:extLst>
          </p:cNvPr>
          <p:cNvSpPr/>
          <p:nvPr/>
        </p:nvSpPr>
        <p:spPr>
          <a:xfrm>
            <a:off x="226064" y="146454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5" name="p.2.wav"/>
            </a:hlinkClick>
            <a:extLst>
              <a:ext uri="{FF2B5EF4-FFF2-40B4-BE49-F238E27FC236}">
                <a16:creationId xmlns:a16="http://schemas.microsoft.com/office/drawing/2014/main" id="{23AE466A-0B11-438F-8D03-1873BFA10B3F}"/>
              </a:ext>
            </a:extLst>
          </p:cNvPr>
          <p:cNvSpPr/>
          <p:nvPr/>
        </p:nvSpPr>
        <p:spPr>
          <a:xfrm>
            <a:off x="220408" y="22829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6" name="p.3.wav"/>
            </a:hlinkClick>
            <a:extLst>
              <a:ext uri="{FF2B5EF4-FFF2-40B4-BE49-F238E27FC236}">
                <a16:creationId xmlns:a16="http://schemas.microsoft.com/office/drawing/2014/main" id="{3651A62A-8258-47FC-8B7F-837E2CBC862E}"/>
              </a:ext>
            </a:extLst>
          </p:cNvPr>
          <p:cNvSpPr/>
          <p:nvPr/>
        </p:nvSpPr>
        <p:spPr>
          <a:xfrm>
            <a:off x="220408" y="32287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7" name="p.4.wav"/>
            </a:hlinkClick>
            <a:extLst>
              <a:ext uri="{FF2B5EF4-FFF2-40B4-BE49-F238E27FC236}">
                <a16:creationId xmlns:a16="http://schemas.microsoft.com/office/drawing/2014/main" id="{BDD4C837-3A03-4B46-AA6B-5560B0ECFA2C}"/>
              </a:ext>
            </a:extLst>
          </p:cNvPr>
          <p:cNvSpPr/>
          <p:nvPr/>
        </p:nvSpPr>
        <p:spPr>
          <a:xfrm>
            <a:off x="229490" y="405924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8" name="p.5.wav"/>
            </a:hlinkClick>
            <a:extLst>
              <a:ext uri="{FF2B5EF4-FFF2-40B4-BE49-F238E27FC236}">
                <a16:creationId xmlns:a16="http://schemas.microsoft.com/office/drawing/2014/main" id="{DA30BCB8-1298-453F-9AA9-BA4634F495BD}"/>
              </a:ext>
            </a:extLst>
          </p:cNvPr>
          <p:cNvSpPr/>
          <p:nvPr/>
        </p:nvSpPr>
        <p:spPr>
          <a:xfrm>
            <a:off x="229490" y="50308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45" y="1649084"/>
            <a:ext cx="1568117" cy="2452394"/>
          </a:xfrm>
          <a:prstGeom prst="rect">
            <a:avLst/>
          </a:prstGeom>
        </p:spPr>
      </p:pic>
      <p:sp>
        <p:nvSpPr>
          <p:cNvPr id="5" name="TextBox 4">
            <a:extLst>
              <a:ext uri="{FF2B5EF4-FFF2-40B4-BE49-F238E27FC236}">
                <a16:creationId xmlns:a16="http://schemas.microsoft.com/office/drawing/2014/main" id="{5AC030A0-30C1-479C-B7F3-24E08D1F9AA8}"/>
              </a:ext>
            </a:extLst>
          </p:cNvPr>
          <p:cNvSpPr txBox="1"/>
          <p:nvPr/>
        </p:nvSpPr>
        <p:spPr>
          <a:xfrm>
            <a:off x="1061403" y="2225824"/>
            <a:ext cx="8534400" cy="584775"/>
          </a:xfrm>
          <a:prstGeom prst="rect">
            <a:avLst/>
          </a:prstGeom>
          <a:noFill/>
        </p:spPr>
        <p:txBody>
          <a:bodyPr wrap="square" rtlCol="0">
            <a:spAutoFit/>
          </a:bodyPr>
          <a:lstStyle/>
          <a:p>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leçon</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FF3399"/>
                </a:solidFill>
                <a:effectLst/>
                <a:uLnTx/>
                <a:uFillTx/>
                <a:latin typeface="Century Gothic" panose="020B0502020202020204" pitchFamily="34" charset="0"/>
                <a:ea typeface="Calibri" panose="020F0502020204030204" pitchFamily="34" charset="0"/>
                <a:cs typeface="Nirmala UI" panose="020B0502040204020203" pitchFamily="34" charset="0"/>
              </a:rPr>
              <a:t>cochon</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maçon</a:t>
            </a:r>
            <a:endParaRPr lang="en-GB" sz="3200" dirty="0"/>
          </a:p>
        </p:txBody>
      </p:sp>
      <p:sp>
        <p:nvSpPr>
          <p:cNvPr id="19" name="TextBox 18">
            <a:extLst>
              <a:ext uri="{FF2B5EF4-FFF2-40B4-BE49-F238E27FC236}">
                <a16:creationId xmlns:a16="http://schemas.microsoft.com/office/drawing/2014/main" id="{DC6F6B8D-4B54-4F64-BA38-323D9385845E}"/>
              </a:ext>
            </a:extLst>
          </p:cNvPr>
          <p:cNvSpPr txBox="1"/>
          <p:nvPr/>
        </p:nvSpPr>
        <p:spPr>
          <a:xfrm>
            <a:off x="1061403" y="3126643"/>
            <a:ext cx="8534400" cy="584775"/>
          </a:xfrm>
          <a:prstGeom prst="rect">
            <a:avLst/>
          </a:prstGeom>
          <a:noFill/>
        </p:spPr>
        <p:txBody>
          <a:bodyPr wrap="square" rtlCol="0">
            <a:spAutoFit/>
          </a:bodyPr>
          <a:lstStyle/>
          <a:p>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c’est</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lang="en-GB" altLang="en-US" sz="3200" b="1" dirty="0" err="1">
                <a:solidFill>
                  <a:srgbClr val="FF3399"/>
                </a:solidFill>
                <a:latin typeface="Century Gothic" panose="020B0502020202020204" pitchFamily="34" charset="0"/>
                <a:ea typeface="Calibri" panose="020F0502020204030204" pitchFamily="34" charset="0"/>
                <a:cs typeface="Nirmala UI" panose="020B0502040204020203" pitchFamily="34" charset="0"/>
              </a:rPr>
              <a:t>là</a:t>
            </a:r>
            <a:r>
              <a:rPr lang="en-GB" altLang="en-US" sz="3200" b="1" dirty="0">
                <a:solidFill>
                  <a:srgbClr val="FF3399"/>
                </a:solidFill>
                <a:latin typeface="Century Gothic" panose="020B0502020202020204" pitchFamily="34" charset="0"/>
                <a:ea typeface="Calibri" panose="020F0502020204030204" pitchFamily="34" charset="0"/>
                <a:cs typeface="Nirmala UI" panose="020B0502040204020203" pitchFamily="34" charset="0"/>
              </a:rPr>
              <a:t>      </a:t>
            </a:r>
            <a:r>
              <a:rPr lang="en-GB" altLang="en-US" sz="32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n-GB" altLang="en-US" sz="32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ici</a:t>
            </a:r>
            <a:endParaRPr lang="en-GB" sz="3200" dirty="0">
              <a:solidFill>
                <a:srgbClr val="FF3399"/>
              </a:solidFill>
            </a:endParaRPr>
          </a:p>
        </p:txBody>
      </p:sp>
      <p:sp>
        <p:nvSpPr>
          <p:cNvPr id="20" name="TextBox 19">
            <a:extLst>
              <a:ext uri="{FF2B5EF4-FFF2-40B4-BE49-F238E27FC236}">
                <a16:creationId xmlns:a16="http://schemas.microsoft.com/office/drawing/2014/main" id="{B8BA5B7A-574A-40C7-9968-2EF702C87613}"/>
              </a:ext>
            </a:extLst>
          </p:cNvPr>
          <p:cNvSpPr txBox="1"/>
          <p:nvPr/>
        </p:nvSpPr>
        <p:spPr>
          <a:xfrm>
            <a:off x="927588" y="4040483"/>
            <a:ext cx="8534400" cy="584775"/>
          </a:xfrm>
          <a:prstGeom prst="rect">
            <a:avLst/>
          </a:prstGeom>
          <a:noFill/>
        </p:spPr>
        <p:txBody>
          <a:bodyPr wrap="square" rtlCol="0">
            <a:spAutoFit/>
          </a:bodyPr>
          <a:lstStyle/>
          <a:p>
            <a:r>
              <a:rPr kumimoji="0" lang="en-GB" altLang="en-US" sz="3200" b="1" i="0" u="none" strike="noStrike" kern="1200" cap="none" spc="0" normalizeH="0" baseline="0" noProof="0" dirty="0">
                <a:ln>
                  <a:noFill/>
                </a:ln>
                <a:solidFill>
                  <a:srgbClr val="FF3399"/>
                </a:solidFill>
                <a:effectLst/>
                <a:uLnTx/>
                <a:uFillTx/>
                <a:latin typeface="Century Gothic" panose="020B0502020202020204" pitchFamily="34" charset="0"/>
                <a:ea typeface="Calibri" panose="020F0502020204030204" pitchFamily="34" charset="0"/>
                <a:cs typeface="Nirmala UI" panose="020B0502040204020203" pitchFamily="34" charset="0"/>
              </a:rPr>
              <a:t>anglaise</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française</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cinéma</a:t>
            </a:r>
            <a:endParaRPr lang="en-GB" sz="3200" dirty="0"/>
          </a:p>
        </p:txBody>
      </p:sp>
      <p:sp>
        <p:nvSpPr>
          <p:cNvPr id="21" name="TextBox 20">
            <a:extLst>
              <a:ext uri="{FF2B5EF4-FFF2-40B4-BE49-F238E27FC236}">
                <a16:creationId xmlns:a16="http://schemas.microsoft.com/office/drawing/2014/main" id="{30A31333-2576-4129-827C-BEC4523B82B2}"/>
              </a:ext>
            </a:extLst>
          </p:cNvPr>
          <p:cNvSpPr txBox="1"/>
          <p:nvPr/>
        </p:nvSpPr>
        <p:spPr>
          <a:xfrm>
            <a:off x="927588" y="5030836"/>
            <a:ext cx="8534400" cy="584775"/>
          </a:xfrm>
          <a:prstGeom prst="rect">
            <a:avLst/>
          </a:prstGeom>
          <a:noFill/>
        </p:spPr>
        <p:txBody>
          <a:bodyPr wrap="square" rtlCol="0">
            <a:spAutoFit/>
          </a:bodyPr>
          <a:lstStyle/>
          <a:p>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prononcer</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décider</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FF3399"/>
                </a:solidFill>
                <a:effectLst/>
                <a:uLnTx/>
                <a:uFillTx/>
                <a:latin typeface="Century Gothic" panose="020B0502020202020204" pitchFamily="34" charset="0"/>
                <a:ea typeface="Calibri" panose="020F0502020204030204" pitchFamily="34" charset="0"/>
                <a:cs typeface="Nirmala UI" panose="020B0502040204020203" pitchFamily="34" charset="0"/>
              </a:rPr>
              <a:t>écrire</a:t>
            </a:r>
            <a:endParaRPr lang="en-GB" sz="3200" dirty="0">
              <a:solidFill>
                <a:srgbClr val="FF3399"/>
              </a:solidFill>
            </a:endParaRPr>
          </a:p>
        </p:txBody>
      </p:sp>
      <p:sp>
        <p:nvSpPr>
          <p:cNvPr id="22" name="TextBox 21">
            <a:extLst>
              <a:ext uri="{FF2B5EF4-FFF2-40B4-BE49-F238E27FC236}">
                <a16:creationId xmlns:a16="http://schemas.microsoft.com/office/drawing/2014/main" id="{953DD6E8-BDED-458D-A29E-642F2EDD1342}"/>
              </a:ext>
            </a:extLst>
          </p:cNvPr>
          <p:cNvSpPr txBox="1"/>
          <p:nvPr/>
        </p:nvSpPr>
        <p:spPr>
          <a:xfrm>
            <a:off x="927588" y="6075822"/>
            <a:ext cx="8534400" cy="584775"/>
          </a:xfrm>
          <a:prstGeom prst="rect">
            <a:avLst/>
          </a:prstGeom>
          <a:noFill/>
        </p:spPr>
        <p:txBody>
          <a:bodyPr wrap="square" rtlCol="0">
            <a:spAutoFit/>
          </a:bodyPr>
          <a:lstStyle/>
          <a:p>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facile  –  </a:t>
            </a:r>
            <a:r>
              <a:rPr kumimoji="0" lang="en-GB" altLang="en-US" sz="3200" b="1" i="0" u="none" strike="noStrike" kern="1200" cap="none" spc="0" normalizeH="0" baseline="0" noProof="0" dirty="0">
                <a:ln>
                  <a:noFill/>
                </a:ln>
                <a:solidFill>
                  <a:srgbClr val="FF3399"/>
                </a:solidFill>
                <a:effectLst/>
                <a:uLnTx/>
                <a:uFillTx/>
                <a:latin typeface="Century Gothic" panose="020B0502020202020204" pitchFamily="34" charset="0"/>
                <a:ea typeface="Calibri" panose="020F0502020204030204" pitchFamily="34" charset="0"/>
                <a:cs typeface="Nirmala UI" panose="020B0502040204020203" pitchFamily="34" charset="0"/>
              </a:rPr>
              <a:t>école</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garçon</a:t>
            </a:r>
            <a:endParaRPr lang="en-GB" sz="3200" dirty="0"/>
          </a:p>
        </p:txBody>
      </p:sp>
      <p:pic>
        <p:nvPicPr>
          <p:cNvPr id="23" name="Graphic 22" descr="Teacher">
            <a:extLst>
              <a:ext uri="{FF2B5EF4-FFF2-40B4-BE49-F238E27FC236}">
                <a16:creationId xmlns:a16="http://schemas.microsoft.com/office/drawing/2014/main" id="{136C617E-5ECB-4A4A-9CDF-78E45FF6E8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37788" y="55017"/>
            <a:ext cx="914400" cy="914400"/>
          </a:xfrm>
          <a:prstGeom prst="rect">
            <a:avLst/>
          </a:prstGeom>
        </p:spPr>
      </p:pic>
      <p:sp>
        <p:nvSpPr>
          <p:cNvPr id="24" name="Speech Bubble: Rectangle with Corners Rounded 23">
            <a:extLst>
              <a:ext uri="{FF2B5EF4-FFF2-40B4-BE49-F238E27FC236}">
                <a16:creationId xmlns:a16="http://schemas.microsoft.com/office/drawing/2014/main" id="{07954B45-1259-4993-8E68-D1C57A791ABE}"/>
              </a:ext>
            </a:extLst>
          </p:cNvPr>
          <p:cNvSpPr/>
          <p:nvPr/>
        </p:nvSpPr>
        <p:spPr>
          <a:xfrm>
            <a:off x="4078959" y="89621"/>
            <a:ext cx="6202222"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2" name="CustomShape 7">
            <a:extLst>
              <a:ext uri="{FF2B5EF4-FFF2-40B4-BE49-F238E27FC236}">
                <a16:creationId xmlns:a16="http://schemas.microsoft.com/office/drawing/2014/main" id="{4B6F4AE1-24A9-4E0F-BD70-9571632548E9}"/>
              </a:ext>
            </a:extLst>
          </p:cNvPr>
          <p:cNvSpPr/>
          <p:nvPr/>
        </p:nvSpPr>
        <p:spPr>
          <a:xfrm>
            <a:off x="4078959" y="139984"/>
            <a:ext cx="6322286"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1" normalizeH="0" baseline="0" noProof="0" dirty="0">
              <a:ln>
                <a:noFill/>
              </a:ln>
              <a:solidFill>
                <a:schemeClr val="bg1"/>
              </a:solidFill>
              <a:effectLst/>
              <a:uLnTx/>
              <a:uFillTx/>
              <a:latin typeface="Arial"/>
            </a:endParaRPr>
          </a:p>
        </p:txBody>
      </p:sp>
      <p:sp>
        <p:nvSpPr>
          <p:cNvPr id="109" name="Title 1">
            <a:hlinkClick r:id="" action="ppaction://noaction">
              <a:snd r:embed="rId12" name="p_i.wav"/>
            </a:hlinkClick>
            <a:extLst>
              <a:ext uri="{FF2B5EF4-FFF2-40B4-BE49-F238E27FC236}">
                <a16:creationId xmlns:a16="http://schemas.microsoft.com/office/drawing/2014/main" id="{BA5BB38B-43DA-47D1-9636-112EF46494C3}"/>
              </a:ext>
            </a:extLst>
          </p:cNvPr>
          <p:cNvSpPr txBox="1">
            <a:spLocks/>
          </p:cNvSpPr>
          <p:nvPr/>
        </p:nvSpPr>
        <p:spPr>
          <a:xfrm>
            <a:off x="4046779" y="33068"/>
            <a:ext cx="6067377"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a:ea typeface="+mj-ea"/>
                <a:cs typeface="+mj-cs"/>
                <a:sym typeface="Century Gothic"/>
              </a:rPr>
              <a:t>Écoute</a:t>
            </a:r>
            <a:r>
              <a:rPr kumimoji="0" lang="en-GB" sz="2800" b="1" i="0" u="none" strike="noStrike" kern="1200" cap="none" spc="0" normalizeH="0" baseline="0" noProof="0" dirty="0">
                <a:ln>
                  <a:noFill/>
                </a:ln>
                <a:solidFill>
                  <a:schemeClr val="bg1"/>
                </a:solidFill>
                <a:effectLst/>
                <a:uLnTx/>
                <a:uFillTx/>
                <a:latin typeface="Century Gothic"/>
                <a:ea typeface="+mj-ea"/>
                <a:cs typeface="+mj-cs"/>
                <a:sym typeface="Century Gothic"/>
              </a:rPr>
              <a:t>. </a:t>
            </a:r>
            <a:r>
              <a:rPr kumimoji="0" lang="en-GB" sz="2800" b="1" i="0" u="none" strike="noStrike" kern="1200" cap="none" spc="0" normalizeH="0" baseline="0" noProof="0" dirty="0" err="1">
                <a:ln>
                  <a:noFill/>
                </a:ln>
                <a:solidFill>
                  <a:schemeClr val="bg1"/>
                </a:solidFill>
                <a:effectLst/>
                <a:uLnTx/>
                <a:uFillTx/>
                <a:latin typeface="Century Gothic"/>
                <a:ea typeface="+mj-ea"/>
                <a:cs typeface="+mj-cs"/>
                <a:sym typeface="Century Gothic"/>
              </a:rPr>
              <a:t>L’intrus</a:t>
            </a:r>
            <a:r>
              <a:rPr lang="en-GB" sz="2800" b="1" dirty="0">
                <a:solidFill>
                  <a:schemeClr val="bg1"/>
                </a:solidFill>
                <a:latin typeface="Century Gothic"/>
                <a:sym typeface="Century Gothic"/>
              </a:rPr>
              <a:t>, </a:t>
            </a:r>
            <a:r>
              <a:rPr lang="en-GB" sz="2800" b="1" dirty="0" err="1">
                <a:solidFill>
                  <a:schemeClr val="bg1"/>
                </a:solidFill>
                <a:latin typeface="Century Gothic"/>
                <a:sym typeface="Century Gothic"/>
              </a:rPr>
              <a:t>c’est</a:t>
            </a:r>
            <a:r>
              <a:rPr lang="en-GB" sz="2800" b="1" dirty="0">
                <a:solidFill>
                  <a:schemeClr val="bg1"/>
                </a:solidFill>
                <a:latin typeface="Century Gothic"/>
                <a:sym typeface="Century Gothic"/>
              </a:rPr>
              <a:t> quoi ?</a:t>
            </a:r>
            <a:endParaRPr kumimoji="0" lang="en-GB"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CustomShape 23">
            <a:hlinkClick r:id="" action="ppaction://noaction">
              <a:snd r:embed="rId13" name="p.6.wav"/>
            </a:hlinkClick>
            <a:extLst>
              <a:ext uri="{FF2B5EF4-FFF2-40B4-BE49-F238E27FC236}">
                <a16:creationId xmlns:a16="http://schemas.microsoft.com/office/drawing/2014/main" id="{7A56B1D1-81D7-44FB-A418-B34EFB11D4FC}"/>
              </a:ext>
            </a:extLst>
          </p:cNvPr>
          <p:cNvSpPr/>
          <p:nvPr/>
        </p:nvSpPr>
        <p:spPr>
          <a:xfrm>
            <a:off x="229490" y="613737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9B42972F-D0CC-41FB-A93F-F916F5FCADBB}"/>
              </a:ext>
            </a:extLst>
          </p:cNvPr>
          <p:cNvSpPr txBox="1"/>
          <p:nvPr/>
        </p:nvSpPr>
        <p:spPr>
          <a:xfrm>
            <a:off x="940922" y="1423453"/>
            <a:ext cx="6597302" cy="584775"/>
          </a:xfrm>
          <a:prstGeom prst="rect">
            <a:avLst/>
          </a:prstGeom>
          <a:noFill/>
        </p:spPr>
        <p:txBody>
          <a:bodyPr wrap="square" rtlCol="0">
            <a:spAutoFit/>
          </a:bodyPr>
          <a:lstStyle/>
          <a:p>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cinq     –     </a:t>
            </a:r>
            <a:r>
              <a:rPr lang="en-GB" altLang="en-US" sz="32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ça</a:t>
            </a:r>
            <a:r>
              <a:rPr kumimoji="0" lang="en-GB" altLang="en-U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  </a:t>
            </a:r>
            <a:r>
              <a:rPr kumimoji="0" lang="en-GB" altLang="en-US" sz="3200" b="1" i="0" u="none" strike="noStrike" kern="1200" cap="none" spc="0" normalizeH="0" baseline="0" noProof="0" dirty="0" err="1">
                <a:ln>
                  <a:noFill/>
                </a:ln>
                <a:solidFill>
                  <a:srgbClr val="FF3399"/>
                </a:solidFill>
                <a:effectLst/>
                <a:uLnTx/>
                <a:uFillTx/>
                <a:latin typeface="Century Gothic" panose="020B0502020202020204" pitchFamily="34" charset="0"/>
                <a:ea typeface="Calibri" panose="020F0502020204030204" pitchFamily="34" charset="0"/>
                <a:cs typeface="Nirmala UI" panose="020B0502040204020203" pitchFamily="34" charset="0"/>
              </a:rPr>
              <a:t>candidat</a:t>
            </a:r>
            <a:endParaRPr lang="en-GB" sz="3200" dirty="0">
              <a:solidFill>
                <a:srgbClr val="FF3399"/>
              </a:solidFill>
            </a:endParaRPr>
          </a:p>
        </p:txBody>
      </p:sp>
    </p:spTree>
    <p:extLst>
      <p:ext uri="{BB962C8B-B14F-4D97-AF65-F5344CB8AC3E}">
        <p14:creationId xmlns:p14="http://schemas.microsoft.com/office/powerpoint/2010/main" val="31010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21" grpId="0"/>
      <p:bldP spid="22"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CustomShape 6">
            <a:extLst>
              <a:ext uri="{FF2B5EF4-FFF2-40B4-BE49-F238E27FC236}">
                <a16:creationId xmlns:a16="http://schemas.microsoft.com/office/drawing/2014/main" id="{4CBF91C5-75E4-4D77-88D2-84CCAE6B7773}"/>
              </a:ext>
            </a:extLst>
          </p:cNvPr>
          <p:cNvSpPr/>
          <p:nvPr/>
        </p:nvSpPr>
        <p:spPr>
          <a:xfrm>
            <a:off x="3126000" y="-30227"/>
            <a:ext cx="8125560" cy="51732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It – il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ndParaRPr>
          </a:p>
        </p:txBody>
      </p:sp>
      <p:sp>
        <p:nvSpPr>
          <p:cNvPr id="86" name="Title 2">
            <a:extLst>
              <a:ext uri="{FF2B5EF4-FFF2-40B4-BE49-F238E27FC236}">
                <a16:creationId xmlns:a16="http://schemas.microsoft.com/office/drawing/2014/main" id="{21794E7C-30CD-4A1E-8A82-E90C23BF1F79}"/>
              </a:ext>
            </a:extLst>
          </p:cNvPr>
          <p:cNvSpPr txBox="1">
            <a:spLocks/>
          </p:cNvSpPr>
          <p:nvPr/>
        </p:nvSpPr>
        <p:spPr>
          <a:xfrm>
            <a:off x="11317229" y="1047117"/>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96" name="Picture 95" descr="Icon&#10;&#10;Description automatically generated">
            <a:extLst>
              <a:ext uri="{FF2B5EF4-FFF2-40B4-BE49-F238E27FC236}">
                <a16:creationId xmlns:a16="http://schemas.microsoft.com/office/drawing/2014/main" id="{17915822-24C0-4AC5-95F0-461E8CF055C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97" name="Graphic 96" descr="Teacher">
            <a:extLst>
              <a:ext uri="{FF2B5EF4-FFF2-40B4-BE49-F238E27FC236}">
                <a16:creationId xmlns:a16="http://schemas.microsoft.com/office/drawing/2014/main" id="{412A4218-A52A-4F57-8A36-A966F1AF53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961" y="787138"/>
            <a:ext cx="914400" cy="914400"/>
          </a:xfrm>
          <a:prstGeom prst="rect">
            <a:avLst/>
          </a:prstGeom>
        </p:spPr>
      </p:pic>
      <p:sp>
        <p:nvSpPr>
          <p:cNvPr id="98" name="Speech Bubble: Rectangle with Corners Rounded 97">
            <a:hlinkClick r:id="" action="ppaction://noaction">
              <a:snd r:embed="rId12" name="2_i.wav"/>
            </a:hlinkClick>
            <a:extLst>
              <a:ext uri="{FF2B5EF4-FFF2-40B4-BE49-F238E27FC236}">
                <a16:creationId xmlns:a16="http://schemas.microsoft.com/office/drawing/2014/main" id="{E4239924-A19B-45CA-949F-3BE81AFD5AE3}"/>
              </a:ext>
            </a:extLst>
          </p:cNvPr>
          <p:cNvSpPr/>
          <p:nvPr/>
        </p:nvSpPr>
        <p:spPr>
          <a:xfrm>
            <a:off x="1642132" y="821742"/>
            <a:ext cx="6202222"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99" name="CustomShape 7">
            <a:extLst>
              <a:ext uri="{FF2B5EF4-FFF2-40B4-BE49-F238E27FC236}">
                <a16:creationId xmlns:a16="http://schemas.microsoft.com/office/drawing/2014/main" id="{002E44BE-E216-4990-960A-EEC445B45DF1}"/>
              </a:ext>
            </a:extLst>
          </p:cNvPr>
          <p:cNvSpPr/>
          <p:nvPr/>
        </p:nvSpPr>
        <p:spPr>
          <a:xfrm>
            <a:off x="1642132" y="872105"/>
            <a:ext cx="6322286"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Lis. Pierre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rPr>
              <a:t>décrit</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 des choses.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rPr>
              <a:t>Écris</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 A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 B.</a:t>
            </a:r>
            <a:endParaRPr kumimoji="0" lang="en-GB" sz="2400" b="1" i="0" u="none" strike="noStrike" kern="0" cap="none" spc="-1" normalizeH="0" baseline="0" noProof="0" dirty="0">
              <a:ln>
                <a:noFill/>
              </a:ln>
              <a:solidFill>
                <a:schemeClr val="bg1"/>
              </a:solidFill>
              <a:effectLst/>
              <a:uLnTx/>
              <a:uFillTx/>
              <a:latin typeface="Arial"/>
            </a:endParaRPr>
          </a:p>
        </p:txBody>
      </p:sp>
      <p:graphicFrame>
        <p:nvGraphicFramePr>
          <p:cNvPr id="100" name="Content Placeholder 5">
            <a:extLst>
              <a:ext uri="{FF2B5EF4-FFF2-40B4-BE49-F238E27FC236}">
                <a16:creationId xmlns:a16="http://schemas.microsoft.com/office/drawing/2014/main" id="{7B0BABF3-3374-46A4-AF2C-600CE39AF9E7}"/>
              </a:ext>
            </a:extLst>
          </p:cNvPr>
          <p:cNvGraphicFramePr>
            <a:graphicFrameLocks/>
          </p:cNvGraphicFramePr>
          <p:nvPr/>
        </p:nvGraphicFramePr>
        <p:xfrm>
          <a:off x="156000" y="2023730"/>
          <a:ext cx="5940000" cy="4084320"/>
        </p:xfrm>
        <a:graphic>
          <a:graphicData uri="http://schemas.openxmlformats.org/drawingml/2006/table">
            <a:tbl>
              <a:tblPr firstRow="1" bandRow="1"/>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b="1" i="0" dirty="0"/>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a</a:t>
                      </a: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b</a:t>
                      </a:r>
                      <a:endParaRPr lang="en-GB" sz="2800" i="0" dirty="0">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1</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rapide.</a:t>
                      </a:r>
                    </a:p>
                    <a:p>
                      <a:pPr algn="l"/>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20189548"/>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2</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68798639"/>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3</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facile.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9515245"/>
                  </a:ext>
                </a:extLst>
              </a:tr>
            </a:tbl>
          </a:graphicData>
        </a:graphic>
      </p:graphicFrame>
      <p:graphicFrame>
        <p:nvGraphicFramePr>
          <p:cNvPr id="101" name="Content Placeholder 5">
            <a:extLst>
              <a:ext uri="{FF2B5EF4-FFF2-40B4-BE49-F238E27FC236}">
                <a16:creationId xmlns:a16="http://schemas.microsoft.com/office/drawing/2014/main" id="{127D9683-AE95-4D95-BA9E-344CA848BA4F}"/>
              </a:ext>
            </a:extLst>
          </p:cNvPr>
          <p:cNvGraphicFramePr>
            <a:graphicFrameLocks/>
          </p:cNvGraphicFramePr>
          <p:nvPr/>
        </p:nvGraphicFramePr>
        <p:xfrm>
          <a:off x="6096000" y="2023730"/>
          <a:ext cx="5940000" cy="4084320"/>
        </p:xfrm>
        <a:graphic>
          <a:graphicData uri="http://schemas.openxmlformats.org/drawingml/2006/table">
            <a:tbl>
              <a:tblPr firstRow="1" bandRow="1"/>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b="1" i="0" dirty="0"/>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a</a:t>
                      </a: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b</a:t>
                      </a:r>
                      <a:endParaRPr lang="en-GB" sz="2800" i="0" dirty="0">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4</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verte.</a:t>
                      </a:r>
                    </a:p>
                    <a:p>
                      <a:pPr algn="l"/>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20189548"/>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5</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grand.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68798639"/>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6</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grise.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9515245"/>
                  </a:ext>
                </a:extLst>
              </a:tr>
            </a:tbl>
          </a:graphicData>
        </a:graphic>
      </p:graphicFrame>
      <p:pic>
        <p:nvPicPr>
          <p:cNvPr id="109" name="Picture 108">
            <a:extLst>
              <a:ext uri="{FF2B5EF4-FFF2-40B4-BE49-F238E27FC236}">
                <a16:creationId xmlns:a16="http://schemas.microsoft.com/office/drawing/2014/main" id="{07480DEB-DF17-475A-949B-DF7587877A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8712" y="5134730"/>
            <a:ext cx="1008187" cy="742698"/>
          </a:xfrm>
          <a:prstGeom prst="rect">
            <a:avLst/>
          </a:prstGeom>
        </p:spPr>
      </p:pic>
      <p:pic>
        <p:nvPicPr>
          <p:cNvPr id="4" name="Picture 3" descr="Diagram&#10;&#10;Description automatically generated with low confidence">
            <a:extLst>
              <a:ext uri="{FF2B5EF4-FFF2-40B4-BE49-F238E27FC236}">
                <a16:creationId xmlns:a16="http://schemas.microsoft.com/office/drawing/2014/main" id="{F9C0C4AF-CF74-4A2C-8BC5-7FBB1CD297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37362" y="2981708"/>
            <a:ext cx="527214" cy="52721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BB5AD6D8-35D3-4EBA-B777-63A248C403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9017" y="2642600"/>
            <a:ext cx="527214" cy="1054428"/>
          </a:xfrm>
          <a:prstGeom prst="rect">
            <a:avLst/>
          </a:prstGeom>
        </p:spPr>
      </p:pic>
      <p:pic>
        <p:nvPicPr>
          <p:cNvPr id="8" name="Picture 7" descr="A picture containing text, measuring stick&#10;&#10;Description automatically generated">
            <a:extLst>
              <a:ext uri="{FF2B5EF4-FFF2-40B4-BE49-F238E27FC236}">
                <a16:creationId xmlns:a16="http://schemas.microsoft.com/office/drawing/2014/main" id="{CA7190E7-BAE8-496C-80E9-0DEFCF15EB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3716" y="3999718"/>
            <a:ext cx="1427020" cy="715740"/>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FBECADCB-E5A4-4C23-A2A7-7EF2E892498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13118" y="4063660"/>
            <a:ext cx="1100599" cy="550300"/>
          </a:xfrm>
          <a:prstGeom prst="rect">
            <a:avLst/>
          </a:prstGeom>
        </p:spPr>
      </p:pic>
      <p:pic>
        <p:nvPicPr>
          <p:cNvPr id="23" name="Picture 22" descr="A red car with a black background&#10;&#10;Description automatically generated with low confidence">
            <a:extLst>
              <a:ext uri="{FF2B5EF4-FFF2-40B4-BE49-F238E27FC236}">
                <a16:creationId xmlns:a16="http://schemas.microsoft.com/office/drawing/2014/main" id="{58E681AD-432C-4730-8951-3EFB571D492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0919" y="2828279"/>
            <a:ext cx="1269672" cy="634836"/>
          </a:xfrm>
          <a:prstGeom prst="rect">
            <a:avLst/>
          </a:prstGeom>
        </p:spPr>
      </p:pic>
      <p:pic>
        <p:nvPicPr>
          <p:cNvPr id="24" name="Picture 23" descr="Diagram&#10;&#10;Description automatically generated with medium confidence">
            <a:extLst>
              <a:ext uri="{FF2B5EF4-FFF2-40B4-BE49-F238E27FC236}">
                <a16:creationId xmlns:a16="http://schemas.microsoft.com/office/drawing/2014/main" id="{AEDE9CE8-674E-4590-9B1C-E69F1586CF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20196" y="2679473"/>
            <a:ext cx="1205630" cy="695121"/>
          </a:xfrm>
          <a:prstGeom prst="rect">
            <a:avLst/>
          </a:prstGeom>
        </p:spPr>
      </p:pic>
      <p:pic>
        <p:nvPicPr>
          <p:cNvPr id="14" name="Picture 13" descr="Logo&#10;&#10;Description automatically generated">
            <a:extLst>
              <a:ext uri="{FF2B5EF4-FFF2-40B4-BE49-F238E27FC236}">
                <a16:creationId xmlns:a16="http://schemas.microsoft.com/office/drawing/2014/main" id="{B64D6AE8-A2D5-4AB0-A754-FCB263649C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90439" y="5270045"/>
            <a:ext cx="1223278" cy="550300"/>
          </a:xfrm>
          <a:prstGeom prst="rect">
            <a:avLst/>
          </a:prstGeom>
        </p:spPr>
      </p:pic>
      <p:pic>
        <p:nvPicPr>
          <p:cNvPr id="29" name="Picture 18" descr="Ciudad, Pueblo, Región, Casas, Arquitectura, Comunidad">
            <a:extLst>
              <a:ext uri="{FF2B5EF4-FFF2-40B4-BE49-F238E27FC236}">
                <a16:creationId xmlns:a16="http://schemas.microsoft.com/office/drawing/2014/main" id="{29EBF738-7284-4997-83EF-B985EFB2B53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57851" y="3853139"/>
            <a:ext cx="1595866" cy="8623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Diagram&#10;&#10;Description automatically generated with medium confidence">
            <a:extLst>
              <a:ext uri="{FF2B5EF4-FFF2-40B4-BE49-F238E27FC236}">
                <a16:creationId xmlns:a16="http://schemas.microsoft.com/office/drawing/2014/main" id="{6B123210-9247-4536-ACFA-A804E9D97F4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15557" y="5125224"/>
            <a:ext cx="1205630" cy="695121"/>
          </a:xfrm>
          <a:prstGeom prst="rect">
            <a:avLst/>
          </a:prstGeom>
        </p:spPr>
      </p:pic>
      <p:pic>
        <p:nvPicPr>
          <p:cNvPr id="16" name="Picture 15" descr="Diagram&#10;&#10;Description automatically generated">
            <a:extLst>
              <a:ext uri="{FF2B5EF4-FFF2-40B4-BE49-F238E27FC236}">
                <a16:creationId xmlns:a16="http://schemas.microsoft.com/office/drawing/2014/main" id="{D40A5DE3-E493-4AAA-9612-2A0E82E74C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47854" y="3863040"/>
            <a:ext cx="1205630" cy="852418"/>
          </a:xfrm>
          <a:prstGeom prst="rect">
            <a:avLst/>
          </a:prstGeom>
        </p:spPr>
      </p:pic>
      <p:pic>
        <p:nvPicPr>
          <p:cNvPr id="18" name="Picture 17" descr="A picture containing text, picture frame, clipart&#10;&#10;Description automatically generated">
            <a:extLst>
              <a:ext uri="{FF2B5EF4-FFF2-40B4-BE49-F238E27FC236}">
                <a16:creationId xmlns:a16="http://schemas.microsoft.com/office/drawing/2014/main" id="{F5483259-DFBB-48BB-B9A3-CD61A6EC43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04938" y="5134730"/>
            <a:ext cx="1043112" cy="852418"/>
          </a:xfrm>
          <a:prstGeom prst="rect">
            <a:avLst/>
          </a:prstGeom>
        </p:spPr>
      </p:pic>
      <p:sp>
        <p:nvSpPr>
          <p:cNvPr id="19" name="Rectangle: Rounded Corners 18">
            <a:extLst>
              <a:ext uri="{FF2B5EF4-FFF2-40B4-BE49-F238E27FC236}">
                <a16:creationId xmlns:a16="http://schemas.microsoft.com/office/drawing/2014/main" id="{96C85CB3-BFAF-4B78-A192-71D79387B94A}"/>
              </a:ext>
            </a:extLst>
          </p:cNvPr>
          <p:cNvSpPr/>
          <p:nvPr/>
        </p:nvSpPr>
        <p:spPr>
          <a:xfrm>
            <a:off x="3126000" y="2679473"/>
            <a:ext cx="1624022" cy="829449"/>
          </a:xfrm>
          <a:custGeom>
            <a:avLst/>
            <a:gdLst>
              <a:gd name="connsiteX0" fmla="*/ 0 w 1624022"/>
              <a:gd name="connsiteY0" fmla="*/ 138244 h 829449"/>
              <a:gd name="connsiteX1" fmla="*/ 138244 w 1624022"/>
              <a:gd name="connsiteY1" fmla="*/ 0 h 829449"/>
              <a:gd name="connsiteX2" fmla="*/ 560471 w 1624022"/>
              <a:gd name="connsiteY2" fmla="*/ 0 h 829449"/>
              <a:gd name="connsiteX3" fmla="*/ 1023125 w 1624022"/>
              <a:gd name="connsiteY3" fmla="*/ 0 h 829449"/>
              <a:gd name="connsiteX4" fmla="*/ 1485778 w 1624022"/>
              <a:gd name="connsiteY4" fmla="*/ 0 h 829449"/>
              <a:gd name="connsiteX5" fmla="*/ 1624022 w 1624022"/>
              <a:gd name="connsiteY5" fmla="*/ 138244 h 829449"/>
              <a:gd name="connsiteX6" fmla="*/ 1624022 w 1624022"/>
              <a:gd name="connsiteY6" fmla="*/ 691205 h 829449"/>
              <a:gd name="connsiteX7" fmla="*/ 1485778 w 1624022"/>
              <a:gd name="connsiteY7" fmla="*/ 829449 h 829449"/>
              <a:gd name="connsiteX8" fmla="*/ 1009649 w 1624022"/>
              <a:gd name="connsiteY8" fmla="*/ 829449 h 829449"/>
              <a:gd name="connsiteX9" fmla="*/ 587422 w 1624022"/>
              <a:gd name="connsiteY9" fmla="*/ 829449 h 829449"/>
              <a:gd name="connsiteX10" fmla="*/ 138244 w 1624022"/>
              <a:gd name="connsiteY10" fmla="*/ 829449 h 829449"/>
              <a:gd name="connsiteX11" fmla="*/ 0 w 1624022"/>
              <a:gd name="connsiteY11" fmla="*/ 691205 h 829449"/>
              <a:gd name="connsiteX12" fmla="*/ 0 w 1624022"/>
              <a:gd name="connsiteY12" fmla="*/ 138244 h 8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22" h="829449" extrusionOk="0">
                <a:moveTo>
                  <a:pt x="0" y="138244"/>
                </a:moveTo>
                <a:cubicBezTo>
                  <a:pt x="-6172" y="60756"/>
                  <a:pt x="74772" y="-3394"/>
                  <a:pt x="138244" y="0"/>
                </a:cubicBezTo>
                <a:cubicBezTo>
                  <a:pt x="342296" y="-28627"/>
                  <a:pt x="422022" y="32326"/>
                  <a:pt x="560471" y="0"/>
                </a:cubicBezTo>
                <a:cubicBezTo>
                  <a:pt x="698920" y="-32326"/>
                  <a:pt x="817631" y="44979"/>
                  <a:pt x="1023125" y="0"/>
                </a:cubicBezTo>
                <a:cubicBezTo>
                  <a:pt x="1228619" y="-44979"/>
                  <a:pt x="1378670" y="25821"/>
                  <a:pt x="1485778" y="0"/>
                </a:cubicBezTo>
                <a:cubicBezTo>
                  <a:pt x="1557870" y="-7977"/>
                  <a:pt x="1637074" y="61726"/>
                  <a:pt x="1624022" y="138244"/>
                </a:cubicBezTo>
                <a:cubicBezTo>
                  <a:pt x="1656452" y="258026"/>
                  <a:pt x="1583296" y="521611"/>
                  <a:pt x="1624022" y="691205"/>
                </a:cubicBezTo>
                <a:cubicBezTo>
                  <a:pt x="1610351" y="755240"/>
                  <a:pt x="1558596" y="830739"/>
                  <a:pt x="1485778" y="829449"/>
                </a:cubicBezTo>
                <a:cubicBezTo>
                  <a:pt x="1320938" y="879460"/>
                  <a:pt x="1125425" y="778151"/>
                  <a:pt x="1009649" y="829449"/>
                </a:cubicBezTo>
                <a:cubicBezTo>
                  <a:pt x="893873" y="880747"/>
                  <a:pt x="792570" y="805102"/>
                  <a:pt x="587422" y="829449"/>
                </a:cubicBezTo>
                <a:cubicBezTo>
                  <a:pt x="382274" y="853796"/>
                  <a:pt x="329370" y="798391"/>
                  <a:pt x="138244" y="829449"/>
                </a:cubicBezTo>
                <a:cubicBezTo>
                  <a:pt x="68455" y="822170"/>
                  <a:pt x="8660" y="769924"/>
                  <a:pt x="0" y="691205"/>
                </a:cubicBezTo>
                <a:cubicBezTo>
                  <a:pt x="-59083" y="506695"/>
                  <a:pt x="6645" y="312790"/>
                  <a:pt x="0" y="138244"/>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55BBB528-29AB-4717-847F-F3F7FD420D19}"/>
              </a:ext>
            </a:extLst>
          </p:cNvPr>
          <p:cNvSpPr/>
          <p:nvPr/>
        </p:nvSpPr>
        <p:spPr>
          <a:xfrm>
            <a:off x="3101316" y="3813722"/>
            <a:ext cx="1624022" cy="829449"/>
          </a:xfrm>
          <a:custGeom>
            <a:avLst/>
            <a:gdLst>
              <a:gd name="connsiteX0" fmla="*/ 0 w 1624022"/>
              <a:gd name="connsiteY0" fmla="*/ 138244 h 829449"/>
              <a:gd name="connsiteX1" fmla="*/ 138244 w 1624022"/>
              <a:gd name="connsiteY1" fmla="*/ 0 h 829449"/>
              <a:gd name="connsiteX2" fmla="*/ 560471 w 1624022"/>
              <a:gd name="connsiteY2" fmla="*/ 0 h 829449"/>
              <a:gd name="connsiteX3" fmla="*/ 1023125 w 1624022"/>
              <a:gd name="connsiteY3" fmla="*/ 0 h 829449"/>
              <a:gd name="connsiteX4" fmla="*/ 1485778 w 1624022"/>
              <a:gd name="connsiteY4" fmla="*/ 0 h 829449"/>
              <a:gd name="connsiteX5" fmla="*/ 1624022 w 1624022"/>
              <a:gd name="connsiteY5" fmla="*/ 138244 h 829449"/>
              <a:gd name="connsiteX6" fmla="*/ 1624022 w 1624022"/>
              <a:gd name="connsiteY6" fmla="*/ 691205 h 829449"/>
              <a:gd name="connsiteX7" fmla="*/ 1485778 w 1624022"/>
              <a:gd name="connsiteY7" fmla="*/ 829449 h 829449"/>
              <a:gd name="connsiteX8" fmla="*/ 1009649 w 1624022"/>
              <a:gd name="connsiteY8" fmla="*/ 829449 h 829449"/>
              <a:gd name="connsiteX9" fmla="*/ 587422 w 1624022"/>
              <a:gd name="connsiteY9" fmla="*/ 829449 h 829449"/>
              <a:gd name="connsiteX10" fmla="*/ 138244 w 1624022"/>
              <a:gd name="connsiteY10" fmla="*/ 829449 h 829449"/>
              <a:gd name="connsiteX11" fmla="*/ 0 w 1624022"/>
              <a:gd name="connsiteY11" fmla="*/ 691205 h 829449"/>
              <a:gd name="connsiteX12" fmla="*/ 0 w 1624022"/>
              <a:gd name="connsiteY12" fmla="*/ 138244 h 8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22" h="829449" extrusionOk="0">
                <a:moveTo>
                  <a:pt x="0" y="138244"/>
                </a:moveTo>
                <a:cubicBezTo>
                  <a:pt x="-6172" y="60756"/>
                  <a:pt x="74772" y="-3394"/>
                  <a:pt x="138244" y="0"/>
                </a:cubicBezTo>
                <a:cubicBezTo>
                  <a:pt x="342296" y="-28627"/>
                  <a:pt x="422022" y="32326"/>
                  <a:pt x="560471" y="0"/>
                </a:cubicBezTo>
                <a:cubicBezTo>
                  <a:pt x="698920" y="-32326"/>
                  <a:pt x="817631" y="44979"/>
                  <a:pt x="1023125" y="0"/>
                </a:cubicBezTo>
                <a:cubicBezTo>
                  <a:pt x="1228619" y="-44979"/>
                  <a:pt x="1378670" y="25821"/>
                  <a:pt x="1485778" y="0"/>
                </a:cubicBezTo>
                <a:cubicBezTo>
                  <a:pt x="1557870" y="-7977"/>
                  <a:pt x="1637074" y="61726"/>
                  <a:pt x="1624022" y="138244"/>
                </a:cubicBezTo>
                <a:cubicBezTo>
                  <a:pt x="1656452" y="258026"/>
                  <a:pt x="1583296" y="521611"/>
                  <a:pt x="1624022" y="691205"/>
                </a:cubicBezTo>
                <a:cubicBezTo>
                  <a:pt x="1610351" y="755240"/>
                  <a:pt x="1558596" y="830739"/>
                  <a:pt x="1485778" y="829449"/>
                </a:cubicBezTo>
                <a:cubicBezTo>
                  <a:pt x="1320938" y="879460"/>
                  <a:pt x="1125425" y="778151"/>
                  <a:pt x="1009649" y="829449"/>
                </a:cubicBezTo>
                <a:cubicBezTo>
                  <a:pt x="893873" y="880747"/>
                  <a:pt x="792570" y="805102"/>
                  <a:pt x="587422" y="829449"/>
                </a:cubicBezTo>
                <a:cubicBezTo>
                  <a:pt x="382274" y="853796"/>
                  <a:pt x="329370" y="798391"/>
                  <a:pt x="138244" y="829449"/>
                </a:cubicBezTo>
                <a:cubicBezTo>
                  <a:pt x="68455" y="822170"/>
                  <a:pt x="8660" y="769924"/>
                  <a:pt x="0" y="691205"/>
                </a:cubicBezTo>
                <a:cubicBezTo>
                  <a:pt x="-59083" y="506695"/>
                  <a:pt x="6645" y="312790"/>
                  <a:pt x="0" y="138244"/>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955EC936-AB4C-43DB-9AA7-A9DCD0DBCFE8}"/>
              </a:ext>
            </a:extLst>
          </p:cNvPr>
          <p:cNvSpPr/>
          <p:nvPr/>
        </p:nvSpPr>
        <p:spPr>
          <a:xfrm>
            <a:off x="4649476" y="5091354"/>
            <a:ext cx="1286525" cy="829449"/>
          </a:xfrm>
          <a:custGeom>
            <a:avLst/>
            <a:gdLst>
              <a:gd name="connsiteX0" fmla="*/ 0 w 1286525"/>
              <a:gd name="connsiteY0" fmla="*/ 138244 h 829449"/>
              <a:gd name="connsiteX1" fmla="*/ 138244 w 1286525"/>
              <a:gd name="connsiteY1" fmla="*/ 0 h 829449"/>
              <a:gd name="connsiteX2" fmla="*/ 623062 w 1286525"/>
              <a:gd name="connsiteY2" fmla="*/ 0 h 829449"/>
              <a:gd name="connsiteX3" fmla="*/ 1148281 w 1286525"/>
              <a:gd name="connsiteY3" fmla="*/ 0 h 829449"/>
              <a:gd name="connsiteX4" fmla="*/ 1286525 w 1286525"/>
              <a:gd name="connsiteY4" fmla="*/ 138244 h 829449"/>
              <a:gd name="connsiteX5" fmla="*/ 1286525 w 1286525"/>
              <a:gd name="connsiteY5" fmla="*/ 691205 h 829449"/>
              <a:gd name="connsiteX6" fmla="*/ 1148281 w 1286525"/>
              <a:gd name="connsiteY6" fmla="*/ 829449 h 829449"/>
              <a:gd name="connsiteX7" fmla="*/ 673564 w 1286525"/>
              <a:gd name="connsiteY7" fmla="*/ 829449 h 829449"/>
              <a:gd name="connsiteX8" fmla="*/ 138244 w 1286525"/>
              <a:gd name="connsiteY8" fmla="*/ 829449 h 829449"/>
              <a:gd name="connsiteX9" fmla="*/ 0 w 1286525"/>
              <a:gd name="connsiteY9" fmla="*/ 691205 h 829449"/>
              <a:gd name="connsiteX10" fmla="*/ 0 w 1286525"/>
              <a:gd name="connsiteY10" fmla="*/ 138244 h 8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525" h="829449" extrusionOk="0">
                <a:moveTo>
                  <a:pt x="0" y="138244"/>
                </a:moveTo>
                <a:cubicBezTo>
                  <a:pt x="-6172" y="60756"/>
                  <a:pt x="74772" y="-3394"/>
                  <a:pt x="138244" y="0"/>
                </a:cubicBezTo>
                <a:cubicBezTo>
                  <a:pt x="254912" y="-30806"/>
                  <a:pt x="436587" y="10927"/>
                  <a:pt x="623062" y="0"/>
                </a:cubicBezTo>
                <a:cubicBezTo>
                  <a:pt x="809537" y="-10927"/>
                  <a:pt x="908306" y="15334"/>
                  <a:pt x="1148281" y="0"/>
                </a:cubicBezTo>
                <a:cubicBezTo>
                  <a:pt x="1241359" y="-11808"/>
                  <a:pt x="1282012" y="66851"/>
                  <a:pt x="1286525" y="138244"/>
                </a:cubicBezTo>
                <a:cubicBezTo>
                  <a:pt x="1317688" y="365659"/>
                  <a:pt x="1269407" y="424254"/>
                  <a:pt x="1286525" y="691205"/>
                </a:cubicBezTo>
                <a:cubicBezTo>
                  <a:pt x="1288374" y="766874"/>
                  <a:pt x="1229433" y="830197"/>
                  <a:pt x="1148281" y="829449"/>
                </a:cubicBezTo>
                <a:cubicBezTo>
                  <a:pt x="986595" y="865799"/>
                  <a:pt x="907993" y="803875"/>
                  <a:pt x="673564" y="829449"/>
                </a:cubicBezTo>
                <a:cubicBezTo>
                  <a:pt x="439135" y="855023"/>
                  <a:pt x="310100" y="779864"/>
                  <a:pt x="138244" y="829449"/>
                </a:cubicBezTo>
                <a:cubicBezTo>
                  <a:pt x="60425" y="831093"/>
                  <a:pt x="-21594" y="760393"/>
                  <a:pt x="0" y="691205"/>
                </a:cubicBezTo>
                <a:cubicBezTo>
                  <a:pt x="-12456" y="474050"/>
                  <a:pt x="4348" y="344103"/>
                  <a:pt x="0" y="138244"/>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65120BA5-912A-43CD-BB12-E1B86E8BA6C9}"/>
              </a:ext>
            </a:extLst>
          </p:cNvPr>
          <p:cNvSpPr/>
          <p:nvPr/>
        </p:nvSpPr>
        <p:spPr>
          <a:xfrm>
            <a:off x="10764981" y="2612308"/>
            <a:ext cx="1205631" cy="1084720"/>
          </a:xfrm>
          <a:custGeom>
            <a:avLst/>
            <a:gdLst>
              <a:gd name="connsiteX0" fmla="*/ 0 w 1205631"/>
              <a:gd name="connsiteY0" fmla="*/ 180790 h 1084720"/>
              <a:gd name="connsiteX1" fmla="*/ 180790 w 1205631"/>
              <a:gd name="connsiteY1" fmla="*/ 0 h 1084720"/>
              <a:gd name="connsiteX2" fmla="*/ 585934 w 1205631"/>
              <a:gd name="connsiteY2" fmla="*/ 0 h 1084720"/>
              <a:gd name="connsiteX3" fmla="*/ 1024841 w 1205631"/>
              <a:gd name="connsiteY3" fmla="*/ 0 h 1084720"/>
              <a:gd name="connsiteX4" fmla="*/ 1205631 w 1205631"/>
              <a:gd name="connsiteY4" fmla="*/ 180790 h 1084720"/>
              <a:gd name="connsiteX5" fmla="*/ 1205631 w 1205631"/>
              <a:gd name="connsiteY5" fmla="*/ 527897 h 1084720"/>
              <a:gd name="connsiteX6" fmla="*/ 1205631 w 1205631"/>
              <a:gd name="connsiteY6" fmla="*/ 903930 h 1084720"/>
              <a:gd name="connsiteX7" fmla="*/ 1024841 w 1205631"/>
              <a:gd name="connsiteY7" fmla="*/ 1084720 h 1084720"/>
              <a:gd name="connsiteX8" fmla="*/ 585934 w 1205631"/>
              <a:gd name="connsiteY8" fmla="*/ 1084720 h 1084720"/>
              <a:gd name="connsiteX9" fmla="*/ 180790 w 1205631"/>
              <a:gd name="connsiteY9" fmla="*/ 1084720 h 1084720"/>
              <a:gd name="connsiteX10" fmla="*/ 0 w 1205631"/>
              <a:gd name="connsiteY10" fmla="*/ 903930 h 1084720"/>
              <a:gd name="connsiteX11" fmla="*/ 0 w 1205631"/>
              <a:gd name="connsiteY11" fmla="*/ 549591 h 1084720"/>
              <a:gd name="connsiteX12" fmla="*/ 0 w 1205631"/>
              <a:gd name="connsiteY12" fmla="*/ 180790 h 108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5631" h="1084720" extrusionOk="0">
                <a:moveTo>
                  <a:pt x="0" y="180790"/>
                </a:moveTo>
                <a:cubicBezTo>
                  <a:pt x="-8835" y="79314"/>
                  <a:pt x="103667" y="-5990"/>
                  <a:pt x="180790" y="0"/>
                </a:cubicBezTo>
                <a:cubicBezTo>
                  <a:pt x="330537" y="-38918"/>
                  <a:pt x="433475" y="35214"/>
                  <a:pt x="585934" y="0"/>
                </a:cubicBezTo>
                <a:cubicBezTo>
                  <a:pt x="738393" y="-35214"/>
                  <a:pt x="903804" y="35289"/>
                  <a:pt x="1024841" y="0"/>
                </a:cubicBezTo>
                <a:cubicBezTo>
                  <a:pt x="1144512" y="-13992"/>
                  <a:pt x="1196468" y="91008"/>
                  <a:pt x="1205631" y="180790"/>
                </a:cubicBezTo>
                <a:cubicBezTo>
                  <a:pt x="1239769" y="337644"/>
                  <a:pt x="1172841" y="355154"/>
                  <a:pt x="1205631" y="527897"/>
                </a:cubicBezTo>
                <a:cubicBezTo>
                  <a:pt x="1238421" y="700640"/>
                  <a:pt x="1164377" y="778441"/>
                  <a:pt x="1205631" y="903930"/>
                </a:cubicBezTo>
                <a:cubicBezTo>
                  <a:pt x="1202582" y="1001032"/>
                  <a:pt x="1120822" y="1086133"/>
                  <a:pt x="1024841" y="1084720"/>
                </a:cubicBezTo>
                <a:cubicBezTo>
                  <a:pt x="910746" y="1118125"/>
                  <a:pt x="704648" y="1048931"/>
                  <a:pt x="585934" y="1084720"/>
                </a:cubicBezTo>
                <a:cubicBezTo>
                  <a:pt x="467220" y="1120509"/>
                  <a:pt x="295593" y="1069855"/>
                  <a:pt x="180790" y="1084720"/>
                </a:cubicBezTo>
                <a:cubicBezTo>
                  <a:pt x="90707" y="1077283"/>
                  <a:pt x="-5865" y="990241"/>
                  <a:pt x="0" y="903930"/>
                </a:cubicBezTo>
                <a:cubicBezTo>
                  <a:pt x="-16177" y="797337"/>
                  <a:pt x="38244" y="653024"/>
                  <a:pt x="0" y="549591"/>
                </a:cubicBezTo>
                <a:cubicBezTo>
                  <a:pt x="-38244" y="446158"/>
                  <a:pt x="40498" y="335338"/>
                  <a:pt x="0" y="180790"/>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21626A76-7599-4559-A0D8-394FCC1AA33C}"/>
              </a:ext>
            </a:extLst>
          </p:cNvPr>
          <p:cNvSpPr/>
          <p:nvPr/>
        </p:nvSpPr>
        <p:spPr>
          <a:xfrm>
            <a:off x="8829695" y="3869573"/>
            <a:ext cx="1624022" cy="829449"/>
          </a:xfrm>
          <a:custGeom>
            <a:avLst/>
            <a:gdLst>
              <a:gd name="connsiteX0" fmla="*/ 0 w 1624022"/>
              <a:gd name="connsiteY0" fmla="*/ 138244 h 829449"/>
              <a:gd name="connsiteX1" fmla="*/ 138244 w 1624022"/>
              <a:gd name="connsiteY1" fmla="*/ 0 h 829449"/>
              <a:gd name="connsiteX2" fmla="*/ 560471 w 1624022"/>
              <a:gd name="connsiteY2" fmla="*/ 0 h 829449"/>
              <a:gd name="connsiteX3" fmla="*/ 1023125 w 1624022"/>
              <a:gd name="connsiteY3" fmla="*/ 0 h 829449"/>
              <a:gd name="connsiteX4" fmla="*/ 1485778 w 1624022"/>
              <a:gd name="connsiteY4" fmla="*/ 0 h 829449"/>
              <a:gd name="connsiteX5" fmla="*/ 1624022 w 1624022"/>
              <a:gd name="connsiteY5" fmla="*/ 138244 h 829449"/>
              <a:gd name="connsiteX6" fmla="*/ 1624022 w 1624022"/>
              <a:gd name="connsiteY6" fmla="*/ 691205 h 829449"/>
              <a:gd name="connsiteX7" fmla="*/ 1485778 w 1624022"/>
              <a:gd name="connsiteY7" fmla="*/ 829449 h 829449"/>
              <a:gd name="connsiteX8" fmla="*/ 1009649 w 1624022"/>
              <a:gd name="connsiteY8" fmla="*/ 829449 h 829449"/>
              <a:gd name="connsiteX9" fmla="*/ 587422 w 1624022"/>
              <a:gd name="connsiteY9" fmla="*/ 829449 h 829449"/>
              <a:gd name="connsiteX10" fmla="*/ 138244 w 1624022"/>
              <a:gd name="connsiteY10" fmla="*/ 829449 h 829449"/>
              <a:gd name="connsiteX11" fmla="*/ 0 w 1624022"/>
              <a:gd name="connsiteY11" fmla="*/ 691205 h 829449"/>
              <a:gd name="connsiteX12" fmla="*/ 0 w 1624022"/>
              <a:gd name="connsiteY12" fmla="*/ 138244 h 8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22" h="829449" extrusionOk="0">
                <a:moveTo>
                  <a:pt x="0" y="138244"/>
                </a:moveTo>
                <a:cubicBezTo>
                  <a:pt x="-6172" y="60756"/>
                  <a:pt x="74772" y="-3394"/>
                  <a:pt x="138244" y="0"/>
                </a:cubicBezTo>
                <a:cubicBezTo>
                  <a:pt x="342296" y="-28627"/>
                  <a:pt x="422022" y="32326"/>
                  <a:pt x="560471" y="0"/>
                </a:cubicBezTo>
                <a:cubicBezTo>
                  <a:pt x="698920" y="-32326"/>
                  <a:pt x="817631" y="44979"/>
                  <a:pt x="1023125" y="0"/>
                </a:cubicBezTo>
                <a:cubicBezTo>
                  <a:pt x="1228619" y="-44979"/>
                  <a:pt x="1378670" y="25821"/>
                  <a:pt x="1485778" y="0"/>
                </a:cubicBezTo>
                <a:cubicBezTo>
                  <a:pt x="1557870" y="-7977"/>
                  <a:pt x="1637074" y="61726"/>
                  <a:pt x="1624022" y="138244"/>
                </a:cubicBezTo>
                <a:cubicBezTo>
                  <a:pt x="1656452" y="258026"/>
                  <a:pt x="1583296" y="521611"/>
                  <a:pt x="1624022" y="691205"/>
                </a:cubicBezTo>
                <a:cubicBezTo>
                  <a:pt x="1610351" y="755240"/>
                  <a:pt x="1558596" y="830739"/>
                  <a:pt x="1485778" y="829449"/>
                </a:cubicBezTo>
                <a:cubicBezTo>
                  <a:pt x="1320938" y="879460"/>
                  <a:pt x="1125425" y="778151"/>
                  <a:pt x="1009649" y="829449"/>
                </a:cubicBezTo>
                <a:cubicBezTo>
                  <a:pt x="893873" y="880747"/>
                  <a:pt x="792570" y="805102"/>
                  <a:pt x="587422" y="829449"/>
                </a:cubicBezTo>
                <a:cubicBezTo>
                  <a:pt x="382274" y="853796"/>
                  <a:pt x="329370" y="798391"/>
                  <a:pt x="138244" y="829449"/>
                </a:cubicBezTo>
                <a:cubicBezTo>
                  <a:pt x="68455" y="822170"/>
                  <a:pt x="8660" y="769924"/>
                  <a:pt x="0" y="691205"/>
                </a:cubicBezTo>
                <a:cubicBezTo>
                  <a:pt x="-59083" y="506695"/>
                  <a:pt x="6645" y="312790"/>
                  <a:pt x="0" y="138244"/>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AF572BBB-0E54-409A-9F20-667574EF9843}"/>
              </a:ext>
            </a:extLst>
          </p:cNvPr>
          <p:cNvSpPr/>
          <p:nvPr/>
        </p:nvSpPr>
        <p:spPr>
          <a:xfrm>
            <a:off x="10747854" y="5010984"/>
            <a:ext cx="1288146" cy="1084720"/>
          </a:xfrm>
          <a:custGeom>
            <a:avLst/>
            <a:gdLst>
              <a:gd name="connsiteX0" fmla="*/ 0 w 1288146"/>
              <a:gd name="connsiteY0" fmla="*/ 180790 h 1084720"/>
              <a:gd name="connsiteX1" fmla="*/ 180790 w 1288146"/>
              <a:gd name="connsiteY1" fmla="*/ 0 h 1084720"/>
              <a:gd name="connsiteX2" fmla="*/ 625542 w 1288146"/>
              <a:gd name="connsiteY2" fmla="*/ 0 h 1084720"/>
              <a:gd name="connsiteX3" fmla="*/ 1107356 w 1288146"/>
              <a:gd name="connsiteY3" fmla="*/ 0 h 1084720"/>
              <a:gd name="connsiteX4" fmla="*/ 1288146 w 1288146"/>
              <a:gd name="connsiteY4" fmla="*/ 180790 h 1084720"/>
              <a:gd name="connsiteX5" fmla="*/ 1288146 w 1288146"/>
              <a:gd name="connsiteY5" fmla="*/ 527897 h 1084720"/>
              <a:gd name="connsiteX6" fmla="*/ 1288146 w 1288146"/>
              <a:gd name="connsiteY6" fmla="*/ 903930 h 1084720"/>
              <a:gd name="connsiteX7" fmla="*/ 1107356 w 1288146"/>
              <a:gd name="connsiteY7" fmla="*/ 1084720 h 1084720"/>
              <a:gd name="connsiteX8" fmla="*/ 625542 w 1288146"/>
              <a:gd name="connsiteY8" fmla="*/ 1084720 h 1084720"/>
              <a:gd name="connsiteX9" fmla="*/ 180790 w 1288146"/>
              <a:gd name="connsiteY9" fmla="*/ 1084720 h 1084720"/>
              <a:gd name="connsiteX10" fmla="*/ 0 w 1288146"/>
              <a:gd name="connsiteY10" fmla="*/ 903930 h 1084720"/>
              <a:gd name="connsiteX11" fmla="*/ 0 w 1288146"/>
              <a:gd name="connsiteY11" fmla="*/ 549591 h 1084720"/>
              <a:gd name="connsiteX12" fmla="*/ 0 w 1288146"/>
              <a:gd name="connsiteY12" fmla="*/ 180790 h 108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8146" h="1084720" extrusionOk="0">
                <a:moveTo>
                  <a:pt x="0" y="180790"/>
                </a:moveTo>
                <a:cubicBezTo>
                  <a:pt x="-8835" y="79314"/>
                  <a:pt x="103667" y="-5990"/>
                  <a:pt x="180790" y="0"/>
                </a:cubicBezTo>
                <a:cubicBezTo>
                  <a:pt x="312057" y="-52533"/>
                  <a:pt x="503583" y="43570"/>
                  <a:pt x="625542" y="0"/>
                </a:cubicBezTo>
                <a:cubicBezTo>
                  <a:pt x="747501" y="-43570"/>
                  <a:pt x="869175" y="14816"/>
                  <a:pt x="1107356" y="0"/>
                </a:cubicBezTo>
                <a:cubicBezTo>
                  <a:pt x="1227027" y="-13992"/>
                  <a:pt x="1278983" y="91008"/>
                  <a:pt x="1288146" y="180790"/>
                </a:cubicBezTo>
                <a:cubicBezTo>
                  <a:pt x="1322284" y="337644"/>
                  <a:pt x="1255356" y="355154"/>
                  <a:pt x="1288146" y="527897"/>
                </a:cubicBezTo>
                <a:cubicBezTo>
                  <a:pt x="1320936" y="700640"/>
                  <a:pt x="1246892" y="778441"/>
                  <a:pt x="1288146" y="903930"/>
                </a:cubicBezTo>
                <a:cubicBezTo>
                  <a:pt x="1285097" y="1001032"/>
                  <a:pt x="1203337" y="1086133"/>
                  <a:pt x="1107356" y="1084720"/>
                </a:cubicBezTo>
                <a:cubicBezTo>
                  <a:pt x="998878" y="1117344"/>
                  <a:pt x="782554" y="1038269"/>
                  <a:pt x="625542" y="1084720"/>
                </a:cubicBezTo>
                <a:cubicBezTo>
                  <a:pt x="468530" y="1131171"/>
                  <a:pt x="312534" y="1077254"/>
                  <a:pt x="180790" y="1084720"/>
                </a:cubicBezTo>
                <a:cubicBezTo>
                  <a:pt x="90707" y="1077283"/>
                  <a:pt x="-5865" y="990241"/>
                  <a:pt x="0" y="903930"/>
                </a:cubicBezTo>
                <a:cubicBezTo>
                  <a:pt x="-16177" y="797337"/>
                  <a:pt x="38244" y="653024"/>
                  <a:pt x="0" y="549591"/>
                </a:cubicBezTo>
                <a:cubicBezTo>
                  <a:pt x="-38244" y="446158"/>
                  <a:pt x="40498" y="335338"/>
                  <a:pt x="0" y="180790"/>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2.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out)">
                                      <p:cBhvr>
                                        <p:cTn id="12" dur="20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2.2.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out)">
                                      <p:cBhvr>
                                        <p:cTn id="17" dur="20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2.3.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out)">
                                      <p:cBhvr>
                                        <p:cTn id="22" dur="2000"/>
                                        <p:tgtEl>
                                          <p:spTgt spid="38"/>
                                        </p:tgtEl>
                                      </p:cBhvr>
                                    </p:animEffect>
                                  </p:childTnLst>
                                  <p:subTnLst>
                                    <p:audio>
                                      <p:cMediaNode>
                                        <p:cTn display="0" masterRel="sameClick">
                                          <p:stCondLst>
                                            <p:cond evt="begin" delay="0">
                                              <p:tn val="20"/>
                                            </p:cond>
                                          </p:stCondLst>
                                          <p:endCondLst>
                                            <p:cond evt="onStopAudio" delay="0">
                                              <p:tgtEl>
                                                <p:sldTgt/>
                                              </p:tgtEl>
                                            </p:cond>
                                          </p:endCondLst>
                                        </p:cTn>
                                        <p:tgtEl>
                                          <p:sndTgt r:embed="rId6" name="2.4.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out)">
                                      <p:cBhvr>
                                        <p:cTn id="27" dur="2000"/>
                                        <p:tgtEl>
                                          <p:spTgt spid="39"/>
                                        </p:tgtEl>
                                      </p:cBhvr>
                                    </p:animEffect>
                                  </p:childTnLst>
                                  <p:subTnLst>
                                    <p:audio>
                                      <p:cMediaNode>
                                        <p:cTn display="0" masterRel="sameClick">
                                          <p:stCondLst>
                                            <p:cond evt="begin" delay="0">
                                              <p:tn val="25"/>
                                            </p:cond>
                                          </p:stCondLst>
                                          <p:endCondLst>
                                            <p:cond evt="onStopAudio" delay="0">
                                              <p:tgtEl>
                                                <p:sldTgt/>
                                              </p:tgtEl>
                                            </p:cond>
                                          </p:endCondLst>
                                        </p:cTn>
                                        <p:tgtEl>
                                          <p:sndTgt r:embed="rId7" name="2.5.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ircle(out)">
                                      <p:cBhvr>
                                        <p:cTn id="32" dur="20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8" name="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6" grpId="0" animBg="1"/>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doll&#10;&#10;Description automatically generated">
            <a:extLst>
              <a:ext uri="{FF2B5EF4-FFF2-40B4-BE49-F238E27FC236}">
                <a16:creationId xmlns:a16="http://schemas.microsoft.com/office/drawing/2014/main" id="{E03FC93F-5B4B-46A3-B34D-572D56FFDE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6709" y="3158264"/>
            <a:ext cx="1568117" cy="2452394"/>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CustomShape 6">
            <a:extLst>
              <a:ext uri="{FF2B5EF4-FFF2-40B4-BE49-F238E27FC236}">
                <a16:creationId xmlns:a16="http://schemas.microsoft.com/office/drawing/2014/main" id="{8583FC54-AF70-45D7-B181-F5575CBAB62A}"/>
              </a:ext>
            </a:extLst>
          </p:cNvPr>
          <p:cNvSpPr/>
          <p:nvPr/>
        </p:nvSpPr>
        <p:spPr>
          <a:xfrm>
            <a:off x="2882537" y="896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 les messages entre Sophie et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Eugénie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Picture 43" descr="Icon&#10;&#10;Description automatically generated">
            <a:extLst>
              <a:ext uri="{FF2B5EF4-FFF2-40B4-BE49-F238E27FC236}">
                <a16:creationId xmlns:a16="http://schemas.microsoft.com/office/drawing/2014/main" id="{CE5DFDB1-64A5-474A-AA78-496B8A320AE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233" y="67915"/>
            <a:ext cx="1101542" cy="1101542"/>
          </a:xfrm>
          <a:prstGeom prst="rect">
            <a:avLst/>
          </a:prstGeom>
        </p:spPr>
      </p:pic>
      <p:sp>
        <p:nvSpPr>
          <p:cNvPr id="45" name="Title 2">
            <a:extLst>
              <a:ext uri="{FF2B5EF4-FFF2-40B4-BE49-F238E27FC236}">
                <a16:creationId xmlns:a16="http://schemas.microsoft.com/office/drawing/2014/main" id="{4B6C1229-CF2A-4063-8DCD-A28B4D6345D5}"/>
              </a:ext>
            </a:extLst>
          </p:cNvPr>
          <p:cNvSpPr txBox="1">
            <a:spLocks/>
          </p:cNvSpPr>
          <p:nvPr/>
        </p:nvSpPr>
        <p:spPr>
          <a:xfrm>
            <a:off x="10277004" y="110189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9" name="Title 2">
            <a:extLst>
              <a:ext uri="{FF2B5EF4-FFF2-40B4-BE49-F238E27FC236}">
                <a16:creationId xmlns:a16="http://schemas.microsoft.com/office/drawing/2014/main" id="{17C87A02-8981-4696-B23D-80C68EB5F7AA}"/>
              </a:ext>
            </a:extLst>
          </p:cNvPr>
          <p:cNvSpPr txBox="1">
            <a:spLocks/>
          </p:cNvSpPr>
          <p:nvPr/>
        </p:nvSpPr>
        <p:spPr>
          <a:xfrm>
            <a:off x="11229207" y="1095514"/>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0" name="Picture 19" descr="Icon&#10;&#10;Description automatically generated">
            <a:extLst>
              <a:ext uri="{FF2B5EF4-FFF2-40B4-BE49-F238E27FC236}">
                <a16:creationId xmlns:a16="http://schemas.microsoft.com/office/drawing/2014/main" id="{629CA584-9736-4B81-926C-918413CF7B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2284" y="52599"/>
            <a:ext cx="1039716" cy="1042915"/>
          </a:xfrm>
          <a:prstGeom prst="rect">
            <a:avLst/>
          </a:prstGeom>
        </p:spPr>
      </p:pic>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244" y="559109"/>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1028757" y="624656"/>
            <a:ext cx="4132418"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53E386D2-11B1-42A6-A786-5D06AB26653A}"/>
              </a:ext>
            </a:extLst>
          </p:cNvPr>
          <p:cNvSpPr/>
          <p:nvPr/>
        </p:nvSpPr>
        <p:spPr>
          <a:xfrm>
            <a:off x="1028757" y="675019"/>
            <a:ext cx="3843133"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Écris mon/ma ou ton/ta.</a:t>
            </a:r>
          </a:p>
        </p:txBody>
      </p:sp>
      <p:sp>
        <p:nvSpPr>
          <p:cNvPr id="26" name="Speech Bubble: Rectangle with Corners Rounded 25">
            <a:extLst>
              <a:ext uri="{FF2B5EF4-FFF2-40B4-BE49-F238E27FC236}">
                <a16:creationId xmlns:a16="http://schemas.microsoft.com/office/drawing/2014/main" id="{01B8CBF7-4AA0-42B3-9D8C-C19C8DCC65F0}"/>
              </a:ext>
            </a:extLst>
          </p:cNvPr>
          <p:cNvSpPr/>
          <p:nvPr/>
        </p:nvSpPr>
        <p:spPr>
          <a:xfrm>
            <a:off x="5522358" y="637352"/>
            <a:ext cx="3639227"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7" name="CustomShape 7">
            <a:extLst>
              <a:ext uri="{FF2B5EF4-FFF2-40B4-BE49-F238E27FC236}">
                <a16:creationId xmlns:a16="http://schemas.microsoft.com/office/drawing/2014/main" id="{6E465DB2-8248-47A7-BC71-0889D8F03332}"/>
              </a:ext>
            </a:extLst>
          </p:cNvPr>
          <p:cNvSpPr/>
          <p:nvPr/>
        </p:nvSpPr>
        <p:spPr>
          <a:xfrm>
            <a:off x="5592355" y="669116"/>
            <a:ext cx="3843133"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Puis, écoute et vérifie.</a:t>
            </a:r>
          </a:p>
        </p:txBody>
      </p:sp>
      <p:pic>
        <p:nvPicPr>
          <p:cNvPr id="6" name="Picture 5" descr="A picture containing text, screenshot, electronics, display&#10;&#10;Description automatically generated">
            <a:extLst>
              <a:ext uri="{FF2B5EF4-FFF2-40B4-BE49-F238E27FC236}">
                <a16:creationId xmlns:a16="http://schemas.microsoft.com/office/drawing/2014/main" id="{A3BAAFC1-D62A-4848-9748-F925A7F1D5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519697" y="386838"/>
            <a:ext cx="1628919" cy="3576181"/>
          </a:xfrm>
          <a:prstGeom prst="rect">
            <a:avLst/>
          </a:prstGeom>
        </p:spPr>
      </p:pic>
      <p:sp>
        <p:nvSpPr>
          <p:cNvPr id="46" name="CustomShape 6">
            <a:hlinkClick r:id="" action="ppaction://noaction">
              <a:snd r:embed="rId3" name="3.1.wav"/>
            </a:hlinkClick>
            <a:extLst>
              <a:ext uri="{FF2B5EF4-FFF2-40B4-BE49-F238E27FC236}">
                <a16:creationId xmlns:a16="http://schemas.microsoft.com/office/drawing/2014/main" id="{6C094165-A60A-489F-B279-673150A0671E}"/>
              </a:ext>
            </a:extLst>
          </p:cNvPr>
          <p:cNvSpPr/>
          <p:nvPr/>
        </p:nvSpPr>
        <p:spPr>
          <a:xfrm>
            <a:off x="1028757" y="1523872"/>
            <a:ext cx="2817268" cy="12381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Dimanche, c’est la Fête des Mères. Tu as une surprise pour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ta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mère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 name="Picture 29" descr="A picture containing text, screenshot, electronics, display&#10;&#10;Description automatically generated">
            <a:extLst>
              <a:ext uri="{FF2B5EF4-FFF2-40B4-BE49-F238E27FC236}">
                <a16:creationId xmlns:a16="http://schemas.microsoft.com/office/drawing/2014/main" id="{50A6DB83-481D-41A6-843B-E929BAAD8A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469722" y="2127175"/>
            <a:ext cx="1628919" cy="3576181"/>
          </a:xfrm>
          <a:prstGeom prst="rect">
            <a:avLst/>
          </a:prstGeom>
        </p:spPr>
      </p:pic>
      <p:sp>
        <p:nvSpPr>
          <p:cNvPr id="47" name="CustomShape 6">
            <a:hlinkClick r:id="" action="ppaction://noaction">
              <a:snd r:embed="rId4" name="3.2.wav"/>
            </a:hlinkClick>
            <a:extLst>
              <a:ext uri="{FF2B5EF4-FFF2-40B4-BE49-F238E27FC236}">
                <a16:creationId xmlns:a16="http://schemas.microsoft.com/office/drawing/2014/main" id="{9182325C-1560-470C-B7ED-B3C723129274}"/>
              </a:ext>
            </a:extLst>
          </p:cNvPr>
          <p:cNvSpPr/>
          <p:nvPr/>
        </p:nvSpPr>
        <p:spPr>
          <a:xfrm>
            <a:off x="842164" y="3259431"/>
            <a:ext cx="326183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Oui. Je prépare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mon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cadeau à l’école.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CustomShape 6">
            <a:extLst>
              <a:ext uri="{FF2B5EF4-FFF2-40B4-BE49-F238E27FC236}">
                <a16:creationId xmlns:a16="http://schemas.microsoft.com/office/drawing/2014/main" id="{40A91FD8-4546-4E71-BD36-3D5D2756DA68}"/>
              </a:ext>
            </a:extLst>
          </p:cNvPr>
          <p:cNvSpPr/>
          <p:nvPr/>
        </p:nvSpPr>
        <p:spPr>
          <a:xfrm>
            <a:off x="932132" y="3915265"/>
            <a:ext cx="31401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Mon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professeur nous* aide. C’est super !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1" name="Picture 30" descr="A picture containing text, screenshot, electronics, display&#10;&#10;Description automatically generated">
            <a:extLst>
              <a:ext uri="{FF2B5EF4-FFF2-40B4-BE49-F238E27FC236}">
                <a16:creationId xmlns:a16="http://schemas.microsoft.com/office/drawing/2014/main" id="{2FFE2CD5-0F58-45B0-9CD4-FA147DD92A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426768" y="3955448"/>
            <a:ext cx="1628919" cy="3576181"/>
          </a:xfrm>
          <a:prstGeom prst="rect">
            <a:avLst/>
          </a:prstGeom>
        </p:spPr>
      </p:pic>
      <p:sp>
        <p:nvSpPr>
          <p:cNvPr id="53" name="CustomShape 6">
            <a:hlinkClick r:id="" action="ppaction://noaction">
              <a:snd r:embed="rId5" name="3.3.wav"/>
            </a:hlinkClick>
            <a:extLst>
              <a:ext uri="{FF2B5EF4-FFF2-40B4-BE49-F238E27FC236}">
                <a16:creationId xmlns:a16="http://schemas.microsoft.com/office/drawing/2014/main" id="{123704A8-EDA4-4BC9-9883-303BD21AC574}"/>
              </a:ext>
            </a:extLst>
          </p:cNvPr>
          <p:cNvSpPr/>
          <p:nvPr/>
        </p:nvSpPr>
        <p:spPr>
          <a:xfrm>
            <a:off x="842164" y="5044405"/>
            <a:ext cx="2850605" cy="98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Mon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cadeau est un dessin de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ma</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peluche Bonny avec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mon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chien Rex.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2" name="Picture 31" descr="A picture containing text, screenshot, electronics, display&#10;&#10;Description automatically generated">
            <a:extLst>
              <a:ext uri="{FF2B5EF4-FFF2-40B4-BE49-F238E27FC236}">
                <a16:creationId xmlns:a16="http://schemas.microsoft.com/office/drawing/2014/main" id="{81A0BE35-5294-4307-A8D2-00281D31F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536054" y="430246"/>
            <a:ext cx="1628919" cy="3576181"/>
          </a:xfrm>
          <a:prstGeom prst="rect">
            <a:avLst/>
          </a:prstGeom>
        </p:spPr>
      </p:pic>
      <p:sp>
        <p:nvSpPr>
          <p:cNvPr id="54" name="CustomShape 6">
            <a:hlinkClick r:id="" action="ppaction://noaction">
              <a:snd r:embed="rId6" name="3.4.wav"/>
            </a:hlinkClick>
            <a:extLst>
              <a:ext uri="{FF2B5EF4-FFF2-40B4-BE49-F238E27FC236}">
                <a16:creationId xmlns:a16="http://schemas.microsoft.com/office/drawing/2014/main" id="{11BC6912-B95B-4F0B-8D7C-4C7ACA72E480}"/>
              </a:ext>
            </a:extLst>
          </p:cNvPr>
          <p:cNvSpPr/>
          <p:nvPr/>
        </p:nvSpPr>
        <p:spPr>
          <a:xfrm>
            <a:off x="4996658" y="1565074"/>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Dimanche, je donne le cadeau à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mère,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trouve des fleurs dans le jardin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4" name="Picture 33" descr="A picture containing text, screenshot, electronics, display&#10;&#10;Description automatically generated">
            <a:extLst>
              <a:ext uri="{FF2B5EF4-FFF2-40B4-BE49-F238E27FC236}">
                <a16:creationId xmlns:a16="http://schemas.microsoft.com/office/drawing/2014/main" id="{8D6AAFC6-EC40-4B9A-94D8-C21DB0737B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561837" y="2167703"/>
            <a:ext cx="1628919" cy="3576181"/>
          </a:xfrm>
          <a:prstGeom prst="rect">
            <a:avLst/>
          </a:prstGeom>
        </p:spPr>
      </p:pic>
      <p:sp>
        <p:nvSpPr>
          <p:cNvPr id="35" name="TextBox 34">
            <a:extLst>
              <a:ext uri="{FF2B5EF4-FFF2-40B4-BE49-F238E27FC236}">
                <a16:creationId xmlns:a16="http://schemas.microsoft.com/office/drawing/2014/main" id="{3FC3A919-EF3A-4DFA-A9EF-A8E6F4DA5509}"/>
              </a:ext>
            </a:extLst>
          </p:cNvPr>
          <p:cNvSpPr txBox="1"/>
          <p:nvPr/>
        </p:nvSpPr>
        <p:spPr>
          <a:xfrm>
            <a:off x="4897443" y="3224968"/>
            <a:ext cx="2980465" cy="1323439"/>
          </a:xfrm>
          <a:prstGeom prst="rect">
            <a:avLst/>
          </a:prstGeom>
          <a:noFill/>
        </p:spPr>
        <p:txBody>
          <a:bodyPr wrap="square">
            <a:spAutoFit/>
          </a:bodyPr>
          <a:lstStyle/>
          <a:p>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je prépare le petit déjeuner* pour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mère et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père.</a:t>
            </a:r>
            <a:endParaRPr lang="en-GB" dirty="0"/>
          </a:p>
        </p:txBody>
      </p:sp>
      <p:pic>
        <p:nvPicPr>
          <p:cNvPr id="41" name="Picture 40" descr="A picture containing text, screenshot, electronics, display&#10;&#10;Description automatically generated">
            <a:hlinkClick r:id="" action="ppaction://noaction">
              <a:snd r:embed="rId7" name="3.6.wav"/>
            </a:hlinkClick>
            <a:extLst>
              <a:ext uri="{FF2B5EF4-FFF2-40B4-BE49-F238E27FC236}">
                <a16:creationId xmlns:a16="http://schemas.microsoft.com/office/drawing/2014/main" id="{F95FC384-7521-4B44-B492-7329CD4CCC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9235773" y="3835531"/>
            <a:ext cx="1628919" cy="3576181"/>
          </a:xfrm>
          <a:prstGeom prst="rect">
            <a:avLst/>
          </a:prstGeom>
        </p:spPr>
      </p:pic>
      <p:sp>
        <p:nvSpPr>
          <p:cNvPr id="55" name="CustomShape 6">
            <a:extLst>
              <a:ext uri="{FF2B5EF4-FFF2-40B4-BE49-F238E27FC236}">
                <a16:creationId xmlns:a16="http://schemas.microsoft.com/office/drawing/2014/main" id="{606CF80A-0DE4-444F-8FB8-1734BA0D3082}"/>
              </a:ext>
            </a:extLst>
          </p:cNvPr>
          <p:cNvSpPr/>
          <p:nvPr/>
        </p:nvSpPr>
        <p:spPr>
          <a:xfrm>
            <a:off x="8696377" y="5185553"/>
            <a:ext cx="2944724"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En juin.  Tu prépares quoi pour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ton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père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2" name="Picture 41" descr="A picture containing text, screenshot, electronics, display&#10;&#10;Description automatically generated">
            <a:extLst>
              <a:ext uri="{FF2B5EF4-FFF2-40B4-BE49-F238E27FC236}">
                <a16:creationId xmlns:a16="http://schemas.microsoft.com/office/drawing/2014/main" id="{2DF61729-FFD7-4C76-A503-AB5C0D69AF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484409" y="3880256"/>
            <a:ext cx="1628919" cy="3576181"/>
          </a:xfrm>
          <a:prstGeom prst="rect">
            <a:avLst/>
          </a:prstGeom>
        </p:spPr>
      </p:pic>
      <p:sp>
        <p:nvSpPr>
          <p:cNvPr id="39" name="TextBox 38">
            <a:hlinkClick r:id="" action="ppaction://noaction">
              <a:snd r:embed="rId14" name="3.5.wav"/>
            </a:hlinkClick>
            <a:extLst>
              <a:ext uri="{FF2B5EF4-FFF2-40B4-BE49-F238E27FC236}">
                <a16:creationId xmlns:a16="http://schemas.microsoft.com/office/drawing/2014/main" id="{884661AA-FF2D-46AF-971E-C3A3425EBF5A}"/>
              </a:ext>
            </a:extLst>
          </p:cNvPr>
          <p:cNvSpPr txBox="1"/>
          <p:nvPr/>
        </p:nvSpPr>
        <p:spPr>
          <a:xfrm>
            <a:off x="4996658" y="5324704"/>
            <a:ext cx="2723450" cy="707886"/>
          </a:xfrm>
          <a:prstGeom prst="rect">
            <a:avLst/>
          </a:prstGeom>
          <a:noFill/>
        </p:spPr>
        <p:txBody>
          <a:bodyPr wrap="square">
            <a:spAutoFit/>
          </a:bodyPr>
          <a:lstStyle/>
          <a:p>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Pères, c’est quand ?</a:t>
            </a:r>
            <a:endParaRPr lang="en-GB" dirty="0"/>
          </a:p>
        </p:txBody>
      </p:sp>
      <p:pic>
        <p:nvPicPr>
          <p:cNvPr id="15" name="Picture 14" descr="A person wearing a mask&#10;&#10;Description automatically generated with low confidence">
            <a:extLst>
              <a:ext uri="{FF2B5EF4-FFF2-40B4-BE49-F238E27FC236}">
                <a16:creationId xmlns:a16="http://schemas.microsoft.com/office/drawing/2014/main" id="{0DEAA8D2-5905-44AA-B490-2908CDF110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2960" y="4190489"/>
            <a:ext cx="390178" cy="414564"/>
          </a:xfrm>
          <a:prstGeom prst="rect">
            <a:avLst/>
          </a:prstGeom>
        </p:spPr>
      </p:pic>
      <p:pic>
        <p:nvPicPr>
          <p:cNvPr id="51" name="Picture 50" descr="A person wearing a mask&#10;&#10;Description automatically generated with low confidence">
            <a:extLst>
              <a:ext uri="{FF2B5EF4-FFF2-40B4-BE49-F238E27FC236}">
                <a16:creationId xmlns:a16="http://schemas.microsoft.com/office/drawing/2014/main" id="{06AD395D-17D2-4962-87E9-A5647E6B4C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84144" y="5921337"/>
            <a:ext cx="390178" cy="414564"/>
          </a:xfrm>
          <a:prstGeom prst="rect">
            <a:avLst/>
          </a:prstGeom>
        </p:spPr>
      </p:pic>
      <p:pic>
        <p:nvPicPr>
          <p:cNvPr id="17" name="Picture 16" descr="A person wearing a mask&#10;&#10;Description automatically generated with low confidence">
            <a:extLst>
              <a:ext uri="{FF2B5EF4-FFF2-40B4-BE49-F238E27FC236}">
                <a16:creationId xmlns:a16="http://schemas.microsoft.com/office/drawing/2014/main" id="{DB74AF0E-DDD9-4F73-BA4D-CD3D5BAD4C4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03401" y="2516528"/>
            <a:ext cx="457240" cy="341406"/>
          </a:xfrm>
          <a:prstGeom prst="rect">
            <a:avLst/>
          </a:prstGeom>
        </p:spPr>
      </p:pic>
      <p:pic>
        <p:nvPicPr>
          <p:cNvPr id="56" name="Picture 55" descr="A person wearing a mask&#10;&#10;Description automatically generated with low confidence">
            <a:extLst>
              <a:ext uri="{FF2B5EF4-FFF2-40B4-BE49-F238E27FC236}">
                <a16:creationId xmlns:a16="http://schemas.microsoft.com/office/drawing/2014/main" id="{02425D0A-EA17-4684-9659-D227B46CD0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70465" y="6062641"/>
            <a:ext cx="457240" cy="341406"/>
          </a:xfrm>
          <a:prstGeom prst="rect">
            <a:avLst/>
          </a:prstGeom>
        </p:spPr>
      </p:pic>
      <p:pic>
        <p:nvPicPr>
          <p:cNvPr id="59" name="Picture 58" descr="A person wearing a mask&#10;&#10;Description automatically generated with low confidence">
            <a:extLst>
              <a:ext uri="{FF2B5EF4-FFF2-40B4-BE49-F238E27FC236}">
                <a16:creationId xmlns:a16="http://schemas.microsoft.com/office/drawing/2014/main" id="{90F1B486-3A56-4259-8455-E80512077D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8957" y="5994495"/>
            <a:ext cx="457240" cy="341406"/>
          </a:xfrm>
          <a:prstGeom prst="rect">
            <a:avLst/>
          </a:prstGeom>
        </p:spPr>
      </p:pic>
      <p:grpSp>
        <p:nvGrpSpPr>
          <p:cNvPr id="69" name="Group 68">
            <a:extLst>
              <a:ext uri="{FF2B5EF4-FFF2-40B4-BE49-F238E27FC236}">
                <a16:creationId xmlns:a16="http://schemas.microsoft.com/office/drawing/2014/main" id="{8532D5F3-BBF5-4A85-AB2D-6293A72C398A}"/>
              </a:ext>
            </a:extLst>
          </p:cNvPr>
          <p:cNvGrpSpPr/>
          <p:nvPr/>
        </p:nvGrpSpPr>
        <p:grpSpPr>
          <a:xfrm>
            <a:off x="2899096" y="3271791"/>
            <a:ext cx="599989" cy="347397"/>
            <a:chOff x="-712909" y="2932743"/>
            <a:chExt cx="599989" cy="347397"/>
          </a:xfrm>
        </p:grpSpPr>
        <p:sp>
          <p:nvSpPr>
            <p:cNvPr id="64" name="Rectangle: Rounded Corners 63">
              <a:extLst>
                <a:ext uri="{FF2B5EF4-FFF2-40B4-BE49-F238E27FC236}">
                  <a16:creationId xmlns:a16="http://schemas.microsoft.com/office/drawing/2014/main" id="{F53763A5-AB74-41A0-9F6A-5D47FC3260EA}"/>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4767E14E-4EF1-497B-9F73-10AAAB8B4259}"/>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grpSp>
      <p:grpSp>
        <p:nvGrpSpPr>
          <p:cNvPr id="70" name="Group 69">
            <a:extLst>
              <a:ext uri="{FF2B5EF4-FFF2-40B4-BE49-F238E27FC236}">
                <a16:creationId xmlns:a16="http://schemas.microsoft.com/office/drawing/2014/main" id="{B22520E3-153B-4F90-8AC8-6DC247DAF798}"/>
              </a:ext>
            </a:extLst>
          </p:cNvPr>
          <p:cNvGrpSpPr/>
          <p:nvPr/>
        </p:nvGrpSpPr>
        <p:grpSpPr>
          <a:xfrm>
            <a:off x="1007233" y="3949007"/>
            <a:ext cx="599989" cy="347397"/>
            <a:chOff x="-712909" y="2932743"/>
            <a:chExt cx="599989" cy="347397"/>
          </a:xfrm>
        </p:grpSpPr>
        <p:sp>
          <p:nvSpPr>
            <p:cNvPr id="71" name="Rectangle: Rounded Corners 70">
              <a:extLst>
                <a:ext uri="{FF2B5EF4-FFF2-40B4-BE49-F238E27FC236}">
                  <a16:creationId xmlns:a16="http://schemas.microsoft.com/office/drawing/2014/main" id="{87860CC5-C034-4150-8B33-FDC10CF155BE}"/>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48436FC7-9DD3-42DD-A691-89803B67A808}"/>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grpSp>
      <p:sp>
        <p:nvSpPr>
          <p:cNvPr id="73" name="TextBox 72">
            <a:extLst>
              <a:ext uri="{FF2B5EF4-FFF2-40B4-BE49-F238E27FC236}">
                <a16:creationId xmlns:a16="http://schemas.microsoft.com/office/drawing/2014/main" id="{0322C6C9-FAAA-45F0-BEC2-DEDE4B2A6292}"/>
              </a:ext>
            </a:extLst>
          </p:cNvPr>
          <p:cNvSpPr txBox="1"/>
          <p:nvPr/>
        </p:nvSpPr>
        <p:spPr>
          <a:xfrm>
            <a:off x="8240380" y="1488749"/>
            <a:ext cx="2108330"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*nous – we/us </a:t>
            </a:r>
          </a:p>
        </p:txBody>
      </p:sp>
      <p:grpSp>
        <p:nvGrpSpPr>
          <p:cNvPr id="74" name="Group 73">
            <a:extLst>
              <a:ext uri="{FF2B5EF4-FFF2-40B4-BE49-F238E27FC236}">
                <a16:creationId xmlns:a16="http://schemas.microsoft.com/office/drawing/2014/main" id="{80F0337C-9256-4238-A497-392E41C1ECB6}"/>
              </a:ext>
            </a:extLst>
          </p:cNvPr>
          <p:cNvGrpSpPr/>
          <p:nvPr/>
        </p:nvGrpSpPr>
        <p:grpSpPr>
          <a:xfrm>
            <a:off x="863079" y="5062933"/>
            <a:ext cx="599989" cy="347397"/>
            <a:chOff x="-712909" y="2932743"/>
            <a:chExt cx="599989" cy="347397"/>
          </a:xfrm>
        </p:grpSpPr>
        <p:sp>
          <p:nvSpPr>
            <p:cNvPr id="75" name="Rectangle: Rounded Corners 74">
              <a:extLst>
                <a:ext uri="{FF2B5EF4-FFF2-40B4-BE49-F238E27FC236}">
                  <a16:creationId xmlns:a16="http://schemas.microsoft.com/office/drawing/2014/main" id="{C6788AAE-E259-4135-9134-534C6F0CD13F}"/>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C7C79B32-2817-4D69-B256-A908DE1E773F}"/>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grpSp>
      <p:grpSp>
        <p:nvGrpSpPr>
          <p:cNvPr id="77" name="Group 76">
            <a:extLst>
              <a:ext uri="{FF2B5EF4-FFF2-40B4-BE49-F238E27FC236}">
                <a16:creationId xmlns:a16="http://schemas.microsoft.com/office/drawing/2014/main" id="{5F36A335-9404-4C04-91C7-1FE3FAB6A7E0}"/>
              </a:ext>
            </a:extLst>
          </p:cNvPr>
          <p:cNvGrpSpPr/>
          <p:nvPr/>
        </p:nvGrpSpPr>
        <p:grpSpPr>
          <a:xfrm>
            <a:off x="2159539" y="5361849"/>
            <a:ext cx="599989" cy="347397"/>
            <a:chOff x="-712909" y="2932743"/>
            <a:chExt cx="599989" cy="347397"/>
          </a:xfrm>
        </p:grpSpPr>
        <p:sp>
          <p:nvSpPr>
            <p:cNvPr id="78" name="Rectangle: Rounded Corners 77">
              <a:extLst>
                <a:ext uri="{FF2B5EF4-FFF2-40B4-BE49-F238E27FC236}">
                  <a16:creationId xmlns:a16="http://schemas.microsoft.com/office/drawing/2014/main" id="{604B2B37-B0FC-415E-A4D1-D3BA6F05A3F1}"/>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C738930-2B87-4D07-93E0-EAA25FF91FE3}"/>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grpSp>
      <p:grpSp>
        <p:nvGrpSpPr>
          <p:cNvPr id="80" name="Group 79">
            <a:extLst>
              <a:ext uri="{FF2B5EF4-FFF2-40B4-BE49-F238E27FC236}">
                <a16:creationId xmlns:a16="http://schemas.microsoft.com/office/drawing/2014/main" id="{182B58AC-126B-4127-A911-80E54C7600C3}"/>
              </a:ext>
            </a:extLst>
          </p:cNvPr>
          <p:cNvGrpSpPr/>
          <p:nvPr/>
        </p:nvGrpSpPr>
        <p:grpSpPr>
          <a:xfrm>
            <a:off x="912791" y="5995091"/>
            <a:ext cx="599989" cy="347397"/>
            <a:chOff x="-712909" y="2932743"/>
            <a:chExt cx="599989" cy="347397"/>
          </a:xfrm>
        </p:grpSpPr>
        <p:sp>
          <p:nvSpPr>
            <p:cNvPr id="81" name="Rectangle: Rounded Corners 80">
              <a:extLst>
                <a:ext uri="{FF2B5EF4-FFF2-40B4-BE49-F238E27FC236}">
                  <a16:creationId xmlns:a16="http://schemas.microsoft.com/office/drawing/2014/main" id="{B2FA7F12-5084-412D-811C-97C55FEAF2F9}"/>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589D34B7-2815-45EC-973A-40E074446DF1}"/>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grpSp>
      <p:grpSp>
        <p:nvGrpSpPr>
          <p:cNvPr id="83" name="Group 82">
            <a:extLst>
              <a:ext uri="{FF2B5EF4-FFF2-40B4-BE49-F238E27FC236}">
                <a16:creationId xmlns:a16="http://schemas.microsoft.com/office/drawing/2014/main" id="{9F554851-B387-44D6-A86C-270686F09E76}"/>
              </a:ext>
            </a:extLst>
          </p:cNvPr>
          <p:cNvGrpSpPr/>
          <p:nvPr/>
        </p:nvGrpSpPr>
        <p:grpSpPr>
          <a:xfrm>
            <a:off x="6645322" y="1887801"/>
            <a:ext cx="599989" cy="347397"/>
            <a:chOff x="-712909" y="2932743"/>
            <a:chExt cx="599989" cy="347397"/>
          </a:xfrm>
        </p:grpSpPr>
        <p:sp>
          <p:nvSpPr>
            <p:cNvPr id="84" name="Rectangle: Rounded Corners 83">
              <a:extLst>
                <a:ext uri="{FF2B5EF4-FFF2-40B4-BE49-F238E27FC236}">
                  <a16:creationId xmlns:a16="http://schemas.microsoft.com/office/drawing/2014/main" id="{A70EB15A-3C6D-471C-8ABD-F468E86921DB}"/>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63B4929-531F-4007-9064-84038B0E3863}"/>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grpSp>
      <p:grpSp>
        <p:nvGrpSpPr>
          <p:cNvPr id="86" name="Group 85">
            <a:extLst>
              <a:ext uri="{FF2B5EF4-FFF2-40B4-BE49-F238E27FC236}">
                <a16:creationId xmlns:a16="http://schemas.microsoft.com/office/drawing/2014/main" id="{C1638FB5-6118-4292-99C8-26D4E591D98A}"/>
              </a:ext>
            </a:extLst>
          </p:cNvPr>
          <p:cNvGrpSpPr/>
          <p:nvPr/>
        </p:nvGrpSpPr>
        <p:grpSpPr>
          <a:xfrm>
            <a:off x="4988818" y="3893234"/>
            <a:ext cx="599989" cy="347397"/>
            <a:chOff x="-712909" y="2932743"/>
            <a:chExt cx="599989" cy="347397"/>
          </a:xfrm>
        </p:grpSpPr>
        <p:sp>
          <p:nvSpPr>
            <p:cNvPr id="87" name="Rectangle: Rounded Corners 86">
              <a:extLst>
                <a:ext uri="{FF2B5EF4-FFF2-40B4-BE49-F238E27FC236}">
                  <a16:creationId xmlns:a16="http://schemas.microsoft.com/office/drawing/2014/main" id="{EC8A2A3E-26B5-41B1-8120-2968FB169B0A}"/>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0C5E0EE1-2703-469D-8223-EB0E1EFD6E15}"/>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grpSp>
      <p:grpSp>
        <p:nvGrpSpPr>
          <p:cNvPr id="89" name="Group 88">
            <a:extLst>
              <a:ext uri="{FF2B5EF4-FFF2-40B4-BE49-F238E27FC236}">
                <a16:creationId xmlns:a16="http://schemas.microsoft.com/office/drawing/2014/main" id="{6572D089-0BBB-42EE-9D0E-F137C6C109E3}"/>
              </a:ext>
            </a:extLst>
          </p:cNvPr>
          <p:cNvGrpSpPr/>
          <p:nvPr/>
        </p:nvGrpSpPr>
        <p:grpSpPr>
          <a:xfrm>
            <a:off x="6603195" y="3895868"/>
            <a:ext cx="599989" cy="347397"/>
            <a:chOff x="-712909" y="2932743"/>
            <a:chExt cx="599989" cy="347397"/>
          </a:xfrm>
        </p:grpSpPr>
        <p:sp>
          <p:nvSpPr>
            <p:cNvPr id="90" name="Rectangle: Rounded Corners 89">
              <a:extLst>
                <a:ext uri="{FF2B5EF4-FFF2-40B4-BE49-F238E27FC236}">
                  <a16:creationId xmlns:a16="http://schemas.microsoft.com/office/drawing/2014/main" id="{6C9263DF-4F5B-4C45-8909-F90CBD07C362}"/>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F76CEE99-5DCE-411A-8044-8AB4D9454A81}"/>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9</a:t>
              </a:r>
            </a:p>
          </p:txBody>
        </p:sp>
      </p:grpSp>
      <p:grpSp>
        <p:nvGrpSpPr>
          <p:cNvPr id="96" name="Group 95">
            <a:extLst>
              <a:ext uri="{FF2B5EF4-FFF2-40B4-BE49-F238E27FC236}">
                <a16:creationId xmlns:a16="http://schemas.microsoft.com/office/drawing/2014/main" id="{835B2894-85BD-4711-B914-EFCC05432454}"/>
              </a:ext>
            </a:extLst>
          </p:cNvPr>
          <p:cNvGrpSpPr/>
          <p:nvPr/>
        </p:nvGrpSpPr>
        <p:grpSpPr>
          <a:xfrm>
            <a:off x="9999414" y="5514853"/>
            <a:ext cx="617356" cy="400110"/>
            <a:chOff x="-1710555" y="4914765"/>
            <a:chExt cx="617356" cy="400110"/>
          </a:xfrm>
        </p:grpSpPr>
        <p:grpSp>
          <p:nvGrpSpPr>
            <p:cNvPr id="92" name="Group 91">
              <a:extLst>
                <a:ext uri="{FF2B5EF4-FFF2-40B4-BE49-F238E27FC236}">
                  <a16:creationId xmlns:a16="http://schemas.microsoft.com/office/drawing/2014/main" id="{341CDD7B-767D-4F95-AB91-36E2CA458EA6}"/>
                </a:ext>
              </a:extLst>
            </p:cNvPr>
            <p:cNvGrpSpPr/>
            <p:nvPr/>
          </p:nvGrpSpPr>
          <p:grpSpPr>
            <a:xfrm>
              <a:off x="-1710555" y="4929079"/>
              <a:ext cx="599989" cy="347397"/>
              <a:chOff x="-712909" y="2932743"/>
              <a:chExt cx="599989" cy="347397"/>
            </a:xfrm>
          </p:grpSpPr>
          <p:sp>
            <p:nvSpPr>
              <p:cNvPr id="93" name="Rectangle: Rounded Corners 92">
                <a:extLst>
                  <a:ext uri="{FF2B5EF4-FFF2-40B4-BE49-F238E27FC236}">
                    <a16:creationId xmlns:a16="http://schemas.microsoft.com/office/drawing/2014/main" id="{85DF90EE-3A2A-4990-9384-1E3EE2D759F9}"/>
                  </a:ext>
                </a:extLst>
              </p:cNvPr>
              <p:cNvSpPr/>
              <p:nvPr/>
            </p:nvSpPr>
            <p:spPr>
              <a:xfrm>
                <a:off x="-712909" y="2936709"/>
                <a:ext cx="59998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AFD5234C-B9D6-4B8D-8123-AAE339CAF310}"/>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dirty="0">
                  <a:latin typeface="Century Gothic" panose="020B0502020202020204" pitchFamily="34" charset="0"/>
                </a:endParaRPr>
              </a:p>
            </p:txBody>
          </p:sp>
        </p:grpSp>
        <p:sp>
          <p:nvSpPr>
            <p:cNvPr id="95" name="TextBox 94">
              <a:extLst>
                <a:ext uri="{FF2B5EF4-FFF2-40B4-BE49-F238E27FC236}">
                  <a16:creationId xmlns:a16="http://schemas.microsoft.com/office/drawing/2014/main" id="{C16066E6-6349-4DF7-9753-240F72CAE32A}"/>
                </a:ext>
              </a:extLst>
            </p:cNvPr>
            <p:cNvSpPr txBox="1"/>
            <p:nvPr/>
          </p:nvSpPr>
          <p:spPr>
            <a:xfrm>
              <a:off x="-1631050" y="4914765"/>
              <a:ext cx="537851"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10</a:t>
              </a:r>
            </a:p>
          </p:txBody>
        </p:sp>
      </p:grpSp>
      <p:grpSp>
        <p:nvGrpSpPr>
          <p:cNvPr id="97" name="Group 96">
            <a:extLst>
              <a:ext uri="{FF2B5EF4-FFF2-40B4-BE49-F238E27FC236}">
                <a16:creationId xmlns:a16="http://schemas.microsoft.com/office/drawing/2014/main" id="{83D40552-5040-40A5-ACCA-325BACDFB7AA}"/>
              </a:ext>
            </a:extLst>
          </p:cNvPr>
          <p:cNvGrpSpPr/>
          <p:nvPr/>
        </p:nvGrpSpPr>
        <p:grpSpPr>
          <a:xfrm>
            <a:off x="939279" y="2475912"/>
            <a:ext cx="493809" cy="347397"/>
            <a:chOff x="-606729" y="2932743"/>
            <a:chExt cx="493809" cy="347397"/>
          </a:xfrm>
        </p:grpSpPr>
        <p:sp>
          <p:nvSpPr>
            <p:cNvPr id="98" name="Rectangle: Rounded Corners 97">
              <a:extLst>
                <a:ext uri="{FF2B5EF4-FFF2-40B4-BE49-F238E27FC236}">
                  <a16:creationId xmlns:a16="http://schemas.microsoft.com/office/drawing/2014/main" id="{098093E5-EFA0-4401-A046-A6F063B3DFAA}"/>
                </a:ext>
              </a:extLst>
            </p:cNvPr>
            <p:cNvSpPr/>
            <p:nvPr/>
          </p:nvSpPr>
          <p:spPr>
            <a:xfrm>
              <a:off x="-606729" y="2936709"/>
              <a:ext cx="493809" cy="3281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C174E86E-2FB2-4013-B9C4-DF403022CDCC}"/>
                </a:ext>
              </a:extLst>
            </p:cNvPr>
            <p:cNvSpPr/>
            <p:nvPr/>
          </p:nvSpPr>
          <p:spPr>
            <a:xfrm>
              <a:off x="-583635" y="2932743"/>
              <a:ext cx="387662"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grpSp>
      <p:pic>
        <p:nvPicPr>
          <p:cNvPr id="101" name="Picture 100" descr="A picture containing plant, flower&#10;&#10;Description automatically generated">
            <a:extLst>
              <a:ext uri="{FF2B5EF4-FFF2-40B4-BE49-F238E27FC236}">
                <a16:creationId xmlns:a16="http://schemas.microsoft.com/office/drawing/2014/main" id="{976770D2-FA0E-498B-B45B-99D92EDE7C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09808" y="3050320"/>
            <a:ext cx="1324379" cy="1680084"/>
          </a:xfrm>
          <a:prstGeom prst="rect">
            <a:avLst/>
          </a:prstGeom>
        </p:spPr>
      </p:pic>
      <p:sp>
        <p:nvSpPr>
          <p:cNvPr id="102" name="Speech Bubble: Rectangle with Corners Rounded 101">
            <a:extLst>
              <a:ext uri="{FF2B5EF4-FFF2-40B4-BE49-F238E27FC236}">
                <a16:creationId xmlns:a16="http://schemas.microsoft.com/office/drawing/2014/main" id="{25053A0C-8FC2-4660-80DF-CF2ADE9C14C4}"/>
              </a:ext>
            </a:extLst>
          </p:cNvPr>
          <p:cNvSpPr/>
          <p:nvPr/>
        </p:nvSpPr>
        <p:spPr>
          <a:xfrm>
            <a:off x="8585268" y="1936001"/>
            <a:ext cx="3458049" cy="1042914"/>
          </a:xfrm>
          <a:prstGeom prst="wedgeRoundRectCallout">
            <a:avLst>
              <a:gd name="adj1" fmla="val -88318"/>
              <a:gd name="adj2" fmla="val 8807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know ‘le déjeuner’ is lunch. What do you think ‘petit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déjeuner’ means?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3" name="Picture 102" descr="A person wearing a mask&#10;&#10;Description automatically generated with low confidence">
            <a:extLst>
              <a:ext uri="{FF2B5EF4-FFF2-40B4-BE49-F238E27FC236}">
                <a16:creationId xmlns:a16="http://schemas.microsoft.com/office/drawing/2014/main" id="{A2B53E9F-49FF-433E-9C42-5412382A5AB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2989" y="2491362"/>
            <a:ext cx="390178" cy="414564"/>
          </a:xfrm>
          <a:prstGeom prst="rect">
            <a:avLst/>
          </a:prstGeom>
        </p:spPr>
      </p:pic>
      <p:pic>
        <p:nvPicPr>
          <p:cNvPr id="104" name="Picture 103" descr="A person wearing a mask&#10;&#10;Description automatically generated with low confidence">
            <a:extLst>
              <a:ext uri="{FF2B5EF4-FFF2-40B4-BE49-F238E27FC236}">
                <a16:creationId xmlns:a16="http://schemas.microsoft.com/office/drawing/2014/main" id="{EE9CB1AB-00B7-4367-A99D-4A69A9E9D0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61663" y="4242381"/>
            <a:ext cx="390178" cy="414564"/>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3.2.wav"/>
                                        </p:tgtEl>
                                      </p:cMediaNode>
                                    </p:audio>
                                  </p:subTnLst>
                                </p:cTn>
                              </p:par>
                              <p:par>
                                <p:cTn id="11" presetID="1" presetClass="exit" presetSubtype="0" fill="hold" nodeType="withEffect">
                                  <p:stCondLst>
                                    <p:cond delay="0"/>
                                  </p:stCondLst>
                                  <p:childTnLst>
                                    <p:set>
                                      <p:cBhvr>
                                        <p:cTn id="12" dur="1" fill="hold">
                                          <p:stCondLst>
                                            <p:cond delay="0"/>
                                          </p:stCondLst>
                                        </p:cTn>
                                        <p:tgtEl>
                                          <p:spTgt spid="7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3.3.wav"/>
                                        </p:tgtEl>
                                      </p:cMediaNode>
                                    </p:audio>
                                  </p:subTnLst>
                                </p:cTn>
                              </p:par>
                              <p:par>
                                <p:cTn id="17" presetID="1" presetClass="exit" presetSubtype="0" fill="hold" nodeType="withEffect">
                                  <p:stCondLst>
                                    <p:cond delay="0"/>
                                  </p:stCondLst>
                                  <p:childTnLst>
                                    <p:set>
                                      <p:cBhvr>
                                        <p:cTn id="18" dur="1" fill="hold">
                                          <p:stCondLst>
                                            <p:cond delay="0"/>
                                          </p:stCondLst>
                                        </p:cTn>
                                        <p:tgtEl>
                                          <p:spTgt spid="7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3.4.wav"/>
                                        </p:tgtEl>
                                      </p:cMediaNode>
                                    </p:audio>
                                  </p:subTnLst>
                                </p:cTn>
                              </p:par>
                              <p:par>
                                <p:cTn id="25" presetID="1" presetClass="exit" presetSubtype="0" fill="hold" nodeType="withEffect">
                                  <p:stCondLst>
                                    <p:cond delay="0"/>
                                  </p:stCondLst>
                                  <p:childTnLst>
                                    <p:set>
                                      <p:cBhvr>
                                        <p:cTn id="26" dur="1" fill="hold">
                                          <p:stCondLst>
                                            <p:cond delay="0"/>
                                          </p:stCondLst>
                                        </p:cTn>
                                        <p:tgtEl>
                                          <p:spTgt spid="8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7" name="3.6.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624445144"/>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le/la</a:t>
                      </a:r>
                    </a:p>
                  </a:txBody>
                  <a:tcPr/>
                </a:tc>
                <a:tc>
                  <a:txBody>
                    <a:bodyPr/>
                    <a:lstStyle/>
                    <a:p>
                      <a:r>
                        <a:rPr lang="en-GB" sz="2400" b="1" dirty="0" err="1">
                          <a:solidFill>
                            <a:srgbClr val="00B0F0"/>
                          </a:solidFill>
                          <a:latin typeface="Century Gothic" panose="020B0502020202020204" pitchFamily="34" charset="0"/>
                        </a:rPr>
                        <a:t>l’ami</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l’amie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famille</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sœur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frère</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père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mère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combien</a:t>
                      </a:r>
                      <a:r>
                        <a:rPr lang="en-GB" sz="2400" b="1" dirty="0">
                          <a:solidFill>
                            <a:srgbClr val="92D050"/>
                          </a:solidFill>
                          <a:latin typeface="Century Gothic" panose="020B0502020202020204" pitchFamily="34" charset="0"/>
                        </a:rPr>
                        <a:t> ?</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donner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préparer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trouver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comment ?</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professeure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des</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sympa</a:t>
                      </a:r>
                      <a:r>
                        <a:rPr lang="en-GB" sz="2400" b="1" dirty="0">
                          <a:solidFill>
                            <a:srgbClr val="FF3399"/>
                          </a:solidFill>
                          <a:latin typeface="Century Gothic" panose="020B0502020202020204" pitchFamily="34" charset="0"/>
                        </a:rPr>
                        <a:t>(</a:t>
                      </a:r>
                      <a:r>
                        <a:rPr lang="en-GB" sz="2400" b="1" dirty="0" err="1">
                          <a:solidFill>
                            <a:srgbClr val="FF3399"/>
                          </a:solidFill>
                          <a:latin typeface="Century Gothic" panose="020B0502020202020204" pitchFamily="34" charset="0"/>
                        </a:rPr>
                        <a:t>thique</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la chose</a:t>
                      </a:r>
                    </a:p>
                  </a:txBody>
                  <a:tcPr/>
                </a:tc>
                <a:tc>
                  <a:txBody>
                    <a:bodyPr/>
                    <a:lstStyle/>
                    <a:p>
                      <a:r>
                        <a:rPr lang="en-GB" sz="2000" b="1" dirty="0">
                          <a:solidFill>
                            <a:srgbClr val="FF3399"/>
                          </a:solidFill>
                          <a:latin typeface="Century Gothic" panose="020B0502020202020204" pitchFamily="34" charset="0"/>
                        </a:rPr>
                        <a:t>le </a:t>
                      </a:r>
                      <a:r>
                        <a:rPr lang="en-GB" sz="2000" b="1" dirty="0" err="1">
                          <a:solidFill>
                            <a:srgbClr val="FF3399"/>
                          </a:solidFill>
                          <a:latin typeface="Century Gothic" panose="020B0502020202020204" pitchFamily="34" charset="0"/>
                        </a:rPr>
                        <a:t>professeur</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v_i.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nice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8408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teacher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teacher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some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13689" y="4007828"/>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give, giving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15137" y="4080138"/>
            <a:ext cx="28435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a:solidFill>
                  <a:srgbClr val="002060"/>
                </a:solidFill>
                <a:latin typeface="Century Gothic" panose="020B0502020202020204" pitchFamily="34" charset="0"/>
                <a:cs typeface="Arial"/>
                <a:sym typeface="Arial"/>
              </a:rPr>
              <a:t>to prepare, preparing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find, finding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father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(the) mother</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56463" y="229479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sister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brother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 the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85681" y="1440224"/>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friend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59385" y="14198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family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4b </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21" name="v_ii.wav"/>
            </a:hlinkClick>
            <a:extLst>
              <a:ext uri="{FF2B5EF4-FFF2-40B4-BE49-F238E27FC236}">
                <a16:creationId xmlns:a16="http://schemas.microsoft.com/office/drawing/2014/main" id="{26E49D80-89C5-409C-B5AA-4477A7C9E9A1}"/>
              </a:ext>
            </a:extLst>
          </p:cNvPr>
          <p:cNvSpPr txBox="1"/>
          <p:nvPr/>
        </p:nvSpPr>
        <p:spPr>
          <a:xfrm>
            <a:off x="3212621" y="166029"/>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1754568296"/>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 the f)</a:t>
                      </a:r>
                    </a:p>
                  </a:txBody>
                  <a:tcPr/>
                </a:tc>
                <a:tc>
                  <a:txBody>
                    <a:bodyPr/>
                    <a:lstStyle/>
                    <a:p>
                      <a:r>
                        <a:rPr lang="en-GB" sz="2400" b="1" dirty="0">
                          <a:solidFill>
                            <a:srgbClr val="00B0F0"/>
                          </a:solidFill>
                          <a:latin typeface="Century Gothic" panose="020B0502020202020204" pitchFamily="34" charset="0"/>
                        </a:rPr>
                        <a:t>to, at, in</a:t>
                      </a:r>
                    </a:p>
                  </a:txBody>
                  <a:tcPr/>
                </a:tc>
                <a:tc>
                  <a:txBody>
                    <a:bodyPr/>
                    <a:lstStyle/>
                    <a:p>
                      <a:r>
                        <a:rPr lang="en-GB" sz="2400" b="1" dirty="0">
                          <a:solidFill>
                            <a:srgbClr val="00B0F0"/>
                          </a:solidFill>
                          <a:latin typeface="Century Gothic" panose="020B0502020202020204" pitchFamily="34" charset="0"/>
                        </a:rPr>
                        <a:t>friend (m), (f)</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family</a:t>
                      </a:r>
                    </a:p>
                  </a:txBody>
                  <a:tcPr/>
                </a:tc>
                <a:tc>
                  <a:txBody>
                    <a:bodyPr/>
                    <a:lstStyle/>
                    <a:p>
                      <a:r>
                        <a:rPr lang="en-GB" sz="2400" b="1" dirty="0">
                          <a:solidFill>
                            <a:srgbClr val="00B0F0"/>
                          </a:solidFill>
                          <a:latin typeface="Century Gothic" panose="020B0502020202020204" pitchFamily="34" charset="0"/>
                        </a:rPr>
                        <a:t>(the) brother</a:t>
                      </a:r>
                    </a:p>
                  </a:txBody>
                  <a:tcPr/>
                </a:tc>
                <a:tc>
                  <a:txBody>
                    <a:bodyPr/>
                    <a:lstStyle/>
                    <a:p>
                      <a:r>
                        <a:rPr lang="en-GB" sz="2400" b="1" dirty="0">
                          <a:solidFill>
                            <a:srgbClr val="00B0F0"/>
                          </a:solidFill>
                          <a:latin typeface="Century Gothic" panose="020B0502020202020204" pitchFamily="34" charset="0"/>
                        </a:rPr>
                        <a:t>(the) sister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give, giving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to prepare, preparing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find, finding</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thing</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some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how many?</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how?</a:t>
                      </a:r>
                    </a:p>
                  </a:txBody>
                  <a:tcPr/>
                </a:tc>
                <a:tc>
                  <a:txBody>
                    <a:bodyPr/>
                    <a:lstStyle/>
                    <a:p>
                      <a:r>
                        <a:rPr lang="en-GB" sz="2400" b="1" dirty="0">
                          <a:solidFill>
                            <a:srgbClr val="FF3399"/>
                          </a:solidFill>
                          <a:latin typeface="Century Gothic" panose="020B0502020202020204" pitchFamily="34" charset="0"/>
                        </a:rPr>
                        <a:t>(the) mother</a:t>
                      </a:r>
                    </a:p>
                  </a:txBody>
                  <a:tcPr/>
                </a:tc>
                <a:tc>
                  <a:txBody>
                    <a:bodyPr/>
                    <a:lstStyle/>
                    <a:p>
                      <a:r>
                        <a:rPr lang="en-GB" sz="2400" b="1" dirty="0">
                          <a:solidFill>
                            <a:srgbClr val="FF3399"/>
                          </a:solidFill>
                          <a:latin typeface="Century Gothic" panose="020B0502020202020204" pitchFamily="34" charset="0"/>
                        </a:rPr>
                        <a:t>(the) father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 teacher (m)</a:t>
                      </a:r>
                    </a:p>
                  </a:txBody>
                  <a:tcPr/>
                </a:tc>
                <a:tc>
                  <a:txBody>
                    <a:bodyPr/>
                    <a:lstStyle/>
                    <a:p>
                      <a:r>
                        <a:rPr lang="en-GB" sz="2400" b="1" dirty="0">
                          <a:solidFill>
                            <a:srgbClr val="FF3399"/>
                          </a:solidFill>
                          <a:latin typeface="Century Gothic" panose="020B0502020202020204" pitchFamily="34" charset="0"/>
                        </a:rPr>
                        <a:t>(the) teacher (f)</a:t>
                      </a:r>
                    </a:p>
                  </a:txBody>
                  <a:tcPr/>
                </a:tc>
                <a:tc>
                  <a:txBody>
                    <a:bodyPr/>
                    <a:lstStyle/>
                    <a:p>
                      <a:r>
                        <a:rPr lang="en-GB" sz="2400" b="1" dirty="0">
                          <a:solidFill>
                            <a:srgbClr val="FF3399"/>
                          </a:solidFill>
                          <a:latin typeface="Century Gothic" panose="020B0502020202020204" pitchFamily="34" charset="0"/>
                        </a:rPr>
                        <a:t>nice</a:t>
                      </a:r>
                    </a:p>
                  </a:txBody>
                  <a:tcPr/>
                </a:tc>
                <a:extLst>
                  <a:ext uri="{0D108BD9-81ED-4DB2-BD59-A6C34878D82A}">
                    <a16:rowId xmlns:a16="http://schemas.microsoft.com/office/drawing/2014/main" val="3232139915"/>
                  </a:ext>
                </a:extLst>
              </a:tr>
            </a:tbl>
          </a:graphicData>
        </a:graphic>
      </p:graphicFrame>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22"/>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4"/>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extLst>
              <a:ext uri="{FF2B5EF4-FFF2-40B4-BE49-F238E27FC236}">
                <a16:creationId xmlns:a16="http://schemas.microsoft.com/office/drawing/2014/main" id="{15CE0EFC-CF0B-451D-8115-2F7400E122CF}"/>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sympa</a:t>
            </a:r>
            <a:r>
              <a:rPr lang="en-GB" sz="2400" kern="0" dirty="0">
                <a:solidFill>
                  <a:srgbClr val="002060"/>
                </a:solidFill>
                <a:latin typeface="Century Gothic" panose="020B0502020202020204" pitchFamily="34" charset="0"/>
                <a:cs typeface="Arial"/>
                <a:sym typeface="Arial"/>
              </a:rPr>
              <a:t>(</a:t>
            </a:r>
            <a:r>
              <a:rPr lang="en-GB" sz="2400" kern="0" dirty="0" err="1">
                <a:solidFill>
                  <a:srgbClr val="002060"/>
                </a:solidFill>
                <a:latin typeface="Century Gothic" panose="020B0502020202020204" pitchFamily="34" charset="0"/>
                <a:cs typeface="Arial"/>
                <a:sym typeface="Arial"/>
              </a:rPr>
              <a:t>thique</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comment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mère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3443510C-6295-4FEB-A75C-CC91E090AA0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chose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combien</a:t>
            </a:r>
            <a:r>
              <a:rPr lang="en-GB" sz="2400" kern="0" noProof="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donner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err="1">
                <a:solidFill>
                  <a:srgbClr val="002060"/>
                </a:solidFill>
                <a:latin typeface="Century Gothic" panose="020B0502020202020204" pitchFamily="34" charset="0"/>
                <a:cs typeface="Arial"/>
                <a:sym typeface="Arial"/>
              </a:rPr>
              <a:t>préparer</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550490EE-A1F6-442B-A035-72A1B5B4774F}"/>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famille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 le frère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sœur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la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991F7AE0-17FA-4B3B-AFB7-48F96042CEBC}"/>
              </a:ext>
            </a:extLst>
          </p:cNvPr>
          <p:cNvSpPr txBox="1"/>
          <p:nvPr/>
        </p:nvSpPr>
        <p:spPr>
          <a:xfrm>
            <a:off x="4485681" y="1440224"/>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077451BE-046B-4A32-9935-4576CE229BBE}"/>
              </a:ext>
            </a:extLst>
          </p:cNvPr>
          <p:cNvSpPr txBox="1"/>
          <p:nvPr/>
        </p:nvSpPr>
        <p:spPr>
          <a:xfrm>
            <a:off x="7559385" y="14198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l’ami</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1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8.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9.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0.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1.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00FB23-742F-4F34-B0CA-D6399C4324A6}"/>
              </a:ext>
            </a:extLst>
          </p:cNvPr>
          <p:cNvSpPr/>
          <p:nvPr/>
        </p:nvSpPr>
        <p:spPr>
          <a:xfrm>
            <a:off x="997859" y="898944"/>
            <a:ext cx="4422701" cy="1307054"/>
          </a:xfrm>
          <a:prstGeom prst="roundRect">
            <a:avLst/>
          </a:prstGeom>
          <a:solidFill>
            <a:srgbClr val="26859D">
              <a:alpha val="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3">
            <a:extLst>
              <a:ext uri="{FF2B5EF4-FFF2-40B4-BE49-F238E27FC236}">
                <a16:creationId xmlns:a16="http://schemas.microsoft.com/office/drawing/2014/main" id="{00F949B2-8CB0-445E-B0FD-F5F635AB80E3}"/>
              </a:ext>
            </a:extLst>
          </p:cNvPr>
          <p:cNvGraphicFramePr>
            <a:graphicFrameLocks noGrp="1"/>
          </p:cNvGraphicFramePr>
          <p:nvPr>
            <p:extLst>
              <p:ext uri="{D42A27DB-BD31-4B8C-83A1-F6EECF244321}">
                <p14:modId xmlns:p14="http://schemas.microsoft.com/office/powerpoint/2010/main" val="1252716831"/>
              </p:ext>
            </p:extLst>
          </p:nvPr>
        </p:nvGraphicFramePr>
        <p:xfrm>
          <a:off x="234183" y="898944"/>
          <a:ext cx="10658764" cy="4310073"/>
        </p:xfrm>
        <a:graphic>
          <a:graphicData uri="http://schemas.openxmlformats.org/drawingml/2006/table">
            <a:tbl>
              <a:tblPr firstRow="1" bandRow="1">
                <a:tableStyleId>{5940675A-B579-460E-94D1-54222C63F5DA}</a:tableStyleId>
              </a:tblPr>
              <a:tblGrid>
                <a:gridCol w="669067">
                  <a:extLst>
                    <a:ext uri="{9D8B030D-6E8A-4147-A177-3AD203B41FA5}">
                      <a16:colId xmlns:a16="http://schemas.microsoft.com/office/drawing/2014/main" val="3714787379"/>
                    </a:ext>
                  </a:extLst>
                </a:gridCol>
                <a:gridCol w="4660315">
                  <a:extLst>
                    <a:ext uri="{9D8B030D-6E8A-4147-A177-3AD203B41FA5}">
                      <a16:colId xmlns:a16="http://schemas.microsoft.com/office/drawing/2014/main" val="405356024"/>
                    </a:ext>
                  </a:extLst>
                </a:gridCol>
                <a:gridCol w="547304">
                  <a:extLst>
                    <a:ext uri="{9D8B030D-6E8A-4147-A177-3AD203B41FA5}">
                      <a16:colId xmlns:a16="http://schemas.microsoft.com/office/drawing/2014/main" val="1440571442"/>
                    </a:ext>
                  </a:extLst>
                </a:gridCol>
                <a:gridCol w="4782078">
                  <a:extLst>
                    <a:ext uri="{9D8B030D-6E8A-4147-A177-3AD203B41FA5}">
                      <a16:colId xmlns:a16="http://schemas.microsoft.com/office/drawing/2014/main" val="277265915"/>
                    </a:ext>
                  </a:extLst>
                </a:gridCol>
              </a:tblGrid>
              <a:tr h="1436691">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98853996"/>
                  </a:ext>
                </a:extLst>
              </a:tr>
              <a:tr h="1436691">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2138326"/>
                  </a:ext>
                </a:extLst>
              </a:tr>
              <a:tr h="1436691">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1101715"/>
                  </a:ext>
                </a:extLst>
              </a:tr>
            </a:tbl>
          </a:graphicData>
        </a:graphic>
      </p:graphicFrame>
      <p:sp>
        <p:nvSpPr>
          <p:cNvPr id="56" name="Rectangle: Rounded Corners 55">
            <a:extLst>
              <a:ext uri="{FF2B5EF4-FFF2-40B4-BE49-F238E27FC236}">
                <a16:creationId xmlns:a16="http://schemas.microsoft.com/office/drawing/2014/main" id="{6521BA05-D592-4F56-B35B-275619AE215B}"/>
              </a:ext>
            </a:extLst>
          </p:cNvPr>
          <p:cNvSpPr/>
          <p:nvPr/>
        </p:nvSpPr>
        <p:spPr>
          <a:xfrm>
            <a:off x="6184236" y="865333"/>
            <a:ext cx="4422701" cy="1779715"/>
          </a:xfrm>
          <a:prstGeom prst="roundRect">
            <a:avLst/>
          </a:prstGeom>
          <a:solidFill>
            <a:srgbClr val="26859D">
              <a:alpha val="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1003960" y="1165447"/>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235" y="58981"/>
            <a:ext cx="1126594" cy="1130060"/>
          </a:xfrm>
          <a:prstGeom prst="rect">
            <a:avLst/>
          </a:prstGeom>
        </p:spPr>
      </p:pic>
      <p:sp>
        <p:nvSpPr>
          <p:cNvPr id="9" name="TextBox 8">
            <a:hlinkClick r:id="" action="ppaction://noaction">
              <a:snd r:embed="rId4" name="v_ii.wav"/>
            </a:hlinkClick>
            <a:extLst>
              <a:ext uri="{FF2B5EF4-FFF2-40B4-BE49-F238E27FC236}">
                <a16:creationId xmlns:a16="http://schemas.microsoft.com/office/drawing/2014/main" id="{26E49D80-89C5-409C-B5AA-4477A7C9E9A1}"/>
              </a:ext>
            </a:extLst>
          </p:cNvPr>
          <p:cNvSpPr txBox="1"/>
          <p:nvPr/>
        </p:nvSpPr>
        <p:spPr>
          <a:xfrm>
            <a:off x="3212621" y="166029"/>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sp>
        <p:nvSpPr>
          <p:cNvPr id="10" name="TextBox 9">
            <a:hlinkClick r:id="" action="ppaction://noaction">
              <a:snd r:embed="rId5" name="v_i.wav"/>
            </a:hlinkClick>
            <a:extLst>
              <a:ext uri="{FF2B5EF4-FFF2-40B4-BE49-F238E27FC236}">
                <a16:creationId xmlns:a16="http://schemas.microsoft.com/office/drawing/2014/main" id="{26D408BE-C919-4EC8-AA74-23C0D7F5F377}"/>
              </a:ext>
            </a:extLst>
          </p:cNvPr>
          <p:cNvSpPr txBox="1"/>
          <p:nvPr/>
        </p:nvSpPr>
        <p:spPr>
          <a:xfrm>
            <a:off x="5945865" y="149563"/>
            <a:ext cx="2586013"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lang="en-GB" dirty="0"/>
          </a:p>
        </p:txBody>
      </p:sp>
      <p:sp>
        <p:nvSpPr>
          <p:cNvPr id="4" name="TextBox 3">
            <a:extLst>
              <a:ext uri="{FF2B5EF4-FFF2-40B4-BE49-F238E27FC236}">
                <a16:creationId xmlns:a16="http://schemas.microsoft.com/office/drawing/2014/main" id="{41AE1934-CAF9-462C-8DD8-F399E016CB4C}"/>
              </a:ext>
            </a:extLst>
          </p:cNvPr>
          <p:cNvSpPr txBox="1"/>
          <p:nvPr/>
        </p:nvSpPr>
        <p:spPr>
          <a:xfrm>
            <a:off x="1004678" y="1053598"/>
            <a:ext cx="441588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_____ </a:t>
            </a:r>
            <a:r>
              <a:rPr lang="en-GB" sz="2400" dirty="0" err="1">
                <a:solidFill>
                  <a:srgbClr val="002060"/>
                </a:solidFill>
                <a:latin typeface="Century Gothic" panose="020B0502020202020204" pitchFamily="34" charset="0"/>
              </a:rPr>
              <a:t>stylo</a:t>
            </a:r>
            <a:r>
              <a:rPr lang="en-GB" sz="2400" dirty="0">
                <a:solidFill>
                  <a:srgbClr val="002060"/>
                </a:solidFill>
                <a:latin typeface="Century Gothic" panose="020B0502020202020204" pitchFamily="34" charset="0"/>
              </a:rPr>
              <a:t>.___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bleu.</a:t>
            </a:r>
          </a:p>
        </p:txBody>
      </p:sp>
      <p:sp>
        <p:nvSpPr>
          <p:cNvPr id="36" name="TextBox 35">
            <a:extLst>
              <a:ext uri="{FF2B5EF4-FFF2-40B4-BE49-F238E27FC236}">
                <a16:creationId xmlns:a16="http://schemas.microsoft.com/office/drawing/2014/main" id="{A48380C5-ED03-4A16-AA8B-E56577BEC7A5}"/>
              </a:ext>
            </a:extLst>
          </p:cNvPr>
          <p:cNvSpPr txBox="1"/>
          <p:nvPr/>
        </p:nvSpPr>
        <p:spPr>
          <a:xfrm>
            <a:off x="1004679" y="1629384"/>
            <a:ext cx="441588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_____ ___ my pen. It ___ blue.</a:t>
            </a:r>
          </a:p>
        </p:txBody>
      </p:sp>
      <p:sp>
        <p:nvSpPr>
          <p:cNvPr id="37" name="Oval 36">
            <a:hlinkClick r:id="" action="ppaction://noaction">
              <a:snd r:embed="rId6" name="5.1.wav"/>
            </a:hlinkClick>
            <a:extLst>
              <a:ext uri="{FF2B5EF4-FFF2-40B4-BE49-F238E27FC236}">
                <a16:creationId xmlns:a16="http://schemas.microsoft.com/office/drawing/2014/main" id="{C37F7DB1-9722-407E-9433-8BDC41E01D68}"/>
              </a:ext>
            </a:extLst>
          </p:cNvPr>
          <p:cNvSpPr/>
          <p:nvPr/>
        </p:nvSpPr>
        <p:spPr>
          <a:xfrm>
            <a:off x="311309" y="1391657"/>
            <a:ext cx="487286" cy="461665"/>
          </a:xfrm>
          <a:prstGeom prst="ellipse">
            <a:avLst/>
          </a:prstGeom>
          <a:solidFill>
            <a:srgbClr val="26859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8" name="Oval 37">
            <a:hlinkClick r:id="" action="ppaction://noaction">
              <a:snd r:embed="rId7" name="5.2.wav"/>
            </a:hlinkClick>
            <a:extLst>
              <a:ext uri="{FF2B5EF4-FFF2-40B4-BE49-F238E27FC236}">
                <a16:creationId xmlns:a16="http://schemas.microsoft.com/office/drawing/2014/main" id="{A3708F85-0A49-428C-A362-B6A4D2437B6B}"/>
              </a:ext>
            </a:extLst>
          </p:cNvPr>
          <p:cNvSpPr/>
          <p:nvPr/>
        </p:nvSpPr>
        <p:spPr>
          <a:xfrm>
            <a:off x="311309" y="2838672"/>
            <a:ext cx="487286" cy="461665"/>
          </a:xfrm>
          <a:prstGeom prst="ellipse">
            <a:avLst/>
          </a:prstGeom>
          <a:solidFill>
            <a:srgbClr val="26859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9" name="Oval 38">
            <a:hlinkClick r:id="" action="ppaction://noaction">
              <a:snd r:embed="rId8" name="5.3.wav"/>
            </a:hlinkClick>
            <a:extLst>
              <a:ext uri="{FF2B5EF4-FFF2-40B4-BE49-F238E27FC236}">
                <a16:creationId xmlns:a16="http://schemas.microsoft.com/office/drawing/2014/main" id="{30744297-8369-4832-95B9-C08EA3B64850}"/>
              </a:ext>
            </a:extLst>
          </p:cNvPr>
          <p:cNvSpPr/>
          <p:nvPr/>
        </p:nvSpPr>
        <p:spPr>
          <a:xfrm>
            <a:off x="320042" y="4603849"/>
            <a:ext cx="487286" cy="461665"/>
          </a:xfrm>
          <a:prstGeom prst="ellipse">
            <a:avLst/>
          </a:prstGeom>
          <a:solidFill>
            <a:srgbClr val="26859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40" name="Oval 39">
            <a:hlinkClick r:id="" action="ppaction://noaction">
              <a:snd r:embed="rId9" name="5.4.wav"/>
            </a:hlinkClick>
            <a:extLst>
              <a:ext uri="{FF2B5EF4-FFF2-40B4-BE49-F238E27FC236}">
                <a16:creationId xmlns:a16="http://schemas.microsoft.com/office/drawing/2014/main" id="{B1357FF2-5CE7-4677-9288-6C55E0C373E8}"/>
              </a:ext>
            </a:extLst>
          </p:cNvPr>
          <p:cNvSpPr/>
          <p:nvPr/>
        </p:nvSpPr>
        <p:spPr>
          <a:xfrm>
            <a:off x="5599981" y="1288028"/>
            <a:ext cx="487286" cy="461665"/>
          </a:xfrm>
          <a:prstGeom prst="ellipse">
            <a:avLst/>
          </a:prstGeom>
          <a:solidFill>
            <a:srgbClr val="26859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41" name="Oval 40">
            <a:hlinkClick r:id="" action="ppaction://noaction">
              <a:snd r:embed="rId10" name="5.5.wav"/>
            </a:hlinkClick>
            <a:extLst>
              <a:ext uri="{FF2B5EF4-FFF2-40B4-BE49-F238E27FC236}">
                <a16:creationId xmlns:a16="http://schemas.microsoft.com/office/drawing/2014/main" id="{9DD6E71F-34FF-4830-88E4-6214FF14AA76}"/>
              </a:ext>
            </a:extLst>
          </p:cNvPr>
          <p:cNvSpPr/>
          <p:nvPr/>
        </p:nvSpPr>
        <p:spPr>
          <a:xfrm>
            <a:off x="5599981" y="2778134"/>
            <a:ext cx="487286" cy="461665"/>
          </a:xfrm>
          <a:prstGeom prst="ellipse">
            <a:avLst/>
          </a:prstGeom>
          <a:solidFill>
            <a:srgbClr val="26859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42" name="Oval 41">
            <a:hlinkClick r:id="" action="ppaction://noaction">
              <a:snd r:embed="rId11" name="5.6.wav"/>
            </a:hlinkClick>
            <a:extLst>
              <a:ext uri="{FF2B5EF4-FFF2-40B4-BE49-F238E27FC236}">
                <a16:creationId xmlns:a16="http://schemas.microsoft.com/office/drawing/2014/main" id="{E0BA0D53-EAFF-450D-8456-80FB399B725A}"/>
              </a:ext>
            </a:extLst>
          </p:cNvPr>
          <p:cNvSpPr/>
          <p:nvPr/>
        </p:nvSpPr>
        <p:spPr>
          <a:xfrm>
            <a:off x="5608714" y="4543311"/>
            <a:ext cx="487286" cy="461665"/>
          </a:xfrm>
          <a:prstGeom prst="ellipse">
            <a:avLst/>
          </a:prstGeom>
          <a:solidFill>
            <a:srgbClr val="26859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43" name="TextBox 42">
            <a:extLst>
              <a:ext uri="{FF2B5EF4-FFF2-40B4-BE49-F238E27FC236}">
                <a16:creationId xmlns:a16="http://schemas.microsoft.com/office/drawing/2014/main" id="{50803BF3-7A72-4D41-8238-7C9AFF54F814}"/>
              </a:ext>
            </a:extLst>
          </p:cNvPr>
          <p:cNvSpPr txBox="1"/>
          <p:nvPr/>
        </p:nvSpPr>
        <p:spPr>
          <a:xfrm>
            <a:off x="1004678" y="2669642"/>
            <a:ext cx="4415883"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_____ </a:t>
            </a:r>
            <a:r>
              <a:rPr lang="en-GB" sz="2400" dirty="0" err="1">
                <a:solidFill>
                  <a:srgbClr val="002060"/>
                </a:solidFill>
                <a:latin typeface="Century Gothic" panose="020B0502020202020204" pitchFamily="34" charset="0"/>
              </a:rPr>
              <a:t>bouteille</a:t>
            </a:r>
            <a:r>
              <a:rPr lang="en-GB" sz="2400" dirty="0">
                <a:solidFill>
                  <a:srgbClr val="002060"/>
                </a:solidFill>
                <a:latin typeface="Century Gothic" panose="020B0502020202020204" pitchFamily="34" charset="0"/>
              </a:rPr>
              <a:t> .___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__________.</a:t>
            </a:r>
          </a:p>
        </p:txBody>
      </p:sp>
      <p:sp>
        <p:nvSpPr>
          <p:cNvPr id="44" name="TextBox 43">
            <a:extLst>
              <a:ext uri="{FF2B5EF4-FFF2-40B4-BE49-F238E27FC236}">
                <a16:creationId xmlns:a16="http://schemas.microsoft.com/office/drawing/2014/main" id="{FF775759-17AE-499D-B0BA-2DBB7D27C973}"/>
              </a:ext>
            </a:extLst>
          </p:cNvPr>
          <p:cNvSpPr txBox="1"/>
          <p:nvPr/>
        </p:nvSpPr>
        <p:spPr>
          <a:xfrm>
            <a:off x="1004677" y="3468586"/>
            <a:ext cx="4415883"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_____ ___ my bottle. It is important.</a:t>
            </a:r>
          </a:p>
        </p:txBody>
      </p:sp>
      <p:sp>
        <p:nvSpPr>
          <p:cNvPr id="45" name="TextBox 44">
            <a:extLst>
              <a:ext uri="{FF2B5EF4-FFF2-40B4-BE49-F238E27FC236}">
                <a16:creationId xmlns:a16="http://schemas.microsoft.com/office/drawing/2014/main" id="{B2118873-AF28-4291-B628-40DB1D31A260}"/>
              </a:ext>
            </a:extLst>
          </p:cNvPr>
          <p:cNvSpPr txBox="1"/>
          <p:nvPr/>
        </p:nvSpPr>
        <p:spPr>
          <a:xfrm>
            <a:off x="997860" y="4622965"/>
            <a:ext cx="4415883"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_____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 .___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__________.</a:t>
            </a:r>
          </a:p>
        </p:txBody>
      </p:sp>
      <p:sp>
        <p:nvSpPr>
          <p:cNvPr id="46" name="TextBox 45">
            <a:extLst>
              <a:ext uri="{FF2B5EF4-FFF2-40B4-BE49-F238E27FC236}">
                <a16:creationId xmlns:a16="http://schemas.microsoft.com/office/drawing/2014/main" id="{D6140A86-AC14-4781-A192-131A691D242E}"/>
              </a:ext>
            </a:extLst>
          </p:cNvPr>
          <p:cNvSpPr txBox="1"/>
          <p:nvPr/>
        </p:nvSpPr>
        <p:spPr>
          <a:xfrm>
            <a:off x="997859" y="5421909"/>
            <a:ext cx="4415883"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_____ ___ my ______. It is nice.</a:t>
            </a:r>
          </a:p>
        </p:txBody>
      </p:sp>
      <p:sp>
        <p:nvSpPr>
          <p:cNvPr id="47" name="TextBox 46">
            <a:extLst>
              <a:ext uri="{FF2B5EF4-FFF2-40B4-BE49-F238E27FC236}">
                <a16:creationId xmlns:a16="http://schemas.microsoft.com/office/drawing/2014/main" id="{5345247B-3896-4175-A81F-D8A099BD7389}"/>
              </a:ext>
            </a:extLst>
          </p:cNvPr>
          <p:cNvSpPr txBox="1"/>
          <p:nvPr/>
        </p:nvSpPr>
        <p:spPr>
          <a:xfrm>
            <a:off x="6226327" y="1047654"/>
            <a:ext cx="4415883"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mon</a:t>
            </a:r>
            <a:r>
              <a:rPr lang="en-GB" sz="2400" dirty="0">
                <a:solidFill>
                  <a:srgbClr val="002060"/>
                </a:solidFill>
                <a:latin typeface="Century Gothic" panose="020B0502020202020204" pitchFamily="34" charset="0"/>
              </a:rPr>
              <a:t> _______ . Il _____ __________.</a:t>
            </a:r>
          </a:p>
        </p:txBody>
      </p:sp>
      <p:sp>
        <p:nvSpPr>
          <p:cNvPr id="48" name="TextBox 47">
            <a:extLst>
              <a:ext uri="{FF2B5EF4-FFF2-40B4-BE49-F238E27FC236}">
                <a16:creationId xmlns:a16="http://schemas.microsoft.com/office/drawing/2014/main" id="{EAE88F23-8923-4A2F-AB1A-214EEFA4F9F8}"/>
              </a:ext>
            </a:extLst>
          </p:cNvPr>
          <p:cNvSpPr txBox="1"/>
          <p:nvPr/>
        </p:nvSpPr>
        <p:spPr>
          <a:xfrm>
            <a:off x="6210202" y="1838645"/>
            <a:ext cx="4415883"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_____ ___ my brother. ___ is funny.</a:t>
            </a:r>
          </a:p>
        </p:txBody>
      </p:sp>
      <p:sp>
        <p:nvSpPr>
          <p:cNvPr id="49" name="TextBox 48">
            <a:extLst>
              <a:ext uri="{FF2B5EF4-FFF2-40B4-BE49-F238E27FC236}">
                <a16:creationId xmlns:a16="http://schemas.microsoft.com/office/drawing/2014/main" id="{C204A86C-01A8-4B48-B4B6-C795AA52F039}"/>
              </a:ext>
            </a:extLst>
          </p:cNvPr>
          <p:cNvSpPr txBox="1"/>
          <p:nvPr/>
        </p:nvSpPr>
        <p:spPr>
          <a:xfrm>
            <a:off x="6246562" y="2857940"/>
            <a:ext cx="441588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_______ </a:t>
            </a:r>
            <a:r>
              <a:rPr lang="en-GB" sz="2400" dirty="0" err="1">
                <a:solidFill>
                  <a:srgbClr val="002060"/>
                </a:solidFill>
                <a:latin typeface="Century Gothic" panose="020B0502020202020204" pitchFamily="34" charset="0"/>
              </a:rPr>
              <a:t>mon</a:t>
            </a:r>
            <a:r>
              <a:rPr lang="en-GB" sz="2400" dirty="0">
                <a:solidFill>
                  <a:srgbClr val="002060"/>
                </a:solidFill>
                <a:latin typeface="Century Gothic" panose="020B0502020202020204" pitchFamily="34" charset="0"/>
              </a:rPr>
              <a:t> _______ . ___ _____ __________.</a:t>
            </a:r>
          </a:p>
        </p:txBody>
      </p:sp>
      <p:sp>
        <p:nvSpPr>
          <p:cNvPr id="50" name="TextBox 49">
            <a:extLst>
              <a:ext uri="{FF2B5EF4-FFF2-40B4-BE49-F238E27FC236}">
                <a16:creationId xmlns:a16="http://schemas.microsoft.com/office/drawing/2014/main" id="{3862E1DC-B8F4-4F92-93F1-40F90898793F}"/>
              </a:ext>
            </a:extLst>
          </p:cNvPr>
          <p:cNvSpPr txBox="1"/>
          <p:nvPr/>
        </p:nvSpPr>
        <p:spPr>
          <a:xfrm>
            <a:off x="6246561" y="3656884"/>
            <a:ext cx="441588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Here is ____ book. It  is easy. </a:t>
            </a:r>
          </a:p>
        </p:txBody>
      </p:sp>
      <p:sp>
        <p:nvSpPr>
          <p:cNvPr id="51" name="TextBox 50">
            <a:extLst>
              <a:ext uri="{FF2B5EF4-FFF2-40B4-BE49-F238E27FC236}">
                <a16:creationId xmlns:a16="http://schemas.microsoft.com/office/drawing/2014/main" id="{3BC861E9-9AEA-4271-84C5-30D8B0003900}"/>
              </a:ext>
            </a:extLst>
          </p:cNvPr>
          <p:cNvSpPr txBox="1"/>
          <p:nvPr/>
        </p:nvSpPr>
        <p:spPr>
          <a:xfrm>
            <a:off x="6286532" y="4507755"/>
            <a:ext cx="460641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_______ ma _______ . ___ _____ __________, </a:t>
            </a:r>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a:t>
            </a:r>
          </a:p>
        </p:txBody>
      </p:sp>
      <p:sp>
        <p:nvSpPr>
          <p:cNvPr id="52" name="TextBox 51">
            <a:extLst>
              <a:ext uri="{FF2B5EF4-FFF2-40B4-BE49-F238E27FC236}">
                <a16:creationId xmlns:a16="http://schemas.microsoft.com/office/drawing/2014/main" id="{D2C63707-AF6C-4393-BF76-D8E97D72DE97}"/>
              </a:ext>
            </a:extLst>
          </p:cNvPr>
          <p:cNvSpPr txBox="1"/>
          <p:nvPr/>
        </p:nvSpPr>
        <p:spPr>
          <a:xfrm>
            <a:off x="6286531" y="5306699"/>
            <a:ext cx="4415883"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Here is ____ sister. She is sad, ____________. </a:t>
            </a:r>
          </a:p>
        </p:txBody>
      </p:sp>
      <p:sp>
        <p:nvSpPr>
          <p:cNvPr id="54" name="Rectangle: Rounded Corners 53">
            <a:extLst>
              <a:ext uri="{FF2B5EF4-FFF2-40B4-BE49-F238E27FC236}">
                <a16:creationId xmlns:a16="http://schemas.microsoft.com/office/drawing/2014/main" id="{788BB5AE-E993-4D0A-8386-16CDE4B39E17}"/>
              </a:ext>
            </a:extLst>
          </p:cNvPr>
          <p:cNvSpPr/>
          <p:nvPr/>
        </p:nvSpPr>
        <p:spPr>
          <a:xfrm>
            <a:off x="946777" y="2607769"/>
            <a:ext cx="4422701" cy="1691813"/>
          </a:xfrm>
          <a:prstGeom prst="roundRect">
            <a:avLst/>
          </a:prstGeom>
          <a:solidFill>
            <a:srgbClr val="26859D">
              <a:alpha val="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0A142E6A-4A8A-4D92-B465-C5E7E35383DA}"/>
              </a:ext>
            </a:extLst>
          </p:cNvPr>
          <p:cNvSpPr/>
          <p:nvPr/>
        </p:nvSpPr>
        <p:spPr>
          <a:xfrm>
            <a:off x="946776" y="4596272"/>
            <a:ext cx="4422701" cy="1691813"/>
          </a:xfrm>
          <a:prstGeom prst="roundRect">
            <a:avLst/>
          </a:prstGeom>
          <a:solidFill>
            <a:srgbClr val="26859D">
              <a:alpha val="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35B9EB27-541F-478B-B29A-8477AB7EC219}"/>
              </a:ext>
            </a:extLst>
          </p:cNvPr>
          <p:cNvSpPr/>
          <p:nvPr/>
        </p:nvSpPr>
        <p:spPr>
          <a:xfrm>
            <a:off x="6184235" y="2847112"/>
            <a:ext cx="4422701" cy="1307054"/>
          </a:xfrm>
          <a:prstGeom prst="roundRect">
            <a:avLst/>
          </a:prstGeom>
          <a:solidFill>
            <a:srgbClr val="26859D">
              <a:alpha val="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53E3735E-DA62-44C7-837E-61A2A8C3B2B0}"/>
              </a:ext>
            </a:extLst>
          </p:cNvPr>
          <p:cNvSpPr/>
          <p:nvPr/>
        </p:nvSpPr>
        <p:spPr>
          <a:xfrm>
            <a:off x="6222917" y="4507755"/>
            <a:ext cx="4565356" cy="1770698"/>
          </a:xfrm>
          <a:prstGeom prst="roundRect">
            <a:avLst/>
          </a:prstGeom>
          <a:solidFill>
            <a:srgbClr val="26859D">
              <a:alpha val="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D81432-34C8-402F-B277-6C7637688C9C}"/>
              </a:ext>
            </a:extLst>
          </p:cNvPr>
          <p:cNvSpPr txBox="1"/>
          <p:nvPr/>
        </p:nvSpPr>
        <p:spPr>
          <a:xfrm>
            <a:off x="1828800" y="1018419"/>
            <a:ext cx="1126273"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mon</a:t>
            </a:r>
            <a:endParaRPr lang="en-GB" sz="24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E7B9C119-737A-4238-95DA-AC654DB75741}"/>
              </a:ext>
            </a:extLst>
          </p:cNvPr>
          <p:cNvSpPr txBox="1"/>
          <p:nvPr/>
        </p:nvSpPr>
        <p:spPr>
          <a:xfrm>
            <a:off x="3455497" y="1026716"/>
            <a:ext cx="46110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Il</a:t>
            </a:r>
          </a:p>
        </p:txBody>
      </p:sp>
      <p:sp>
        <p:nvSpPr>
          <p:cNvPr id="62" name="TextBox 61">
            <a:extLst>
              <a:ext uri="{FF2B5EF4-FFF2-40B4-BE49-F238E27FC236}">
                <a16:creationId xmlns:a16="http://schemas.microsoft.com/office/drawing/2014/main" id="{C962822B-D265-4A72-97F3-DD2588C0F8BC}"/>
              </a:ext>
            </a:extLst>
          </p:cNvPr>
          <p:cNvSpPr txBox="1"/>
          <p:nvPr/>
        </p:nvSpPr>
        <p:spPr>
          <a:xfrm>
            <a:off x="1068499" y="1590574"/>
            <a:ext cx="131786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Here is</a:t>
            </a:r>
          </a:p>
        </p:txBody>
      </p:sp>
      <p:sp>
        <p:nvSpPr>
          <p:cNvPr id="64" name="TextBox 63">
            <a:extLst>
              <a:ext uri="{FF2B5EF4-FFF2-40B4-BE49-F238E27FC236}">
                <a16:creationId xmlns:a16="http://schemas.microsoft.com/office/drawing/2014/main" id="{3AB69758-4260-495C-A9B5-F3332B90385C}"/>
              </a:ext>
            </a:extLst>
          </p:cNvPr>
          <p:cNvSpPr txBox="1"/>
          <p:nvPr/>
        </p:nvSpPr>
        <p:spPr>
          <a:xfrm>
            <a:off x="4009341" y="1626355"/>
            <a:ext cx="46110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is</a:t>
            </a:r>
          </a:p>
        </p:txBody>
      </p:sp>
      <p:sp>
        <p:nvSpPr>
          <p:cNvPr id="65" name="TextBox 64">
            <a:extLst>
              <a:ext uri="{FF2B5EF4-FFF2-40B4-BE49-F238E27FC236}">
                <a16:creationId xmlns:a16="http://schemas.microsoft.com/office/drawing/2014/main" id="{333D285F-A70E-47F9-8202-F50149855FA1}"/>
              </a:ext>
            </a:extLst>
          </p:cNvPr>
          <p:cNvSpPr txBox="1"/>
          <p:nvPr/>
        </p:nvSpPr>
        <p:spPr>
          <a:xfrm>
            <a:off x="1946365" y="2658408"/>
            <a:ext cx="67417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a:t>
            </a:r>
          </a:p>
        </p:txBody>
      </p:sp>
      <p:sp>
        <p:nvSpPr>
          <p:cNvPr id="66" name="TextBox 65">
            <a:extLst>
              <a:ext uri="{FF2B5EF4-FFF2-40B4-BE49-F238E27FC236}">
                <a16:creationId xmlns:a16="http://schemas.microsoft.com/office/drawing/2014/main" id="{AA12E839-8E88-4282-A5B5-C2E37D30D182}"/>
              </a:ext>
            </a:extLst>
          </p:cNvPr>
          <p:cNvSpPr txBox="1"/>
          <p:nvPr/>
        </p:nvSpPr>
        <p:spPr>
          <a:xfrm>
            <a:off x="4009341" y="2652977"/>
            <a:ext cx="86255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Elle</a:t>
            </a:r>
          </a:p>
        </p:txBody>
      </p:sp>
      <p:sp>
        <p:nvSpPr>
          <p:cNvPr id="67" name="TextBox 66">
            <a:extLst>
              <a:ext uri="{FF2B5EF4-FFF2-40B4-BE49-F238E27FC236}">
                <a16:creationId xmlns:a16="http://schemas.microsoft.com/office/drawing/2014/main" id="{105F1740-0FEB-4E8D-9848-EB850969E313}"/>
              </a:ext>
            </a:extLst>
          </p:cNvPr>
          <p:cNvSpPr txBox="1"/>
          <p:nvPr/>
        </p:nvSpPr>
        <p:spPr>
          <a:xfrm>
            <a:off x="859737" y="3037585"/>
            <a:ext cx="186956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importante</a:t>
            </a:r>
            <a:endParaRPr lang="en-GB" sz="2400" b="1"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060ACBC3-C125-477A-AF56-240D8C3DEC21}"/>
              </a:ext>
            </a:extLst>
          </p:cNvPr>
          <p:cNvSpPr txBox="1"/>
          <p:nvPr/>
        </p:nvSpPr>
        <p:spPr>
          <a:xfrm>
            <a:off x="1123955" y="3467401"/>
            <a:ext cx="126240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Here is</a:t>
            </a:r>
          </a:p>
        </p:txBody>
      </p:sp>
      <p:sp>
        <p:nvSpPr>
          <p:cNvPr id="69" name="TextBox 68">
            <a:extLst>
              <a:ext uri="{FF2B5EF4-FFF2-40B4-BE49-F238E27FC236}">
                <a16:creationId xmlns:a16="http://schemas.microsoft.com/office/drawing/2014/main" id="{F455BAD8-6E1F-4E74-AEBB-5ADB181AB4B3}"/>
              </a:ext>
            </a:extLst>
          </p:cNvPr>
          <p:cNvSpPr txBox="1"/>
          <p:nvPr/>
        </p:nvSpPr>
        <p:spPr>
          <a:xfrm>
            <a:off x="1946365" y="4613889"/>
            <a:ext cx="67640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a:t>
            </a:r>
          </a:p>
        </p:txBody>
      </p:sp>
      <p:sp>
        <p:nvSpPr>
          <p:cNvPr id="70" name="TextBox 69">
            <a:extLst>
              <a:ext uri="{FF2B5EF4-FFF2-40B4-BE49-F238E27FC236}">
                <a16:creationId xmlns:a16="http://schemas.microsoft.com/office/drawing/2014/main" id="{0A592828-C233-42F2-B7FC-0927D02FBA47}"/>
              </a:ext>
            </a:extLst>
          </p:cNvPr>
          <p:cNvSpPr txBox="1"/>
          <p:nvPr/>
        </p:nvSpPr>
        <p:spPr>
          <a:xfrm>
            <a:off x="3821062" y="4616969"/>
            <a:ext cx="77929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Elle</a:t>
            </a:r>
          </a:p>
        </p:txBody>
      </p:sp>
      <p:sp>
        <p:nvSpPr>
          <p:cNvPr id="71" name="TextBox 70">
            <a:extLst>
              <a:ext uri="{FF2B5EF4-FFF2-40B4-BE49-F238E27FC236}">
                <a16:creationId xmlns:a16="http://schemas.microsoft.com/office/drawing/2014/main" id="{B704219A-706E-447A-BE57-9D916FE5842D}"/>
              </a:ext>
            </a:extLst>
          </p:cNvPr>
          <p:cNvSpPr txBox="1"/>
          <p:nvPr/>
        </p:nvSpPr>
        <p:spPr>
          <a:xfrm>
            <a:off x="1096804" y="4987260"/>
            <a:ext cx="1261251"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sympa</a:t>
            </a:r>
            <a:endParaRPr lang="en-GB" sz="2400" b="1"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5EA4D714-604A-4F14-A7DF-C7123A04170C}"/>
              </a:ext>
            </a:extLst>
          </p:cNvPr>
          <p:cNvSpPr txBox="1"/>
          <p:nvPr/>
        </p:nvSpPr>
        <p:spPr>
          <a:xfrm>
            <a:off x="1118114" y="5407058"/>
            <a:ext cx="13388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Here is</a:t>
            </a:r>
          </a:p>
        </p:txBody>
      </p:sp>
      <p:sp>
        <p:nvSpPr>
          <p:cNvPr id="73" name="TextBox 72">
            <a:extLst>
              <a:ext uri="{FF2B5EF4-FFF2-40B4-BE49-F238E27FC236}">
                <a16:creationId xmlns:a16="http://schemas.microsoft.com/office/drawing/2014/main" id="{D8456ABE-6AA4-4341-BE84-5E0036E13B9C}"/>
              </a:ext>
            </a:extLst>
          </p:cNvPr>
          <p:cNvSpPr txBox="1"/>
          <p:nvPr/>
        </p:nvSpPr>
        <p:spPr>
          <a:xfrm>
            <a:off x="2904112" y="5414123"/>
            <a:ext cx="110522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house</a:t>
            </a:r>
          </a:p>
        </p:txBody>
      </p:sp>
      <p:sp>
        <p:nvSpPr>
          <p:cNvPr id="74" name="TextBox 73">
            <a:extLst>
              <a:ext uri="{FF2B5EF4-FFF2-40B4-BE49-F238E27FC236}">
                <a16:creationId xmlns:a16="http://schemas.microsoft.com/office/drawing/2014/main" id="{AB93D484-84C8-41A0-90DE-6DE4988326FD}"/>
              </a:ext>
            </a:extLst>
          </p:cNvPr>
          <p:cNvSpPr txBox="1"/>
          <p:nvPr/>
        </p:nvSpPr>
        <p:spPr>
          <a:xfrm>
            <a:off x="8057382" y="1053597"/>
            <a:ext cx="85559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frère</a:t>
            </a:r>
          </a:p>
        </p:txBody>
      </p:sp>
      <p:sp>
        <p:nvSpPr>
          <p:cNvPr id="75" name="TextBox 74">
            <a:extLst>
              <a:ext uri="{FF2B5EF4-FFF2-40B4-BE49-F238E27FC236}">
                <a16:creationId xmlns:a16="http://schemas.microsoft.com/office/drawing/2014/main" id="{52092DAB-6A47-44A4-8110-B9AD73DB9872}"/>
              </a:ext>
            </a:extLst>
          </p:cNvPr>
          <p:cNvSpPr txBox="1"/>
          <p:nvPr/>
        </p:nvSpPr>
        <p:spPr>
          <a:xfrm>
            <a:off x="9248273" y="1035562"/>
            <a:ext cx="120369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CF942C36-11E7-47C3-991D-D00B0074CAD2}"/>
              </a:ext>
            </a:extLst>
          </p:cNvPr>
          <p:cNvSpPr txBox="1"/>
          <p:nvPr/>
        </p:nvSpPr>
        <p:spPr>
          <a:xfrm>
            <a:off x="6261284" y="1409033"/>
            <a:ext cx="158776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amusant</a:t>
            </a:r>
            <a:endParaRPr lang="en-GB" sz="2400" b="1"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4DC6CE3B-B479-4D14-AA13-45C82E5E2E27}"/>
              </a:ext>
            </a:extLst>
          </p:cNvPr>
          <p:cNvSpPr txBox="1"/>
          <p:nvPr/>
        </p:nvSpPr>
        <p:spPr>
          <a:xfrm>
            <a:off x="6138073" y="1803028"/>
            <a:ext cx="16782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Here is</a:t>
            </a:r>
          </a:p>
        </p:txBody>
      </p:sp>
      <p:sp>
        <p:nvSpPr>
          <p:cNvPr id="78" name="TextBox 77">
            <a:extLst>
              <a:ext uri="{FF2B5EF4-FFF2-40B4-BE49-F238E27FC236}">
                <a16:creationId xmlns:a16="http://schemas.microsoft.com/office/drawing/2014/main" id="{028F6ACD-DBED-42EB-B644-0FB5D9BB34F6}"/>
              </a:ext>
            </a:extLst>
          </p:cNvPr>
          <p:cNvSpPr txBox="1"/>
          <p:nvPr/>
        </p:nvSpPr>
        <p:spPr>
          <a:xfrm>
            <a:off x="9109989" y="1854872"/>
            <a:ext cx="109337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He</a:t>
            </a:r>
          </a:p>
        </p:txBody>
      </p:sp>
      <p:sp>
        <p:nvSpPr>
          <p:cNvPr id="79" name="TextBox 78">
            <a:extLst>
              <a:ext uri="{FF2B5EF4-FFF2-40B4-BE49-F238E27FC236}">
                <a16:creationId xmlns:a16="http://schemas.microsoft.com/office/drawing/2014/main" id="{DA6310E4-30EE-4F4F-A9D1-A177D5C2AED8}"/>
              </a:ext>
            </a:extLst>
          </p:cNvPr>
          <p:cNvSpPr txBox="1"/>
          <p:nvPr/>
        </p:nvSpPr>
        <p:spPr>
          <a:xfrm>
            <a:off x="6060018" y="2847112"/>
            <a:ext cx="167828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CEC967A2-1402-4FF2-A5B9-21E7B7FAFF72}"/>
              </a:ext>
            </a:extLst>
          </p:cNvPr>
          <p:cNvSpPr txBox="1"/>
          <p:nvPr/>
        </p:nvSpPr>
        <p:spPr>
          <a:xfrm>
            <a:off x="7978393" y="2857940"/>
            <a:ext cx="144438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livre</a:t>
            </a:r>
          </a:p>
        </p:txBody>
      </p:sp>
      <p:sp>
        <p:nvSpPr>
          <p:cNvPr id="81" name="TextBox 80">
            <a:extLst>
              <a:ext uri="{FF2B5EF4-FFF2-40B4-BE49-F238E27FC236}">
                <a16:creationId xmlns:a16="http://schemas.microsoft.com/office/drawing/2014/main" id="{76E7CEE7-D5F3-4153-93F5-43FBCE521DA2}"/>
              </a:ext>
            </a:extLst>
          </p:cNvPr>
          <p:cNvSpPr txBox="1"/>
          <p:nvPr/>
        </p:nvSpPr>
        <p:spPr>
          <a:xfrm>
            <a:off x="9212189" y="2865472"/>
            <a:ext cx="10445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Il</a:t>
            </a:r>
          </a:p>
        </p:txBody>
      </p:sp>
      <p:sp>
        <p:nvSpPr>
          <p:cNvPr id="82" name="TextBox 81">
            <a:extLst>
              <a:ext uri="{FF2B5EF4-FFF2-40B4-BE49-F238E27FC236}">
                <a16:creationId xmlns:a16="http://schemas.microsoft.com/office/drawing/2014/main" id="{752EE1E7-B90E-450E-A0A7-8B183A558FEF}"/>
              </a:ext>
            </a:extLst>
          </p:cNvPr>
          <p:cNvSpPr txBox="1"/>
          <p:nvPr/>
        </p:nvSpPr>
        <p:spPr>
          <a:xfrm>
            <a:off x="6016641" y="3227272"/>
            <a:ext cx="2845398"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facile</a:t>
            </a:r>
          </a:p>
        </p:txBody>
      </p:sp>
      <p:sp>
        <p:nvSpPr>
          <p:cNvPr id="83" name="TextBox 82">
            <a:extLst>
              <a:ext uri="{FF2B5EF4-FFF2-40B4-BE49-F238E27FC236}">
                <a16:creationId xmlns:a16="http://schemas.microsoft.com/office/drawing/2014/main" id="{A761DE9A-43BC-4045-B8C8-F3C65184D6CF}"/>
              </a:ext>
            </a:extLst>
          </p:cNvPr>
          <p:cNvSpPr txBox="1"/>
          <p:nvPr/>
        </p:nvSpPr>
        <p:spPr>
          <a:xfrm>
            <a:off x="7139251" y="3662366"/>
            <a:ext cx="114610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my</a:t>
            </a:r>
          </a:p>
        </p:txBody>
      </p:sp>
      <p:sp>
        <p:nvSpPr>
          <p:cNvPr id="84" name="TextBox 83">
            <a:extLst>
              <a:ext uri="{FF2B5EF4-FFF2-40B4-BE49-F238E27FC236}">
                <a16:creationId xmlns:a16="http://schemas.microsoft.com/office/drawing/2014/main" id="{13D5485E-8EF2-4EE0-91D1-7E75D0B6F277}"/>
              </a:ext>
            </a:extLst>
          </p:cNvPr>
          <p:cNvSpPr txBox="1"/>
          <p:nvPr/>
        </p:nvSpPr>
        <p:spPr>
          <a:xfrm>
            <a:off x="6111904" y="4519261"/>
            <a:ext cx="167828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03BD060E-2D91-443C-A40F-479687F5A502}"/>
              </a:ext>
            </a:extLst>
          </p:cNvPr>
          <p:cNvSpPr txBox="1"/>
          <p:nvPr/>
        </p:nvSpPr>
        <p:spPr>
          <a:xfrm>
            <a:off x="7816358" y="4510035"/>
            <a:ext cx="167828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D4B2E46E-B4F1-44F2-8A50-CD82BE496692}"/>
              </a:ext>
            </a:extLst>
          </p:cNvPr>
          <p:cNvSpPr txBox="1"/>
          <p:nvPr/>
        </p:nvSpPr>
        <p:spPr>
          <a:xfrm>
            <a:off x="9173603" y="4510035"/>
            <a:ext cx="16782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Elle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57B61264-6B47-4167-8575-E5E4CE649098}"/>
              </a:ext>
            </a:extLst>
          </p:cNvPr>
          <p:cNvSpPr txBox="1"/>
          <p:nvPr/>
        </p:nvSpPr>
        <p:spPr>
          <a:xfrm>
            <a:off x="6196332" y="4854913"/>
            <a:ext cx="16782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triste</a:t>
            </a:r>
          </a:p>
        </p:txBody>
      </p:sp>
      <p:sp>
        <p:nvSpPr>
          <p:cNvPr id="88" name="TextBox 87">
            <a:extLst>
              <a:ext uri="{FF2B5EF4-FFF2-40B4-BE49-F238E27FC236}">
                <a16:creationId xmlns:a16="http://schemas.microsoft.com/office/drawing/2014/main" id="{D37549CF-5702-4D3E-9981-E363B1932519}"/>
              </a:ext>
            </a:extLst>
          </p:cNvPr>
          <p:cNvSpPr txBox="1"/>
          <p:nvPr/>
        </p:nvSpPr>
        <p:spPr>
          <a:xfrm>
            <a:off x="7078404" y="5277995"/>
            <a:ext cx="12683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my</a:t>
            </a:r>
          </a:p>
        </p:txBody>
      </p:sp>
      <p:sp>
        <p:nvSpPr>
          <p:cNvPr id="89" name="TextBox 88">
            <a:extLst>
              <a:ext uri="{FF2B5EF4-FFF2-40B4-BE49-F238E27FC236}">
                <a16:creationId xmlns:a16="http://schemas.microsoft.com/office/drawing/2014/main" id="{D4582994-5C73-4284-95EC-2F784A8957A9}"/>
              </a:ext>
            </a:extLst>
          </p:cNvPr>
          <p:cNvSpPr txBox="1"/>
          <p:nvPr/>
        </p:nvSpPr>
        <p:spPr>
          <a:xfrm>
            <a:off x="6374584" y="5676443"/>
            <a:ext cx="16782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today</a:t>
            </a:r>
          </a:p>
        </p:txBody>
      </p:sp>
    </p:spTree>
    <p:extLst>
      <p:ext uri="{BB962C8B-B14F-4D97-AF65-F5344CB8AC3E}">
        <p14:creationId xmlns:p14="http://schemas.microsoft.com/office/powerpoint/2010/main" val="266523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500"/>
                                        <p:tgtEl>
                                          <p:spTgt spid="7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500"/>
                                        <p:tgtEl>
                                          <p:spTgt spid="7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5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500"/>
                                        <p:tgtEl>
                                          <p:spTgt spid="8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2"/>
                                        </p:tgtEl>
                                        <p:attrNameLst>
                                          <p:attrName>style.visibility</p:attrName>
                                        </p:attrNameLst>
                                      </p:cBhvr>
                                      <p:to>
                                        <p:strVal val="visible"/>
                                      </p:to>
                                    </p:set>
                                    <p:animEffect transition="in" filter="fade">
                                      <p:cBhvr>
                                        <p:cTn id="112" dur="500"/>
                                        <p:tgtEl>
                                          <p:spTgt spid="8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fade">
                                      <p:cBhvr>
                                        <p:cTn id="117" dur="500"/>
                                        <p:tgtEl>
                                          <p:spTgt spid="8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4"/>
                                        </p:tgtEl>
                                        <p:attrNameLst>
                                          <p:attrName>style.visibility</p:attrName>
                                        </p:attrNameLst>
                                      </p:cBhvr>
                                      <p:to>
                                        <p:strVal val="visible"/>
                                      </p:to>
                                    </p:set>
                                    <p:animEffect transition="in" filter="fade">
                                      <p:cBhvr>
                                        <p:cTn id="122" dur="500"/>
                                        <p:tgtEl>
                                          <p:spTgt spid="8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85"/>
                                        </p:tgtEl>
                                        <p:attrNameLst>
                                          <p:attrName>style.visibility</p:attrName>
                                        </p:attrNameLst>
                                      </p:cBhvr>
                                      <p:to>
                                        <p:strVal val="visible"/>
                                      </p:to>
                                    </p:set>
                                    <p:animEffect transition="in" filter="fade">
                                      <p:cBhvr>
                                        <p:cTn id="127" dur="500"/>
                                        <p:tgtEl>
                                          <p:spTgt spid="8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86"/>
                                        </p:tgtEl>
                                        <p:attrNameLst>
                                          <p:attrName>style.visibility</p:attrName>
                                        </p:attrNameLst>
                                      </p:cBhvr>
                                      <p:to>
                                        <p:strVal val="visible"/>
                                      </p:to>
                                    </p:set>
                                    <p:animEffect transition="in" filter="fade">
                                      <p:cBhvr>
                                        <p:cTn id="132" dur="500"/>
                                        <p:tgtEl>
                                          <p:spTgt spid="8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fade">
                                      <p:cBhvr>
                                        <p:cTn id="142" dur="500"/>
                                        <p:tgtEl>
                                          <p:spTgt spid="8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89"/>
                                        </p:tgtEl>
                                        <p:attrNameLst>
                                          <p:attrName>style.visibility</p:attrName>
                                        </p:attrNameLst>
                                      </p:cBhvr>
                                      <p:to>
                                        <p:strVal val="visible"/>
                                      </p:to>
                                    </p:set>
                                    <p:animEffect transition="in" filter="fade">
                                      <p:cBhvr>
                                        <p:cTn id="1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 grpId="0"/>
      <p:bldP spid="62"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19747</TotalTime>
  <Words>2162</Words>
  <Application>Microsoft Office PowerPoint</Application>
  <PresentationFormat>Widescreen</PresentationFormat>
  <Paragraphs>356</Paragraphs>
  <Slides>11</Slides>
  <Notes>11</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Arial</vt:lpstr>
      <vt:lpstr>Calibri</vt:lpstr>
      <vt:lpstr>Calibri Light</vt:lpstr>
      <vt:lpstr>Century Gothic</vt:lpstr>
      <vt:lpstr>Eras Demi ITC</vt:lpstr>
      <vt:lpstr>Modern Love</vt:lpstr>
      <vt:lpstr>Symbol</vt:lpstr>
      <vt:lpstr>Wingdings</vt:lpstr>
      <vt:lpstr>1_Office Theme</vt:lpstr>
      <vt:lpstr>2_Office Theme</vt:lpstr>
      <vt:lpstr>Office Theme</vt:lpstr>
      <vt:lpstr>Describing things and people</vt:lpstr>
      <vt:lpstr> [ç/c] soft ‘c’</vt:lpstr>
      <vt:lpstr> [ç/c] soft ‘c’</vt:lpstr>
      <vt:lpstr>Follow up 1 </vt:lpstr>
      <vt:lpstr>Follow up 2 </vt:lpstr>
      <vt:lpstr>Follow up 3 </vt:lpstr>
      <vt:lpstr>vocabulaire</vt:lpstr>
      <vt:lpstr>Follow up 4b </vt:lpstr>
      <vt:lpstr>Follow up 5</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403</cp:revision>
  <dcterms:created xsi:type="dcterms:W3CDTF">2021-06-12T06:20:35Z</dcterms:created>
  <dcterms:modified xsi:type="dcterms:W3CDTF">2022-05-05T07:46:09Z</dcterms:modified>
</cp:coreProperties>
</file>