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7" r:id="rId3"/>
  </p:sldMasterIdLst>
  <p:notesMasterIdLst>
    <p:notesMasterId r:id="rId15"/>
  </p:notesMasterIdLst>
  <p:sldIdLst>
    <p:sldId id="257" r:id="rId4"/>
    <p:sldId id="375" r:id="rId5"/>
    <p:sldId id="923" r:id="rId6"/>
    <p:sldId id="925" r:id="rId7"/>
    <p:sldId id="829" r:id="rId8"/>
    <p:sldId id="538" r:id="rId9"/>
    <p:sldId id="833" r:id="rId10"/>
    <p:sldId id="837" r:id="rId11"/>
    <p:sldId id="924" r:id="rId12"/>
    <p:sldId id="366" r:id="rId13"/>
    <p:sldId id="54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859D"/>
    <a:srgbClr val="FF3399"/>
    <a:srgbClr val="786EB1"/>
    <a:srgbClr val="FF0066"/>
    <a:srgbClr val="00A1DA"/>
    <a:srgbClr val="0DFF7A"/>
    <a:srgbClr val="C61717"/>
    <a:srgbClr val="F4B2C2"/>
    <a:srgbClr val="FFF7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83549" autoAdjust="0"/>
  </p:normalViewPr>
  <p:slideViewPr>
    <p:cSldViewPr snapToGrid="0">
      <p:cViewPr varScale="1">
        <p:scale>
          <a:sx n="95" d="100"/>
          <a:sy n="95" d="100"/>
        </p:scale>
        <p:origin x="1020" y="102"/>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231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125C53-773C-49EE-98CA-2C16F81F252F}" type="datetimeFigureOut">
              <a:rPr lang="en-GB" smtClean="0"/>
              <a:t>03/04/2023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2D0CC9-DEA3-4A63-A921-D94C06607CC8}" type="slidenum">
              <a:rPr lang="en-GB" smtClean="0"/>
              <a:t>‹#›</a:t>
            </a:fld>
            <a:endParaRPr lang="en-GB"/>
          </a:p>
        </p:txBody>
      </p:sp>
    </p:spTree>
    <p:extLst>
      <p:ext uri="{BB962C8B-B14F-4D97-AF65-F5344CB8AC3E}">
        <p14:creationId xmlns:p14="http://schemas.microsoft.com/office/powerpoint/2010/main" val="1582704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216000">
              <a:lnSpc>
                <a:spcPct val="100000"/>
              </a:lnSpc>
            </a:pPr>
            <a:r>
              <a:rPr lang="en-GB" sz="1800" b="0" strike="noStrike" spc="-1" dirty="0">
                <a:solidFill>
                  <a:srgbClr val="000000"/>
                </a:solidFill>
                <a:latin typeface="Calibri"/>
                <a:ea typeface="Calibri"/>
              </a:rPr>
              <a:t>Artwork by Steve Clarke. Pronoun pictures from NCELP (www.ncelp.org). All additional pictures selected from </a:t>
            </a:r>
            <a:r>
              <a:rPr lang="en-GB" sz="1800" b="0" strike="noStrike" spc="-1" dirty="0" err="1">
                <a:solidFill>
                  <a:srgbClr val="000000"/>
                </a:solidFill>
                <a:latin typeface="Calibri"/>
                <a:ea typeface="Calibri"/>
              </a:rPr>
              <a:t>Pixabay</a:t>
            </a:r>
            <a:r>
              <a:rPr lang="en-GB" sz="1800" b="0" strike="noStrike" spc="-1" dirty="0">
                <a:solidFill>
                  <a:srgbClr val="000000"/>
                </a:solidFill>
                <a:latin typeface="Calibri"/>
                <a:ea typeface="Calibri"/>
              </a:rPr>
              <a:t> and are</a:t>
            </a:r>
          </a:p>
          <a:p>
            <a:pPr marL="0" indent="-216000">
              <a:lnSpc>
                <a:spcPct val="100000"/>
              </a:lnSpc>
            </a:pPr>
            <a:r>
              <a:rPr lang="en-GB" sz="1800" b="0" strike="noStrike" spc="-1" dirty="0">
                <a:solidFill>
                  <a:srgbClr val="000000"/>
                </a:solidFill>
                <a:latin typeface="Calibri"/>
                <a:ea typeface="Calibri"/>
              </a:rPr>
              <a:t>available under a Creative Commons license, no attribution required.</a:t>
            </a:r>
            <a:endParaRPr lang="en-GB" sz="1800" b="0" strike="noStrike" spc="-1" dirty="0">
              <a:latin typeface="Arial"/>
            </a:endParaRPr>
          </a:p>
          <a:p>
            <a:pPr marL="0" indent="-216000" algn="l">
              <a:lnSpc>
                <a:spcPct val="100000"/>
              </a:lnSpc>
            </a:pPr>
            <a:r>
              <a:rPr lang="en-GB" sz="1800" b="1" strike="noStrike" spc="-1" dirty="0">
                <a:latin typeface="Arial"/>
              </a:rPr>
              <a:t>The AUDIO version of the lesson material includes additional audio for the new language presented (phonics, vocabulary) and audio for the instructions</a:t>
            </a:r>
          </a:p>
          <a:p>
            <a:pPr marL="0" indent="-216000" algn="l">
              <a:lnSpc>
                <a:spcPct val="100000"/>
              </a:lnSpc>
            </a:pPr>
            <a:r>
              <a:rPr lang="en-GB" sz="1800" b="1" strike="noStrike" spc="-1" dirty="0">
                <a:latin typeface="Arial"/>
              </a:rPr>
              <a:t>on the slide.</a:t>
            </a:r>
          </a:p>
          <a:p>
            <a:pPr marL="0" indent="-216000" algn="l">
              <a:lnSpc>
                <a:spcPct val="100000"/>
              </a:lnSpc>
            </a:pPr>
            <a:r>
              <a:rPr lang="en-GB" sz="1800" b="1" strike="noStrike" spc="-1" dirty="0">
                <a:latin typeface="Arial"/>
              </a:rPr>
              <a:t>In addition, it includes VIDEO clips of the phonics and the phonics’ source words.  Pupils can be encouraged to look at the shape of the mouth/lips on slides where these appear, and try to copy it/them.</a:t>
            </a:r>
          </a:p>
          <a:p>
            <a:pPr marL="0" indent="-216000">
              <a:lnSpc>
                <a:spcPct val="100000"/>
              </a:lnSpc>
            </a:pPr>
            <a:endParaRPr lang="en-GB" sz="1800" b="0" strike="noStrike" spc="-1" dirty="0">
              <a:latin typeface="Arial"/>
            </a:endParaRPr>
          </a:p>
          <a:p>
            <a:pPr marL="0" marR="0" lvl="0" indent="-2160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800" b="1" dirty="0">
                <a:solidFill>
                  <a:srgbClr val="002060"/>
                </a:solidFill>
                <a:latin typeface="Century Gothic"/>
                <a:ea typeface="Century Gothic"/>
                <a:cs typeface="Century Gothic"/>
                <a:sym typeface="Century Gothic"/>
              </a:rPr>
              <a:t>Phonics: </a:t>
            </a:r>
            <a:r>
              <a:rPr lang="en-GB" sz="1800" b="0" dirty="0">
                <a:solidFill>
                  <a:srgbClr val="002060"/>
                </a:solidFill>
                <a:latin typeface="Century Gothic"/>
                <a:ea typeface="Century Gothic"/>
                <a:cs typeface="Century Gothic"/>
                <a:sym typeface="Century Gothic"/>
              </a:rPr>
              <a:t>[</a:t>
            </a:r>
            <a:r>
              <a:rPr lang="en-GB" sz="1800" b="0" dirty="0" err="1">
                <a:solidFill>
                  <a:srgbClr val="002060"/>
                </a:solidFill>
                <a:latin typeface="Century Gothic"/>
                <a:ea typeface="Century Gothic"/>
                <a:cs typeface="Century Gothic"/>
                <a:sym typeface="Century Gothic"/>
              </a:rPr>
              <a:t>SFe</a:t>
            </a:r>
            <a:r>
              <a:rPr lang="en-GB" sz="1800" b="0" dirty="0">
                <a:solidFill>
                  <a:srgbClr val="002060"/>
                </a:solidFill>
                <a:latin typeface="Century Gothic"/>
                <a:ea typeface="Century Gothic"/>
                <a:cs typeface="Century Gothic"/>
                <a:sym typeface="Century Gothic"/>
              </a:rPr>
              <a:t>] </a:t>
            </a:r>
            <a:r>
              <a:rPr lang="fr-FR" sz="1800" b="0" dirty="0">
                <a:solidFill>
                  <a:srgbClr val="002060"/>
                </a:solidFill>
                <a:latin typeface="Century Gothic"/>
                <a:ea typeface="Century Gothic"/>
                <a:cs typeface="Century Gothic"/>
                <a:sym typeface="Century Gothic"/>
              </a:rPr>
              <a:t>[</a:t>
            </a:r>
            <a:r>
              <a:rPr lang="fr-FR" sz="1800" b="1" dirty="0">
                <a:solidFill>
                  <a:srgbClr val="002060"/>
                </a:solidFill>
                <a:latin typeface="Century Gothic"/>
                <a:ea typeface="Century Gothic"/>
                <a:cs typeface="Century Gothic"/>
                <a:sym typeface="Century Gothic"/>
              </a:rPr>
              <a:t>ç</a:t>
            </a:r>
            <a:r>
              <a:rPr lang="fr-FR" sz="1800" b="0" dirty="0">
                <a:solidFill>
                  <a:srgbClr val="002060"/>
                </a:solidFill>
                <a:latin typeface="Century Gothic"/>
                <a:ea typeface="Century Gothic"/>
                <a:cs typeface="Century Gothic"/>
                <a:sym typeface="Century Gothic"/>
              </a:rPr>
              <a:t>] (and soft </a:t>
            </a:r>
            <a:r>
              <a:rPr lang="fr-FR" sz="1800" b="1" dirty="0">
                <a:solidFill>
                  <a:srgbClr val="002060"/>
                </a:solidFill>
                <a:latin typeface="Century Gothic"/>
                <a:ea typeface="Century Gothic"/>
                <a:cs typeface="Century Gothic"/>
                <a:sym typeface="Century Gothic"/>
              </a:rPr>
              <a:t>-c</a:t>
            </a:r>
            <a:r>
              <a:rPr lang="fr-FR" sz="1800" b="0" dirty="0">
                <a:solidFill>
                  <a:srgbClr val="002060"/>
                </a:solidFill>
                <a:latin typeface="Century Gothic"/>
                <a:ea typeface="Century Gothic"/>
                <a:cs typeface="Century Gothic"/>
                <a:sym typeface="Century Gothic"/>
              </a:rPr>
              <a:t>) </a:t>
            </a:r>
            <a:r>
              <a:rPr lang="fr-FR" sz="1800" b="1" dirty="0">
                <a:solidFill>
                  <a:srgbClr val="002060"/>
                </a:solidFill>
                <a:latin typeface="Century Gothic"/>
                <a:ea typeface="Century Gothic"/>
                <a:cs typeface="Century Gothic"/>
                <a:sym typeface="Century Gothic"/>
              </a:rPr>
              <a:t>ici</a:t>
            </a:r>
            <a:r>
              <a:rPr lang="fr-FR" sz="1800" b="0" dirty="0">
                <a:solidFill>
                  <a:srgbClr val="002060"/>
                </a:solidFill>
                <a:latin typeface="Century Gothic"/>
                <a:ea typeface="Century Gothic"/>
                <a:cs typeface="Century Gothic"/>
                <a:sym typeface="Century Gothic"/>
              </a:rPr>
              <a:t> [167]</a:t>
            </a:r>
            <a:r>
              <a:rPr lang="fr-FR" sz="1800" b="1" dirty="0">
                <a:solidFill>
                  <a:srgbClr val="002060"/>
                </a:solidFill>
                <a:latin typeface="Century Gothic"/>
                <a:ea typeface="Century Gothic"/>
                <a:cs typeface="Century Gothic"/>
                <a:sym typeface="Century Gothic"/>
              </a:rPr>
              <a:t> français </a:t>
            </a:r>
            <a:r>
              <a:rPr lang="fr-FR" sz="1800" b="0" dirty="0">
                <a:solidFill>
                  <a:srgbClr val="002060"/>
                </a:solidFill>
                <a:latin typeface="Century Gothic"/>
                <a:ea typeface="Century Gothic"/>
                <a:cs typeface="Century Gothic"/>
                <a:sym typeface="Century Gothic"/>
              </a:rPr>
              <a:t>[251] </a:t>
            </a:r>
            <a:r>
              <a:rPr lang="fr-FR" sz="1800" b="1" dirty="0">
                <a:solidFill>
                  <a:srgbClr val="002060"/>
                </a:solidFill>
                <a:latin typeface="Century Gothic"/>
                <a:ea typeface="Century Gothic"/>
                <a:cs typeface="Century Gothic"/>
                <a:sym typeface="Century Gothic"/>
              </a:rPr>
              <a:t>garçon</a:t>
            </a:r>
            <a:r>
              <a:rPr lang="fr-FR" sz="1800" b="0" dirty="0">
                <a:solidFill>
                  <a:srgbClr val="002060"/>
                </a:solidFill>
                <a:latin typeface="Century Gothic"/>
                <a:ea typeface="Century Gothic"/>
                <a:cs typeface="Century Gothic"/>
                <a:sym typeface="Century Gothic"/>
              </a:rPr>
              <a:t> [1599] </a:t>
            </a:r>
            <a:r>
              <a:rPr lang="fr-FR" sz="1800" b="1" dirty="0">
                <a:solidFill>
                  <a:srgbClr val="002060"/>
                </a:solidFill>
                <a:latin typeface="Century Gothic"/>
                <a:ea typeface="Century Gothic"/>
                <a:cs typeface="Century Gothic"/>
                <a:sym typeface="Century Gothic"/>
              </a:rPr>
              <a:t>cinéma</a:t>
            </a:r>
            <a:r>
              <a:rPr lang="fr-FR" sz="1800" b="0" dirty="0">
                <a:solidFill>
                  <a:srgbClr val="002060"/>
                </a:solidFill>
                <a:latin typeface="Century Gothic"/>
                <a:ea typeface="Century Gothic"/>
                <a:cs typeface="Century Gothic"/>
                <a:sym typeface="Century Gothic"/>
              </a:rPr>
              <a:t> [1623] </a:t>
            </a:r>
            <a:r>
              <a:rPr lang="fr-FR" sz="1800" b="1" dirty="0">
                <a:solidFill>
                  <a:srgbClr val="002060"/>
                </a:solidFill>
                <a:latin typeface="Century Gothic"/>
                <a:ea typeface="Century Gothic"/>
                <a:cs typeface="Century Gothic"/>
                <a:sym typeface="Century Gothic"/>
              </a:rPr>
              <a:t>décider </a:t>
            </a:r>
            <a:r>
              <a:rPr lang="fr-FR" sz="1800" b="0" dirty="0">
                <a:solidFill>
                  <a:srgbClr val="002060"/>
                </a:solidFill>
                <a:latin typeface="Century Gothic"/>
                <a:ea typeface="Century Gothic"/>
                <a:cs typeface="Century Gothic"/>
                <a:sym typeface="Century Gothic"/>
              </a:rPr>
              <a:t>[165]</a:t>
            </a:r>
            <a:endParaRPr lang="it-IT" sz="1800" b="1" strike="noStrike" spc="-1" dirty="0">
              <a:solidFill>
                <a:srgbClr val="002060"/>
              </a:solidFill>
              <a:latin typeface="Century Gothic"/>
              <a:ea typeface="Century Gothic"/>
            </a:endParaRPr>
          </a:p>
          <a:p>
            <a:pPr marL="0" marR="0" lvl="0" indent="-2160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it-IT" sz="1800" b="1" strike="noStrike" spc="-1" dirty="0">
              <a:solidFill>
                <a:srgbClr val="002060"/>
              </a:solidFill>
              <a:latin typeface="Century Gothic"/>
              <a:ea typeface="Century Gothic"/>
            </a:endParaRPr>
          </a:p>
          <a:p>
            <a:pPr marL="0" marR="0" lvl="0" indent="-2160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it-IT" sz="1800" b="1" strike="noStrike" spc="-1" dirty="0">
                <a:solidFill>
                  <a:srgbClr val="002060"/>
                </a:solidFill>
                <a:latin typeface="Century Gothic"/>
                <a:ea typeface="Century Gothic"/>
              </a:rPr>
              <a:t>Vocabulary </a:t>
            </a:r>
            <a:r>
              <a:rPr lang="it-IT" sz="1800" b="0" strike="noStrike" spc="-1" dirty="0">
                <a:solidFill>
                  <a:srgbClr val="002060"/>
                </a:solidFill>
                <a:latin typeface="Century Gothic"/>
                <a:ea typeface="Century Gothic"/>
              </a:rPr>
              <a:t>(new words in </a:t>
            </a:r>
            <a:r>
              <a:rPr lang="it-IT" sz="1800" b="1" strike="noStrike" spc="-1" dirty="0">
                <a:solidFill>
                  <a:srgbClr val="002060"/>
                </a:solidFill>
                <a:latin typeface="Century Gothic"/>
                <a:ea typeface="Century Gothic"/>
              </a:rPr>
              <a:t>bold</a:t>
            </a:r>
            <a:r>
              <a:rPr lang="it-IT" sz="1800" b="0" strike="noStrike" spc="-1" dirty="0">
                <a:solidFill>
                  <a:srgbClr val="002060"/>
                </a:solidFill>
                <a:latin typeface="Century Gothic"/>
                <a:ea typeface="Century Gothic"/>
              </a:rPr>
              <a:t>): </a:t>
            </a:r>
            <a:r>
              <a:rPr lang="fr-FR" sz="1800" b="1" strike="noStrike" spc="-1" dirty="0">
                <a:solidFill>
                  <a:srgbClr val="002060"/>
                </a:solidFill>
                <a:latin typeface="Century Gothic"/>
                <a:ea typeface="Century Gothic"/>
              </a:rPr>
              <a:t> </a:t>
            </a:r>
            <a:r>
              <a:rPr lang="fr-FR" sz="1800" b="1" dirty="0">
                <a:solidFill>
                  <a:srgbClr val="002060"/>
                </a:solidFill>
                <a:latin typeface="Century Gothic"/>
                <a:ea typeface="Century Gothic"/>
                <a:cs typeface="Century Gothic"/>
                <a:sym typeface="Century Gothic"/>
              </a:rPr>
              <a:t>professeur, professeure </a:t>
            </a:r>
            <a:r>
              <a:rPr lang="fr-FR" sz="1800" b="0" dirty="0">
                <a:solidFill>
                  <a:srgbClr val="002060"/>
                </a:solidFill>
                <a:latin typeface="Century Gothic"/>
                <a:ea typeface="Century Gothic"/>
                <a:cs typeface="Century Gothic"/>
                <a:sym typeface="Century Gothic"/>
              </a:rPr>
              <a:t>[110] </a:t>
            </a:r>
            <a:r>
              <a:rPr lang="fr-FR" sz="1800" b="1" dirty="0">
                <a:solidFill>
                  <a:srgbClr val="002060"/>
                </a:solidFill>
                <a:latin typeface="Century Gothic"/>
                <a:ea typeface="Century Gothic"/>
                <a:cs typeface="Century Gothic"/>
                <a:sym typeface="Century Gothic"/>
              </a:rPr>
              <a:t>sympathique </a:t>
            </a:r>
            <a:r>
              <a:rPr lang="fr-FR" sz="1800" b="0" dirty="0">
                <a:solidFill>
                  <a:srgbClr val="002060"/>
                </a:solidFill>
                <a:latin typeface="Century Gothic"/>
                <a:ea typeface="Century Gothic"/>
                <a:cs typeface="Century Gothic"/>
                <a:sym typeface="Century Gothic"/>
              </a:rPr>
              <a:t>[4164]  </a:t>
            </a:r>
            <a:r>
              <a:rPr lang="fr-FR" sz="1800" b="1" dirty="0">
                <a:solidFill>
                  <a:srgbClr val="002060"/>
                </a:solidFill>
                <a:latin typeface="Century Gothic"/>
                <a:ea typeface="Century Gothic"/>
                <a:cs typeface="Century Gothic"/>
                <a:sym typeface="Century Gothic"/>
              </a:rPr>
              <a:t>comment </a:t>
            </a:r>
            <a:r>
              <a:rPr lang="fr-FR" sz="1800" b="0" dirty="0">
                <a:solidFill>
                  <a:srgbClr val="002060"/>
                </a:solidFill>
                <a:latin typeface="Century Gothic"/>
                <a:ea typeface="Century Gothic"/>
                <a:cs typeface="Century Gothic"/>
                <a:sym typeface="Century Gothic"/>
              </a:rPr>
              <a:t>[234]</a:t>
            </a:r>
          </a:p>
          <a:p>
            <a:pPr marL="0" indent="-216000">
              <a:lnSpc>
                <a:spcPct val="100000"/>
              </a:lnSpc>
            </a:pPr>
            <a:r>
              <a:rPr lang="en-GB" sz="1800" b="0" i="0" strike="noStrike" spc="-1" dirty="0">
                <a:solidFill>
                  <a:srgbClr val="002060"/>
                </a:solidFill>
                <a:latin typeface="Century Gothic"/>
                <a:ea typeface="Century Gothic"/>
              </a:rPr>
              <a:t>Revisit 1: </a:t>
            </a:r>
            <a:r>
              <a:rPr lang="fr-FR" sz="1800" b="0" i="0" u="none" strike="noStrike" kern="1200" dirty="0">
                <a:solidFill>
                  <a:schemeClr val="tx1"/>
                </a:solidFill>
                <a:effectLst/>
                <a:latin typeface="+mn-lt"/>
                <a:ea typeface="+mn-ea"/>
                <a:cs typeface="+mn-cs"/>
              </a:rPr>
              <a:t> chose [125] des [2] combien [800] </a:t>
            </a:r>
          </a:p>
          <a:p>
            <a:pPr marL="0" indent="-216000">
              <a:lnSpc>
                <a:spcPct val="100000"/>
              </a:lnSpc>
            </a:pPr>
            <a:r>
              <a:rPr lang="en-GB" sz="1800" b="0" i="0" strike="noStrike" spc="-1" dirty="0">
                <a:solidFill>
                  <a:srgbClr val="002060"/>
                </a:solidFill>
                <a:effectLst/>
                <a:latin typeface="Century Gothic"/>
                <a:ea typeface="+mn-ea"/>
                <a:cs typeface="+mn-cs"/>
              </a:rPr>
              <a:t>Revisit 2: </a:t>
            </a:r>
            <a:r>
              <a:rPr lang="fr-FR" sz="1800" b="0" i="0" strike="noStrike" spc="-1" dirty="0">
                <a:solidFill>
                  <a:srgbClr val="002060"/>
                </a:solidFill>
                <a:effectLst/>
                <a:latin typeface="Century Gothic"/>
                <a:ea typeface="+mn-ea"/>
                <a:cs typeface="+mn-cs"/>
              </a:rPr>
              <a:t>donner [46]  préparer [368] trouver [83] famille [172] frère [1043] mère [645] père [559] sœur [1558] le [1] la [1] à (meaning ‘to’) [4] </a:t>
            </a:r>
            <a:endParaRPr lang="en-GB" sz="1800" b="0" i="0" strike="noStrike" spc="-1" dirty="0">
              <a:solidFill>
                <a:srgbClr val="002060"/>
              </a:solidFill>
              <a:effectLst/>
              <a:latin typeface="Century Gothic"/>
              <a:ea typeface="+mn-ea"/>
              <a:cs typeface="+mn-cs"/>
            </a:endParaRPr>
          </a:p>
          <a:p>
            <a:pPr marL="0" indent="-216000">
              <a:lnSpc>
                <a:spcPct val="100000"/>
              </a:lnSpc>
            </a:pPr>
            <a:endParaRPr lang="en-GB" sz="1600" dirty="0">
              <a:solidFill>
                <a:schemeClr val="dk1"/>
              </a:solidFill>
              <a:effectLst/>
              <a:latin typeface="Century Gothic" panose="020B0502020202020204" pitchFamily="34" charset="0"/>
              <a:ea typeface="+mn-ea"/>
              <a:cs typeface="+mn-cs"/>
            </a:endParaRPr>
          </a:p>
          <a:p>
            <a:pPr marL="0" indent="-216000">
              <a:lnSpc>
                <a:spcPct val="100000"/>
              </a:lnSpc>
            </a:pPr>
            <a:r>
              <a:rPr lang="en-GB" sz="1600" dirty="0" err="1">
                <a:solidFill>
                  <a:schemeClr val="dk1"/>
                </a:solidFill>
                <a:effectLst/>
                <a:latin typeface="Century Gothic" panose="020B0502020202020204" pitchFamily="34" charset="0"/>
                <a:ea typeface="+mn-ea"/>
                <a:cs typeface="+mn-cs"/>
              </a:rPr>
              <a:t>Londsale</a:t>
            </a:r>
            <a:r>
              <a:rPr lang="en-GB" sz="1600" dirty="0">
                <a:solidFill>
                  <a:schemeClr val="dk1"/>
                </a:solidFill>
                <a:effectLst/>
                <a:latin typeface="Century Gothic" panose="020B0502020202020204" pitchFamily="34" charset="0"/>
                <a:ea typeface="+mn-ea"/>
                <a:cs typeface="+mn-cs"/>
              </a:rPr>
              <a:t>, D., &amp; Le Bras, Y.  (2009). </a:t>
            </a:r>
            <a:r>
              <a:rPr lang="en-GB" sz="1600" i="1" dirty="0">
                <a:solidFill>
                  <a:schemeClr val="dk1"/>
                </a:solidFill>
                <a:effectLst/>
                <a:latin typeface="Century Gothic" panose="020B0502020202020204" pitchFamily="34" charset="0"/>
                <a:ea typeface="+mn-ea"/>
                <a:cs typeface="+mn-cs"/>
              </a:rPr>
              <a:t>A Frequency Dictionary of French: Core vocabulary for learners </a:t>
            </a:r>
            <a:r>
              <a:rPr lang="en-GB" sz="1600" dirty="0">
                <a:solidFill>
                  <a:schemeClr val="dk1"/>
                </a:solidFill>
                <a:effectLst/>
                <a:latin typeface="Century Gothic" panose="020B0502020202020204" pitchFamily="34" charset="0"/>
                <a:ea typeface="+mn-ea"/>
                <a:cs typeface="+mn-cs"/>
              </a:rPr>
              <a:t>London: Routledge.</a:t>
            </a:r>
          </a:p>
          <a:p>
            <a:pPr marL="0" indent="-216000">
              <a:lnSpc>
                <a:spcPct val="100000"/>
              </a:lnSpc>
            </a:pPr>
            <a:endParaRPr lang="en-GB" sz="1600" b="0" strike="noStrike" spc="-1" dirty="0">
              <a:latin typeface="Arial"/>
            </a:endParaRPr>
          </a:p>
          <a:p>
            <a:pPr marL="0" indent="-216000">
              <a:lnSpc>
                <a:spcPct val="100000"/>
              </a:lnSpc>
            </a:pPr>
            <a:r>
              <a:rPr lang="en-GB" sz="1600" b="0" strike="noStrike" spc="-1" dirty="0">
                <a:solidFill>
                  <a:srgbClr val="000000"/>
                </a:solidFill>
                <a:latin typeface="Calibri"/>
                <a:ea typeface="Calibri"/>
              </a:rPr>
              <a:t>The frequency rankings for words that occur in this PowerPoint which have been</a:t>
            </a:r>
            <a:r>
              <a:rPr lang="en-GB" sz="1600" b="0" i="1" strike="noStrike" spc="-1" dirty="0">
                <a:solidFill>
                  <a:srgbClr val="000000"/>
                </a:solidFill>
                <a:latin typeface="Calibri"/>
                <a:ea typeface="Calibri"/>
              </a:rPr>
              <a:t> previously</a:t>
            </a:r>
            <a:r>
              <a:rPr lang="en-GB" sz="1600" b="0" strike="noStrike" spc="-1" dirty="0">
                <a:solidFill>
                  <a:srgbClr val="000000"/>
                </a:solidFill>
                <a:latin typeface="Calibri"/>
                <a:ea typeface="Calibri"/>
              </a:rPr>
              <a:t> introduced in these resources are given in the SOW and in the resources that first introduced and formally re-visited those words.  </a:t>
            </a:r>
            <a:r>
              <a:rPr lang="en-GB" sz="1800" b="0" strike="noStrike" spc="-1" dirty="0">
                <a:solidFill>
                  <a:srgbClr val="000000"/>
                </a:solidFill>
                <a:latin typeface="Calibri"/>
                <a:ea typeface="Calibri"/>
              </a:rPr>
              <a:t>For any </a:t>
            </a:r>
            <a:r>
              <a:rPr lang="en-GB" sz="1800" b="0" i="1" strike="noStrike" spc="-1" dirty="0">
                <a:solidFill>
                  <a:srgbClr val="000000"/>
                </a:solidFill>
                <a:latin typeface="Calibri"/>
                <a:ea typeface="Calibri"/>
              </a:rPr>
              <a:t>other </a:t>
            </a:r>
            <a:r>
              <a:rPr lang="en-GB" sz="1800" b="0" strike="noStrike" spc="-1" dirty="0">
                <a:solidFill>
                  <a:srgbClr val="000000"/>
                </a:solidFill>
                <a:latin typeface="Calibri"/>
                <a:ea typeface="Calibri"/>
              </a:rPr>
              <a:t>words that occur incidentally in this PowerPoint, frequency rankings will be provided in the notes field wherever possible.</a:t>
            </a:r>
            <a:endParaRPr lang="en-GB" sz="1800" b="0" strike="noStrike" spc="-1" dirty="0">
              <a:latin typeface="Arial"/>
            </a:endParaRPr>
          </a:p>
          <a:p>
            <a:pPr marL="216000" indent="-216000">
              <a:lnSpc>
                <a:spcPct val="100000"/>
              </a:lnSpc>
            </a:pPr>
            <a:endParaRPr lang="en-GB" sz="1800" b="0" strike="noStrike" spc="-1" dirty="0">
              <a:latin typeface="Arial"/>
            </a:endParaRPr>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0" marR="0" lvl="0" indent="0" algn="l" rtl="0">
              <a:lnSpc>
                <a:spcPct val="100000"/>
              </a:lnSpc>
              <a:spcBef>
                <a:spcPts val="0"/>
              </a:spcBef>
              <a:spcAft>
                <a:spcPts val="0"/>
              </a:spcAft>
              <a:buClr>
                <a:schemeClr val="dk1"/>
              </a:buClr>
              <a:buSzPts val="1200"/>
              <a:buFont typeface="Calibri"/>
              <a:buNone/>
            </a:pPr>
            <a:r>
              <a:rPr lang="en-GB" b="1" dirty="0"/>
              <a:t>HANDOUT 4a</a:t>
            </a:r>
            <a:endParaRPr lang="en-GB" dirty="0"/>
          </a:p>
          <a:p>
            <a:pPr>
              <a:lnSpc>
                <a:spcPct val="100000"/>
              </a:lnSpc>
            </a:pPr>
            <a:endParaRPr lang="en-GB" sz="1200" b="0" strike="noStrike" spc="-1" dirty="0">
              <a:latin typeface="Arial"/>
            </a:endParaRPr>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cs typeface="+mn-cs"/>
                <a:sym typeface="Arial"/>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1" normalizeH="0" baseline="0" noProof="0">
              <a:ln>
                <a:noFill/>
              </a:ln>
              <a:solidFill>
                <a:prstClr val="black"/>
              </a:solidFill>
              <a:effectLst/>
              <a:uLnTx/>
              <a:uFillTx/>
              <a:latin typeface="Arial"/>
              <a:ea typeface="+mn-ea"/>
              <a:cs typeface="+mn-cs"/>
              <a:sym typeface="Arial"/>
            </a:endParaRPr>
          </a:p>
        </p:txBody>
      </p:sp>
    </p:spTree>
    <p:extLst>
      <p:ext uri="{BB962C8B-B14F-4D97-AF65-F5344CB8AC3E}">
        <p14:creationId xmlns:p14="http://schemas.microsoft.com/office/powerpoint/2010/main" val="821877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0" marR="0" lvl="0" indent="0" algn="l" rtl="0">
              <a:lnSpc>
                <a:spcPct val="100000"/>
              </a:lnSpc>
              <a:spcBef>
                <a:spcPts val="0"/>
              </a:spcBef>
              <a:spcAft>
                <a:spcPts val="0"/>
              </a:spcAft>
              <a:buClr>
                <a:schemeClr val="dk1"/>
              </a:buClr>
              <a:buSzPts val="1200"/>
              <a:buFont typeface="Calibri"/>
              <a:buNone/>
            </a:pPr>
            <a:r>
              <a:rPr lang="en-GB" b="1" dirty="0"/>
              <a:t>HANDOUT 4b</a:t>
            </a:r>
            <a:endParaRPr lang="en-GB" dirty="0"/>
          </a:p>
          <a:p>
            <a:pPr>
              <a:lnSpc>
                <a:spcPct val="100000"/>
              </a:lnSpc>
            </a:pPr>
            <a:endParaRPr lang="en-GB" sz="1200" b="0" strike="noStrike" spc="-1" dirty="0">
              <a:latin typeface="Arial"/>
            </a:endParaRPr>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cs typeface="+mn-cs"/>
                <a:sym typeface="Arial"/>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1" normalizeH="0" baseline="0" noProof="0">
              <a:ln>
                <a:noFill/>
              </a:ln>
              <a:solidFill>
                <a:prstClr val="black"/>
              </a:solidFill>
              <a:effectLst/>
              <a:uLnTx/>
              <a:uFillTx/>
              <a:latin typeface="Arial"/>
              <a:ea typeface="+mn-ea"/>
              <a:cs typeface="+mn-cs"/>
              <a:sym typeface="Arial"/>
            </a:endParaRPr>
          </a:p>
        </p:txBody>
      </p:sp>
    </p:spTree>
    <p:extLst>
      <p:ext uri="{BB962C8B-B14F-4D97-AF65-F5344CB8AC3E}">
        <p14:creationId xmlns:p14="http://schemas.microsoft.com/office/powerpoint/2010/main" val="82130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685800" y="1143000"/>
            <a:ext cx="5486400" cy="3086100"/>
          </a:xfrm>
          <a:prstGeom prst="rect">
            <a:avLst/>
          </a:prstGeom>
        </p:spPr>
      </p:sp>
      <p:sp>
        <p:nvSpPr>
          <p:cNvPr id="288" name="PlaceHolder 2"/>
          <p:cNvSpPr>
            <a:spLocks noGrp="1"/>
          </p:cNvSpPr>
          <p:nvPr>
            <p:ph type="body"/>
          </p:nvPr>
        </p:nvSpPr>
        <p:spPr>
          <a:xfrm>
            <a:off x="685800" y="4400640"/>
            <a:ext cx="5485680" cy="3599640"/>
          </a:xfrm>
          <a:prstGeom prst="rect">
            <a:avLst/>
          </a:prstGeom>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Timing: 1 minute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Aim: </a:t>
            </a:r>
            <a:r>
              <a:rPr lang="en-GB" b="0" baseline="0" dirty="0"/>
              <a:t>To introduce SSC </a:t>
            </a:r>
            <a:r>
              <a:rPr lang="en-GB" b="1" baseline="0" dirty="0"/>
              <a:t>[</a:t>
            </a:r>
            <a:r>
              <a:rPr lang="en-GB" sz="1200" b="1" dirty="0">
                <a:solidFill>
                  <a:srgbClr val="115076"/>
                </a:solidFill>
                <a:latin typeface="Century Gothic" panose="020B0502020202020204" pitchFamily="34" charset="0"/>
                <a:cs typeface="Calibri" panose="020F0502020204030204" pitchFamily="34" charset="0"/>
              </a:rPr>
              <a:t>ç/c</a:t>
            </a:r>
            <a:r>
              <a:rPr lang="en-GB" b="1"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Procedure:</a:t>
            </a:r>
            <a:br>
              <a:rPr lang="en-GB" b="0" dirty="0"/>
            </a:br>
            <a:r>
              <a:rPr lang="en-GB" b="0" dirty="0"/>
              <a:t>1. Present the letter(s) and say the </a:t>
            </a:r>
            <a:r>
              <a:rPr lang="en-GB" b="1" dirty="0"/>
              <a:t>[</a:t>
            </a:r>
            <a:r>
              <a:rPr lang="en-GB" sz="1200" b="1" dirty="0">
                <a:solidFill>
                  <a:srgbClr val="115076"/>
                </a:solidFill>
                <a:latin typeface="Century Gothic" panose="020B0502020202020204" pitchFamily="34" charset="0"/>
                <a:cs typeface="Calibri" panose="020F0502020204030204" pitchFamily="34" charset="0"/>
              </a:rPr>
              <a:t>ç/c</a:t>
            </a:r>
            <a:r>
              <a:rPr lang="en-GB" b="1" dirty="0"/>
              <a:t>] </a:t>
            </a:r>
            <a:r>
              <a:rPr lang="en-GB" b="0" dirty="0"/>
              <a:t>sound first, on its own. Pupils repeat it with you.</a:t>
            </a:r>
            <a:br>
              <a:rPr lang="en-GB" b="0" dirty="0"/>
            </a:br>
            <a:r>
              <a:rPr lang="en-GB" b="0" dirty="0"/>
              <a:t>2. Bring up the word </a:t>
            </a:r>
            <a:r>
              <a:rPr lang="en-GB" b="0" baseline="0" dirty="0"/>
              <a:t>”</a:t>
            </a:r>
            <a:r>
              <a:rPr lang="en-GB" b="1" baseline="0" dirty="0" err="1"/>
              <a:t>ici</a:t>
            </a:r>
            <a:r>
              <a:rPr lang="en-GB" sz="1200" b="0" kern="1200" dirty="0">
                <a:solidFill>
                  <a:schemeClr val="tx1"/>
                </a:solidFill>
                <a:latin typeface="Century Gothic" panose="020B0502020202020204" pitchFamily="34" charset="0"/>
                <a:ea typeface="+mn-ea"/>
                <a:cs typeface="+mn-cs"/>
              </a:rPr>
              <a:t>”</a:t>
            </a:r>
            <a:r>
              <a:rPr lang="en-GB" b="0" dirty="0"/>
              <a:t> on its own, say</a:t>
            </a:r>
            <a:r>
              <a:rPr lang="en-GB" b="0" baseline="0" dirty="0"/>
              <a:t> it, pupils repeat it, so that they have the opportunity to focus all of their attention on the connection between the written word and its sound.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3. </a:t>
            </a:r>
            <a:r>
              <a:rPr lang="en-GB" dirty="0"/>
              <a:t>A</a:t>
            </a:r>
            <a:r>
              <a:rPr lang="en-GB" baseline="0" dirty="0"/>
              <a:t> possible gesture for this would be </a:t>
            </a:r>
            <a:r>
              <a:rPr lang="en-GB" dirty="0"/>
              <a:t>to point</a:t>
            </a:r>
            <a:r>
              <a:rPr lang="en-GB" baseline="0" dirty="0"/>
              <a:t> to the spot on which one is standing / indicate the room in which the lesson is taking place with a sweeping motion of one’s index finger.</a:t>
            </a:r>
            <a:br>
              <a:rPr lang="en-GB" baseline="0" dirty="0"/>
            </a:br>
            <a:r>
              <a:rPr lang="en-GB" baseline="0" dirty="0"/>
              <a:t>4. Roll back the animations and work through 1-3 again, but this time, dropping your voice completely to listen carefully to the pupils saying the </a:t>
            </a:r>
            <a:r>
              <a:rPr lang="en-GB" b="1" dirty="0"/>
              <a:t>[</a:t>
            </a:r>
            <a:r>
              <a:rPr lang="en-GB" sz="1200" b="1" dirty="0">
                <a:solidFill>
                  <a:srgbClr val="115076"/>
                </a:solidFill>
                <a:latin typeface="Century Gothic" panose="020B0502020202020204" pitchFamily="34" charset="0"/>
                <a:cs typeface="Calibri" panose="020F0502020204030204" pitchFamily="34" charset="0"/>
              </a:rPr>
              <a:t>ç/c]</a:t>
            </a:r>
            <a:r>
              <a:rPr lang="en-GB" b="1" dirty="0"/>
              <a:t> </a:t>
            </a:r>
            <a:r>
              <a:rPr lang="en-GB" baseline="0" dirty="0"/>
              <a:t>sound, pronouncing </a:t>
            </a:r>
            <a:r>
              <a:rPr lang="en-GB" b="0" baseline="0" dirty="0"/>
              <a:t>”</a:t>
            </a:r>
            <a:r>
              <a:rPr lang="en-GB" b="1" baseline="0" dirty="0" err="1"/>
              <a:t>ici</a:t>
            </a:r>
            <a:r>
              <a:rPr lang="en-GB" sz="1200" b="0" kern="1200" dirty="0">
                <a:solidFill>
                  <a:schemeClr val="tx1"/>
                </a:solidFill>
                <a:latin typeface="Century Gothic" panose="020B0502020202020204" pitchFamily="34" charset="0"/>
                <a:ea typeface="+mn-ea"/>
                <a:cs typeface="+mn-cs"/>
              </a:rPr>
              <a:t>”</a:t>
            </a:r>
            <a:r>
              <a:rPr lang="en-GB" sz="1200" b="0" kern="1200" baseline="0" dirty="0">
                <a:solidFill>
                  <a:schemeClr val="tx1"/>
                </a:solidFill>
                <a:latin typeface="Century Gothic" panose="020B0502020202020204" pitchFamily="34" charset="0"/>
                <a:ea typeface="+mn-ea"/>
                <a:cs typeface="+mn-cs"/>
              </a:rPr>
              <a:t> </a:t>
            </a:r>
            <a:r>
              <a:rPr lang="en-GB" baseline="0" dirty="0"/>
              <a:t>and, if using, doing the gesture.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720" indent="0">
              <a:lnSpc>
                <a:spcPct val="100000"/>
              </a:lnSpc>
              <a:buClr>
                <a:srgbClr val="000000"/>
              </a:buClr>
              <a:buFont typeface="Calibri"/>
              <a:buNone/>
            </a:pPr>
            <a:endParaRPr lang="en-GB" sz="1200" b="0" strike="noStrike" spc="-1" dirty="0">
              <a:solidFill>
                <a:srgbClr val="000000"/>
              </a:solidFill>
              <a:latin typeface="Arial"/>
            </a:endParaRPr>
          </a:p>
        </p:txBody>
      </p:sp>
      <p:sp>
        <p:nvSpPr>
          <p:cNvPr id="289"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2D099D3-7515-44A9-9431-B3F3D19D5CE0}" type="slidenum">
              <a:rPr kumimoji="0" lang="en-GB" sz="1200" b="0" i="0" u="none" strike="noStrike" kern="1200" cap="none" spc="-1" normalizeH="0" baseline="0" noProof="0">
                <a:ln>
                  <a:noFill/>
                </a:ln>
                <a:solidFill>
                  <a:srgbClr val="000000"/>
                </a:solidFill>
                <a:effectLst/>
                <a:uLnTx/>
                <a:uFillTx/>
                <a:latin typeface="Calibri"/>
                <a:ea typeface="Calibri"/>
                <a:cs typeface="+mn-cs"/>
                <a:sym typeface="Arial"/>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1" normalizeH="0" baseline="0" noProof="0">
              <a:ln>
                <a:noFill/>
              </a:ln>
              <a:solidFill>
                <a:prstClr val="black"/>
              </a:solidFill>
              <a:effectLst/>
              <a:uLnTx/>
              <a:uFillTx/>
              <a:latin typeface="Arial"/>
              <a:ea typeface="+mn-ea"/>
              <a:cs typeface="+mn-cs"/>
              <a:sym typeface="Arial"/>
            </a:endParaRPr>
          </a:p>
        </p:txBody>
      </p:sp>
    </p:spTree>
    <p:extLst>
      <p:ext uri="{BB962C8B-B14F-4D97-AF65-F5344CB8AC3E}">
        <p14:creationId xmlns:p14="http://schemas.microsoft.com/office/powerpoint/2010/main" val="287354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685800" y="1143000"/>
            <a:ext cx="5486400" cy="3086100"/>
          </a:xfrm>
          <a:prstGeom prst="rect">
            <a:avLst/>
          </a:prstGeom>
        </p:spPr>
      </p:sp>
      <p:sp>
        <p:nvSpPr>
          <p:cNvPr id="288" name="PlaceHolder 2"/>
          <p:cNvSpPr>
            <a:spLocks noGrp="1"/>
          </p:cNvSpPr>
          <p:nvPr>
            <p:ph type="body"/>
          </p:nvPr>
        </p:nvSpPr>
        <p:spPr>
          <a:xfrm>
            <a:off x="685800" y="4400640"/>
            <a:ext cx="5485680" cy="3599640"/>
          </a:xfrm>
          <a:prstGeom prst="rect">
            <a:avLst/>
          </a:prstGeom>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Timing: 2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Aim: </a:t>
            </a:r>
            <a:r>
              <a:rPr lang="en-GB" b="0" baseline="0" dirty="0"/>
              <a:t>to consolidate SSC </a:t>
            </a:r>
            <a:r>
              <a:rPr lang="en-GB" b="1" baseline="0" dirty="0"/>
              <a:t>[</a:t>
            </a:r>
            <a:r>
              <a:rPr lang="en-GB" sz="1200" b="1" dirty="0">
                <a:solidFill>
                  <a:srgbClr val="115076"/>
                </a:solidFill>
                <a:latin typeface="Century Gothic" panose="020B0502020202020204" pitchFamily="34" charset="0"/>
                <a:cs typeface="Calibri" panose="020F0502020204030204" pitchFamily="34" charset="0"/>
              </a:rPr>
              <a:t>ç/c</a:t>
            </a:r>
            <a:r>
              <a:rPr lang="en-GB" b="1"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Procedure: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 Introduce</a:t>
            </a:r>
            <a:r>
              <a:rPr lang="en-GB" baseline="0" dirty="0"/>
              <a:t> and elicit the pronunciation of the </a:t>
            </a:r>
            <a:r>
              <a:rPr lang="en-GB" b="1" baseline="0" dirty="0"/>
              <a:t>individual SSC [</a:t>
            </a:r>
            <a:r>
              <a:rPr lang="en-GB" sz="1200" b="1" dirty="0">
                <a:solidFill>
                  <a:srgbClr val="115076"/>
                </a:solidFill>
                <a:latin typeface="Century Gothic" panose="020B0502020202020204" pitchFamily="34" charset="0"/>
                <a:cs typeface="Calibri" panose="020F0502020204030204" pitchFamily="34" charset="0"/>
              </a:rPr>
              <a:t>ç/c</a:t>
            </a:r>
            <a:r>
              <a:rPr lang="en-GB" b="1" baseline="0" dirty="0"/>
              <a:t>] </a:t>
            </a:r>
            <a:r>
              <a:rPr lang="en-GB" baseline="0" dirty="0"/>
              <a:t>and then the </a:t>
            </a:r>
            <a:r>
              <a:rPr lang="en-GB" b="1" baseline="0" dirty="0"/>
              <a:t>source</a:t>
            </a:r>
            <a:r>
              <a:rPr lang="en-GB" baseline="0" dirty="0"/>
              <a:t> word again ‘</a:t>
            </a:r>
            <a:r>
              <a:rPr lang="en-GB" b="1" baseline="0" dirty="0" err="1"/>
              <a:t>ici</a:t>
            </a:r>
            <a:r>
              <a:rPr lang="en-GB" baseline="0" dirty="0"/>
              <a:t>’ (with gesture, if using).</a:t>
            </a:r>
            <a:br>
              <a:rPr lang="en-GB" baseline="0" dirty="0"/>
            </a:br>
            <a:r>
              <a:rPr lang="en-GB" baseline="0" dirty="0"/>
              <a:t>2. Then present and elicit the pronunciation of the five </a:t>
            </a:r>
            <a:r>
              <a:rPr lang="en-GB" b="1" baseline="0" dirty="0"/>
              <a:t>cluster</a:t>
            </a:r>
            <a:r>
              <a:rPr lang="en-GB" baseline="0" dirty="0"/>
              <a:t> words.</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baseline="0" dirty="0"/>
            </a:br>
            <a:r>
              <a:rPr lang="en-GB" baseline="0" dirty="0"/>
              <a:t>The cluster words have been chosen for their high-frequency, from a range of word classes, with the SSC (where possible) positioned within a variety of syllables within the words (e.g. initial, 2</a:t>
            </a:r>
            <a:r>
              <a:rPr lang="en-GB" baseline="30000" dirty="0"/>
              <a:t>nd</a:t>
            </a:r>
            <a:r>
              <a:rPr lang="en-GB" baseline="0" dirty="0"/>
              <a:t>, final etc.). Additionally, we have tried to use words that build cumulatively on previously taught SSCs (see the Phonics Teaching Sequence document) and do not include new SSCs. Where new SSCs are used, they are often consonants which have a similar symbol-sound correspondence in English.</a:t>
            </a:r>
            <a:br>
              <a:rPr lang="en-GB" baseline="0" dirty="0"/>
            </a:b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Word frequency (1 is the most frequent word in French): </a:t>
            </a:r>
            <a:br>
              <a:rPr lang="en-GB" baseline="0" dirty="0"/>
            </a:br>
            <a:r>
              <a:rPr lang="en-GB" sz="1200" b="1" dirty="0" err="1">
                <a:solidFill>
                  <a:srgbClr val="115076"/>
                </a:solidFill>
                <a:latin typeface="Century Gothic" panose="020B0502020202020204" pitchFamily="34" charset="0"/>
                <a:cs typeface="Calibri" panose="020F0502020204030204" pitchFamily="34" charset="0"/>
              </a:rPr>
              <a:t>fran</a:t>
            </a:r>
            <a:r>
              <a:rPr lang="en-GB" sz="1200" b="1" dirty="0" err="1">
                <a:solidFill>
                  <a:srgbClr val="E65D00"/>
                </a:solidFill>
                <a:latin typeface="Century Gothic" panose="020B0502020202020204" pitchFamily="34" charset="0"/>
                <a:cs typeface="Calibri" panose="020F0502020204030204" pitchFamily="34" charset="0"/>
              </a:rPr>
              <a:t>ç</a:t>
            </a:r>
            <a:r>
              <a:rPr lang="en-GB" sz="1200" b="1" dirty="0" err="1">
                <a:solidFill>
                  <a:srgbClr val="115076"/>
                </a:solidFill>
                <a:latin typeface="Century Gothic" panose="020B0502020202020204" pitchFamily="34" charset="0"/>
                <a:cs typeface="Calibri" panose="020F0502020204030204" pitchFamily="34" charset="0"/>
              </a:rPr>
              <a:t>ais</a:t>
            </a:r>
            <a:r>
              <a:rPr lang="en-GB" sz="1200" b="1" dirty="0">
                <a:solidFill>
                  <a:srgbClr val="115076"/>
                </a:solidFill>
                <a:latin typeface="Century Gothic" panose="020B0502020202020204" pitchFamily="34" charset="0"/>
                <a:cs typeface="Calibri" panose="020F0502020204030204" pitchFamily="34" charset="0"/>
              </a:rPr>
              <a:t> </a:t>
            </a:r>
            <a:r>
              <a:rPr lang="en-GB" baseline="0" dirty="0"/>
              <a:t>[251] </a:t>
            </a:r>
            <a:r>
              <a:rPr lang="en-GB" sz="1200" b="1" dirty="0">
                <a:solidFill>
                  <a:srgbClr val="115076"/>
                </a:solidFill>
                <a:latin typeface="Century Gothic" panose="020B0502020202020204" pitchFamily="34" charset="0"/>
                <a:cs typeface="Calibri" panose="020F0502020204030204" pitchFamily="34" charset="0"/>
              </a:rPr>
              <a:t>gar</a:t>
            </a:r>
            <a:r>
              <a:rPr lang="en-GB" sz="1200" b="1" dirty="0">
                <a:solidFill>
                  <a:srgbClr val="E65D00"/>
                </a:solidFill>
                <a:latin typeface="Century Gothic" panose="020B0502020202020204" pitchFamily="34" charset="0"/>
                <a:cs typeface="Calibri" panose="020F0502020204030204" pitchFamily="34" charset="0"/>
              </a:rPr>
              <a:t>ç</a:t>
            </a:r>
            <a:r>
              <a:rPr lang="en-GB" sz="1200" b="1" dirty="0">
                <a:solidFill>
                  <a:srgbClr val="115076"/>
                </a:solidFill>
                <a:latin typeface="Century Gothic" panose="020B0502020202020204" pitchFamily="34" charset="0"/>
                <a:cs typeface="Calibri" panose="020F0502020204030204" pitchFamily="34" charset="0"/>
              </a:rPr>
              <a:t>on</a:t>
            </a:r>
            <a:r>
              <a:rPr lang="en-GB" sz="1200" baseline="0" dirty="0">
                <a:solidFill>
                  <a:srgbClr val="115076"/>
                </a:solidFill>
                <a:latin typeface="Century Gothic" panose="020B0502020202020204" pitchFamily="34" charset="0"/>
                <a:cs typeface="Calibri" panose="020F0502020204030204" pitchFamily="34" charset="0"/>
              </a:rPr>
              <a:t> </a:t>
            </a:r>
            <a:r>
              <a:rPr lang="en-GB" b="0" baseline="0" dirty="0"/>
              <a:t>[1599] </a:t>
            </a:r>
            <a:r>
              <a:rPr lang="en-GB" b="1" baseline="0" dirty="0" err="1"/>
              <a:t>cinéma</a:t>
            </a:r>
            <a:r>
              <a:rPr lang="en-GB" b="1" baseline="0" dirty="0"/>
              <a:t> </a:t>
            </a:r>
            <a:r>
              <a:rPr lang="en-GB" baseline="0" dirty="0"/>
              <a:t>[1623] </a:t>
            </a:r>
            <a:r>
              <a:rPr lang="en-GB" b="1" baseline="0" dirty="0" err="1"/>
              <a:t>décider</a:t>
            </a:r>
            <a:r>
              <a:rPr lang="en-GB" baseline="0" dirty="0"/>
              <a:t> [165] </a:t>
            </a:r>
            <a:r>
              <a:rPr lang="en-GB" b="1" baseline="0" dirty="0" err="1"/>
              <a:t>ici</a:t>
            </a:r>
            <a:r>
              <a:rPr lang="en-GB" b="1" baseline="0" dirty="0"/>
              <a:t> </a:t>
            </a:r>
            <a:r>
              <a:rPr lang="en-GB" baseline="0" dirty="0"/>
              <a:t>[167].</a:t>
            </a:r>
            <a:br>
              <a:rPr lang="en-GB" baseline="0" dirty="0"/>
            </a:br>
            <a:r>
              <a:rPr lang="de-DE" sz="1200" b="0" i="0" kern="1200" dirty="0">
                <a:solidFill>
                  <a:schemeClr val="tx1"/>
                </a:solidFill>
                <a:effectLst/>
                <a:latin typeface="Century Gothic" panose="020B0502020202020204" pitchFamily="34" charset="0"/>
                <a:ea typeface="+mn-ea"/>
                <a:cs typeface="+mn-cs"/>
              </a:rPr>
              <a:t>Source: </a:t>
            </a:r>
            <a:r>
              <a:rPr lang="en-GB" sz="1200" kern="1200" dirty="0" err="1">
                <a:solidFill>
                  <a:schemeClr val="tx1"/>
                </a:solidFill>
                <a:effectLst/>
                <a:latin typeface="Century Gothic" panose="020B0502020202020204" pitchFamily="34" charset="0"/>
                <a:ea typeface="+mn-ea"/>
                <a:cs typeface="+mn-cs"/>
              </a:rPr>
              <a:t>Londsale</a:t>
            </a:r>
            <a:r>
              <a:rPr lang="en-GB" sz="1200" kern="1200" dirty="0">
                <a:solidFill>
                  <a:schemeClr val="tx1"/>
                </a:solidFill>
                <a:effectLst/>
                <a:latin typeface="Century Gothic" panose="020B0502020202020204" pitchFamily="34" charset="0"/>
                <a:ea typeface="+mn-ea"/>
                <a:cs typeface="+mn-cs"/>
              </a:rPr>
              <a:t>, D., &amp; Le Bras, Y. (2009). </a:t>
            </a:r>
            <a:r>
              <a:rPr lang="en-GB" sz="1200" i="1" kern="1200" dirty="0">
                <a:solidFill>
                  <a:schemeClr val="tx1"/>
                </a:solidFill>
                <a:effectLst/>
                <a:latin typeface="Century Gothic" panose="020B0502020202020204" pitchFamily="34" charset="0"/>
                <a:ea typeface="+mn-ea"/>
                <a:cs typeface="+mn-cs"/>
              </a:rPr>
              <a:t>A Frequency Dictionary of French: Core vocabulary for learners </a:t>
            </a:r>
            <a:r>
              <a:rPr lang="en-GB" sz="1200" kern="1200" dirty="0">
                <a:solidFill>
                  <a:schemeClr val="tx1"/>
                </a:solidFill>
                <a:effectLst/>
                <a:latin typeface="Century Gothic" panose="020B0502020202020204" pitchFamily="34" charset="0"/>
                <a:ea typeface="+mn-ea"/>
                <a:cs typeface="+mn-cs"/>
              </a:rPr>
              <a:t>London: Routledge.</a:t>
            </a:r>
          </a:p>
          <a:p>
            <a:pPr marL="720" indent="0">
              <a:lnSpc>
                <a:spcPct val="100000"/>
              </a:lnSpc>
              <a:buClr>
                <a:srgbClr val="000000"/>
              </a:buClr>
              <a:buFont typeface="Calibri"/>
              <a:buNone/>
            </a:pPr>
            <a:endParaRPr lang="en-GB" sz="1200" b="0" strike="noStrike" spc="-1" dirty="0">
              <a:solidFill>
                <a:srgbClr val="000000"/>
              </a:solidFill>
              <a:latin typeface="Arial"/>
            </a:endParaRPr>
          </a:p>
        </p:txBody>
      </p:sp>
      <p:sp>
        <p:nvSpPr>
          <p:cNvPr id="289"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2D099D3-7515-44A9-9431-B3F3D19D5CE0}" type="slidenum">
              <a:rPr kumimoji="0" lang="en-GB" sz="1200" b="0" i="0" u="none" strike="noStrike" kern="1200" cap="none" spc="-1" normalizeH="0" baseline="0" noProof="0">
                <a:ln>
                  <a:noFill/>
                </a:ln>
                <a:solidFill>
                  <a:srgbClr val="000000"/>
                </a:solidFill>
                <a:effectLst/>
                <a:uLnTx/>
                <a:uFillTx/>
                <a:latin typeface="Calibri"/>
                <a:ea typeface="Calibri"/>
                <a:cs typeface="+mn-cs"/>
                <a:sym typeface="Arial"/>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1" normalizeH="0" baseline="0" noProof="0">
              <a:ln>
                <a:noFill/>
              </a:ln>
              <a:solidFill>
                <a:prstClr val="black"/>
              </a:solidFill>
              <a:effectLst/>
              <a:uLnTx/>
              <a:uFillTx/>
              <a:latin typeface="Arial"/>
              <a:ea typeface="+mn-ea"/>
              <a:cs typeface="+mn-cs"/>
              <a:sym typeface="Arial"/>
            </a:endParaRPr>
          </a:p>
        </p:txBody>
      </p:sp>
    </p:spTree>
    <p:extLst>
      <p:ext uri="{BB962C8B-B14F-4D97-AF65-F5344CB8AC3E}">
        <p14:creationId xmlns:p14="http://schemas.microsoft.com/office/powerpoint/2010/main" val="1239197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latin typeface="Calibri" panose="020F0502020204030204" pitchFamily="34" charset="0"/>
                <a:cs typeface="Calibri" panose="020F0502020204030204" pitchFamily="34" charset="0"/>
              </a:rPr>
              <a:t>Timing:</a:t>
            </a:r>
            <a:r>
              <a:rPr lang="en-GB" b="0" dirty="0">
                <a:latin typeface="Calibri" panose="020F0502020204030204" pitchFamily="34" charset="0"/>
                <a:cs typeface="Calibri" panose="020F0502020204030204" pitchFamily="34" charset="0"/>
              </a:rPr>
              <a:t>  </a:t>
            </a:r>
            <a:r>
              <a:rPr lang="en-GB" b="1" dirty="0">
                <a:latin typeface="Calibri" panose="020F0502020204030204" pitchFamily="34" charset="0"/>
                <a:cs typeface="Calibri" panose="020F0502020204030204" pitchFamily="34" charset="0"/>
              </a:rPr>
              <a:t>5 minutes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Aim: </a:t>
            </a:r>
            <a:r>
              <a:rPr lang="en-GB" b="0" dirty="0"/>
              <a:t>to practise aural recognition of the soft </a:t>
            </a:r>
            <a:r>
              <a:rPr lang="en-GB" b="1" dirty="0"/>
              <a:t>c/</a:t>
            </a:r>
            <a:r>
              <a:rPr kumimoji="0" lang="en-GB" altLang="en-US" sz="1200" b="1"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Nirmala UI" panose="020B0502040204020203" pitchFamily="34" charset="0"/>
              </a:rPr>
              <a:t>ç.</a:t>
            </a:r>
            <a:endParaRPr lang="en-GB" b="1" dirty="0"/>
          </a:p>
          <a:p>
            <a:pPr marL="0" lvl="0" indent="0" algn="l" rtl="0">
              <a:spcBef>
                <a:spcPts val="0"/>
              </a:spcBef>
              <a:spcAft>
                <a:spcPts val="0"/>
              </a:spcAft>
              <a:buNone/>
            </a:pPr>
            <a:endParaRPr lang="en-GB" b="1" dirty="0">
              <a:latin typeface="Calibri" panose="020F0502020204030204" pitchFamily="34" charset="0"/>
              <a:cs typeface="Calibri" panose="020F0502020204030204" pitchFamily="34" charset="0"/>
            </a:endParaRPr>
          </a:p>
          <a:p>
            <a:r>
              <a:rPr lang="en-US" b="1" dirty="0"/>
              <a:t>Procedure:</a:t>
            </a:r>
          </a:p>
          <a:p>
            <a:pPr marL="228600" indent="-228600">
              <a:buAutoNum type="arabicPeriod"/>
            </a:pPr>
            <a:r>
              <a:rPr lang="en-US" b="0" dirty="0"/>
              <a:t>Click on each number to hear three words.</a:t>
            </a:r>
          </a:p>
          <a:p>
            <a:pPr marL="228600" indent="-228600">
              <a:buAutoNum type="arabicPeriod"/>
            </a:pPr>
            <a:r>
              <a:rPr lang="en-US" b="0" dirty="0"/>
              <a:t>Pupils write 1-6 and A, B or C for each item, depending which does NOT have soft </a:t>
            </a:r>
            <a:r>
              <a:rPr lang="en-GB" b="1" dirty="0"/>
              <a:t>c/</a:t>
            </a:r>
            <a:r>
              <a:rPr kumimoji="0" lang="en-GB" altLang="en-US" sz="1200" b="1"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Nirmala UI" panose="020B0502040204020203" pitchFamily="34" charset="0"/>
              </a:rPr>
              <a:t>ç. </a:t>
            </a:r>
            <a:r>
              <a:rPr kumimoji="0" lang="en-GB" altLang="en-US" sz="1200" b="0" i="1"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Nirmala UI" panose="020B0502040204020203" pitchFamily="34" charset="0"/>
              </a:rPr>
              <a:t>That word is the odd one out.</a:t>
            </a:r>
            <a:endParaRPr lang="en-US" b="0" i="1" dirty="0"/>
          </a:p>
          <a:p>
            <a:pPr marL="228600" indent="-228600">
              <a:buAutoNum type="arabicPeriod"/>
            </a:pPr>
            <a:r>
              <a:rPr lang="en-US" b="0" dirty="0"/>
              <a:t>Click to reveal the three words with the odd one out in pink.</a:t>
            </a:r>
          </a:p>
          <a:p>
            <a:pPr marL="0" indent="0">
              <a:buNone/>
            </a:pPr>
            <a:endParaRPr lang="en-US" b="0" baseline="0" noProof="0" dirty="0"/>
          </a:p>
          <a:p>
            <a:pPr marL="0" indent="0">
              <a:buNone/>
            </a:pPr>
            <a:endParaRPr lang="en-US" b="0" baseline="0" noProof="0"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976072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b="1" dirty="0"/>
              <a:t>Timing: 5 minutes</a:t>
            </a:r>
          </a:p>
          <a:p>
            <a:endParaRPr lang="en-US" b="1" dirty="0"/>
          </a:p>
          <a:p>
            <a:r>
              <a:rPr lang="en-US" b="1" dirty="0"/>
              <a:t>Aim: </a:t>
            </a:r>
            <a:r>
              <a:rPr lang="en-US" b="0" dirty="0"/>
              <a:t>written recognition of gender agreement with </a:t>
            </a:r>
            <a:r>
              <a:rPr lang="en-US" b="0" i="1" dirty="0"/>
              <a:t>il </a:t>
            </a:r>
            <a:r>
              <a:rPr lang="en-US" b="0" i="0" dirty="0"/>
              <a:t>/ </a:t>
            </a:r>
            <a:r>
              <a:rPr lang="en-US" b="0" i="1" dirty="0" err="1"/>
              <a:t>elle</a:t>
            </a:r>
            <a:r>
              <a:rPr lang="en-US" b="0" i="0" dirty="0"/>
              <a:t> meaning ‘it’.</a:t>
            </a:r>
            <a:endParaRPr lang="en-US" b="1" dirty="0"/>
          </a:p>
          <a:p>
            <a:endParaRPr lang="en-US" b="1" dirty="0"/>
          </a:p>
          <a:p>
            <a:r>
              <a:rPr lang="en-US" b="1" dirty="0"/>
              <a:t>Procedure:</a:t>
            </a:r>
          </a:p>
          <a:p>
            <a:r>
              <a:rPr lang="en-US" b="0" dirty="0"/>
              <a:t>1. Teacher to check pupils know the gender of nouns before they do the activity. Ensure that pupils </a:t>
            </a:r>
            <a:r>
              <a:rPr lang="en-US" b="0" dirty="0" err="1"/>
              <a:t>realise</a:t>
            </a:r>
            <a:r>
              <a:rPr lang="en-US" b="0" dirty="0"/>
              <a:t> that this is the only way they can identify the correct answer.</a:t>
            </a:r>
          </a:p>
          <a:p>
            <a:r>
              <a:rPr lang="en-US" b="0" dirty="0"/>
              <a:t>2. Write 1-6 and choose if the pronoun refers to the noun in picture ‘a’ or ‘b’.</a:t>
            </a:r>
          </a:p>
          <a:p>
            <a:r>
              <a:rPr lang="en-US" b="0" dirty="0"/>
              <a:t>3. Click to reveal the answers.</a:t>
            </a:r>
            <a:endParaRPr lang="en-US" b="1" dirty="0"/>
          </a:p>
          <a:p>
            <a:pPr marL="0" lvl="0" indent="0" algn="l" rtl="0">
              <a:spcBef>
                <a:spcPts val="0"/>
              </a:spcBef>
              <a:spcAft>
                <a:spcPts val="0"/>
              </a:spcAft>
              <a:buNone/>
            </a:pPr>
            <a:endParaRPr sz="1200" dirty="0">
              <a:solidFill>
                <a:srgbClr val="002060"/>
              </a:solidFill>
              <a:latin typeface="Century Gothic"/>
              <a:ea typeface="Century Gothic"/>
              <a:cs typeface="Century Gothic"/>
              <a:sym typeface="Century Gothic"/>
            </a:endParaRPr>
          </a:p>
        </p:txBody>
      </p:sp>
      <p:sp>
        <p:nvSpPr>
          <p:cNvPr id="335" name="Google Shape;33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6000" indent="-215280">
              <a:lnSpc>
                <a:spcPct val="100000"/>
              </a:lnSpc>
            </a:pPr>
            <a:r>
              <a:rPr lang="en-GB" sz="1200" b="1" strike="noStrike" spc="-1" dirty="0">
                <a:solidFill>
                  <a:srgbClr val="000000"/>
                </a:solidFill>
                <a:latin typeface="Calibri"/>
                <a:ea typeface="Calibri"/>
              </a:rPr>
              <a:t>Timing: 8 minutes</a:t>
            </a:r>
          </a:p>
          <a:p>
            <a:pPr marL="216000" indent="-215280">
              <a:lnSpc>
                <a:spcPct val="100000"/>
              </a:lnSpc>
            </a:pPr>
            <a:r>
              <a:rPr lang="en-GB" sz="1200" b="1" strike="noStrike" spc="-1" dirty="0">
                <a:solidFill>
                  <a:srgbClr val="000000"/>
                </a:solidFill>
                <a:latin typeface="Calibri"/>
                <a:ea typeface="Calibri"/>
              </a:rPr>
              <a:t>Aim: </a:t>
            </a:r>
            <a:r>
              <a:rPr lang="en-GB" sz="1200" b="0" strike="noStrike" spc="-1" dirty="0">
                <a:solidFill>
                  <a:srgbClr val="000000"/>
                </a:solidFill>
                <a:latin typeface="Calibri"/>
                <a:ea typeface="Calibri"/>
              </a:rPr>
              <a:t>to practise written production of </a:t>
            </a:r>
            <a:r>
              <a:rPr lang="en-GB" sz="1200" b="0" strike="noStrike" spc="-1" dirty="0" err="1">
                <a:solidFill>
                  <a:srgbClr val="000000"/>
                </a:solidFill>
                <a:latin typeface="Calibri"/>
                <a:ea typeface="Calibri"/>
              </a:rPr>
              <a:t>mon</a:t>
            </a:r>
            <a:r>
              <a:rPr lang="en-GB" sz="1200" b="0" strike="noStrike" spc="-1" dirty="0">
                <a:solidFill>
                  <a:srgbClr val="000000"/>
                </a:solidFill>
                <a:latin typeface="Calibri"/>
                <a:ea typeface="Calibri"/>
              </a:rPr>
              <a:t>/ma and ton/ta; to practise written comprehension of familiar language in a longer context.</a:t>
            </a:r>
          </a:p>
          <a:p>
            <a:pPr marL="216000" indent="-215280">
              <a:lnSpc>
                <a:spcPct val="100000"/>
              </a:lnSpc>
            </a:pPr>
            <a:endParaRPr lang="en-GB" sz="1200" b="0" strike="noStrike" spc="-1" dirty="0">
              <a:solidFill>
                <a:srgbClr val="000000"/>
              </a:solidFill>
              <a:latin typeface="Calibri"/>
              <a:ea typeface="Calibri"/>
            </a:endParaRPr>
          </a:p>
          <a:p>
            <a:pPr marL="216000" indent="-215280">
              <a:lnSpc>
                <a:spcPct val="100000"/>
              </a:lnSpc>
            </a:pPr>
            <a:r>
              <a:rPr lang="en-GB" sz="1200" b="1" strike="noStrike" spc="-1" dirty="0">
                <a:solidFill>
                  <a:srgbClr val="000000"/>
                </a:solidFill>
                <a:latin typeface="Calibri"/>
                <a:ea typeface="Calibri"/>
              </a:rPr>
              <a:t>Procedure:</a:t>
            </a:r>
          </a:p>
          <a:p>
            <a:pPr marL="229320" indent="-228600">
              <a:lnSpc>
                <a:spcPct val="100000"/>
              </a:lnSpc>
              <a:buAutoNum type="arabicPeriod"/>
            </a:pPr>
            <a:r>
              <a:rPr lang="en-GB" sz="1200" b="0" strike="noStrike" spc="-1" dirty="0">
                <a:latin typeface="Arial"/>
              </a:rPr>
              <a:t>Do number 1 with pupils to model the task.  Ensure that they are clear that they need to consider the following noun’s gender but also the meaning of the whole sentence to know if they need ‘your’ or ‘my’. </a:t>
            </a:r>
          </a:p>
          <a:p>
            <a:pPr marL="229320" indent="-228600">
              <a:lnSpc>
                <a:spcPct val="100000"/>
              </a:lnSpc>
              <a:buAutoNum type="arabicPeriod"/>
            </a:pPr>
            <a:r>
              <a:rPr lang="en-GB" sz="1200" b="0" strike="noStrike" spc="-1" dirty="0">
                <a:latin typeface="Arial"/>
              </a:rPr>
              <a:t>Click on the text message to hear it (including the missing possessive adjective) and click to reveal the written answer.</a:t>
            </a:r>
          </a:p>
          <a:p>
            <a:pPr marL="229320" indent="-228600">
              <a:lnSpc>
                <a:spcPct val="100000"/>
              </a:lnSpc>
              <a:buAutoNum type="arabicPeriod"/>
            </a:pPr>
            <a:r>
              <a:rPr lang="en-GB" sz="1200" b="0" strike="noStrike" spc="-1" dirty="0">
                <a:latin typeface="Arial"/>
              </a:rPr>
              <a:t>Allow pupils to work on items 2-10.</a:t>
            </a:r>
          </a:p>
          <a:p>
            <a:pPr marL="229320" indent="-228600">
              <a:lnSpc>
                <a:spcPct val="100000"/>
              </a:lnSpc>
              <a:buAutoNum type="arabicPeriod"/>
            </a:pPr>
            <a:r>
              <a:rPr lang="en-GB" sz="1200" b="0" strike="noStrike" spc="-1" dirty="0">
                <a:latin typeface="Arial"/>
              </a:rPr>
              <a:t>Provide support as needed for the class or individuals.</a:t>
            </a:r>
          </a:p>
          <a:p>
            <a:pPr marL="229320" indent="-228600">
              <a:lnSpc>
                <a:spcPct val="100000"/>
              </a:lnSpc>
              <a:buAutoNum type="arabicPeriod"/>
            </a:pPr>
            <a:r>
              <a:rPr lang="en-GB" sz="1200" b="0" strike="noStrike" spc="-1">
                <a:latin typeface="Arial"/>
              </a:rPr>
              <a:t>Provide feedback through listen and check and written answers.</a:t>
            </a:r>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735294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0" marR="0" lvl="0" indent="0" algn="l" rtl="0">
              <a:lnSpc>
                <a:spcPct val="100000"/>
              </a:lnSpc>
              <a:spcBef>
                <a:spcPts val="0"/>
              </a:spcBef>
              <a:spcAft>
                <a:spcPts val="0"/>
              </a:spcAft>
              <a:buClr>
                <a:schemeClr val="dk1"/>
              </a:buClr>
              <a:buSzPts val="1200"/>
              <a:buFont typeface="Calibri"/>
              <a:buNone/>
            </a:pPr>
            <a:r>
              <a:rPr lang="en-GB" b="1" dirty="0"/>
              <a:t>Timing: 5-10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comprehension of vocabulary from this week and previous weeks.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Give pupils a blank grid.  They fill in the English meanings of any of the words they know, trying to reach 15 points in total.</a:t>
            </a:r>
            <a:br>
              <a:rPr lang="en-GB" b="0" dirty="0"/>
            </a:b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previous week are green and those from earlier are blue, thus more points are awarded for them, to recognise that memories fade and more effort (heavy lifting!) is needed to retrieve them.</a:t>
            </a:r>
            <a:br>
              <a:rPr lang="en-GB" dirty="0"/>
            </a:br>
            <a:endParaRPr lang="en-GB" dirty="0"/>
          </a:p>
          <a:p>
            <a:pPr>
              <a:lnSpc>
                <a:spcPct val="100000"/>
              </a:lnSpc>
            </a:pPr>
            <a:endParaRPr lang="en-GB" sz="1200" b="0" strike="noStrike" spc="-1" dirty="0">
              <a:latin typeface="Arial"/>
            </a:endParaRPr>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cs typeface="+mn-cs"/>
                <a:sym typeface="Arial"/>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1" normalizeH="0" baseline="0" noProof="0">
              <a:ln>
                <a:noFill/>
              </a:ln>
              <a:solidFill>
                <a:prstClr val="black"/>
              </a:solidFill>
              <a:effectLst/>
              <a:uLnTx/>
              <a:uFillTx/>
              <a:latin typeface="Arial"/>
              <a:ea typeface="+mn-ea"/>
              <a:cs typeface="+mn-cs"/>
              <a:sym typeface="Arial"/>
            </a:endParaRPr>
          </a:p>
        </p:txBody>
      </p:sp>
    </p:spTree>
    <p:extLst>
      <p:ext uri="{BB962C8B-B14F-4D97-AF65-F5344CB8AC3E}">
        <p14:creationId xmlns:p14="http://schemas.microsoft.com/office/powerpoint/2010/main" val="3602128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5-10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comprehension of vocabulary from this week and previous weeks.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Give pupils a blank grid.  They fill in the French meanings of any of the words they know, trying to reach 15 points in total.</a:t>
            </a:r>
            <a:br>
              <a:rPr lang="en-GB" b="0" dirty="0"/>
            </a:b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previous week are green and those from earlier are blue, thus more points are awarded for them, to recognise that memories fade and more effort (heavy lifting!) is needed to retrieve them.</a:t>
            </a:r>
            <a:br>
              <a:rPr lang="en-GB" dirty="0"/>
            </a:br>
            <a:endParaRPr lang="en-GB" dirty="0"/>
          </a:p>
          <a:p>
            <a:pPr marL="0" indent="0">
              <a:buNone/>
            </a:pPr>
            <a:endParaRPr lang="en-US" b="0" baseline="0" noProof="0"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576510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5-10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production and comprehension of language from this week and previous weeks.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Pupils use both texts to work out which words are missing.</a:t>
            </a:r>
          </a:p>
          <a:p>
            <a:pPr marL="0" marR="0" lvl="0" indent="0" algn="l" rtl="0">
              <a:lnSpc>
                <a:spcPct val="100000"/>
              </a:lnSpc>
              <a:spcBef>
                <a:spcPts val="0"/>
              </a:spcBef>
              <a:spcAft>
                <a:spcPts val="0"/>
              </a:spcAft>
              <a:buClr>
                <a:schemeClr val="dk1"/>
              </a:buClr>
              <a:buSzPts val="1200"/>
              <a:buFont typeface="Calibri"/>
              <a:buNone/>
            </a:pPr>
            <a:r>
              <a:rPr lang="en-GB" b="0" dirty="0"/>
              <a:t>2. They write the missing words in English and in French from both texts.</a:t>
            </a:r>
          </a:p>
          <a:p>
            <a:pPr marL="0" marR="0" lvl="0" indent="0" algn="l" rtl="0">
              <a:lnSpc>
                <a:spcPct val="100000"/>
              </a:lnSpc>
              <a:spcBef>
                <a:spcPts val="0"/>
              </a:spcBef>
              <a:spcAft>
                <a:spcPts val="0"/>
              </a:spcAft>
              <a:buClr>
                <a:schemeClr val="dk1"/>
              </a:buClr>
              <a:buSzPts val="1200"/>
              <a:buFont typeface="Calibri"/>
              <a:buNone/>
            </a:pPr>
            <a:r>
              <a:rPr lang="en-GB" b="0" dirty="0"/>
              <a:t>3. Elicit the responses orally and click to reveal written answers.</a:t>
            </a:r>
            <a:br>
              <a:rPr lang="en-GB" b="0" dirty="0"/>
            </a:br>
            <a:endParaRPr lang="en-GB" sz="1200" b="1" dirty="0"/>
          </a:p>
          <a:p>
            <a:pPr marL="0" indent="0">
              <a:buNone/>
            </a:pPr>
            <a:endParaRPr lang="en-US" b="0" baseline="0" noProof="0"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389449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3"/>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608858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805682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3"/>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6880905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30282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n-GB" sz="3200" b="0" strike="noStrike" spc="-1">
              <a:latin typeface="Arial"/>
            </a:endParaRPr>
          </a:p>
        </p:txBody>
      </p:sp>
    </p:spTree>
    <p:extLst>
      <p:ext uri="{BB962C8B-B14F-4D97-AF65-F5344CB8AC3E}">
        <p14:creationId xmlns:p14="http://schemas.microsoft.com/office/powerpoint/2010/main" val="10957364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36543822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GB" sz="3200" b="0" strike="noStrike" spc="-1">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8574955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Tree>
    <p:extLst>
      <p:ext uri="{BB962C8B-B14F-4D97-AF65-F5344CB8AC3E}">
        <p14:creationId xmlns:p14="http://schemas.microsoft.com/office/powerpoint/2010/main" val="10747407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en-GB" sz="3200" b="0" strike="noStrike" spc="-1">
              <a:latin typeface="Arial"/>
            </a:endParaRPr>
          </a:p>
        </p:txBody>
      </p:sp>
    </p:spTree>
    <p:extLst>
      <p:ext uri="{BB962C8B-B14F-4D97-AF65-F5344CB8AC3E}">
        <p14:creationId xmlns:p14="http://schemas.microsoft.com/office/powerpoint/2010/main" val="11097875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GB" sz="3200" b="0" strike="noStrike" spc="-1">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37054773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GB" sz="3200" b="0" strike="noStrike" spc="-1">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454822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2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9456706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30327669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GB" sz="3200" b="0" strike="noStrike" spc="-1">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4839321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GB" sz="3200" b="0" strike="noStrike" spc="-1">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1625980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GB" sz="3200" b="0" strike="noStrike" spc="-1">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GB" sz="3200" b="0" strike="noStrike" spc="-1">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GB" sz="3200" b="0" strike="noStrike" spc="-1">
              <a:latin typeface="Arial"/>
            </a:endParaRPr>
          </a:p>
        </p:txBody>
      </p:sp>
      <p:sp>
        <p:nvSpPr>
          <p:cNvPr id="3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GB" sz="3200" b="0" strike="noStrike" spc="-1">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GB" sz="3200" b="0" strike="noStrike" spc="-1">
              <a:latin typeface="Arial"/>
            </a:endParaRPr>
          </a:p>
        </p:txBody>
      </p:sp>
      <p:sp>
        <p:nvSpPr>
          <p:cNvPr id="3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37133867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3AEF1-E9A9-45DF-8F8A-820D142A14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D8CBC73-4B47-4B6F-8AE8-B4BE32B6D3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B0E1F4E-7DC3-4597-ADFB-4D17A52E1953}"/>
              </a:ext>
            </a:extLst>
          </p:cNvPr>
          <p:cNvSpPr>
            <a:spLocks noGrp="1"/>
          </p:cNvSpPr>
          <p:nvPr>
            <p:ph type="dt" sz="half" idx="10"/>
          </p:nvPr>
        </p:nvSpPr>
        <p:spPr/>
        <p:txBody>
          <a:bodyPr/>
          <a:lstStyle/>
          <a:p>
            <a:fld id="{69370640-4EEC-4058-87AD-DDF7A2331AB5}" type="datetimeFigureOut">
              <a:rPr lang="en-GB" smtClean="0"/>
              <a:t>03/04/2023</a:t>
            </a:fld>
            <a:endParaRPr lang="en-GB"/>
          </a:p>
        </p:txBody>
      </p:sp>
      <p:sp>
        <p:nvSpPr>
          <p:cNvPr id="5" name="Footer Placeholder 4">
            <a:extLst>
              <a:ext uri="{FF2B5EF4-FFF2-40B4-BE49-F238E27FC236}">
                <a16:creationId xmlns:a16="http://schemas.microsoft.com/office/drawing/2014/main" id="{D7F07248-F113-4053-AF70-4ACB1533E14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8577AB-C642-4B51-883E-1DD06CB59D5F}"/>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21880855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426E5-6EF7-407D-A97B-3A4B7FC0277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308E906-6B97-48C1-9987-A79DDD5D74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A21A4A-4706-41C1-AB81-25A5A93A3BFF}"/>
              </a:ext>
            </a:extLst>
          </p:cNvPr>
          <p:cNvSpPr>
            <a:spLocks noGrp="1"/>
          </p:cNvSpPr>
          <p:nvPr>
            <p:ph type="dt" sz="half" idx="10"/>
          </p:nvPr>
        </p:nvSpPr>
        <p:spPr/>
        <p:txBody>
          <a:bodyPr/>
          <a:lstStyle/>
          <a:p>
            <a:fld id="{69370640-4EEC-4058-87AD-DDF7A2331AB5}" type="datetimeFigureOut">
              <a:rPr lang="en-GB" smtClean="0"/>
              <a:t>03/04/2023</a:t>
            </a:fld>
            <a:endParaRPr lang="en-GB"/>
          </a:p>
        </p:txBody>
      </p:sp>
      <p:sp>
        <p:nvSpPr>
          <p:cNvPr id="5" name="Footer Placeholder 4">
            <a:extLst>
              <a:ext uri="{FF2B5EF4-FFF2-40B4-BE49-F238E27FC236}">
                <a16:creationId xmlns:a16="http://schemas.microsoft.com/office/drawing/2014/main" id="{4913850B-BF17-40D4-A2E4-CBCECA8DE1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B07F9C-26D2-4034-9D17-762CCAEDA3A0}"/>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16834068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CFD36-37E1-4D24-9158-8BC171A0CD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45C6762-C841-4C8C-A4AB-FA38C59AFC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2E9455-4283-4275-B333-FD0AF68EB01B}"/>
              </a:ext>
            </a:extLst>
          </p:cNvPr>
          <p:cNvSpPr>
            <a:spLocks noGrp="1"/>
          </p:cNvSpPr>
          <p:nvPr>
            <p:ph type="dt" sz="half" idx="10"/>
          </p:nvPr>
        </p:nvSpPr>
        <p:spPr/>
        <p:txBody>
          <a:bodyPr/>
          <a:lstStyle/>
          <a:p>
            <a:fld id="{69370640-4EEC-4058-87AD-DDF7A2331AB5}" type="datetimeFigureOut">
              <a:rPr lang="en-GB" smtClean="0"/>
              <a:t>03/04/2023</a:t>
            </a:fld>
            <a:endParaRPr lang="en-GB"/>
          </a:p>
        </p:txBody>
      </p:sp>
      <p:sp>
        <p:nvSpPr>
          <p:cNvPr id="5" name="Footer Placeholder 4">
            <a:extLst>
              <a:ext uri="{FF2B5EF4-FFF2-40B4-BE49-F238E27FC236}">
                <a16:creationId xmlns:a16="http://schemas.microsoft.com/office/drawing/2014/main" id="{C75BC11A-1550-4A85-984E-3F0D07F3D9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FA8BA1-8AD6-4ED5-A642-D4BD2A3CCF50}"/>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30689441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13D1B-512A-4E53-8685-3FC16F9590C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D5F5B8D-1694-45CD-AB91-3B6C71544B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4C12219-EF92-4C16-9674-FBC337B1B38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26F8F59-C5BF-4B49-8EBD-0153CE497960}"/>
              </a:ext>
            </a:extLst>
          </p:cNvPr>
          <p:cNvSpPr>
            <a:spLocks noGrp="1"/>
          </p:cNvSpPr>
          <p:nvPr>
            <p:ph type="dt" sz="half" idx="10"/>
          </p:nvPr>
        </p:nvSpPr>
        <p:spPr/>
        <p:txBody>
          <a:bodyPr/>
          <a:lstStyle/>
          <a:p>
            <a:fld id="{69370640-4EEC-4058-87AD-DDF7A2331AB5}" type="datetimeFigureOut">
              <a:rPr lang="en-GB" smtClean="0"/>
              <a:t>03/04/2023</a:t>
            </a:fld>
            <a:endParaRPr lang="en-GB"/>
          </a:p>
        </p:txBody>
      </p:sp>
      <p:sp>
        <p:nvSpPr>
          <p:cNvPr id="6" name="Footer Placeholder 5">
            <a:extLst>
              <a:ext uri="{FF2B5EF4-FFF2-40B4-BE49-F238E27FC236}">
                <a16:creationId xmlns:a16="http://schemas.microsoft.com/office/drawing/2014/main" id="{3547040E-A5C5-4F79-AE30-701D131DC10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B922812-2BF2-4084-BFEC-10DA51F3AB6E}"/>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29404371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87F79-C95C-4656-A784-EABA63C2CA5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6D4F3F9-3BFE-4873-AB73-7322F24983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62D2C8-23DA-4FFB-A46E-01B77CAD60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9195E8E-92D1-4C9A-9680-B45450E6C9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FF955C-62A4-43E7-A750-D04A8D0BE99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A2F72C9-8A56-4457-8419-6699640AEF5A}"/>
              </a:ext>
            </a:extLst>
          </p:cNvPr>
          <p:cNvSpPr>
            <a:spLocks noGrp="1"/>
          </p:cNvSpPr>
          <p:nvPr>
            <p:ph type="dt" sz="half" idx="10"/>
          </p:nvPr>
        </p:nvSpPr>
        <p:spPr/>
        <p:txBody>
          <a:bodyPr/>
          <a:lstStyle/>
          <a:p>
            <a:fld id="{69370640-4EEC-4058-87AD-DDF7A2331AB5}" type="datetimeFigureOut">
              <a:rPr lang="en-GB" smtClean="0"/>
              <a:t>03/04/2023</a:t>
            </a:fld>
            <a:endParaRPr lang="en-GB"/>
          </a:p>
        </p:txBody>
      </p:sp>
      <p:sp>
        <p:nvSpPr>
          <p:cNvPr id="8" name="Footer Placeholder 7">
            <a:extLst>
              <a:ext uri="{FF2B5EF4-FFF2-40B4-BE49-F238E27FC236}">
                <a16:creationId xmlns:a16="http://schemas.microsoft.com/office/drawing/2014/main" id="{8CFE023A-D839-4229-B588-BD8B2CA7AF2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2A3E236-C3A5-4087-8737-F3334D4C67BA}"/>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25263284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4D67E-D74E-46A8-A9D9-5955D9C1649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8A73ADE-4FD2-493D-8222-B2E88B81307C}"/>
              </a:ext>
            </a:extLst>
          </p:cNvPr>
          <p:cNvSpPr>
            <a:spLocks noGrp="1"/>
          </p:cNvSpPr>
          <p:nvPr>
            <p:ph type="dt" sz="half" idx="10"/>
          </p:nvPr>
        </p:nvSpPr>
        <p:spPr/>
        <p:txBody>
          <a:bodyPr/>
          <a:lstStyle/>
          <a:p>
            <a:fld id="{69370640-4EEC-4058-87AD-DDF7A2331AB5}" type="datetimeFigureOut">
              <a:rPr lang="en-GB" smtClean="0"/>
              <a:t>03/04/2023</a:t>
            </a:fld>
            <a:endParaRPr lang="en-GB"/>
          </a:p>
        </p:txBody>
      </p:sp>
      <p:sp>
        <p:nvSpPr>
          <p:cNvPr id="4" name="Footer Placeholder 3">
            <a:extLst>
              <a:ext uri="{FF2B5EF4-FFF2-40B4-BE49-F238E27FC236}">
                <a16:creationId xmlns:a16="http://schemas.microsoft.com/office/drawing/2014/main" id="{DCBF9A3A-EC54-431A-9543-647DB2D863E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C6DDF58-FC01-4979-9C2A-91D68A29B87C}"/>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902680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5"/>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9978878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080233-F644-4B8E-A9D1-5FD1450B0A37}"/>
              </a:ext>
            </a:extLst>
          </p:cNvPr>
          <p:cNvSpPr>
            <a:spLocks noGrp="1"/>
          </p:cNvSpPr>
          <p:nvPr>
            <p:ph type="dt" sz="half" idx="10"/>
          </p:nvPr>
        </p:nvSpPr>
        <p:spPr/>
        <p:txBody>
          <a:bodyPr/>
          <a:lstStyle/>
          <a:p>
            <a:fld id="{69370640-4EEC-4058-87AD-DDF7A2331AB5}" type="datetimeFigureOut">
              <a:rPr lang="en-GB" smtClean="0"/>
              <a:t>03/04/2023</a:t>
            </a:fld>
            <a:endParaRPr lang="en-GB"/>
          </a:p>
        </p:txBody>
      </p:sp>
      <p:sp>
        <p:nvSpPr>
          <p:cNvPr id="3" name="Footer Placeholder 2">
            <a:extLst>
              <a:ext uri="{FF2B5EF4-FFF2-40B4-BE49-F238E27FC236}">
                <a16:creationId xmlns:a16="http://schemas.microsoft.com/office/drawing/2014/main" id="{D4129125-EF96-457A-BF24-8E9B48EE671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0DF3017-2FCF-49E9-A61B-513355FB2A02}"/>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21415420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DC23C-429B-4B92-85B3-E3AE0886AE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D032F64-194D-4DAE-87FE-732C2BEA0A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3C77D49-F974-4FF5-AAE4-4F0D1A4F97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4D43BF-9C01-429F-B3C8-D9201DD2C114}"/>
              </a:ext>
            </a:extLst>
          </p:cNvPr>
          <p:cNvSpPr>
            <a:spLocks noGrp="1"/>
          </p:cNvSpPr>
          <p:nvPr>
            <p:ph type="dt" sz="half" idx="10"/>
          </p:nvPr>
        </p:nvSpPr>
        <p:spPr/>
        <p:txBody>
          <a:bodyPr/>
          <a:lstStyle/>
          <a:p>
            <a:fld id="{69370640-4EEC-4058-87AD-DDF7A2331AB5}" type="datetimeFigureOut">
              <a:rPr lang="en-GB" smtClean="0"/>
              <a:t>03/04/2023</a:t>
            </a:fld>
            <a:endParaRPr lang="en-GB"/>
          </a:p>
        </p:txBody>
      </p:sp>
      <p:sp>
        <p:nvSpPr>
          <p:cNvPr id="6" name="Footer Placeholder 5">
            <a:extLst>
              <a:ext uri="{FF2B5EF4-FFF2-40B4-BE49-F238E27FC236}">
                <a16:creationId xmlns:a16="http://schemas.microsoft.com/office/drawing/2014/main" id="{FCC843BA-B094-44B7-8CEF-66825474E18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7278742-DD3D-4EFC-AA6F-315180143B4D}"/>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39137002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77E41-A995-401D-B0BD-03CC164C15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B5AC2FF-356A-4468-A8C6-29A5A4A84D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5A66CF4-1C65-42FA-8D06-CB0097D56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905562-5CA4-4BC6-9CFF-5A51E0492083}"/>
              </a:ext>
            </a:extLst>
          </p:cNvPr>
          <p:cNvSpPr>
            <a:spLocks noGrp="1"/>
          </p:cNvSpPr>
          <p:nvPr>
            <p:ph type="dt" sz="half" idx="10"/>
          </p:nvPr>
        </p:nvSpPr>
        <p:spPr/>
        <p:txBody>
          <a:bodyPr/>
          <a:lstStyle/>
          <a:p>
            <a:fld id="{69370640-4EEC-4058-87AD-DDF7A2331AB5}" type="datetimeFigureOut">
              <a:rPr lang="en-GB" smtClean="0"/>
              <a:t>03/04/2023</a:t>
            </a:fld>
            <a:endParaRPr lang="en-GB"/>
          </a:p>
        </p:txBody>
      </p:sp>
      <p:sp>
        <p:nvSpPr>
          <p:cNvPr id="6" name="Footer Placeholder 5">
            <a:extLst>
              <a:ext uri="{FF2B5EF4-FFF2-40B4-BE49-F238E27FC236}">
                <a16:creationId xmlns:a16="http://schemas.microsoft.com/office/drawing/2014/main" id="{3C2999B8-835E-40ED-87FD-B4791BBCEE0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8EF19C-F877-4124-8995-D9B9FA52CB6F}"/>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21853301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50F77-6495-47C4-94D3-0C8697293CB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9CEA67D-8089-46D5-A677-0D6CA81C30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CDB22A4-9A5C-4948-B03B-359BD8F79F67}"/>
              </a:ext>
            </a:extLst>
          </p:cNvPr>
          <p:cNvSpPr>
            <a:spLocks noGrp="1"/>
          </p:cNvSpPr>
          <p:nvPr>
            <p:ph type="dt" sz="half" idx="10"/>
          </p:nvPr>
        </p:nvSpPr>
        <p:spPr/>
        <p:txBody>
          <a:bodyPr/>
          <a:lstStyle/>
          <a:p>
            <a:fld id="{69370640-4EEC-4058-87AD-DDF7A2331AB5}" type="datetimeFigureOut">
              <a:rPr lang="en-GB" smtClean="0"/>
              <a:t>03/04/2023</a:t>
            </a:fld>
            <a:endParaRPr lang="en-GB"/>
          </a:p>
        </p:txBody>
      </p:sp>
      <p:sp>
        <p:nvSpPr>
          <p:cNvPr id="5" name="Footer Placeholder 4">
            <a:extLst>
              <a:ext uri="{FF2B5EF4-FFF2-40B4-BE49-F238E27FC236}">
                <a16:creationId xmlns:a16="http://schemas.microsoft.com/office/drawing/2014/main" id="{387FD737-9B78-45C7-9AE0-B31F27F2CF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D2DFA7-2DC5-4AE0-9E2A-38F02AF7DD39}"/>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29766171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CA31D9-71F9-4417-AAF3-5C6C8563524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A6D6C63-19F9-4723-B9F3-E1B376806D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974EAD-65C1-408E-9DA1-62833EAD7C6A}"/>
              </a:ext>
            </a:extLst>
          </p:cNvPr>
          <p:cNvSpPr>
            <a:spLocks noGrp="1"/>
          </p:cNvSpPr>
          <p:nvPr>
            <p:ph type="dt" sz="half" idx="10"/>
          </p:nvPr>
        </p:nvSpPr>
        <p:spPr/>
        <p:txBody>
          <a:bodyPr/>
          <a:lstStyle/>
          <a:p>
            <a:fld id="{69370640-4EEC-4058-87AD-DDF7A2331AB5}" type="datetimeFigureOut">
              <a:rPr lang="en-GB" smtClean="0"/>
              <a:t>03/04/2023</a:t>
            </a:fld>
            <a:endParaRPr lang="en-GB"/>
          </a:p>
        </p:txBody>
      </p:sp>
      <p:sp>
        <p:nvSpPr>
          <p:cNvPr id="5" name="Footer Placeholder 4">
            <a:extLst>
              <a:ext uri="{FF2B5EF4-FFF2-40B4-BE49-F238E27FC236}">
                <a16:creationId xmlns:a16="http://schemas.microsoft.com/office/drawing/2014/main" id="{6B0FEDFB-FA53-4AD9-9540-58537D9E9B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DF9F97A-FEB4-4FD8-ABDC-4C725FB9FFAB}"/>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189803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26"/>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980897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7"/>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7"/>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7"/>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7"/>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407331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833087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38754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0"/>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583597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1"/>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639367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22364057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r>
              <a:rPr lang="en-GB" sz="4400" b="0" strike="noStrike" spc="-1">
                <a:latin typeface="Arial"/>
              </a:rPr>
              <a:t>Click to edit the title text format</a:t>
            </a:r>
          </a:p>
        </p:txBody>
      </p:sp>
      <p:sp>
        <p:nvSpPr>
          <p:cNvPr id="3"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GB"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GB" sz="2800" b="0" strike="noStrike" spc="-1">
                <a:latin typeface="Arial"/>
              </a:rPr>
              <a:t>Second Outline Level</a:t>
            </a:r>
          </a:p>
          <a:p>
            <a:pPr marL="1296000" lvl="2" indent="-288000">
              <a:spcBef>
                <a:spcPts val="850"/>
              </a:spcBef>
              <a:buClr>
                <a:srgbClr val="000000"/>
              </a:buClr>
              <a:buSzPct val="45000"/>
              <a:buFont typeface="Wingdings" charset="2"/>
              <a:buChar char=""/>
            </a:pPr>
            <a:r>
              <a:rPr lang="en-GB" sz="2400" b="0" strike="noStrike" spc="-1">
                <a:latin typeface="Arial"/>
              </a:rPr>
              <a:t>Third Outline Level</a:t>
            </a:r>
          </a:p>
          <a:p>
            <a:pPr marL="1728000" lvl="3" indent="-216000">
              <a:spcBef>
                <a:spcPts val="567"/>
              </a:spcBef>
              <a:buClr>
                <a:srgbClr val="000000"/>
              </a:buClr>
              <a:buSzPct val="75000"/>
              <a:buFont typeface="Symbol" charset="2"/>
              <a:buChar char=""/>
            </a:pPr>
            <a:r>
              <a:rPr lang="en-GB" sz="2000" b="0" strike="noStrike" spc="-1">
                <a:latin typeface="Arial"/>
              </a:rPr>
              <a:t>Fourth Outline Level</a:t>
            </a:r>
          </a:p>
          <a:p>
            <a:pPr marL="2160000" lvl="4" indent="-216000">
              <a:spcBef>
                <a:spcPts val="283"/>
              </a:spcBef>
              <a:buClr>
                <a:srgbClr val="000000"/>
              </a:buClr>
              <a:buSzPct val="45000"/>
              <a:buFont typeface="Wingdings" charset="2"/>
              <a:buChar char=""/>
            </a:pPr>
            <a:r>
              <a:rPr lang="en-GB" sz="2000" b="0" strike="noStrike" spc="-1">
                <a:latin typeface="Arial"/>
              </a:rPr>
              <a:t>Fifth Outline Level</a:t>
            </a:r>
          </a:p>
          <a:p>
            <a:pPr marL="2592000" lvl="5" indent="-216000">
              <a:spcBef>
                <a:spcPts val="283"/>
              </a:spcBef>
              <a:buClr>
                <a:srgbClr val="000000"/>
              </a:buClr>
              <a:buSzPct val="45000"/>
              <a:buFont typeface="Wingdings" charset="2"/>
              <a:buChar char=""/>
            </a:pPr>
            <a:r>
              <a:rPr lang="en-GB" sz="2000" b="0" strike="noStrike" spc="-1">
                <a:latin typeface="Arial"/>
              </a:rPr>
              <a:t>Sixth Outline Level</a:t>
            </a:r>
          </a:p>
          <a:p>
            <a:pPr marL="3024000" lvl="6" indent="-216000">
              <a:spcBef>
                <a:spcPts val="283"/>
              </a:spcBef>
              <a:buClr>
                <a:srgbClr val="000000"/>
              </a:buClr>
              <a:buSzPct val="45000"/>
              <a:buFont typeface="Wingdings" charset="2"/>
              <a:buChar char=""/>
            </a:pPr>
            <a:r>
              <a:rPr lang="en-GB" sz="2000" b="0" strike="noStrike" spc="-1">
                <a:latin typeface="Arial"/>
              </a:rPr>
              <a:t>Seventh Outline Level</a:t>
            </a:r>
          </a:p>
        </p:txBody>
      </p:sp>
    </p:spTree>
    <p:extLst>
      <p:ext uri="{BB962C8B-B14F-4D97-AF65-F5344CB8AC3E}">
        <p14:creationId xmlns:p14="http://schemas.microsoft.com/office/powerpoint/2010/main" val="22965093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ACECAC-E826-45F8-980C-2AE234B9E5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70BD633-CAA7-4A6A-8559-1309B89FE7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B28B02-8564-434A-9062-CCCA88A3C1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370640-4EEC-4058-87AD-DDF7A2331AB5}" type="datetimeFigureOut">
              <a:rPr lang="en-GB" smtClean="0"/>
              <a:t>03/04/2023</a:t>
            </a:fld>
            <a:endParaRPr lang="en-GB"/>
          </a:p>
        </p:txBody>
      </p:sp>
      <p:sp>
        <p:nvSpPr>
          <p:cNvPr id="5" name="Footer Placeholder 4">
            <a:extLst>
              <a:ext uri="{FF2B5EF4-FFF2-40B4-BE49-F238E27FC236}">
                <a16:creationId xmlns:a16="http://schemas.microsoft.com/office/drawing/2014/main" id="{F01F6642-B23F-4F47-8FAE-531783CE44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CB4BF0C-1249-45ED-B362-373E8D4575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230811-EE47-46D4-A519-5BA695374401}" type="slidenum">
              <a:rPr lang="en-GB" smtClean="0"/>
              <a:t>‹#›</a:t>
            </a:fld>
            <a:endParaRPr lang="en-GB"/>
          </a:p>
        </p:txBody>
      </p:sp>
    </p:spTree>
    <p:extLst>
      <p:ext uri="{BB962C8B-B14F-4D97-AF65-F5344CB8AC3E}">
        <p14:creationId xmlns:p14="http://schemas.microsoft.com/office/powerpoint/2010/main" val="256491089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4.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audio" Target="../media/audio5.wav"/><Relationship Id="rId13" Type="http://schemas.openxmlformats.org/officeDocument/2006/relationships/audio" Target="../media/audio7.wav"/><Relationship Id="rId3" Type="http://schemas.openxmlformats.org/officeDocument/2006/relationships/image" Target="../media/image2.png"/><Relationship Id="rId7" Type="http://schemas.openxmlformats.org/officeDocument/2006/relationships/audio" Target="../media/audio4.wav"/><Relationship Id="rId12" Type="http://schemas.openxmlformats.org/officeDocument/2006/relationships/audio" Target="../media/audio6.wav"/><Relationship Id="rId2" Type="http://schemas.openxmlformats.org/officeDocument/2006/relationships/notesSlide" Target="../notesSlides/notesSlide4.xml"/><Relationship Id="rId1" Type="http://schemas.openxmlformats.org/officeDocument/2006/relationships/slideLayout" Target="../slideLayouts/slideLayout29.xml"/><Relationship Id="rId6" Type="http://schemas.openxmlformats.org/officeDocument/2006/relationships/audio" Target="../media/audio3.wav"/><Relationship Id="rId11" Type="http://schemas.openxmlformats.org/officeDocument/2006/relationships/image" Target="../media/image11.svg"/><Relationship Id="rId5" Type="http://schemas.openxmlformats.org/officeDocument/2006/relationships/audio" Target="../media/audio2.wav"/><Relationship Id="rId10" Type="http://schemas.openxmlformats.org/officeDocument/2006/relationships/image" Target="../media/image10.png"/><Relationship Id="rId4" Type="http://schemas.openxmlformats.org/officeDocument/2006/relationships/audio" Target="../media/audio1.wav"/><Relationship Id="rId9" Type="http://schemas.openxmlformats.org/officeDocument/2006/relationships/image" Target="../media/image9.gif"/></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2.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gif"/><Relationship Id="rId2" Type="http://schemas.openxmlformats.org/officeDocument/2006/relationships/notesSlide" Target="../notesSlides/notesSlide5.xml"/><Relationship Id="rId16" Type="http://schemas.openxmlformats.org/officeDocument/2006/relationships/image" Target="../media/image23.png"/><Relationship Id="rId1" Type="http://schemas.openxmlformats.org/officeDocument/2006/relationships/slideLayout" Target="../slideLayouts/slideLayout29.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1.sv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0.png"/><Relationship Id="rId9" Type="http://schemas.openxmlformats.org/officeDocument/2006/relationships/image" Target="../media/image16.png"/><Relationship Id="rId14"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9.gif"/><Relationship Id="rId7" Type="http://schemas.openxmlformats.org/officeDocument/2006/relationships/image" Target="../media/image11.svg"/><Relationship Id="rId2" Type="http://schemas.openxmlformats.org/officeDocument/2006/relationships/notesSlide" Target="../notesSlides/notesSlide6.xml"/><Relationship Id="rId1" Type="http://schemas.openxmlformats.org/officeDocument/2006/relationships/slideLayout" Target="../slideLayouts/slideLayout29.xml"/><Relationship Id="rId6" Type="http://schemas.openxmlformats.org/officeDocument/2006/relationships/image" Target="../media/image10.png"/><Relationship Id="rId11" Type="http://schemas.openxmlformats.org/officeDocument/2006/relationships/image" Target="../media/image29.png"/><Relationship Id="rId5" Type="http://schemas.openxmlformats.org/officeDocument/2006/relationships/image" Target="../media/image25.png"/><Relationship Id="rId10" Type="http://schemas.openxmlformats.org/officeDocument/2006/relationships/image" Target="../media/image28.png"/><Relationship Id="rId4" Type="http://schemas.openxmlformats.org/officeDocument/2006/relationships/image" Target="../media/image12.png"/><Relationship Id="rId9"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29.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9.xml"/><Relationship Id="rId6" Type="http://schemas.openxmlformats.org/officeDocument/2006/relationships/image" Target="../media/image30.png"/><Relationship Id="rId5" Type="http://schemas.openxmlformats.org/officeDocument/2006/relationships/image" Target="../media/image34.png"/><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descr="background rectangle"/>
          <p:cNvSpPr/>
          <p:nvPr/>
        </p:nvSpPr>
        <p:spPr>
          <a:xfrm>
            <a:off x="0" y="0"/>
            <a:ext cx="4350984" cy="6858000"/>
          </a:xfrm>
          <a:prstGeom prst="rect">
            <a:avLst/>
          </a:prstGeom>
          <a:solidFill>
            <a:srgbClr val="FF111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sp>
        <p:nvSpPr>
          <p:cNvPr id="100" name="Google Shape;100;p2"/>
          <p:cNvSpPr/>
          <p:nvPr/>
        </p:nvSpPr>
        <p:spPr>
          <a:xfrm>
            <a:off x="6368181" y="4552388"/>
            <a:ext cx="3750377" cy="156962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3333"/>
              </a:buClr>
              <a:buSzPts val="9600"/>
              <a:buFont typeface="Arial"/>
              <a:buNone/>
              <a:tabLst/>
              <a:defRPr/>
            </a:pPr>
            <a:r>
              <a:rPr kumimoji="0" lang="en-GB" sz="9600" b="1" i="0" u="none" strike="noStrike" kern="0" cap="none" spc="0" normalizeH="0" baseline="0" noProof="0" dirty="0">
                <a:ln>
                  <a:noFill/>
                </a:ln>
                <a:solidFill>
                  <a:srgbClr val="FF3333"/>
                </a:solidFill>
                <a:effectLst/>
                <a:uLnTx/>
                <a:uFillTx/>
                <a:latin typeface="Modern Love" panose="04090805081005020601" pitchFamily="82" charset="0"/>
                <a:cs typeface="Arial"/>
                <a:sym typeface="Arial"/>
              </a:rPr>
              <a:t>rouge</a:t>
            </a:r>
            <a:endParaRPr kumimoji="0" sz="1400" b="0" i="0" u="none" strike="noStrike" kern="0" cap="none" spc="0" normalizeH="0" baseline="0" noProof="0" dirty="0">
              <a:ln>
                <a:noFill/>
              </a:ln>
              <a:solidFill>
                <a:srgbClr val="000000"/>
              </a:solidFill>
              <a:effectLst/>
              <a:uLnTx/>
              <a:uFillTx/>
              <a:latin typeface="Modern Love" panose="04090805081005020601" pitchFamily="82" charset="0"/>
              <a:cs typeface="Arial"/>
              <a:sym typeface="Arial"/>
            </a:endParaRPr>
          </a:p>
        </p:txBody>
      </p:sp>
      <p:sp>
        <p:nvSpPr>
          <p:cNvPr id="101" name="Google Shape;101;p2"/>
          <p:cNvSpPr txBox="1"/>
          <p:nvPr/>
        </p:nvSpPr>
        <p:spPr>
          <a:xfrm>
            <a:off x="0" y="6334820"/>
            <a:ext cx="4350984" cy="523180"/>
          </a:xfrm>
          <a:prstGeom prst="rect">
            <a:avLst/>
          </a:prstGeom>
          <a:noFill/>
          <a:ln>
            <a:noFill/>
          </a:ln>
        </p:spPr>
        <p:txBody>
          <a:bodyPr spcFirstLastPara="1" wrap="square" lIns="91425" tIns="45700" rIns="91425" bIns="45700" anchor="t" anchorCtr="0">
            <a:spAutoFit/>
          </a:bodyPr>
          <a:lstStyle/>
          <a:p>
            <a:pPr marR="0" lvl="0" defTabSz="914400" rtl="0" eaLnBrk="1" fontAlgn="auto" latinLnBrk="0" hangingPunct="1">
              <a:lnSpc>
                <a:spcPct val="100000"/>
              </a:lnSpc>
              <a:spcBef>
                <a:spcPts val="0"/>
              </a:spcBef>
              <a:spcAft>
                <a:spcPts val="0"/>
              </a:spcAft>
              <a:buClr>
                <a:srgbClr val="FFFFFF"/>
              </a:buClr>
              <a:buSzPts val="2800"/>
              <a:tabLst/>
              <a:defRPr/>
            </a:pPr>
            <a:r>
              <a:rPr kumimoji="0" lang="en-GB" sz="2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Follow ups 1-5</a:t>
            </a:r>
            <a:endParaRPr kumimoji="0" sz="2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4EE28BE7-8949-4E49-A98F-68B6A8E0DDC3}"/>
              </a:ext>
            </a:extLst>
          </p:cNvPr>
          <p:cNvSpPr>
            <a:spLocks noGrp="1"/>
          </p:cNvSpPr>
          <p:nvPr>
            <p:ph type="title"/>
          </p:nvPr>
        </p:nvSpPr>
        <p:spPr>
          <a:xfrm>
            <a:off x="84221" y="163664"/>
            <a:ext cx="4079565" cy="1325563"/>
          </a:xfrm>
        </p:spPr>
        <p:txBody>
          <a:bodyPr>
            <a:noAutofit/>
          </a:bodyPr>
          <a:lstStyle/>
          <a:p>
            <a:pPr algn="ctr"/>
            <a:r>
              <a:rPr lang="en-GB" sz="3600" b="1" dirty="0">
                <a:solidFill>
                  <a:srgbClr val="FFFFFF"/>
                </a:solidFill>
                <a:latin typeface="Century Gothic"/>
                <a:ea typeface="Century Gothic"/>
                <a:cs typeface="Century Gothic"/>
                <a:sym typeface="Century Gothic"/>
              </a:rPr>
              <a:t>Describing things and people</a:t>
            </a:r>
            <a:endParaRPr lang="en-GB" sz="3600" dirty="0"/>
          </a:p>
        </p:txBody>
      </p:sp>
      <p:pic>
        <p:nvPicPr>
          <p:cNvPr id="9" name="Picture 8" descr="A picture containing text, electronics, computer, display&#10;&#10;Description automatically generated">
            <a:extLst>
              <a:ext uri="{FF2B5EF4-FFF2-40B4-BE49-F238E27FC236}">
                <a16:creationId xmlns:a16="http://schemas.microsoft.com/office/drawing/2014/main" id="{E1AE3098-F0A5-44EB-9088-BD4E70A686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1507" y="375430"/>
            <a:ext cx="5084505" cy="435901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6C07F60C-7096-4792-A80E-10C02A6037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2313" y="12477"/>
            <a:ext cx="1139687" cy="1143194"/>
          </a:xfrm>
          <a:prstGeom prst="rect">
            <a:avLst/>
          </a:prstGeom>
        </p:spPr>
      </p:pic>
      <p:pic>
        <p:nvPicPr>
          <p:cNvPr id="4" name="Picture 3" descr="Icon&#10;&#10;Description automatically generated">
            <a:extLst>
              <a:ext uri="{FF2B5EF4-FFF2-40B4-BE49-F238E27FC236}">
                <a16:creationId xmlns:a16="http://schemas.microsoft.com/office/drawing/2014/main" id="{E66F45F2-B677-46FD-A292-E05CE1F4A1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30305" y="77103"/>
            <a:ext cx="933659" cy="933659"/>
          </a:xfrm>
          <a:prstGeom prst="rect">
            <a:avLst/>
          </a:prstGeom>
        </p:spPr>
      </p:pic>
      <p:sp>
        <p:nvSpPr>
          <p:cNvPr id="10" name="Explosion: 8 Points 9">
            <a:extLst>
              <a:ext uri="{FF2B5EF4-FFF2-40B4-BE49-F238E27FC236}">
                <a16:creationId xmlns:a16="http://schemas.microsoft.com/office/drawing/2014/main" id="{B8BE6A60-1CFA-43E3-94FE-71206E822483}"/>
              </a:ext>
            </a:extLst>
          </p:cNvPr>
          <p:cNvSpPr/>
          <p:nvPr/>
        </p:nvSpPr>
        <p:spPr>
          <a:xfrm rot="20101036">
            <a:off x="11050892" y="160678"/>
            <a:ext cx="1051265" cy="846793"/>
          </a:xfrm>
          <a:prstGeom prst="irregularSeal1">
            <a:avLst/>
          </a:prstGeom>
          <a:solidFill>
            <a:schemeClr val="accent4">
              <a:lumMod val="20000"/>
              <a:lumOff val="80000"/>
            </a:schemeClr>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sym typeface="Arial"/>
            </a:endParaRPr>
          </a:p>
        </p:txBody>
      </p:sp>
      <p:sp>
        <p:nvSpPr>
          <p:cNvPr id="11" name="Explosion: 8 Points 10">
            <a:extLst>
              <a:ext uri="{FF2B5EF4-FFF2-40B4-BE49-F238E27FC236}">
                <a16:creationId xmlns:a16="http://schemas.microsoft.com/office/drawing/2014/main" id="{B41BDBF2-E6DC-4745-8986-04DDABD48D4D}"/>
              </a:ext>
            </a:extLst>
          </p:cNvPr>
          <p:cNvSpPr/>
          <p:nvPr/>
        </p:nvSpPr>
        <p:spPr>
          <a:xfrm rot="20101036">
            <a:off x="11055408" y="156605"/>
            <a:ext cx="1042233" cy="839518"/>
          </a:xfrm>
          <a:prstGeom prst="irregularSeal1">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Arial"/>
              <a:sym typeface="Arial"/>
            </a:endParaRPr>
          </a:p>
        </p:txBody>
      </p:sp>
      <p:sp>
        <p:nvSpPr>
          <p:cNvPr id="12" name="TextBox 11">
            <a:extLst>
              <a:ext uri="{FF2B5EF4-FFF2-40B4-BE49-F238E27FC236}">
                <a16:creationId xmlns:a16="http://schemas.microsoft.com/office/drawing/2014/main" id="{D5871A45-33B3-485C-BB71-EBE790506937}"/>
              </a:ext>
            </a:extLst>
          </p:cNvPr>
          <p:cNvSpPr txBox="1"/>
          <p:nvPr/>
        </p:nvSpPr>
        <p:spPr>
          <a:xfrm rot="20326871">
            <a:off x="11015203" y="345714"/>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Eras Demi ITC" panose="020B0805030504020804" pitchFamily="34" charset="0"/>
                <a:cs typeface="Arial"/>
                <a:sym typeface="Arial"/>
              </a:rPr>
              <a:t>mots</a:t>
            </a:r>
          </a:p>
        </p:txBody>
      </p:sp>
      <p:sp>
        <p:nvSpPr>
          <p:cNvPr id="3" name="Title 2">
            <a:extLst>
              <a:ext uri="{FF2B5EF4-FFF2-40B4-BE49-F238E27FC236}">
                <a16:creationId xmlns:a16="http://schemas.microsoft.com/office/drawing/2014/main" id="{41CFC2B9-E651-4F49-9EBC-A81A35066537}"/>
              </a:ext>
            </a:extLst>
          </p:cNvPr>
          <p:cNvSpPr>
            <a:spLocks noGrp="1"/>
          </p:cNvSpPr>
          <p:nvPr>
            <p:ph type="title"/>
          </p:nvPr>
        </p:nvSpPr>
        <p:spPr>
          <a:xfrm>
            <a:off x="10656562" y="1081382"/>
            <a:ext cx="1557451" cy="374973"/>
          </a:xfrm>
          <a:solidFill>
            <a:srgbClr val="FF0066"/>
          </a:solidFill>
        </p:spPr>
        <p:txBody>
          <a:bodyPr/>
          <a:lstStyle/>
          <a:p>
            <a:pPr algn="ctr"/>
            <a:r>
              <a:rPr lang="en-GB" sz="2000" b="1" dirty="0" err="1">
                <a:solidFill>
                  <a:schemeClr val="bg1"/>
                </a:solidFill>
                <a:latin typeface="Century Gothic" panose="020B0502020202020204" pitchFamily="34" charset="0"/>
              </a:rPr>
              <a:t>vocabulaire</a:t>
            </a:r>
            <a:endParaRPr lang="en-GB" sz="2000" b="1" dirty="0">
              <a:solidFill>
                <a:schemeClr val="bg1"/>
              </a:solidFill>
              <a:latin typeface="Century Gothic" panose="020B0502020202020204" pitchFamily="34" charset="0"/>
            </a:endParaRPr>
          </a:p>
        </p:txBody>
      </p:sp>
      <p:sp>
        <p:nvSpPr>
          <p:cNvPr id="28" name="Rectangle 27">
            <a:extLst>
              <a:ext uri="{FF2B5EF4-FFF2-40B4-BE49-F238E27FC236}">
                <a16:creationId xmlns:a16="http://schemas.microsoft.com/office/drawing/2014/main" id="{06EBBC53-04AF-44DE-BDA9-AD7CA398AC4C}"/>
              </a:ext>
            </a:extLst>
          </p:cNvPr>
          <p:cNvSpPr/>
          <p:nvPr/>
        </p:nvSpPr>
        <p:spPr>
          <a:xfrm>
            <a:off x="423811" y="18172"/>
            <a:ext cx="8945166"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8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Écris</a:t>
            </a: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n-GB" sz="28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en</a:t>
            </a: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n-GB" sz="28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anglais</a:t>
            </a: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 </a:t>
            </a: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Can you get at least 15 points?</a:t>
            </a:r>
          </a:p>
        </p:txBody>
      </p:sp>
      <p:graphicFrame>
        <p:nvGraphicFramePr>
          <p:cNvPr id="49" name="Table 4">
            <a:extLst>
              <a:ext uri="{FF2B5EF4-FFF2-40B4-BE49-F238E27FC236}">
                <a16:creationId xmlns:a16="http://schemas.microsoft.com/office/drawing/2014/main" id="{25A38F21-B350-4E10-B4A7-9E2D0E6C433A}"/>
              </a:ext>
            </a:extLst>
          </p:cNvPr>
          <p:cNvGraphicFramePr>
            <a:graphicFrameLocks noGrp="1"/>
          </p:cNvGraphicFramePr>
          <p:nvPr>
            <p:extLst>
              <p:ext uri="{D42A27DB-BD31-4B8C-83A1-F6EECF244321}">
                <p14:modId xmlns:p14="http://schemas.microsoft.com/office/powerpoint/2010/main" val="1565914558"/>
              </p:ext>
            </p:extLst>
          </p:nvPr>
        </p:nvGraphicFramePr>
        <p:xfrm>
          <a:off x="464082" y="1010762"/>
          <a:ext cx="9810698" cy="5168388"/>
        </p:xfrm>
        <a:graphic>
          <a:graphicData uri="http://schemas.openxmlformats.org/drawingml/2006/table">
            <a:tbl>
              <a:tblPr firstRow="1" bandRow="1">
                <a:tableStyleId>{5940675A-B579-460E-94D1-54222C63F5DA}</a:tableStyleId>
              </a:tblPr>
              <a:tblGrid>
                <a:gridCol w="1734347">
                  <a:extLst>
                    <a:ext uri="{9D8B030D-6E8A-4147-A177-3AD203B41FA5}">
                      <a16:colId xmlns:a16="http://schemas.microsoft.com/office/drawing/2014/main" val="1203737284"/>
                    </a:ext>
                  </a:extLst>
                </a:gridCol>
                <a:gridCol w="2394529">
                  <a:extLst>
                    <a:ext uri="{9D8B030D-6E8A-4147-A177-3AD203B41FA5}">
                      <a16:colId xmlns:a16="http://schemas.microsoft.com/office/drawing/2014/main" val="1810222861"/>
                    </a:ext>
                  </a:extLst>
                </a:gridCol>
                <a:gridCol w="2988400">
                  <a:extLst>
                    <a:ext uri="{9D8B030D-6E8A-4147-A177-3AD203B41FA5}">
                      <a16:colId xmlns:a16="http://schemas.microsoft.com/office/drawing/2014/main" val="274413866"/>
                    </a:ext>
                  </a:extLst>
                </a:gridCol>
                <a:gridCol w="2693422">
                  <a:extLst>
                    <a:ext uri="{9D8B030D-6E8A-4147-A177-3AD203B41FA5}">
                      <a16:colId xmlns:a16="http://schemas.microsoft.com/office/drawing/2014/main" val="2706468897"/>
                    </a:ext>
                  </a:extLst>
                </a:gridCol>
              </a:tblGrid>
              <a:tr h="861398">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400" b="1" dirty="0">
                          <a:solidFill>
                            <a:srgbClr val="002060"/>
                          </a:solidFill>
                          <a:latin typeface="Century Gothic" panose="020B0502020202020204" pitchFamily="34" charset="0"/>
                        </a:rPr>
                        <a:t>le/la</a:t>
                      </a:r>
                    </a:p>
                  </a:txBody>
                  <a:tcPr/>
                </a:tc>
                <a:tc>
                  <a:txBody>
                    <a:bodyPr/>
                    <a:lstStyle/>
                    <a:p>
                      <a:r>
                        <a:rPr lang="en-GB" sz="2400" b="1" dirty="0" err="1">
                          <a:solidFill>
                            <a:srgbClr val="002060"/>
                          </a:solidFill>
                          <a:latin typeface="Century Gothic" panose="020B0502020202020204" pitchFamily="34" charset="0"/>
                        </a:rPr>
                        <a:t>l’ami</a:t>
                      </a:r>
                      <a:r>
                        <a:rPr lang="en-GB" sz="2400" b="1"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l’amie</a:t>
                      </a:r>
                      <a:endParaRPr lang="en-GB" sz="2400" b="1" dirty="0">
                        <a:solidFill>
                          <a:srgbClr val="002060"/>
                        </a:solidFill>
                        <a:latin typeface="Century Gothic" panose="020B0502020202020204" pitchFamily="34" charset="0"/>
                      </a:endParaRPr>
                    </a:p>
                  </a:txBody>
                  <a:tcPr/>
                </a:tc>
                <a:tc>
                  <a:txBody>
                    <a:bodyPr/>
                    <a:lstStyle/>
                    <a:p>
                      <a:r>
                        <a:rPr lang="en-GB" sz="2400" b="1" dirty="0">
                          <a:solidFill>
                            <a:srgbClr val="002060"/>
                          </a:solidFill>
                          <a:latin typeface="Century Gothic" panose="020B0502020202020204" pitchFamily="34" charset="0"/>
                        </a:rPr>
                        <a:t>la </a:t>
                      </a:r>
                      <a:r>
                        <a:rPr lang="en-GB" sz="2400" b="1" dirty="0" err="1">
                          <a:solidFill>
                            <a:srgbClr val="002060"/>
                          </a:solidFill>
                          <a:latin typeface="Century Gothic" panose="020B0502020202020204" pitchFamily="34" charset="0"/>
                        </a:rPr>
                        <a:t>famille</a:t>
                      </a:r>
                      <a:endParaRPr lang="en-GB" sz="2400" b="1" dirty="0">
                        <a:solidFill>
                          <a:srgbClr val="002060"/>
                        </a:solidFill>
                        <a:latin typeface="Century Gothic" panose="020B0502020202020204" pitchFamily="34" charset="0"/>
                      </a:endParaRPr>
                    </a:p>
                    <a:p>
                      <a:endParaRPr lang="en-GB" sz="2400" b="1" dirty="0">
                        <a:solidFill>
                          <a:srgbClr val="002060"/>
                        </a:solidFill>
                        <a:latin typeface="Century Gothic" panose="020B0502020202020204" pitchFamily="34" charset="0"/>
                      </a:endParaRPr>
                    </a:p>
                  </a:txBody>
                  <a:tcPr/>
                </a:tc>
                <a:extLst>
                  <a:ext uri="{0D108BD9-81ED-4DB2-BD59-A6C34878D82A}">
                    <a16:rowId xmlns:a16="http://schemas.microsoft.com/office/drawing/2014/main" val="1164559424"/>
                  </a:ext>
                </a:extLst>
              </a:tr>
              <a:tr h="861398">
                <a:tc vMerge="1">
                  <a:txBody>
                    <a:bodyPr/>
                    <a:lstStyle/>
                    <a:p>
                      <a:endParaRPr lang="en-GB" sz="2400" dirty="0">
                        <a:solidFill>
                          <a:srgbClr val="002060"/>
                        </a:solidFill>
                        <a:latin typeface="Century Gothic" panose="020B0502020202020204" pitchFamily="34" charset="0"/>
                      </a:endParaRPr>
                    </a:p>
                  </a:txBody>
                  <a:tcPr/>
                </a:tc>
                <a:tc>
                  <a:txBody>
                    <a:bodyPr/>
                    <a:lstStyle/>
                    <a:p>
                      <a:r>
                        <a:rPr lang="en-GB" sz="2400" b="1" dirty="0">
                          <a:solidFill>
                            <a:srgbClr val="002060"/>
                          </a:solidFill>
                          <a:latin typeface="Century Gothic" panose="020B0502020202020204" pitchFamily="34" charset="0"/>
                        </a:rPr>
                        <a:t>à</a:t>
                      </a:r>
                    </a:p>
                  </a:txBody>
                  <a:tcPr/>
                </a:tc>
                <a:tc>
                  <a:txBody>
                    <a:bodyPr/>
                    <a:lstStyle/>
                    <a:p>
                      <a:r>
                        <a:rPr lang="en-GB" sz="2400" b="1" dirty="0">
                          <a:solidFill>
                            <a:srgbClr val="002060"/>
                          </a:solidFill>
                          <a:latin typeface="Century Gothic" panose="020B0502020202020204" pitchFamily="34" charset="0"/>
                        </a:rPr>
                        <a:t>la </a:t>
                      </a:r>
                      <a:r>
                        <a:rPr lang="en-GB" sz="2400" b="1" dirty="0" err="1">
                          <a:solidFill>
                            <a:srgbClr val="002060"/>
                          </a:solidFill>
                          <a:latin typeface="Century Gothic" panose="020B0502020202020204" pitchFamily="34" charset="0"/>
                        </a:rPr>
                        <a:t>sœur</a:t>
                      </a:r>
                      <a:endParaRPr lang="en-GB" sz="2400" b="1" dirty="0">
                        <a:solidFill>
                          <a:srgbClr val="002060"/>
                        </a:solidFill>
                        <a:latin typeface="Century Gothic" panose="020B0502020202020204" pitchFamily="34" charset="0"/>
                      </a:endParaRPr>
                    </a:p>
                  </a:txBody>
                  <a:tcPr/>
                </a:tc>
                <a:tc>
                  <a:txBody>
                    <a:bodyPr/>
                    <a:lstStyle/>
                    <a:p>
                      <a:r>
                        <a:rPr lang="en-GB" sz="2400" b="1" dirty="0">
                          <a:solidFill>
                            <a:srgbClr val="002060"/>
                          </a:solidFill>
                          <a:latin typeface="Century Gothic" panose="020B0502020202020204" pitchFamily="34" charset="0"/>
                        </a:rPr>
                        <a:t>le frère</a:t>
                      </a:r>
                    </a:p>
                  </a:txBody>
                  <a:tcPr/>
                </a:tc>
                <a:extLst>
                  <a:ext uri="{0D108BD9-81ED-4DB2-BD59-A6C34878D82A}">
                    <a16:rowId xmlns:a16="http://schemas.microsoft.com/office/drawing/2014/main" val="760878619"/>
                  </a:ext>
                </a:extLst>
              </a:tr>
              <a:tr h="861398">
                <a:tc rowSpan="2">
                  <a:txBody>
                    <a:bodyPr/>
                    <a:lstStyle/>
                    <a:p>
                      <a:endParaRPr lang="en-GB" sz="2400" dirty="0">
                        <a:solidFill>
                          <a:srgbClr val="002060"/>
                        </a:solidFill>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rgbClr val="002060"/>
                          </a:solidFill>
                          <a:latin typeface="Century Gothic" panose="020B0502020202020204" pitchFamily="34" charset="0"/>
                        </a:rPr>
                        <a:t>le </a:t>
                      </a:r>
                      <a:r>
                        <a:rPr lang="en-GB" sz="2400" b="1" dirty="0" err="1">
                          <a:solidFill>
                            <a:srgbClr val="002060"/>
                          </a:solidFill>
                          <a:latin typeface="Century Gothic" panose="020B0502020202020204" pitchFamily="34" charset="0"/>
                        </a:rPr>
                        <a:t>père</a:t>
                      </a:r>
                      <a:endParaRPr lang="en-GB" sz="2400" b="1" dirty="0">
                        <a:solidFill>
                          <a:srgbClr val="002060"/>
                        </a:solidFill>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rgbClr val="002060"/>
                          </a:solidFill>
                          <a:latin typeface="Century Gothic" panose="020B0502020202020204" pitchFamily="34" charset="0"/>
                        </a:rPr>
                        <a:t>la </a:t>
                      </a:r>
                      <a:r>
                        <a:rPr lang="en-GB" sz="2400" b="1" dirty="0" err="1">
                          <a:solidFill>
                            <a:srgbClr val="002060"/>
                          </a:solidFill>
                          <a:latin typeface="Century Gothic" panose="020B0502020202020204" pitchFamily="34" charset="0"/>
                        </a:rPr>
                        <a:t>mère</a:t>
                      </a:r>
                      <a:endParaRPr lang="en-GB" sz="2400" b="1" dirty="0">
                        <a:solidFill>
                          <a:srgbClr val="002060"/>
                        </a:solidFill>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err="1">
                          <a:solidFill>
                            <a:srgbClr val="002060"/>
                          </a:solidFill>
                          <a:latin typeface="Century Gothic" panose="020B0502020202020204" pitchFamily="34" charset="0"/>
                        </a:rPr>
                        <a:t>combien</a:t>
                      </a:r>
                      <a:r>
                        <a:rPr lang="en-GB" sz="2400" b="1" dirty="0">
                          <a:solidFill>
                            <a:srgbClr val="002060"/>
                          </a:solidFill>
                          <a:latin typeface="Century Gothic" panose="020B0502020202020204" pitchFamily="34" charset="0"/>
                        </a:rPr>
                        <a:t> ?</a:t>
                      </a:r>
                    </a:p>
                  </a:txBody>
                  <a:tcPr/>
                </a:tc>
                <a:extLst>
                  <a:ext uri="{0D108BD9-81ED-4DB2-BD59-A6C34878D82A}">
                    <a16:rowId xmlns:a16="http://schemas.microsoft.com/office/drawing/2014/main" val="1047692962"/>
                  </a:ext>
                </a:extLst>
              </a:tr>
              <a:tr h="861398">
                <a:tc vMerge="1">
                  <a:txBody>
                    <a:bodyPr/>
                    <a:lstStyle/>
                    <a:p>
                      <a:endParaRPr lang="en-GB" sz="2400" b="1" dirty="0">
                        <a:solidFill>
                          <a:srgbClr val="002060"/>
                        </a:solidFill>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rgbClr val="002060"/>
                          </a:solidFill>
                          <a:latin typeface="Century Gothic" panose="020B0502020202020204" pitchFamily="34" charset="0"/>
                        </a:rPr>
                        <a:t>donner</a:t>
                      </a:r>
                    </a:p>
                    <a:p>
                      <a:endParaRPr lang="en-GB" sz="2400" b="1" dirty="0">
                        <a:solidFill>
                          <a:srgbClr val="002060"/>
                        </a:solidFill>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err="1">
                          <a:solidFill>
                            <a:srgbClr val="002060"/>
                          </a:solidFill>
                          <a:latin typeface="Century Gothic" panose="020B0502020202020204" pitchFamily="34" charset="0"/>
                        </a:rPr>
                        <a:t>préparer</a:t>
                      </a:r>
                      <a:endParaRPr lang="en-GB" sz="2400" b="1" dirty="0">
                        <a:solidFill>
                          <a:srgbClr val="002060"/>
                        </a:solidFill>
                        <a:latin typeface="Century Gothic" panose="020B0502020202020204" pitchFamily="34" charset="0"/>
                      </a:endParaRPr>
                    </a:p>
                    <a:p>
                      <a:endParaRPr lang="en-GB" sz="2400" b="1" dirty="0">
                        <a:solidFill>
                          <a:srgbClr val="002060"/>
                        </a:solidFill>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err="1">
                          <a:solidFill>
                            <a:srgbClr val="002060"/>
                          </a:solidFill>
                          <a:latin typeface="Century Gothic" panose="020B0502020202020204" pitchFamily="34" charset="0"/>
                        </a:rPr>
                        <a:t>trouver</a:t>
                      </a:r>
                      <a:endParaRPr lang="en-GB" sz="2400" b="1" dirty="0">
                        <a:solidFill>
                          <a:srgbClr val="002060"/>
                        </a:solidFill>
                        <a:latin typeface="Century Gothic" panose="020B0502020202020204" pitchFamily="34" charset="0"/>
                      </a:endParaRPr>
                    </a:p>
                    <a:p>
                      <a:endParaRPr lang="en-GB" sz="2400" b="1" dirty="0">
                        <a:solidFill>
                          <a:srgbClr val="002060"/>
                        </a:solidFill>
                        <a:latin typeface="Century Gothic" panose="020B0502020202020204" pitchFamily="34" charset="0"/>
                      </a:endParaRPr>
                    </a:p>
                  </a:txBody>
                  <a:tcPr/>
                </a:tc>
                <a:extLst>
                  <a:ext uri="{0D108BD9-81ED-4DB2-BD59-A6C34878D82A}">
                    <a16:rowId xmlns:a16="http://schemas.microsoft.com/office/drawing/2014/main" val="2198778360"/>
                  </a:ext>
                </a:extLst>
              </a:tr>
              <a:tr h="861398">
                <a:tc rowSpan="2">
                  <a:txBody>
                    <a:bodyPr/>
                    <a:lstStyle/>
                    <a:p>
                      <a:endParaRPr lang="en-GB" sz="2400" dirty="0">
                        <a:solidFill>
                          <a:srgbClr val="002060"/>
                        </a:solidFill>
                        <a:latin typeface="Century Gothic" panose="020B0502020202020204" pitchFamily="34" charset="0"/>
                      </a:endParaRPr>
                    </a:p>
                  </a:txBody>
                  <a:tcPr/>
                </a:tc>
                <a:tc>
                  <a:txBody>
                    <a:bodyPr/>
                    <a:lstStyle/>
                    <a:p>
                      <a:r>
                        <a:rPr lang="en-GB" sz="2400" b="1" dirty="0">
                          <a:solidFill>
                            <a:srgbClr val="002060"/>
                          </a:solidFill>
                          <a:latin typeface="Century Gothic" panose="020B0502020202020204" pitchFamily="34" charset="0"/>
                        </a:rPr>
                        <a:t>comment ?</a:t>
                      </a:r>
                    </a:p>
                  </a:txBody>
                  <a:tcPr/>
                </a:tc>
                <a:tc>
                  <a:txBody>
                    <a:bodyPr/>
                    <a:lstStyle/>
                    <a:p>
                      <a:r>
                        <a:rPr lang="en-GB" sz="2400" b="1" dirty="0">
                          <a:solidFill>
                            <a:srgbClr val="002060"/>
                          </a:solidFill>
                          <a:latin typeface="Century Gothic" panose="020B0502020202020204" pitchFamily="34" charset="0"/>
                        </a:rPr>
                        <a:t>la </a:t>
                      </a:r>
                      <a:r>
                        <a:rPr lang="en-GB" sz="2400" b="1" dirty="0" err="1">
                          <a:solidFill>
                            <a:srgbClr val="002060"/>
                          </a:solidFill>
                          <a:latin typeface="Century Gothic" panose="020B0502020202020204" pitchFamily="34" charset="0"/>
                        </a:rPr>
                        <a:t>professeure</a:t>
                      </a:r>
                      <a:endParaRPr lang="en-GB" sz="2400" b="1" dirty="0">
                        <a:solidFill>
                          <a:srgbClr val="002060"/>
                        </a:solidFill>
                        <a:latin typeface="Century Gothic" panose="020B0502020202020204" pitchFamily="34" charset="0"/>
                      </a:endParaRPr>
                    </a:p>
                  </a:txBody>
                  <a:tcPr/>
                </a:tc>
                <a:tc>
                  <a:txBody>
                    <a:bodyPr/>
                    <a:lstStyle/>
                    <a:p>
                      <a:r>
                        <a:rPr lang="en-GB" sz="2400" b="1" dirty="0">
                          <a:solidFill>
                            <a:srgbClr val="002060"/>
                          </a:solidFill>
                          <a:latin typeface="Century Gothic" panose="020B0502020202020204" pitchFamily="34" charset="0"/>
                        </a:rPr>
                        <a:t>des</a:t>
                      </a:r>
                    </a:p>
                  </a:txBody>
                  <a:tcPr/>
                </a:tc>
                <a:extLst>
                  <a:ext uri="{0D108BD9-81ED-4DB2-BD59-A6C34878D82A}">
                    <a16:rowId xmlns:a16="http://schemas.microsoft.com/office/drawing/2014/main" val="3343226472"/>
                  </a:ext>
                </a:extLst>
              </a:tr>
              <a:tr h="861398">
                <a:tc vMerge="1">
                  <a:txBody>
                    <a:bodyPr/>
                    <a:lstStyle/>
                    <a:p>
                      <a:endParaRPr lang="en-GB" sz="2400" b="1" dirty="0">
                        <a:solidFill>
                          <a:srgbClr val="002060"/>
                        </a:solidFill>
                        <a:latin typeface="Century Gothic" panose="020B0502020202020204" pitchFamily="34" charset="0"/>
                      </a:endParaRPr>
                    </a:p>
                  </a:txBody>
                  <a:tcPr/>
                </a:tc>
                <a:tc>
                  <a:txBody>
                    <a:bodyPr/>
                    <a:lstStyle/>
                    <a:p>
                      <a:r>
                        <a:rPr lang="en-GB" sz="2400" b="1" dirty="0" err="1">
                          <a:solidFill>
                            <a:srgbClr val="002060"/>
                          </a:solidFill>
                          <a:latin typeface="Century Gothic" panose="020B0502020202020204" pitchFamily="34" charset="0"/>
                        </a:rPr>
                        <a:t>sympa</a:t>
                      </a:r>
                      <a:r>
                        <a:rPr lang="en-GB" sz="2400" b="1" dirty="0">
                          <a:solidFill>
                            <a:srgbClr val="002060"/>
                          </a:solidFill>
                          <a:latin typeface="Century Gothic" panose="020B0502020202020204" pitchFamily="34" charset="0"/>
                        </a:rPr>
                        <a:t>(</a:t>
                      </a:r>
                      <a:r>
                        <a:rPr lang="en-GB" sz="2400" b="1" dirty="0" err="1">
                          <a:solidFill>
                            <a:srgbClr val="002060"/>
                          </a:solidFill>
                          <a:latin typeface="Century Gothic" panose="020B0502020202020204" pitchFamily="34" charset="0"/>
                        </a:rPr>
                        <a:t>thique</a:t>
                      </a:r>
                      <a:r>
                        <a:rPr lang="en-GB" sz="2400" b="1" dirty="0">
                          <a:solidFill>
                            <a:srgbClr val="002060"/>
                          </a:solidFill>
                          <a:latin typeface="Century Gothic" panose="020B0502020202020204" pitchFamily="34" charset="0"/>
                        </a:rPr>
                        <a:t>)</a:t>
                      </a:r>
                    </a:p>
                  </a:txBody>
                  <a:tcPr/>
                </a:tc>
                <a:tc>
                  <a:txBody>
                    <a:bodyPr/>
                    <a:lstStyle/>
                    <a:p>
                      <a:r>
                        <a:rPr lang="en-GB" sz="2400" b="1" dirty="0">
                          <a:solidFill>
                            <a:srgbClr val="002060"/>
                          </a:solidFill>
                          <a:latin typeface="Century Gothic" panose="020B0502020202020204" pitchFamily="34" charset="0"/>
                        </a:rPr>
                        <a:t>la chose</a:t>
                      </a:r>
                    </a:p>
                  </a:txBody>
                  <a:tcPr/>
                </a:tc>
                <a:tc>
                  <a:txBody>
                    <a:bodyPr/>
                    <a:lstStyle/>
                    <a:p>
                      <a:r>
                        <a:rPr lang="en-GB" sz="2000" b="1" dirty="0">
                          <a:solidFill>
                            <a:srgbClr val="002060"/>
                          </a:solidFill>
                          <a:latin typeface="Century Gothic" panose="020B0502020202020204" pitchFamily="34" charset="0"/>
                        </a:rPr>
                        <a:t>le </a:t>
                      </a:r>
                      <a:r>
                        <a:rPr lang="en-GB" sz="2000" b="1" dirty="0" err="1">
                          <a:solidFill>
                            <a:srgbClr val="002060"/>
                          </a:solidFill>
                          <a:latin typeface="Century Gothic" panose="020B0502020202020204" pitchFamily="34" charset="0"/>
                        </a:rPr>
                        <a:t>professeur</a:t>
                      </a:r>
                      <a:endParaRPr lang="en-GB" sz="2000" b="1" dirty="0">
                        <a:solidFill>
                          <a:srgbClr val="002060"/>
                        </a:solidFill>
                        <a:latin typeface="Century Gothic" panose="020B0502020202020204" pitchFamily="34" charset="0"/>
                      </a:endParaRPr>
                    </a:p>
                  </a:txBody>
                  <a:tcPr/>
                </a:tc>
                <a:extLst>
                  <a:ext uri="{0D108BD9-81ED-4DB2-BD59-A6C34878D82A}">
                    <a16:rowId xmlns:a16="http://schemas.microsoft.com/office/drawing/2014/main" val="3232139915"/>
                  </a:ext>
                </a:extLst>
              </a:tr>
            </a:tbl>
          </a:graphicData>
        </a:graphic>
      </p:graphicFrame>
      <p:pic>
        <p:nvPicPr>
          <p:cNvPr id="50" name="Picture 49">
            <a:extLst>
              <a:ext uri="{FF2B5EF4-FFF2-40B4-BE49-F238E27FC236}">
                <a16:creationId xmlns:a16="http://schemas.microsoft.com/office/drawing/2014/main" id="{568CD142-3771-4F0C-8ED4-F481F9EF4147}"/>
              </a:ext>
            </a:extLst>
          </p:cNvPr>
          <p:cNvPicPr>
            <a:picLocks noChangeAspect="1"/>
          </p:cNvPicPr>
          <p:nvPr/>
        </p:nvPicPr>
        <p:blipFill>
          <a:blip r:embed="rId5"/>
          <a:stretch>
            <a:fillRect/>
          </a:stretch>
        </p:blipFill>
        <p:spPr>
          <a:xfrm>
            <a:off x="720303" y="2857345"/>
            <a:ext cx="1186070" cy="1080360"/>
          </a:xfrm>
          <a:prstGeom prst="rect">
            <a:avLst/>
          </a:prstGeom>
        </p:spPr>
      </p:pic>
      <p:pic>
        <p:nvPicPr>
          <p:cNvPr id="51" name="Picture 50" descr="Icon&#10;&#10;Description automatically generated">
            <a:extLst>
              <a:ext uri="{FF2B5EF4-FFF2-40B4-BE49-F238E27FC236}">
                <a16:creationId xmlns:a16="http://schemas.microsoft.com/office/drawing/2014/main" id="{2C824F83-39A9-42D5-A357-848537E3C8F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5777" y="1078021"/>
            <a:ext cx="1186070" cy="1186070"/>
          </a:xfrm>
          <a:prstGeom prst="rect">
            <a:avLst/>
          </a:prstGeom>
        </p:spPr>
      </p:pic>
      <p:pic>
        <p:nvPicPr>
          <p:cNvPr id="52" name="Picture 51">
            <a:extLst>
              <a:ext uri="{FF2B5EF4-FFF2-40B4-BE49-F238E27FC236}">
                <a16:creationId xmlns:a16="http://schemas.microsoft.com/office/drawing/2014/main" id="{6469EBDB-C848-4CA2-9FE3-FDB4F65C271E}"/>
              </a:ext>
            </a:extLst>
          </p:cNvPr>
          <p:cNvPicPr>
            <a:picLocks noChangeAspect="1"/>
          </p:cNvPicPr>
          <p:nvPr/>
        </p:nvPicPr>
        <p:blipFill>
          <a:blip r:embed="rId7"/>
          <a:stretch>
            <a:fillRect/>
          </a:stretch>
        </p:blipFill>
        <p:spPr>
          <a:xfrm>
            <a:off x="922093" y="4558325"/>
            <a:ext cx="804850" cy="762489"/>
          </a:xfrm>
          <a:prstGeom prst="rect">
            <a:avLst/>
          </a:prstGeom>
        </p:spPr>
      </p:pic>
      <p:sp>
        <p:nvSpPr>
          <p:cNvPr id="53" name="TextBox 52">
            <a:extLst>
              <a:ext uri="{FF2B5EF4-FFF2-40B4-BE49-F238E27FC236}">
                <a16:creationId xmlns:a16="http://schemas.microsoft.com/office/drawing/2014/main" id="{C66866C7-F813-44CF-A33C-DEAC8B1B3BA1}"/>
              </a:ext>
            </a:extLst>
          </p:cNvPr>
          <p:cNvSpPr txBox="1"/>
          <p:nvPr/>
        </p:nvSpPr>
        <p:spPr>
          <a:xfrm>
            <a:off x="984081" y="5320775"/>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x1</a:t>
            </a:r>
          </a:p>
        </p:txBody>
      </p:sp>
      <p:sp>
        <p:nvSpPr>
          <p:cNvPr id="54" name="TextBox 53">
            <a:extLst>
              <a:ext uri="{FF2B5EF4-FFF2-40B4-BE49-F238E27FC236}">
                <a16:creationId xmlns:a16="http://schemas.microsoft.com/office/drawing/2014/main" id="{63A7E7BE-1C63-4AA6-B378-840998866CE6}"/>
              </a:ext>
            </a:extLst>
          </p:cNvPr>
          <p:cNvSpPr txBox="1"/>
          <p:nvPr/>
        </p:nvSpPr>
        <p:spPr>
          <a:xfrm>
            <a:off x="922093" y="3877705"/>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x2</a:t>
            </a:r>
          </a:p>
        </p:txBody>
      </p:sp>
      <p:sp>
        <p:nvSpPr>
          <p:cNvPr id="55" name="TextBox 54">
            <a:extLst>
              <a:ext uri="{FF2B5EF4-FFF2-40B4-BE49-F238E27FC236}">
                <a16:creationId xmlns:a16="http://schemas.microsoft.com/office/drawing/2014/main" id="{19EC105F-7093-4A36-BF4A-22B8820C76DF}"/>
              </a:ext>
            </a:extLst>
          </p:cNvPr>
          <p:cNvSpPr txBox="1"/>
          <p:nvPr/>
        </p:nvSpPr>
        <p:spPr>
          <a:xfrm>
            <a:off x="993953" y="2002406"/>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x3</a:t>
            </a:r>
          </a:p>
        </p:txBody>
      </p:sp>
    </p:spTree>
    <p:extLst>
      <p:ext uri="{BB962C8B-B14F-4D97-AF65-F5344CB8AC3E}">
        <p14:creationId xmlns:p14="http://schemas.microsoft.com/office/powerpoint/2010/main" val="1077907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6C07F60C-7096-4792-A80E-10C02A6037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2313" y="12477"/>
            <a:ext cx="1139687" cy="1143194"/>
          </a:xfrm>
          <a:prstGeom prst="rect">
            <a:avLst/>
          </a:prstGeom>
        </p:spPr>
      </p:pic>
      <p:pic>
        <p:nvPicPr>
          <p:cNvPr id="4" name="Picture 3" descr="Icon&#10;&#10;Description automatically generated">
            <a:extLst>
              <a:ext uri="{FF2B5EF4-FFF2-40B4-BE49-F238E27FC236}">
                <a16:creationId xmlns:a16="http://schemas.microsoft.com/office/drawing/2014/main" id="{E66F45F2-B677-46FD-A292-E05CE1F4A1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30305" y="77103"/>
            <a:ext cx="933659" cy="933659"/>
          </a:xfrm>
          <a:prstGeom prst="rect">
            <a:avLst/>
          </a:prstGeom>
        </p:spPr>
      </p:pic>
      <p:sp>
        <p:nvSpPr>
          <p:cNvPr id="10" name="Explosion: 8 Points 9">
            <a:extLst>
              <a:ext uri="{FF2B5EF4-FFF2-40B4-BE49-F238E27FC236}">
                <a16:creationId xmlns:a16="http://schemas.microsoft.com/office/drawing/2014/main" id="{B8BE6A60-1CFA-43E3-94FE-71206E822483}"/>
              </a:ext>
            </a:extLst>
          </p:cNvPr>
          <p:cNvSpPr/>
          <p:nvPr/>
        </p:nvSpPr>
        <p:spPr>
          <a:xfrm rot="20101036">
            <a:off x="11050892" y="160678"/>
            <a:ext cx="1051265" cy="846793"/>
          </a:xfrm>
          <a:prstGeom prst="irregularSeal1">
            <a:avLst/>
          </a:prstGeom>
          <a:solidFill>
            <a:schemeClr val="accent4">
              <a:lumMod val="20000"/>
              <a:lumOff val="80000"/>
            </a:schemeClr>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sym typeface="Arial"/>
            </a:endParaRPr>
          </a:p>
        </p:txBody>
      </p:sp>
      <p:sp>
        <p:nvSpPr>
          <p:cNvPr id="11" name="Explosion: 8 Points 10">
            <a:extLst>
              <a:ext uri="{FF2B5EF4-FFF2-40B4-BE49-F238E27FC236}">
                <a16:creationId xmlns:a16="http://schemas.microsoft.com/office/drawing/2014/main" id="{B41BDBF2-E6DC-4745-8986-04DDABD48D4D}"/>
              </a:ext>
            </a:extLst>
          </p:cNvPr>
          <p:cNvSpPr/>
          <p:nvPr/>
        </p:nvSpPr>
        <p:spPr>
          <a:xfrm rot="20101036">
            <a:off x="11055408" y="156605"/>
            <a:ext cx="1042233" cy="839518"/>
          </a:xfrm>
          <a:prstGeom prst="irregularSeal1">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Arial"/>
              <a:sym typeface="Arial"/>
            </a:endParaRPr>
          </a:p>
        </p:txBody>
      </p:sp>
      <p:sp>
        <p:nvSpPr>
          <p:cNvPr id="12" name="TextBox 11">
            <a:extLst>
              <a:ext uri="{FF2B5EF4-FFF2-40B4-BE49-F238E27FC236}">
                <a16:creationId xmlns:a16="http://schemas.microsoft.com/office/drawing/2014/main" id="{D5871A45-33B3-485C-BB71-EBE790506937}"/>
              </a:ext>
            </a:extLst>
          </p:cNvPr>
          <p:cNvSpPr txBox="1"/>
          <p:nvPr/>
        </p:nvSpPr>
        <p:spPr>
          <a:xfrm rot="20326871">
            <a:off x="11015203" y="345714"/>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Eras Demi ITC" panose="020B0805030504020804" pitchFamily="34" charset="0"/>
                <a:cs typeface="Arial"/>
                <a:sym typeface="Arial"/>
              </a:rPr>
              <a:t>mots</a:t>
            </a:r>
          </a:p>
        </p:txBody>
      </p:sp>
      <p:sp>
        <p:nvSpPr>
          <p:cNvPr id="3" name="Title 2">
            <a:extLst>
              <a:ext uri="{FF2B5EF4-FFF2-40B4-BE49-F238E27FC236}">
                <a16:creationId xmlns:a16="http://schemas.microsoft.com/office/drawing/2014/main" id="{41CFC2B9-E651-4F49-9EBC-A81A35066537}"/>
              </a:ext>
            </a:extLst>
          </p:cNvPr>
          <p:cNvSpPr>
            <a:spLocks noGrp="1"/>
          </p:cNvSpPr>
          <p:nvPr>
            <p:ph type="title"/>
          </p:nvPr>
        </p:nvSpPr>
        <p:spPr>
          <a:xfrm>
            <a:off x="10656562" y="1081382"/>
            <a:ext cx="1557451" cy="374973"/>
          </a:xfrm>
          <a:solidFill>
            <a:srgbClr val="FF0066"/>
          </a:solidFill>
        </p:spPr>
        <p:txBody>
          <a:bodyPr/>
          <a:lstStyle/>
          <a:p>
            <a:pPr algn="ctr"/>
            <a:r>
              <a:rPr lang="en-GB" sz="2000" b="1" dirty="0" err="1">
                <a:solidFill>
                  <a:schemeClr val="bg1"/>
                </a:solidFill>
                <a:latin typeface="Century Gothic" panose="020B0502020202020204" pitchFamily="34" charset="0"/>
              </a:rPr>
              <a:t>vocabulaire</a:t>
            </a:r>
            <a:endParaRPr lang="en-GB" sz="2000" b="1" dirty="0">
              <a:solidFill>
                <a:schemeClr val="bg1"/>
              </a:solidFill>
              <a:latin typeface="Century Gothic" panose="020B0502020202020204" pitchFamily="34" charset="0"/>
            </a:endParaRPr>
          </a:p>
        </p:txBody>
      </p:sp>
      <p:sp>
        <p:nvSpPr>
          <p:cNvPr id="28" name="Rectangle 27">
            <a:extLst>
              <a:ext uri="{FF2B5EF4-FFF2-40B4-BE49-F238E27FC236}">
                <a16:creationId xmlns:a16="http://schemas.microsoft.com/office/drawing/2014/main" id="{06EBBC53-04AF-44DE-BDA9-AD7CA398AC4C}"/>
              </a:ext>
            </a:extLst>
          </p:cNvPr>
          <p:cNvSpPr/>
          <p:nvPr/>
        </p:nvSpPr>
        <p:spPr>
          <a:xfrm>
            <a:off x="423811" y="18172"/>
            <a:ext cx="8945166"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8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Écris</a:t>
            </a: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n-GB" sz="28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en</a:t>
            </a: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n-GB" sz="28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français</a:t>
            </a: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 </a:t>
            </a: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Can you get at least 15 points?</a:t>
            </a:r>
          </a:p>
        </p:txBody>
      </p:sp>
      <p:graphicFrame>
        <p:nvGraphicFramePr>
          <p:cNvPr id="19" name="Table 4">
            <a:extLst>
              <a:ext uri="{FF2B5EF4-FFF2-40B4-BE49-F238E27FC236}">
                <a16:creationId xmlns:a16="http://schemas.microsoft.com/office/drawing/2014/main" id="{4F9683FE-93F4-46CA-BC1A-D10D6659B371}"/>
              </a:ext>
            </a:extLst>
          </p:cNvPr>
          <p:cNvGraphicFramePr>
            <a:graphicFrameLocks noGrp="1"/>
          </p:cNvGraphicFramePr>
          <p:nvPr>
            <p:extLst>
              <p:ext uri="{D42A27DB-BD31-4B8C-83A1-F6EECF244321}">
                <p14:modId xmlns:p14="http://schemas.microsoft.com/office/powerpoint/2010/main" val="3784563837"/>
              </p:ext>
            </p:extLst>
          </p:nvPr>
        </p:nvGraphicFramePr>
        <p:xfrm>
          <a:off x="464082" y="1010762"/>
          <a:ext cx="9810698" cy="5168388"/>
        </p:xfrm>
        <a:graphic>
          <a:graphicData uri="http://schemas.openxmlformats.org/drawingml/2006/table">
            <a:tbl>
              <a:tblPr firstRow="1" bandRow="1"/>
              <a:tblGrid>
                <a:gridCol w="1734347">
                  <a:extLst>
                    <a:ext uri="{9D8B030D-6E8A-4147-A177-3AD203B41FA5}">
                      <a16:colId xmlns:a16="http://schemas.microsoft.com/office/drawing/2014/main" val="1203737284"/>
                    </a:ext>
                  </a:extLst>
                </a:gridCol>
                <a:gridCol w="2394529">
                  <a:extLst>
                    <a:ext uri="{9D8B030D-6E8A-4147-A177-3AD203B41FA5}">
                      <a16:colId xmlns:a16="http://schemas.microsoft.com/office/drawing/2014/main" val="1810222861"/>
                    </a:ext>
                  </a:extLst>
                </a:gridCol>
                <a:gridCol w="2988400">
                  <a:extLst>
                    <a:ext uri="{9D8B030D-6E8A-4147-A177-3AD203B41FA5}">
                      <a16:colId xmlns:a16="http://schemas.microsoft.com/office/drawing/2014/main" val="274413866"/>
                    </a:ext>
                  </a:extLst>
                </a:gridCol>
                <a:gridCol w="2693422">
                  <a:extLst>
                    <a:ext uri="{9D8B030D-6E8A-4147-A177-3AD203B41FA5}">
                      <a16:colId xmlns:a16="http://schemas.microsoft.com/office/drawing/2014/main" val="2706468897"/>
                    </a:ext>
                  </a:extLst>
                </a:gridCol>
              </a:tblGrid>
              <a:tr h="861398">
                <a:tc row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GB" sz="28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2400" b="1" dirty="0">
                          <a:solidFill>
                            <a:srgbClr val="002060"/>
                          </a:solidFill>
                          <a:latin typeface="Century Gothic" panose="020B0502020202020204" pitchFamily="34" charset="0"/>
                        </a:rPr>
                        <a:t>the (m), the f)</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2400" b="1" dirty="0">
                          <a:solidFill>
                            <a:srgbClr val="002060"/>
                          </a:solidFill>
                          <a:latin typeface="Century Gothic" panose="020B0502020202020204" pitchFamily="34" charset="0"/>
                        </a:rPr>
                        <a:t>to, at, in</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2400" b="1" dirty="0">
                          <a:solidFill>
                            <a:srgbClr val="002060"/>
                          </a:solidFill>
                          <a:latin typeface="Century Gothic" panose="020B0502020202020204" pitchFamily="34" charset="0"/>
                        </a:rPr>
                        <a:t>friend (m), (f)</a:t>
                      </a:r>
                    </a:p>
                    <a:p>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164559424"/>
                  </a:ext>
                </a:extLst>
              </a:tr>
              <a:tr h="861398">
                <a:tc vMerge="1">
                  <a:txBody>
                    <a:bodyPr/>
                    <a:lstStyle/>
                    <a:p>
                      <a:endParaRPr lang="en-GB" sz="2400" dirty="0">
                        <a:solidFill>
                          <a:srgbClr val="002060"/>
                        </a:solidFill>
                        <a:latin typeface="Century Gothic" panose="020B0502020202020204" pitchFamily="34" charset="0"/>
                      </a:endParaRPr>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2400" b="1" dirty="0">
                          <a:solidFill>
                            <a:srgbClr val="002060"/>
                          </a:solidFill>
                          <a:latin typeface="Century Gothic" panose="020B0502020202020204" pitchFamily="34" charset="0"/>
                        </a:rPr>
                        <a:t>(the) family</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2400" b="1" dirty="0">
                          <a:solidFill>
                            <a:srgbClr val="002060"/>
                          </a:solidFill>
                          <a:latin typeface="Century Gothic" panose="020B0502020202020204" pitchFamily="34" charset="0"/>
                        </a:rPr>
                        <a:t>(the) brother</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2400" b="1" dirty="0">
                          <a:solidFill>
                            <a:srgbClr val="002060"/>
                          </a:solidFill>
                          <a:latin typeface="Century Gothic" panose="020B0502020202020204" pitchFamily="34" charset="0"/>
                        </a:rPr>
                        <a:t>(the) sister</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760878619"/>
                  </a:ext>
                </a:extLst>
              </a:tr>
              <a:tr h="861398">
                <a:tc row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rgbClr val="002060"/>
                          </a:solidFill>
                          <a:latin typeface="Century Gothic" panose="020B0502020202020204" pitchFamily="34" charset="0"/>
                        </a:rPr>
                        <a:t>to give, giving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solidFill>
                            <a:srgbClr val="002060"/>
                          </a:solidFill>
                          <a:latin typeface="Century Gothic" panose="020B0502020202020204" pitchFamily="34" charset="0"/>
                        </a:rPr>
                        <a:t>to prepare, preparing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rgbClr val="002060"/>
                          </a:solidFill>
                          <a:latin typeface="Century Gothic" panose="020B0502020202020204" pitchFamily="34" charset="0"/>
                        </a:rPr>
                        <a:t>to find, finding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47692962"/>
                  </a:ext>
                </a:extLst>
              </a:tr>
              <a:tr h="861398">
                <a:tc vMerge="1">
                  <a:txBody>
                    <a:bodyPr/>
                    <a:lstStyle/>
                    <a:p>
                      <a:endParaRPr lang="en-GB" sz="2400" b="1" dirty="0">
                        <a:solidFill>
                          <a:srgbClr val="002060"/>
                        </a:solidFill>
                        <a:latin typeface="Century Gothic" panose="020B0502020202020204" pitchFamily="34" charset="0"/>
                      </a:endParaRPr>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rgbClr val="002060"/>
                          </a:solidFill>
                          <a:latin typeface="Century Gothic" panose="020B0502020202020204" pitchFamily="34" charset="0"/>
                        </a:rPr>
                        <a:t>(the) thing</a:t>
                      </a:r>
                    </a:p>
                    <a:p>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rgbClr val="002060"/>
                          </a:solidFill>
                          <a:latin typeface="Century Gothic" panose="020B0502020202020204" pitchFamily="34" charset="0"/>
                        </a:rPr>
                        <a:t>some</a:t>
                      </a:r>
                    </a:p>
                    <a:p>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rgbClr val="002060"/>
                          </a:solidFill>
                          <a:latin typeface="Century Gothic" panose="020B0502020202020204" pitchFamily="34" charset="0"/>
                        </a:rPr>
                        <a:t>how many?</a:t>
                      </a:r>
                    </a:p>
                    <a:p>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198778360"/>
                  </a:ext>
                </a:extLst>
              </a:tr>
              <a:tr h="861398">
                <a:tc row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2400" b="1" dirty="0">
                          <a:solidFill>
                            <a:srgbClr val="002060"/>
                          </a:solidFill>
                          <a:latin typeface="Century Gothic" panose="020B0502020202020204" pitchFamily="34" charset="0"/>
                        </a:rPr>
                        <a:t>how?</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2400" b="1" dirty="0">
                          <a:solidFill>
                            <a:srgbClr val="002060"/>
                          </a:solidFill>
                          <a:latin typeface="Century Gothic" panose="020B0502020202020204" pitchFamily="34" charset="0"/>
                        </a:rPr>
                        <a:t>(the) mother</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2400" b="1" dirty="0">
                          <a:solidFill>
                            <a:srgbClr val="002060"/>
                          </a:solidFill>
                          <a:latin typeface="Century Gothic" panose="020B0502020202020204" pitchFamily="34" charset="0"/>
                        </a:rPr>
                        <a:t>(the) father</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343226472"/>
                  </a:ext>
                </a:extLst>
              </a:tr>
              <a:tr h="861398">
                <a:tc vMerge="1">
                  <a:txBody>
                    <a:bodyPr/>
                    <a:lstStyle/>
                    <a:p>
                      <a:endParaRPr lang="en-GB" sz="2400" b="1" dirty="0">
                        <a:solidFill>
                          <a:srgbClr val="002060"/>
                        </a:solidFill>
                        <a:latin typeface="Century Gothic" panose="020B0502020202020204" pitchFamily="34" charset="0"/>
                      </a:endParaRPr>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2000" b="1" dirty="0">
                          <a:solidFill>
                            <a:srgbClr val="002060"/>
                          </a:solidFill>
                          <a:latin typeface="Century Gothic" panose="020B0502020202020204" pitchFamily="34" charset="0"/>
                        </a:rPr>
                        <a:t>(the) teacher (m)</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2400" b="1" dirty="0">
                          <a:solidFill>
                            <a:srgbClr val="002060"/>
                          </a:solidFill>
                          <a:latin typeface="Century Gothic" panose="020B0502020202020204" pitchFamily="34" charset="0"/>
                        </a:rPr>
                        <a:t>(the) teacher (f)</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2400" b="1" dirty="0">
                          <a:solidFill>
                            <a:srgbClr val="002060"/>
                          </a:solidFill>
                          <a:latin typeface="Century Gothic" panose="020B0502020202020204" pitchFamily="34" charset="0"/>
                        </a:rPr>
                        <a:t>nice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232139915"/>
                  </a:ext>
                </a:extLst>
              </a:tr>
            </a:tbl>
          </a:graphicData>
        </a:graphic>
      </p:graphicFrame>
      <p:pic>
        <p:nvPicPr>
          <p:cNvPr id="22" name="Picture 21">
            <a:extLst>
              <a:ext uri="{FF2B5EF4-FFF2-40B4-BE49-F238E27FC236}">
                <a16:creationId xmlns:a16="http://schemas.microsoft.com/office/drawing/2014/main" id="{2A220EB2-46AA-4639-B763-CCFF60AEADA8}"/>
              </a:ext>
            </a:extLst>
          </p:cNvPr>
          <p:cNvPicPr>
            <a:picLocks noChangeAspect="1"/>
          </p:cNvPicPr>
          <p:nvPr/>
        </p:nvPicPr>
        <p:blipFill>
          <a:blip r:embed="rId5"/>
          <a:stretch>
            <a:fillRect/>
          </a:stretch>
        </p:blipFill>
        <p:spPr>
          <a:xfrm>
            <a:off x="720303" y="2857345"/>
            <a:ext cx="1186070" cy="1080360"/>
          </a:xfrm>
          <a:prstGeom prst="rect">
            <a:avLst/>
          </a:prstGeom>
        </p:spPr>
      </p:pic>
      <p:pic>
        <p:nvPicPr>
          <p:cNvPr id="23" name="Picture 22" descr="Icon&#10;&#10;Description automatically generated">
            <a:extLst>
              <a:ext uri="{FF2B5EF4-FFF2-40B4-BE49-F238E27FC236}">
                <a16:creationId xmlns:a16="http://schemas.microsoft.com/office/drawing/2014/main" id="{2A2600C5-34E0-431F-A2BE-FCF1C42717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5777" y="1078021"/>
            <a:ext cx="1186070" cy="1186070"/>
          </a:xfrm>
          <a:prstGeom prst="rect">
            <a:avLst/>
          </a:prstGeom>
        </p:spPr>
      </p:pic>
      <p:pic>
        <p:nvPicPr>
          <p:cNvPr id="24" name="Picture 23">
            <a:extLst>
              <a:ext uri="{FF2B5EF4-FFF2-40B4-BE49-F238E27FC236}">
                <a16:creationId xmlns:a16="http://schemas.microsoft.com/office/drawing/2014/main" id="{2BF47D4E-7FF5-4A9F-B3F2-6F69FDC41F9C}"/>
              </a:ext>
            </a:extLst>
          </p:cNvPr>
          <p:cNvPicPr>
            <a:picLocks noChangeAspect="1"/>
          </p:cNvPicPr>
          <p:nvPr/>
        </p:nvPicPr>
        <p:blipFill>
          <a:blip r:embed="rId7"/>
          <a:stretch>
            <a:fillRect/>
          </a:stretch>
        </p:blipFill>
        <p:spPr>
          <a:xfrm>
            <a:off x="922093" y="4558325"/>
            <a:ext cx="804850" cy="762489"/>
          </a:xfrm>
          <a:prstGeom prst="rect">
            <a:avLst/>
          </a:prstGeom>
        </p:spPr>
      </p:pic>
      <p:sp>
        <p:nvSpPr>
          <p:cNvPr id="27" name="TextBox 26">
            <a:extLst>
              <a:ext uri="{FF2B5EF4-FFF2-40B4-BE49-F238E27FC236}">
                <a16:creationId xmlns:a16="http://schemas.microsoft.com/office/drawing/2014/main" id="{31DBD2D9-7C2D-4D2B-A3ED-1E3392AB56EB}"/>
              </a:ext>
            </a:extLst>
          </p:cNvPr>
          <p:cNvSpPr txBox="1"/>
          <p:nvPr/>
        </p:nvSpPr>
        <p:spPr>
          <a:xfrm>
            <a:off x="984081" y="5320775"/>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x1</a:t>
            </a:r>
          </a:p>
        </p:txBody>
      </p:sp>
      <p:sp>
        <p:nvSpPr>
          <p:cNvPr id="29" name="TextBox 28">
            <a:extLst>
              <a:ext uri="{FF2B5EF4-FFF2-40B4-BE49-F238E27FC236}">
                <a16:creationId xmlns:a16="http://schemas.microsoft.com/office/drawing/2014/main" id="{6DB1DD8D-3E5D-4626-ADC8-E95339996490}"/>
              </a:ext>
            </a:extLst>
          </p:cNvPr>
          <p:cNvSpPr txBox="1"/>
          <p:nvPr/>
        </p:nvSpPr>
        <p:spPr>
          <a:xfrm>
            <a:off x="922093" y="3877705"/>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x2</a:t>
            </a:r>
          </a:p>
        </p:txBody>
      </p:sp>
      <p:sp>
        <p:nvSpPr>
          <p:cNvPr id="30" name="TextBox 29">
            <a:extLst>
              <a:ext uri="{FF2B5EF4-FFF2-40B4-BE49-F238E27FC236}">
                <a16:creationId xmlns:a16="http://schemas.microsoft.com/office/drawing/2014/main" id="{7712E69E-D480-4EEE-AEED-9BF0EB653D19}"/>
              </a:ext>
            </a:extLst>
          </p:cNvPr>
          <p:cNvSpPr txBox="1"/>
          <p:nvPr/>
        </p:nvSpPr>
        <p:spPr>
          <a:xfrm>
            <a:off x="993953" y="2002406"/>
            <a:ext cx="609462" cy="584775"/>
          </a:xfrm>
          <a:prstGeom prst="rect">
            <a:avLst/>
          </a:prstGeom>
          <a:noFill/>
        </p:spPr>
        <p:txBody>
          <a:bodyPr wrap="none" rtlCol="0">
            <a:spAutoFit/>
          </a:bodyPr>
          <a:lstStyle/>
          <a:p>
            <a:pPr>
              <a:buClr>
                <a:srgbClr val="000000"/>
              </a:buClr>
              <a:buFont typeface="Arial"/>
              <a:buNone/>
              <a:defRPr/>
            </a:pPr>
            <a:r>
              <a:rPr lang="en-GB" sz="3200" kern="0" dirty="0">
                <a:solidFill>
                  <a:srgbClr val="002060"/>
                </a:solidFill>
                <a:latin typeface="Century Gothic" panose="020B0502020202020204" pitchFamily="34" charset="0"/>
                <a:cs typeface="Arial"/>
                <a:sym typeface="Arial"/>
              </a:rPr>
              <a:t>x3</a:t>
            </a:r>
          </a:p>
        </p:txBody>
      </p:sp>
    </p:spTree>
    <p:extLst>
      <p:ext uri="{BB962C8B-B14F-4D97-AF65-F5344CB8AC3E}">
        <p14:creationId xmlns:p14="http://schemas.microsoft.com/office/powerpoint/2010/main" val="3732259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Google Shape;111;p3"/>
          <p:cNvPicPr/>
          <p:nvPr/>
        </p:nvPicPr>
        <p:blipFill>
          <a:blip r:embed="rId3"/>
          <a:stretch/>
        </p:blipFill>
        <p:spPr>
          <a:xfrm>
            <a:off x="11283981" y="127730"/>
            <a:ext cx="775440" cy="775440"/>
          </a:xfrm>
          <a:prstGeom prst="rect">
            <a:avLst/>
          </a:prstGeom>
          <a:ln>
            <a:noFill/>
          </a:ln>
        </p:spPr>
      </p:pic>
      <p:sp>
        <p:nvSpPr>
          <p:cNvPr id="55" name="CustomShape 3"/>
          <p:cNvSpPr/>
          <p:nvPr/>
        </p:nvSpPr>
        <p:spPr>
          <a:xfrm>
            <a:off x="10604782" y="1053061"/>
            <a:ext cx="1587218" cy="362668"/>
          </a:xfrm>
          <a:prstGeom prst="rect">
            <a:avLst/>
          </a:prstGeom>
          <a:solidFill>
            <a:srgbClr val="FF0066"/>
          </a:solidFill>
          <a:ln>
            <a:noFill/>
          </a:ln>
        </p:spPr>
        <p:style>
          <a:lnRef idx="0">
            <a:scrgbClr r="0" g="0" b="0"/>
          </a:lnRef>
          <a:fillRef idx="0">
            <a:scrgbClr r="0" g="0" b="0"/>
          </a:fillRef>
          <a:effectRef idx="0">
            <a:scrgbClr r="0" g="0" b="0"/>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dirty="0" err="1">
                <a:ln>
                  <a:noFill/>
                </a:ln>
                <a:solidFill>
                  <a:srgbClr val="FFFFFF"/>
                </a:solidFill>
                <a:effectLst/>
                <a:uLnTx/>
                <a:uFillTx/>
                <a:latin typeface="Century Gothic" panose="020B0502020202020204" pitchFamily="34" charset="0"/>
                <a:ea typeface="Century Gothic"/>
                <a:sym typeface="Arial"/>
              </a:rPr>
              <a:t>prononcer</a:t>
            </a:r>
            <a:endParaRPr kumimoji="0" lang="en-GB" sz="2000" b="0" i="0" u="none" strike="noStrike" kern="1200" cap="none" spc="-1" normalizeH="0" baseline="0" noProof="0" dirty="0">
              <a:ln>
                <a:noFill/>
              </a:ln>
              <a:solidFill>
                <a:prstClr val="black"/>
              </a:solidFill>
              <a:effectLst/>
              <a:uLnTx/>
              <a:uFillTx/>
              <a:latin typeface="Century Gothic" panose="020B0502020202020204" pitchFamily="34" charset="0"/>
              <a:sym typeface="Arial"/>
            </a:endParaRPr>
          </a:p>
        </p:txBody>
      </p:sp>
      <p:sp>
        <p:nvSpPr>
          <p:cNvPr id="2" name="Title 1">
            <a:extLst>
              <a:ext uri="{FF2B5EF4-FFF2-40B4-BE49-F238E27FC236}">
                <a16:creationId xmlns:a16="http://schemas.microsoft.com/office/drawing/2014/main" id="{281877FE-F3C4-4FE5-BF56-318F705D9434}"/>
              </a:ext>
            </a:extLst>
          </p:cNvPr>
          <p:cNvSpPr>
            <a:spLocks noGrp="1"/>
          </p:cNvSpPr>
          <p:nvPr>
            <p:ph type="title"/>
          </p:nvPr>
        </p:nvSpPr>
        <p:spPr>
          <a:xfrm>
            <a:off x="-168579" y="145694"/>
            <a:ext cx="10135598" cy="994003"/>
          </a:xfrm>
        </p:spPr>
        <p:txBody>
          <a:bodyPr/>
          <a:lstStyle/>
          <a:p>
            <a:r>
              <a:rPr lang="en-GB" sz="7200" b="1" spc="-1" dirty="0">
                <a:solidFill>
                  <a:srgbClr val="002060"/>
                </a:solidFill>
                <a:latin typeface="Century Gothic" panose="020B0502020202020204" pitchFamily="34" charset="0"/>
                <a:ea typeface="Century Gothic"/>
              </a:rPr>
              <a:t> [ç/c] </a:t>
            </a:r>
            <a:r>
              <a:rPr lang="en-GB" sz="4800" b="1" spc="-1" dirty="0">
                <a:solidFill>
                  <a:srgbClr val="002060"/>
                </a:solidFill>
                <a:latin typeface="Century Gothic" panose="020B0502020202020204" pitchFamily="34" charset="0"/>
                <a:ea typeface="Century Gothic"/>
              </a:rPr>
              <a:t>soft ‘c’</a:t>
            </a:r>
            <a:endParaRPr lang="en-GB" sz="7200" dirty="0"/>
          </a:p>
        </p:txBody>
      </p:sp>
      <p:sp>
        <p:nvSpPr>
          <p:cNvPr id="5" name="TextBox 4">
            <a:extLst>
              <a:ext uri="{FF2B5EF4-FFF2-40B4-BE49-F238E27FC236}">
                <a16:creationId xmlns:a16="http://schemas.microsoft.com/office/drawing/2014/main" id="{AD90477A-DA1A-40A8-A2D0-DA810EAAA4E4}"/>
              </a:ext>
            </a:extLst>
          </p:cNvPr>
          <p:cNvSpPr txBox="1"/>
          <p:nvPr/>
        </p:nvSpPr>
        <p:spPr>
          <a:xfrm>
            <a:off x="4443046" y="5476720"/>
            <a:ext cx="3059723"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rPr>
              <a:t>i</a:t>
            </a:r>
            <a:r>
              <a:rPr kumimoji="0" lang="en-GB" sz="5400" b="1" i="0" u="none" strike="noStrike" kern="1200" cap="none" spc="0" normalizeH="0" baseline="0" noProof="0" dirty="0" err="1">
                <a:ln>
                  <a:noFill/>
                </a:ln>
                <a:solidFill>
                  <a:srgbClr val="FF0066"/>
                </a:solidFill>
                <a:effectLst/>
                <a:uLnTx/>
                <a:uFillTx/>
                <a:latin typeface="Century Gothic" panose="020B0502020202020204" pitchFamily="34" charset="0"/>
              </a:rPr>
              <a:t>c</a:t>
            </a: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rPr>
              <a:t>i</a:t>
            </a:r>
            <a:endPar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grpSp>
        <p:nvGrpSpPr>
          <p:cNvPr id="6" name="Group 5">
            <a:extLst>
              <a:ext uri="{FF2B5EF4-FFF2-40B4-BE49-F238E27FC236}">
                <a16:creationId xmlns:a16="http://schemas.microsoft.com/office/drawing/2014/main" id="{DDD13213-25DF-4778-8463-CB12024CFB8A}"/>
              </a:ext>
            </a:extLst>
          </p:cNvPr>
          <p:cNvGrpSpPr/>
          <p:nvPr/>
        </p:nvGrpSpPr>
        <p:grpSpPr>
          <a:xfrm>
            <a:off x="4328877" y="2543638"/>
            <a:ext cx="3300187" cy="3001108"/>
            <a:chOff x="4328877" y="2543638"/>
            <a:chExt cx="3300187" cy="3001108"/>
          </a:xfrm>
        </p:grpSpPr>
        <p:pic>
          <p:nvPicPr>
            <p:cNvPr id="4" name="Picture 3" descr="Icon&#10;&#10;Description automatically generated">
              <a:extLst>
                <a:ext uri="{FF2B5EF4-FFF2-40B4-BE49-F238E27FC236}">
                  <a16:creationId xmlns:a16="http://schemas.microsoft.com/office/drawing/2014/main" id="{CA92194D-9EAB-42DE-A965-0E58272032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8877" y="2543638"/>
              <a:ext cx="3300187" cy="3001108"/>
            </a:xfrm>
            <a:prstGeom prst="rect">
              <a:avLst/>
            </a:prstGeom>
          </p:spPr>
        </p:pic>
        <p:sp>
          <p:nvSpPr>
            <p:cNvPr id="39" name="TextBox 38">
              <a:extLst>
                <a:ext uri="{FF2B5EF4-FFF2-40B4-BE49-F238E27FC236}">
                  <a16:creationId xmlns:a16="http://schemas.microsoft.com/office/drawing/2014/main" id="{7B870B95-7B58-4E56-A4AC-3A28C4AD68C6}"/>
                </a:ext>
              </a:extLst>
            </p:cNvPr>
            <p:cNvSpPr txBox="1"/>
            <p:nvPr/>
          </p:nvSpPr>
          <p:spPr>
            <a:xfrm>
              <a:off x="4443045" y="4598276"/>
              <a:ext cx="305972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002060"/>
                  </a:solidFill>
                  <a:effectLst/>
                  <a:uLnTx/>
                  <a:uFillTx/>
                  <a:latin typeface="Century Gothic" panose="020B0502020202020204" pitchFamily="34" charset="0"/>
                </a:rPr>
                <a:t>[here]</a:t>
              </a:r>
            </a:p>
          </p:txBody>
        </p:sp>
      </p:grpSp>
    </p:spTree>
    <p:extLst>
      <p:ext uri="{BB962C8B-B14F-4D97-AF65-F5344CB8AC3E}">
        <p14:creationId xmlns:p14="http://schemas.microsoft.com/office/powerpoint/2010/main" val="387382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Google Shape;111;p3"/>
          <p:cNvPicPr/>
          <p:nvPr/>
        </p:nvPicPr>
        <p:blipFill>
          <a:blip r:embed="rId3"/>
          <a:stretch/>
        </p:blipFill>
        <p:spPr>
          <a:xfrm>
            <a:off x="11283981" y="127730"/>
            <a:ext cx="775440" cy="775440"/>
          </a:xfrm>
          <a:prstGeom prst="rect">
            <a:avLst/>
          </a:prstGeom>
          <a:ln>
            <a:noFill/>
          </a:ln>
        </p:spPr>
      </p:pic>
      <p:sp>
        <p:nvSpPr>
          <p:cNvPr id="55" name="CustomShape 3"/>
          <p:cNvSpPr/>
          <p:nvPr/>
        </p:nvSpPr>
        <p:spPr>
          <a:xfrm>
            <a:off x="10604782" y="1053061"/>
            <a:ext cx="1587218" cy="362668"/>
          </a:xfrm>
          <a:prstGeom prst="rect">
            <a:avLst/>
          </a:prstGeom>
          <a:solidFill>
            <a:srgbClr val="FF0066"/>
          </a:solidFill>
          <a:ln>
            <a:noFill/>
          </a:ln>
        </p:spPr>
        <p:style>
          <a:lnRef idx="0">
            <a:scrgbClr r="0" g="0" b="0"/>
          </a:lnRef>
          <a:fillRef idx="0">
            <a:scrgbClr r="0" g="0" b="0"/>
          </a:fillRef>
          <a:effectRef idx="0">
            <a:scrgbClr r="0" g="0" b="0"/>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dirty="0" err="1">
                <a:ln>
                  <a:noFill/>
                </a:ln>
                <a:solidFill>
                  <a:srgbClr val="FFFFFF"/>
                </a:solidFill>
                <a:effectLst/>
                <a:uLnTx/>
                <a:uFillTx/>
                <a:latin typeface="Century Gothic" panose="020B0502020202020204" pitchFamily="34" charset="0"/>
                <a:ea typeface="Century Gothic"/>
                <a:sym typeface="Arial"/>
              </a:rPr>
              <a:t>prononcer</a:t>
            </a:r>
            <a:endParaRPr kumimoji="0" lang="en-GB" sz="2000" b="0" i="0" u="none" strike="noStrike" kern="1200" cap="none" spc="-1" normalizeH="0" baseline="0" noProof="0" dirty="0">
              <a:ln>
                <a:noFill/>
              </a:ln>
              <a:solidFill>
                <a:prstClr val="black"/>
              </a:solidFill>
              <a:effectLst/>
              <a:uLnTx/>
              <a:uFillTx/>
              <a:latin typeface="Century Gothic" panose="020B0502020202020204" pitchFamily="34" charset="0"/>
              <a:sym typeface="Arial"/>
            </a:endParaRPr>
          </a:p>
        </p:txBody>
      </p:sp>
      <p:sp>
        <p:nvSpPr>
          <p:cNvPr id="2" name="Title 1">
            <a:extLst>
              <a:ext uri="{FF2B5EF4-FFF2-40B4-BE49-F238E27FC236}">
                <a16:creationId xmlns:a16="http://schemas.microsoft.com/office/drawing/2014/main" id="{281877FE-F3C4-4FE5-BF56-318F705D9434}"/>
              </a:ext>
            </a:extLst>
          </p:cNvPr>
          <p:cNvSpPr>
            <a:spLocks noGrp="1"/>
          </p:cNvSpPr>
          <p:nvPr>
            <p:ph type="title"/>
          </p:nvPr>
        </p:nvSpPr>
        <p:spPr>
          <a:xfrm>
            <a:off x="-168579" y="145694"/>
            <a:ext cx="10135598" cy="994003"/>
          </a:xfrm>
        </p:spPr>
        <p:txBody>
          <a:bodyPr/>
          <a:lstStyle/>
          <a:p>
            <a:r>
              <a:rPr lang="en-GB" sz="7200" b="1" spc="-1" dirty="0">
                <a:solidFill>
                  <a:srgbClr val="002060"/>
                </a:solidFill>
                <a:latin typeface="Century Gothic" panose="020B0502020202020204" pitchFamily="34" charset="0"/>
                <a:ea typeface="Century Gothic"/>
              </a:rPr>
              <a:t> [ç/c] </a:t>
            </a:r>
            <a:r>
              <a:rPr lang="en-GB" sz="4800" b="1" spc="-1" dirty="0">
                <a:solidFill>
                  <a:srgbClr val="002060"/>
                </a:solidFill>
                <a:latin typeface="Century Gothic" panose="020B0502020202020204" pitchFamily="34" charset="0"/>
                <a:ea typeface="Century Gothic"/>
              </a:rPr>
              <a:t>soft ‘c’</a:t>
            </a:r>
            <a:endParaRPr lang="en-GB" sz="7200" dirty="0"/>
          </a:p>
        </p:txBody>
      </p:sp>
      <p:pic>
        <p:nvPicPr>
          <p:cNvPr id="38" name="Picture 37" descr="Film, Cinema, Popcorn, Coke, Fun, Entertainment, Media">
            <a:extLst>
              <a:ext uri="{FF2B5EF4-FFF2-40B4-BE49-F238E27FC236}">
                <a16:creationId xmlns:a16="http://schemas.microsoft.com/office/drawing/2014/main" id="{DCCEE45F-B397-4946-8ED5-A9206A079CD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1355" y="1499094"/>
            <a:ext cx="1672811" cy="124763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D90477A-DA1A-40A8-A2D0-DA810EAAA4E4}"/>
              </a:ext>
            </a:extLst>
          </p:cNvPr>
          <p:cNvSpPr txBox="1"/>
          <p:nvPr/>
        </p:nvSpPr>
        <p:spPr>
          <a:xfrm>
            <a:off x="4443046" y="5476720"/>
            <a:ext cx="3059723"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rPr>
              <a:t>i</a:t>
            </a:r>
            <a:r>
              <a:rPr kumimoji="0" lang="en-GB" sz="5400" b="1" i="0" u="none" strike="noStrike" kern="1200" cap="none" spc="0" normalizeH="0" baseline="0" noProof="0" dirty="0" err="1">
                <a:ln>
                  <a:noFill/>
                </a:ln>
                <a:solidFill>
                  <a:srgbClr val="FF0066"/>
                </a:solidFill>
                <a:effectLst/>
                <a:uLnTx/>
                <a:uFillTx/>
                <a:latin typeface="Century Gothic" panose="020B0502020202020204" pitchFamily="34" charset="0"/>
              </a:rPr>
              <a:t>c</a:t>
            </a: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rPr>
              <a:t>i</a:t>
            </a:r>
            <a:endPar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grpSp>
        <p:nvGrpSpPr>
          <p:cNvPr id="6" name="Group 5">
            <a:extLst>
              <a:ext uri="{FF2B5EF4-FFF2-40B4-BE49-F238E27FC236}">
                <a16:creationId xmlns:a16="http://schemas.microsoft.com/office/drawing/2014/main" id="{DDD13213-25DF-4778-8463-CB12024CFB8A}"/>
              </a:ext>
            </a:extLst>
          </p:cNvPr>
          <p:cNvGrpSpPr/>
          <p:nvPr/>
        </p:nvGrpSpPr>
        <p:grpSpPr>
          <a:xfrm>
            <a:off x="4328877" y="2543638"/>
            <a:ext cx="3300187" cy="3001108"/>
            <a:chOff x="4328877" y="2543638"/>
            <a:chExt cx="3300187" cy="3001108"/>
          </a:xfrm>
        </p:grpSpPr>
        <p:pic>
          <p:nvPicPr>
            <p:cNvPr id="4" name="Picture 3" descr="Icon&#10;&#10;Description automatically generated">
              <a:extLst>
                <a:ext uri="{FF2B5EF4-FFF2-40B4-BE49-F238E27FC236}">
                  <a16:creationId xmlns:a16="http://schemas.microsoft.com/office/drawing/2014/main" id="{CA92194D-9EAB-42DE-A965-0E58272032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28877" y="2543638"/>
              <a:ext cx="3300187" cy="3001108"/>
            </a:xfrm>
            <a:prstGeom prst="rect">
              <a:avLst/>
            </a:prstGeom>
          </p:spPr>
        </p:pic>
        <p:sp>
          <p:nvSpPr>
            <p:cNvPr id="39" name="TextBox 38">
              <a:extLst>
                <a:ext uri="{FF2B5EF4-FFF2-40B4-BE49-F238E27FC236}">
                  <a16:creationId xmlns:a16="http://schemas.microsoft.com/office/drawing/2014/main" id="{7B870B95-7B58-4E56-A4AC-3A28C4AD68C6}"/>
                </a:ext>
              </a:extLst>
            </p:cNvPr>
            <p:cNvSpPr txBox="1"/>
            <p:nvPr/>
          </p:nvSpPr>
          <p:spPr>
            <a:xfrm>
              <a:off x="4443045" y="4598276"/>
              <a:ext cx="305972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002060"/>
                  </a:solidFill>
                  <a:effectLst/>
                  <a:uLnTx/>
                  <a:uFillTx/>
                  <a:latin typeface="Century Gothic" panose="020B0502020202020204" pitchFamily="34" charset="0"/>
                </a:rPr>
                <a:t>[here]</a:t>
              </a:r>
            </a:p>
          </p:txBody>
        </p:sp>
      </p:grpSp>
      <p:sp>
        <p:nvSpPr>
          <p:cNvPr id="11" name="TextBox 10">
            <a:extLst>
              <a:ext uri="{FF2B5EF4-FFF2-40B4-BE49-F238E27FC236}">
                <a16:creationId xmlns:a16="http://schemas.microsoft.com/office/drawing/2014/main" id="{D78F8008-F275-429C-AE07-5DF1BE441C13}"/>
              </a:ext>
            </a:extLst>
          </p:cNvPr>
          <p:cNvSpPr txBox="1"/>
          <p:nvPr/>
        </p:nvSpPr>
        <p:spPr>
          <a:xfrm>
            <a:off x="554194" y="2457326"/>
            <a:ext cx="305972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err="1">
                <a:ln>
                  <a:noFill/>
                </a:ln>
                <a:solidFill>
                  <a:srgbClr val="FF0066"/>
                </a:solidFill>
                <a:effectLst/>
                <a:uLnTx/>
                <a:uFillTx/>
                <a:latin typeface="Century Gothic" panose="020B0502020202020204" pitchFamily="34" charset="0"/>
              </a:rPr>
              <a:t>c</a:t>
            </a:r>
            <a:r>
              <a:rPr kumimoji="0" lang="en-GB" sz="4800" b="0" i="0" u="none" strike="noStrike" kern="1200" cap="none" spc="0" normalizeH="0" baseline="0" noProof="0" dirty="0" err="1">
                <a:ln>
                  <a:noFill/>
                </a:ln>
                <a:solidFill>
                  <a:srgbClr val="002060"/>
                </a:solidFill>
                <a:effectLst/>
                <a:uLnTx/>
                <a:uFillTx/>
                <a:latin typeface="Century Gothic" panose="020B0502020202020204" pitchFamily="34" charset="0"/>
              </a:rPr>
              <a:t>inéma</a:t>
            </a:r>
            <a:endParaRPr kumimoji="0" lang="en-GB" sz="4800"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12" name="TextBox 11">
            <a:extLst>
              <a:ext uri="{FF2B5EF4-FFF2-40B4-BE49-F238E27FC236}">
                <a16:creationId xmlns:a16="http://schemas.microsoft.com/office/drawing/2014/main" id="{0CB5C4BE-B8E7-43D6-9CFA-61084BE7D546}"/>
              </a:ext>
            </a:extLst>
          </p:cNvPr>
          <p:cNvSpPr txBox="1"/>
          <p:nvPr/>
        </p:nvSpPr>
        <p:spPr>
          <a:xfrm>
            <a:off x="8761567" y="2601535"/>
            <a:ext cx="305972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err="1">
                <a:ln>
                  <a:noFill/>
                </a:ln>
                <a:solidFill>
                  <a:srgbClr val="002060"/>
                </a:solidFill>
                <a:effectLst/>
                <a:uLnTx/>
                <a:uFillTx/>
                <a:latin typeface="Century Gothic" panose="020B0502020202020204" pitchFamily="34" charset="0"/>
              </a:rPr>
              <a:t>dé</a:t>
            </a:r>
            <a:r>
              <a:rPr kumimoji="0" lang="en-GB" sz="4800" b="1" i="0" u="none" strike="noStrike" kern="1200" cap="none" spc="0" normalizeH="0" baseline="0" noProof="0" dirty="0" err="1">
                <a:ln>
                  <a:noFill/>
                </a:ln>
                <a:solidFill>
                  <a:srgbClr val="FF0066"/>
                </a:solidFill>
                <a:effectLst/>
                <a:uLnTx/>
                <a:uFillTx/>
                <a:latin typeface="Century Gothic" panose="020B0502020202020204" pitchFamily="34" charset="0"/>
              </a:rPr>
              <a:t>c</a:t>
            </a:r>
            <a:r>
              <a:rPr kumimoji="0" lang="en-GB" sz="4800" b="0" i="0" u="none" strike="noStrike" kern="1200" cap="none" spc="0" normalizeH="0" baseline="0" noProof="0" dirty="0" err="1">
                <a:ln>
                  <a:noFill/>
                </a:ln>
                <a:solidFill>
                  <a:srgbClr val="002060"/>
                </a:solidFill>
                <a:effectLst/>
                <a:uLnTx/>
                <a:uFillTx/>
                <a:latin typeface="Century Gothic" panose="020B0502020202020204" pitchFamily="34" charset="0"/>
              </a:rPr>
              <a:t>ider</a:t>
            </a:r>
            <a:endParaRPr kumimoji="0" lang="en-GB" sz="4800"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grpSp>
        <p:nvGrpSpPr>
          <p:cNvPr id="13" name="Group 12">
            <a:extLst>
              <a:ext uri="{FF2B5EF4-FFF2-40B4-BE49-F238E27FC236}">
                <a16:creationId xmlns:a16="http://schemas.microsoft.com/office/drawing/2014/main" id="{1CB4609D-DD0C-4897-8033-A82CB4A0B6A8}"/>
              </a:ext>
            </a:extLst>
          </p:cNvPr>
          <p:cNvGrpSpPr/>
          <p:nvPr/>
        </p:nvGrpSpPr>
        <p:grpSpPr>
          <a:xfrm>
            <a:off x="8957467" y="903170"/>
            <a:ext cx="1561106" cy="1699102"/>
            <a:chOff x="8957467" y="903170"/>
            <a:chExt cx="1561106" cy="1699102"/>
          </a:xfrm>
        </p:grpSpPr>
        <p:pic>
          <p:nvPicPr>
            <p:cNvPr id="7" name="Picture 6" descr="A picture containing watch&#10;&#10;Description automatically generated">
              <a:extLst>
                <a:ext uri="{FF2B5EF4-FFF2-40B4-BE49-F238E27FC236}">
                  <a16:creationId xmlns:a16="http://schemas.microsoft.com/office/drawing/2014/main" id="{EDC36217-3A7B-45CC-85EC-6B7537DD4E5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57467" y="903170"/>
              <a:ext cx="936381" cy="1664677"/>
            </a:xfrm>
            <a:prstGeom prst="rect">
              <a:avLst/>
            </a:prstGeom>
          </p:spPr>
        </p:pic>
        <p:pic>
          <p:nvPicPr>
            <p:cNvPr id="9" name="Picture 8" descr="Icon&#10;&#10;Description automatically generated">
              <a:extLst>
                <a:ext uri="{FF2B5EF4-FFF2-40B4-BE49-F238E27FC236}">
                  <a16:creationId xmlns:a16="http://schemas.microsoft.com/office/drawing/2014/main" id="{F75958E4-B56C-460B-9719-D0CAA7E2469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74169" y="1345231"/>
              <a:ext cx="744404" cy="1257041"/>
            </a:xfrm>
            <a:prstGeom prst="rect">
              <a:avLst/>
            </a:prstGeom>
          </p:spPr>
        </p:pic>
        <p:sp>
          <p:nvSpPr>
            <p:cNvPr id="10" name="Arrow: Right 9">
              <a:extLst>
                <a:ext uri="{FF2B5EF4-FFF2-40B4-BE49-F238E27FC236}">
                  <a16:creationId xmlns:a16="http://schemas.microsoft.com/office/drawing/2014/main" id="{C9DA7193-2815-45C7-9B30-CCE7E71CB29B}"/>
                </a:ext>
              </a:extLst>
            </p:cNvPr>
            <p:cNvSpPr/>
            <p:nvPr/>
          </p:nvSpPr>
          <p:spPr>
            <a:xfrm>
              <a:off x="9271543" y="1162406"/>
              <a:ext cx="504754" cy="217250"/>
            </a:xfrm>
            <a:prstGeom prst="rightArrow">
              <a:avLst/>
            </a:prstGeom>
            <a:solidFill>
              <a:srgbClr val="FF0133"/>
            </a:solidFill>
            <a:ln>
              <a:solidFill>
                <a:srgbClr val="FF01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18" name="Arrow: Right 17">
              <a:extLst>
                <a:ext uri="{FF2B5EF4-FFF2-40B4-BE49-F238E27FC236}">
                  <a16:creationId xmlns:a16="http://schemas.microsoft.com/office/drawing/2014/main" id="{745E863F-5625-47CB-B09C-CED30EACA0AC}"/>
                </a:ext>
              </a:extLst>
            </p:cNvPr>
            <p:cNvSpPr/>
            <p:nvPr/>
          </p:nvSpPr>
          <p:spPr>
            <a:xfrm flipH="1">
              <a:off x="9058187" y="1471857"/>
              <a:ext cx="615262" cy="281650"/>
            </a:xfrm>
            <a:prstGeom prst="rightArrow">
              <a:avLst/>
            </a:prstGeom>
            <a:solidFill>
              <a:srgbClr val="FF0133"/>
            </a:solidFill>
            <a:ln>
              <a:solidFill>
                <a:srgbClr val="FF01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grpSp>
      <p:sp>
        <p:nvSpPr>
          <p:cNvPr id="20" name="TextBox 19">
            <a:extLst>
              <a:ext uri="{FF2B5EF4-FFF2-40B4-BE49-F238E27FC236}">
                <a16:creationId xmlns:a16="http://schemas.microsoft.com/office/drawing/2014/main" id="{ADDAC545-8342-4020-84A7-A55ABB7C4456}"/>
              </a:ext>
            </a:extLst>
          </p:cNvPr>
          <p:cNvSpPr txBox="1"/>
          <p:nvPr/>
        </p:nvSpPr>
        <p:spPr>
          <a:xfrm>
            <a:off x="554194" y="5129247"/>
            <a:ext cx="305972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err="1">
                <a:ln>
                  <a:noFill/>
                </a:ln>
                <a:solidFill>
                  <a:srgbClr val="002060"/>
                </a:solidFill>
                <a:effectLst/>
                <a:uLnTx/>
                <a:uFillTx/>
                <a:latin typeface="Century Gothic" panose="020B0502020202020204" pitchFamily="34" charset="0"/>
              </a:rPr>
              <a:t>fran</a:t>
            </a:r>
            <a:r>
              <a:rPr kumimoji="0" lang="en-GB" sz="4800" b="1" i="0" u="none" strike="noStrike" kern="1200" cap="none" spc="0" normalizeH="0" baseline="0" noProof="0" dirty="0" err="1">
                <a:ln>
                  <a:noFill/>
                </a:ln>
                <a:solidFill>
                  <a:srgbClr val="FF0066"/>
                </a:solidFill>
                <a:effectLst/>
                <a:uLnTx/>
                <a:uFillTx/>
                <a:latin typeface="Century Gothic" panose="020B0502020202020204" pitchFamily="34" charset="0"/>
              </a:rPr>
              <a:t>ç</a:t>
            </a:r>
            <a:r>
              <a:rPr kumimoji="0" lang="en-GB" sz="4800" b="0" i="0" u="none" strike="noStrike" kern="1200" cap="none" spc="0" normalizeH="0" baseline="0" noProof="0" dirty="0" err="1">
                <a:ln>
                  <a:noFill/>
                </a:ln>
                <a:solidFill>
                  <a:srgbClr val="002060"/>
                </a:solidFill>
                <a:effectLst/>
                <a:uLnTx/>
                <a:uFillTx/>
                <a:latin typeface="Century Gothic" panose="020B0502020202020204" pitchFamily="34" charset="0"/>
              </a:rPr>
              <a:t>ais</a:t>
            </a:r>
            <a:endParaRPr kumimoji="0" lang="en-GB" sz="4800"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pic>
        <p:nvPicPr>
          <p:cNvPr id="16" name="Picture 15" descr="Shape&#10;&#10;Description automatically generated">
            <a:extLst>
              <a:ext uri="{FF2B5EF4-FFF2-40B4-BE49-F238E27FC236}">
                <a16:creationId xmlns:a16="http://schemas.microsoft.com/office/drawing/2014/main" id="{31C4FCAA-4F1D-4CA9-8E65-9E9269AD692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98628" y="4144286"/>
            <a:ext cx="1385538" cy="923331"/>
          </a:xfrm>
          <a:prstGeom prst="rect">
            <a:avLst/>
          </a:prstGeom>
        </p:spPr>
      </p:pic>
      <p:sp>
        <p:nvSpPr>
          <p:cNvPr id="23" name="TextBox 22">
            <a:extLst>
              <a:ext uri="{FF2B5EF4-FFF2-40B4-BE49-F238E27FC236}">
                <a16:creationId xmlns:a16="http://schemas.microsoft.com/office/drawing/2014/main" id="{92EB1CA2-C3C7-4C30-9760-B34F3ACA5BC4}"/>
              </a:ext>
            </a:extLst>
          </p:cNvPr>
          <p:cNvSpPr txBox="1"/>
          <p:nvPr/>
        </p:nvSpPr>
        <p:spPr>
          <a:xfrm>
            <a:off x="8578083" y="5067617"/>
            <a:ext cx="305972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002060"/>
                </a:solidFill>
                <a:effectLst/>
                <a:uLnTx/>
                <a:uFillTx/>
                <a:latin typeface="Century Gothic" panose="020B0502020202020204" pitchFamily="34" charset="0"/>
              </a:rPr>
              <a:t>gar</a:t>
            </a:r>
            <a:r>
              <a:rPr kumimoji="0" lang="en-GB" sz="4800" b="1" i="0" u="none" strike="noStrike" kern="1200" cap="none" spc="0" normalizeH="0" baseline="0" noProof="0" dirty="0">
                <a:ln>
                  <a:noFill/>
                </a:ln>
                <a:solidFill>
                  <a:srgbClr val="FF0066"/>
                </a:solidFill>
                <a:effectLst/>
                <a:uLnTx/>
                <a:uFillTx/>
                <a:latin typeface="Century Gothic" panose="020B0502020202020204" pitchFamily="34" charset="0"/>
              </a:rPr>
              <a:t>ç</a:t>
            </a:r>
            <a:r>
              <a:rPr kumimoji="0" lang="en-GB" sz="4800" b="0" i="0" u="none" strike="noStrike" kern="1200" cap="none" spc="0" normalizeH="0" baseline="0" noProof="0" dirty="0">
                <a:ln>
                  <a:noFill/>
                </a:ln>
                <a:solidFill>
                  <a:srgbClr val="002060"/>
                </a:solidFill>
                <a:effectLst/>
                <a:uLnTx/>
                <a:uFillTx/>
                <a:latin typeface="Century Gothic" panose="020B0502020202020204" pitchFamily="34" charset="0"/>
              </a:rPr>
              <a:t>on</a:t>
            </a:r>
          </a:p>
        </p:txBody>
      </p:sp>
      <p:pic>
        <p:nvPicPr>
          <p:cNvPr id="24" name="Picture 23" descr="Background pattern&#10;&#10;Description automatically generated">
            <a:extLst>
              <a:ext uri="{FF2B5EF4-FFF2-40B4-BE49-F238E27FC236}">
                <a16:creationId xmlns:a16="http://schemas.microsoft.com/office/drawing/2014/main" id="{93C9823C-BAD5-4795-B937-7B1753D3F170}"/>
              </a:ext>
            </a:extLst>
          </p:cNvPr>
          <p:cNvPicPr>
            <a:picLocks noChangeAspect="1"/>
          </p:cNvPicPr>
          <p:nvPr/>
        </p:nvPicPr>
        <p:blipFill rotWithShape="1">
          <a:blip r:embed="rId9">
            <a:extLst>
              <a:ext uri="{28A0092B-C50C-407E-A947-70E740481C1C}">
                <a14:useLocalDpi xmlns:a14="http://schemas.microsoft.com/office/drawing/2010/main" val="0"/>
              </a:ext>
            </a:extLst>
          </a:blip>
          <a:srcRect l="-3930" t="54370" r="62836" b="-1911"/>
          <a:stretch/>
        </p:blipFill>
        <p:spPr>
          <a:xfrm>
            <a:off x="9523920" y="3566915"/>
            <a:ext cx="1487702" cy="1814733"/>
          </a:xfrm>
          <a:prstGeom prst="rect">
            <a:avLst/>
          </a:prstGeom>
        </p:spPr>
      </p:pic>
    </p:spTree>
    <p:extLst>
      <p:ext uri="{BB962C8B-B14F-4D97-AF65-F5344CB8AC3E}">
        <p14:creationId xmlns:p14="http://schemas.microsoft.com/office/powerpoint/2010/main" val="1734303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2" grpId="0"/>
      <p:bldP spid="20"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A8F9C9A8-539F-4B05-B7A4-4B00567B2591}"/>
              </a:ext>
            </a:extLst>
          </p:cNvPr>
          <p:cNvGraphicFramePr>
            <a:graphicFrameLocks noGrp="1"/>
          </p:cNvGraphicFramePr>
          <p:nvPr/>
        </p:nvGraphicFramePr>
        <p:xfrm>
          <a:off x="846372" y="738785"/>
          <a:ext cx="5757333" cy="518160"/>
        </p:xfrm>
        <a:graphic>
          <a:graphicData uri="http://schemas.openxmlformats.org/drawingml/2006/table">
            <a:tbl>
              <a:tblPr firstRow="1" bandRow="1">
                <a:tableStyleId>{5940675A-B579-460E-94D1-54222C63F5DA}</a:tableStyleId>
              </a:tblPr>
              <a:tblGrid>
                <a:gridCol w="1919111">
                  <a:extLst>
                    <a:ext uri="{9D8B030D-6E8A-4147-A177-3AD203B41FA5}">
                      <a16:colId xmlns:a16="http://schemas.microsoft.com/office/drawing/2014/main" val="218209531"/>
                    </a:ext>
                  </a:extLst>
                </a:gridCol>
                <a:gridCol w="1919111">
                  <a:extLst>
                    <a:ext uri="{9D8B030D-6E8A-4147-A177-3AD203B41FA5}">
                      <a16:colId xmlns:a16="http://schemas.microsoft.com/office/drawing/2014/main" val="3046879540"/>
                    </a:ext>
                  </a:extLst>
                </a:gridCol>
                <a:gridCol w="1919111">
                  <a:extLst>
                    <a:ext uri="{9D8B030D-6E8A-4147-A177-3AD203B41FA5}">
                      <a16:colId xmlns:a16="http://schemas.microsoft.com/office/drawing/2014/main" val="3566126559"/>
                    </a:ext>
                  </a:extLst>
                </a:gridCol>
              </a:tblGrid>
              <a:tr h="370840">
                <a:tc>
                  <a:txBody>
                    <a:bodyPr/>
                    <a:lstStyle/>
                    <a:p>
                      <a:pPr algn="ctr"/>
                      <a:r>
                        <a:rPr lang="en-GB" sz="2800" b="1" dirty="0">
                          <a:solidFill>
                            <a:srgbClr val="FF3399"/>
                          </a:solidFill>
                          <a:latin typeface="Century Gothic" panose="020B0502020202020204" pitchFamily="34" charset="0"/>
                        </a:rPr>
                        <a:t>A</a:t>
                      </a:r>
                    </a:p>
                  </a:txBody>
                  <a:tcPr>
                    <a:lnL w="12700" cmpd="sng">
                      <a:noFill/>
                    </a:lnL>
                    <a:lnR w="12700" cmpd="sng">
                      <a:noFill/>
                    </a:lnR>
                    <a:lnT w="12700" cmpd="sng">
                      <a:noFill/>
                    </a:lnT>
                    <a:lnB w="12700" cap="flat" cmpd="sng" algn="ctr">
                      <a:solidFill>
                        <a:srgbClr val="FF33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800" b="1" dirty="0">
                          <a:solidFill>
                            <a:srgbClr val="FF3399"/>
                          </a:solidFill>
                          <a:latin typeface="Century Gothic" panose="020B0502020202020204" pitchFamily="34" charset="0"/>
                        </a:rPr>
                        <a:t>B</a:t>
                      </a:r>
                    </a:p>
                  </a:txBody>
                  <a:tcPr>
                    <a:lnL w="12700" cmpd="sng">
                      <a:noFill/>
                    </a:lnL>
                    <a:lnR w="12700" cmpd="sng">
                      <a:noFill/>
                    </a:lnR>
                    <a:lnT w="12700" cmpd="sng">
                      <a:noFill/>
                    </a:lnT>
                    <a:lnB w="12700" cap="flat" cmpd="sng" algn="ctr">
                      <a:solidFill>
                        <a:srgbClr val="FF33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800" b="1" dirty="0">
                          <a:solidFill>
                            <a:srgbClr val="FF3399"/>
                          </a:solidFill>
                          <a:latin typeface="Century Gothic" panose="020B0502020202020204" pitchFamily="34" charset="0"/>
                        </a:rPr>
                        <a:t>C</a:t>
                      </a:r>
                    </a:p>
                  </a:txBody>
                  <a:tcPr>
                    <a:lnL w="12700" cmpd="sng">
                      <a:noFill/>
                    </a:lnL>
                    <a:lnR w="12700" cmpd="sng">
                      <a:noFill/>
                    </a:lnR>
                    <a:lnT w="12700" cmpd="sng">
                      <a:noFill/>
                    </a:lnT>
                    <a:lnB w="12700" cap="flat" cmpd="sng" algn="ctr">
                      <a:solidFill>
                        <a:srgbClr val="FF3399"/>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89955839"/>
                  </a:ext>
                </a:extLst>
              </a:tr>
            </a:tbl>
          </a:graphicData>
        </a:graphic>
      </p:graphicFrame>
      <p:sp>
        <p:nvSpPr>
          <p:cNvPr id="167" name="Google Shape;167;p2"/>
          <p:cNvSpPr/>
          <p:nvPr/>
        </p:nvSpPr>
        <p:spPr>
          <a:xfrm>
            <a:off x="123171" y="128500"/>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1 </a:t>
            </a:r>
            <a:endParaRPr lang="en-GB" sz="3200" dirty="0"/>
          </a:p>
        </p:txBody>
      </p:sp>
      <p:sp>
        <p:nvSpPr>
          <p:cNvPr id="110" name="TextBox 109">
            <a:extLst>
              <a:ext uri="{FF2B5EF4-FFF2-40B4-BE49-F238E27FC236}">
                <a16:creationId xmlns:a16="http://schemas.microsoft.com/office/drawing/2014/main" id="{FC774BB8-B7A3-483B-A275-B0B00586723F}"/>
              </a:ext>
            </a:extLst>
          </p:cNvPr>
          <p:cNvSpPr txBox="1"/>
          <p:nvPr/>
        </p:nvSpPr>
        <p:spPr>
          <a:xfrm>
            <a:off x="6424404" y="-1664245"/>
            <a:ext cx="790575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25" name="Google Shape;111;p3">
            <a:extLst>
              <a:ext uri="{FF2B5EF4-FFF2-40B4-BE49-F238E27FC236}">
                <a16:creationId xmlns:a16="http://schemas.microsoft.com/office/drawing/2014/main" id="{0D29F982-C529-4B1F-9061-DDDD5DE4C112}"/>
              </a:ext>
            </a:extLst>
          </p:cNvPr>
          <p:cNvPicPr/>
          <p:nvPr/>
        </p:nvPicPr>
        <p:blipFill>
          <a:blip r:embed="rId3"/>
          <a:stretch/>
        </p:blipFill>
        <p:spPr>
          <a:xfrm>
            <a:off x="11085614" y="71250"/>
            <a:ext cx="775440" cy="775440"/>
          </a:xfrm>
          <a:prstGeom prst="rect">
            <a:avLst/>
          </a:prstGeom>
          <a:ln>
            <a:noFill/>
          </a:ln>
        </p:spPr>
      </p:pic>
      <p:sp>
        <p:nvSpPr>
          <p:cNvPr id="26" name="Title 1">
            <a:extLst>
              <a:ext uri="{FF2B5EF4-FFF2-40B4-BE49-F238E27FC236}">
                <a16:creationId xmlns:a16="http://schemas.microsoft.com/office/drawing/2014/main" id="{FDCB1AB3-0694-469A-863A-77B315535F5D}"/>
              </a:ext>
            </a:extLst>
          </p:cNvPr>
          <p:cNvSpPr txBox="1">
            <a:spLocks/>
          </p:cNvSpPr>
          <p:nvPr/>
        </p:nvSpPr>
        <p:spPr>
          <a:xfrm>
            <a:off x="10659979" y="934595"/>
            <a:ext cx="1532021" cy="396360"/>
          </a:xfrm>
          <a:prstGeom prst="rect">
            <a:avLst/>
          </a:prstGeom>
          <a:solidFill>
            <a:srgbClr val="FF0066"/>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a:ln>
                  <a:noFill/>
                </a:ln>
                <a:solidFill>
                  <a:srgbClr val="FFFFFF"/>
                </a:solidFill>
                <a:effectLst/>
                <a:uLnTx/>
                <a:uFillTx/>
                <a:latin typeface="Century Gothic" panose="020B0502020202020204" pitchFamily="34" charset="0"/>
                <a:cs typeface="Calibri"/>
                <a:sym typeface="Calibri"/>
              </a:rPr>
              <a:t>prononcer</a:t>
            </a:r>
            <a:endParaRPr kumimoji="0" lang="en-GB" sz="2000" b="1" i="0" u="none" strike="noStrike" kern="0" cap="none" spc="0" normalizeH="0" baseline="0" noProof="0" dirty="0">
              <a:ln>
                <a:noFill/>
              </a:ln>
              <a:solidFill>
                <a:srgbClr val="FFFFFF"/>
              </a:solidFill>
              <a:effectLst/>
              <a:uLnTx/>
              <a:uFillTx/>
              <a:latin typeface="Century Gothic" panose="020B0502020202020204" pitchFamily="34" charset="0"/>
              <a:cs typeface="Calibri"/>
              <a:sym typeface="Calibri"/>
            </a:endParaRPr>
          </a:p>
        </p:txBody>
      </p:sp>
      <p:sp>
        <p:nvSpPr>
          <p:cNvPr id="27" name="CustomShape 23">
            <a:hlinkClick r:id="" action="ppaction://noaction">
              <a:snd r:embed="rId4" name="p.1.wav"/>
            </a:hlinkClick>
            <a:extLst>
              <a:ext uri="{FF2B5EF4-FFF2-40B4-BE49-F238E27FC236}">
                <a16:creationId xmlns:a16="http://schemas.microsoft.com/office/drawing/2014/main" id="{C9001E2B-3E11-4A80-B273-C4D8B796B340}"/>
              </a:ext>
            </a:extLst>
          </p:cNvPr>
          <p:cNvSpPr/>
          <p:nvPr/>
        </p:nvSpPr>
        <p:spPr>
          <a:xfrm>
            <a:off x="226064" y="1464540"/>
            <a:ext cx="498726" cy="461665"/>
          </a:xfrm>
          <a:prstGeom prst="actionButtonBlank">
            <a:avLst/>
          </a:prstGeom>
          <a:solidFill>
            <a:srgbClr val="EFF9FB"/>
          </a:solidFill>
          <a:ln>
            <a:solidFill>
              <a:schemeClr val="accent3">
                <a:lumMod val="75000"/>
              </a:schemeClr>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dirty="0">
                <a:ln>
                  <a:noFill/>
                </a:ln>
                <a:solidFill>
                  <a:srgbClr val="FF0066"/>
                </a:solidFill>
                <a:effectLst/>
                <a:uLnTx/>
                <a:uFillTx/>
                <a:latin typeface="Century Gothic" panose="020B0502020202020204" pitchFamily="34" charset="0"/>
                <a:ea typeface="DejaVu Sans"/>
                <a:cs typeface="+mn-cs"/>
              </a:rPr>
              <a:t>1</a:t>
            </a:r>
            <a:endParaRPr kumimoji="0" lang="en-GB" sz="24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8" name="CustomShape 23">
            <a:hlinkClick r:id="" action="ppaction://noaction">
              <a:snd r:embed="rId5" name="p.2.wav"/>
            </a:hlinkClick>
            <a:extLst>
              <a:ext uri="{FF2B5EF4-FFF2-40B4-BE49-F238E27FC236}">
                <a16:creationId xmlns:a16="http://schemas.microsoft.com/office/drawing/2014/main" id="{23AE466A-0B11-438F-8D03-1873BFA10B3F}"/>
              </a:ext>
            </a:extLst>
          </p:cNvPr>
          <p:cNvSpPr/>
          <p:nvPr/>
        </p:nvSpPr>
        <p:spPr>
          <a:xfrm>
            <a:off x="220408" y="2282928"/>
            <a:ext cx="498726" cy="461665"/>
          </a:xfrm>
          <a:prstGeom prst="actionButtonBlank">
            <a:avLst/>
          </a:prstGeom>
          <a:solidFill>
            <a:srgbClr val="EFF9FB"/>
          </a:solidFill>
          <a:ln>
            <a:solidFill>
              <a:schemeClr val="accent3">
                <a:lumMod val="75000"/>
              </a:schemeClr>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dirty="0">
                <a:ln>
                  <a:noFill/>
                </a:ln>
                <a:solidFill>
                  <a:srgbClr val="FF0066"/>
                </a:solidFill>
                <a:effectLst/>
                <a:uLnTx/>
                <a:uFillTx/>
                <a:latin typeface="Century Gothic" panose="020B0502020202020204" pitchFamily="34" charset="0"/>
                <a:ea typeface="DejaVu Sans"/>
                <a:cs typeface="+mn-cs"/>
              </a:rPr>
              <a:t>2</a:t>
            </a:r>
            <a:endParaRPr kumimoji="0" lang="en-GB" sz="24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9" name="CustomShape 23">
            <a:hlinkClick r:id="" action="ppaction://noaction">
              <a:snd r:embed="rId6" name="p.3.wav"/>
            </a:hlinkClick>
            <a:extLst>
              <a:ext uri="{FF2B5EF4-FFF2-40B4-BE49-F238E27FC236}">
                <a16:creationId xmlns:a16="http://schemas.microsoft.com/office/drawing/2014/main" id="{3651A62A-8258-47FC-8B7F-837E2CBC862E}"/>
              </a:ext>
            </a:extLst>
          </p:cNvPr>
          <p:cNvSpPr/>
          <p:nvPr/>
        </p:nvSpPr>
        <p:spPr>
          <a:xfrm>
            <a:off x="220408" y="3228722"/>
            <a:ext cx="498726" cy="461665"/>
          </a:xfrm>
          <a:prstGeom prst="actionButtonBlank">
            <a:avLst/>
          </a:prstGeom>
          <a:solidFill>
            <a:srgbClr val="EFF9FB"/>
          </a:solidFill>
          <a:ln>
            <a:solidFill>
              <a:schemeClr val="accent3">
                <a:lumMod val="75000"/>
              </a:schemeClr>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dirty="0">
                <a:ln>
                  <a:noFill/>
                </a:ln>
                <a:solidFill>
                  <a:srgbClr val="FF0066"/>
                </a:solidFill>
                <a:effectLst/>
                <a:uLnTx/>
                <a:uFillTx/>
                <a:latin typeface="Century Gothic" panose="020B0502020202020204" pitchFamily="34" charset="0"/>
                <a:ea typeface="DejaVu Sans"/>
                <a:cs typeface="+mn-cs"/>
              </a:rPr>
              <a:t>3</a:t>
            </a:r>
            <a:endParaRPr kumimoji="0" lang="en-GB" sz="24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30" name="CustomShape 23">
            <a:hlinkClick r:id="" action="ppaction://noaction">
              <a:snd r:embed="rId7" name="p.4.wav"/>
            </a:hlinkClick>
            <a:extLst>
              <a:ext uri="{FF2B5EF4-FFF2-40B4-BE49-F238E27FC236}">
                <a16:creationId xmlns:a16="http://schemas.microsoft.com/office/drawing/2014/main" id="{BDD4C837-3A03-4B46-AA6B-5560B0ECFA2C}"/>
              </a:ext>
            </a:extLst>
          </p:cNvPr>
          <p:cNvSpPr/>
          <p:nvPr/>
        </p:nvSpPr>
        <p:spPr>
          <a:xfrm>
            <a:off x="229490" y="4059244"/>
            <a:ext cx="498726" cy="461665"/>
          </a:xfrm>
          <a:prstGeom prst="actionButtonBlank">
            <a:avLst/>
          </a:prstGeom>
          <a:solidFill>
            <a:srgbClr val="EFF9FB"/>
          </a:solidFill>
          <a:ln>
            <a:solidFill>
              <a:schemeClr val="accent3">
                <a:lumMod val="75000"/>
              </a:schemeClr>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dirty="0">
                <a:ln>
                  <a:noFill/>
                </a:ln>
                <a:solidFill>
                  <a:srgbClr val="FF0066"/>
                </a:solidFill>
                <a:effectLst/>
                <a:uLnTx/>
                <a:uFillTx/>
                <a:latin typeface="Century Gothic" panose="020B0502020202020204" pitchFamily="34" charset="0"/>
                <a:ea typeface="DejaVu Sans"/>
                <a:cs typeface="+mn-cs"/>
              </a:rPr>
              <a:t>4</a:t>
            </a:r>
            <a:endParaRPr kumimoji="0" lang="en-GB" sz="24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31" name="CustomShape 23">
            <a:hlinkClick r:id="" action="ppaction://noaction">
              <a:snd r:embed="rId8" name="p.5.wav"/>
            </a:hlinkClick>
            <a:extLst>
              <a:ext uri="{FF2B5EF4-FFF2-40B4-BE49-F238E27FC236}">
                <a16:creationId xmlns:a16="http://schemas.microsoft.com/office/drawing/2014/main" id="{DA30BCB8-1298-453F-9AA9-BA4634F495BD}"/>
              </a:ext>
            </a:extLst>
          </p:cNvPr>
          <p:cNvSpPr/>
          <p:nvPr/>
        </p:nvSpPr>
        <p:spPr>
          <a:xfrm>
            <a:off x="229490" y="5030836"/>
            <a:ext cx="498726" cy="461665"/>
          </a:xfrm>
          <a:prstGeom prst="actionButtonBlank">
            <a:avLst/>
          </a:prstGeom>
          <a:solidFill>
            <a:srgbClr val="EFF9FB"/>
          </a:solidFill>
          <a:ln>
            <a:solidFill>
              <a:schemeClr val="accent3">
                <a:lumMod val="75000"/>
              </a:schemeClr>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dirty="0">
                <a:ln>
                  <a:noFill/>
                </a:ln>
                <a:solidFill>
                  <a:srgbClr val="FF0066"/>
                </a:solidFill>
                <a:effectLst/>
                <a:uLnTx/>
                <a:uFillTx/>
                <a:latin typeface="Century Gothic" panose="020B0502020202020204" pitchFamily="34" charset="0"/>
                <a:ea typeface="DejaVu Sans"/>
                <a:cs typeface="+mn-cs"/>
              </a:rPr>
              <a:t>5</a:t>
            </a:r>
            <a:endParaRPr kumimoji="0" lang="en-GB" sz="24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48" name="Picture 47" descr="A picture containing doll&#10;&#10;Description automatically generated">
            <a:extLst>
              <a:ext uri="{FF2B5EF4-FFF2-40B4-BE49-F238E27FC236}">
                <a16:creationId xmlns:a16="http://schemas.microsoft.com/office/drawing/2014/main" id="{85853A6C-5FC2-4725-8EB4-52A41DA9775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401245" y="1649084"/>
            <a:ext cx="1568117" cy="2452394"/>
          </a:xfrm>
          <a:prstGeom prst="rect">
            <a:avLst/>
          </a:prstGeom>
        </p:spPr>
      </p:pic>
      <p:sp>
        <p:nvSpPr>
          <p:cNvPr id="5" name="TextBox 4">
            <a:extLst>
              <a:ext uri="{FF2B5EF4-FFF2-40B4-BE49-F238E27FC236}">
                <a16:creationId xmlns:a16="http://schemas.microsoft.com/office/drawing/2014/main" id="{5AC030A0-30C1-479C-B7F3-24E08D1F9AA8}"/>
              </a:ext>
            </a:extLst>
          </p:cNvPr>
          <p:cNvSpPr txBox="1"/>
          <p:nvPr/>
        </p:nvSpPr>
        <p:spPr>
          <a:xfrm>
            <a:off x="1061403" y="2225824"/>
            <a:ext cx="85344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3200" b="1" i="0" u="none" strike="noStrike" kern="1200" cap="none" spc="0" normalizeH="0" baseline="0" noProof="0" dirty="0" err="1">
                <a:ln>
                  <a:noFill/>
                </a:ln>
                <a:solidFill>
                  <a:srgbClr val="002060"/>
                </a:solidFill>
                <a:effectLst/>
                <a:uLnTx/>
                <a:uFillTx/>
                <a:latin typeface="Century Gothic" panose="020B0502020202020204" pitchFamily="34" charset="0"/>
                <a:ea typeface="Calibri" panose="020F0502020204030204" pitchFamily="34" charset="0"/>
                <a:cs typeface="Nirmala UI" panose="020B0502040204020203" pitchFamily="34" charset="0"/>
              </a:rPr>
              <a:t>leçon</a:t>
            </a:r>
            <a:r>
              <a:rPr kumimoji="0" lang="en-GB" altLang="en-US" sz="3200" b="1"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Nirmala UI" panose="020B0502040204020203" pitchFamily="34" charset="0"/>
              </a:rPr>
              <a:t>  –  </a:t>
            </a:r>
            <a:r>
              <a:rPr kumimoji="0" lang="en-GB" altLang="en-US" sz="3200" b="1" i="0" u="none" strike="noStrike" kern="1200" cap="none" spc="0" normalizeH="0" baseline="0" noProof="0" dirty="0" err="1">
                <a:ln>
                  <a:noFill/>
                </a:ln>
                <a:solidFill>
                  <a:srgbClr val="FF3399"/>
                </a:solidFill>
                <a:effectLst/>
                <a:uLnTx/>
                <a:uFillTx/>
                <a:latin typeface="Century Gothic" panose="020B0502020202020204" pitchFamily="34" charset="0"/>
                <a:ea typeface="Calibri" panose="020F0502020204030204" pitchFamily="34" charset="0"/>
                <a:cs typeface="Nirmala UI" panose="020B0502040204020203" pitchFamily="34" charset="0"/>
              </a:rPr>
              <a:t>cochon</a:t>
            </a:r>
            <a:r>
              <a:rPr kumimoji="0" lang="en-GB" altLang="en-US" sz="3200" b="1"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Nirmala UI" panose="020B0502040204020203" pitchFamily="34" charset="0"/>
              </a:rPr>
              <a:t>  –  </a:t>
            </a:r>
            <a:r>
              <a:rPr kumimoji="0" lang="en-GB" altLang="en-US" sz="3200" b="1" i="0" u="none" strike="noStrike" kern="1200" cap="none" spc="0" normalizeH="0" baseline="0" noProof="0" dirty="0" err="1">
                <a:ln>
                  <a:noFill/>
                </a:ln>
                <a:solidFill>
                  <a:srgbClr val="002060"/>
                </a:solidFill>
                <a:effectLst/>
                <a:uLnTx/>
                <a:uFillTx/>
                <a:latin typeface="Century Gothic" panose="020B0502020202020204" pitchFamily="34" charset="0"/>
                <a:ea typeface="Calibri" panose="020F0502020204030204" pitchFamily="34" charset="0"/>
                <a:cs typeface="Nirmala UI" panose="020B0502040204020203" pitchFamily="34" charset="0"/>
              </a:rPr>
              <a:t>maçon</a:t>
            </a: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DC6F6B8D-4B54-4F64-BA38-323D9385845E}"/>
              </a:ext>
            </a:extLst>
          </p:cNvPr>
          <p:cNvSpPr txBox="1"/>
          <p:nvPr/>
        </p:nvSpPr>
        <p:spPr>
          <a:xfrm>
            <a:off x="1061403" y="3126643"/>
            <a:ext cx="85344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3200" b="1" i="0" u="none" strike="noStrike" kern="1200" cap="none" spc="0" normalizeH="0" baseline="0" noProof="0" dirty="0" err="1">
                <a:ln>
                  <a:noFill/>
                </a:ln>
                <a:solidFill>
                  <a:srgbClr val="002060"/>
                </a:solidFill>
                <a:effectLst/>
                <a:uLnTx/>
                <a:uFillTx/>
                <a:latin typeface="Century Gothic" panose="020B0502020202020204" pitchFamily="34" charset="0"/>
                <a:ea typeface="Calibri" panose="020F0502020204030204" pitchFamily="34" charset="0"/>
                <a:cs typeface="Nirmala UI" panose="020B0502040204020203" pitchFamily="34" charset="0"/>
              </a:rPr>
              <a:t>c’est</a:t>
            </a:r>
            <a:r>
              <a:rPr kumimoji="0" lang="en-GB" altLang="en-US" sz="3200" b="1"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Nirmala UI" panose="020B0502040204020203" pitchFamily="34" charset="0"/>
              </a:rPr>
              <a:t>    –      </a:t>
            </a:r>
            <a:r>
              <a:rPr kumimoji="0" lang="en-GB" altLang="en-US" sz="3200" b="1" i="0" u="none" strike="noStrike" kern="1200" cap="none" spc="0" normalizeH="0" baseline="0" noProof="0" dirty="0" err="1">
                <a:ln>
                  <a:noFill/>
                </a:ln>
                <a:solidFill>
                  <a:srgbClr val="FF3399"/>
                </a:solidFill>
                <a:effectLst/>
                <a:uLnTx/>
                <a:uFillTx/>
                <a:latin typeface="Century Gothic" panose="020B0502020202020204" pitchFamily="34" charset="0"/>
                <a:ea typeface="Calibri" panose="020F0502020204030204" pitchFamily="34" charset="0"/>
                <a:cs typeface="Nirmala UI" panose="020B0502040204020203" pitchFamily="34" charset="0"/>
              </a:rPr>
              <a:t>là</a:t>
            </a:r>
            <a:r>
              <a:rPr kumimoji="0" lang="en-GB" altLang="en-US" sz="3200" b="1" i="0" u="none" strike="noStrike" kern="1200" cap="none" spc="0" normalizeH="0" baseline="0" noProof="0" dirty="0">
                <a:ln>
                  <a:noFill/>
                </a:ln>
                <a:solidFill>
                  <a:srgbClr val="FF3399"/>
                </a:solidFill>
                <a:effectLst/>
                <a:uLnTx/>
                <a:uFillTx/>
                <a:latin typeface="Century Gothic" panose="020B0502020202020204" pitchFamily="34" charset="0"/>
                <a:ea typeface="Calibri" panose="020F0502020204030204" pitchFamily="34" charset="0"/>
                <a:cs typeface="Nirmala UI" panose="020B0502040204020203" pitchFamily="34" charset="0"/>
              </a:rPr>
              <a:t>      </a:t>
            </a:r>
            <a:r>
              <a:rPr kumimoji="0" lang="en-GB" altLang="en-US" sz="3200" b="1"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Nirmala UI" panose="020B0502040204020203" pitchFamily="34" charset="0"/>
              </a:rPr>
              <a:t>–       </a:t>
            </a:r>
            <a:r>
              <a:rPr kumimoji="0" lang="en-GB" altLang="en-US" sz="3200" b="1" i="0" u="none" strike="noStrike" kern="1200" cap="none" spc="0" normalizeH="0" baseline="0" noProof="0" dirty="0" err="1">
                <a:ln>
                  <a:noFill/>
                </a:ln>
                <a:solidFill>
                  <a:srgbClr val="002060"/>
                </a:solidFill>
                <a:effectLst/>
                <a:uLnTx/>
                <a:uFillTx/>
                <a:latin typeface="Century Gothic" panose="020B0502020202020204" pitchFamily="34" charset="0"/>
                <a:ea typeface="Calibri" panose="020F0502020204030204" pitchFamily="34" charset="0"/>
                <a:cs typeface="Nirmala UI" panose="020B0502040204020203" pitchFamily="34" charset="0"/>
              </a:rPr>
              <a:t>ici</a:t>
            </a:r>
            <a:endParaRPr kumimoji="0" lang="en-GB" sz="3200" b="0" i="0" u="none" strike="noStrike" kern="1200" cap="none" spc="0" normalizeH="0" baseline="0" noProof="0" dirty="0">
              <a:ln>
                <a:noFill/>
              </a:ln>
              <a:solidFill>
                <a:srgbClr val="FF3399"/>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B8BA5B7A-574A-40C7-9968-2EF702C87613}"/>
              </a:ext>
            </a:extLst>
          </p:cNvPr>
          <p:cNvSpPr txBox="1"/>
          <p:nvPr/>
        </p:nvSpPr>
        <p:spPr>
          <a:xfrm>
            <a:off x="927588" y="4040483"/>
            <a:ext cx="85344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3200" b="1" i="0" u="none" strike="noStrike" kern="1200" cap="none" spc="0" normalizeH="0" baseline="0" noProof="0" dirty="0">
                <a:ln>
                  <a:noFill/>
                </a:ln>
                <a:solidFill>
                  <a:srgbClr val="FF3399"/>
                </a:solidFill>
                <a:effectLst/>
                <a:uLnTx/>
                <a:uFillTx/>
                <a:latin typeface="Century Gothic" panose="020B0502020202020204" pitchFamily="34" charset="0"/>
                <a:ea typeface="Calibri" panose="020F0502020204030204" pitchFamily="34" charset="0"/>
                <a:cs typeface="Nirmala UI" panose="020B0502040204020203" pitchFamily="34" charset="0"/>
              </a:rPr>
              <a:t>anglaise</a:t>
            </a:r>
            <a:r>
              <a:rPr kumimoji="0" lang="en-GB" altLang="en-US" sz="3200" b="1"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Nirmala UI" panose="020B0502040204020203" pitchFamily="34" charset="0"/>
              </a:rPr>
              <a:t>  –  </a:t>
            </a:r>
            <a:r>
              <a:rPr kumimoji="0" lang="en-GB" altLang="en-US" sz="3200" b="1" i="0" u="none" strike="noStrike" kern="1200" cap="none" spc="0" normalizeH="0" baseline="0" noProof="0" dirty="0" err="1">
                <a:ln>
                  <a:noFill/>
                </a:ln>
                <a:solidFill>
                  <a:srgbClr val="002060"/>
                </a:solidFill>
                <a:effectLst/>
                <a:uLnTx/>
                <a:uFillTx/>
                <a:latin typeface="Century Gothic" panose="020B0502020202020204" pitchFamily="34" charset="0"/>
                <a:ea typeface="Calibri" panose="020F0502020204030204" pitchFamily="34" charset="0"/>
                <a:cs typeface="Nirmala UI" panose="020B0502040204020203" pitchFamily="34" charset="0"/>
              </a:rPr>
              <a:t>française</a:t>
            </a:r>
            <a:r>
              <a:rPr kumimoji="0" lang="en-GB" altLang="en-US" sz="3200" b="1"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Nirmala UI" panose="020B0502040204020203" pitchFamily="34" charset="0"/>
              </a:rPr>
              <a:t>  –  </a:t>
            </a:r>
            <a:r>
              <a:rPr kumimoji="0" lang="en-GB" altLang="en-US" sz="3200" b="1" i="0" u="none" strike="noStrike" kern="1200" cap="none" spc="0" normalizeH="0" baseline="0" noProof="0" dirty="0" err="1">
                <a:ln>
                  <a:noFill/>
                </a:ln>
                <a:solidFill>
                  <a:srgbClr val="002060"/>
                </a:solidFill>
                <a:effectLst/>
                <a:uLnTx/>
                <a:uFillTx/>
                <a:latin typeface="Century Gothic" panose="020B0502020202020204" pitchFamily="34" charset="0"/>
                <a:ea typeface="Calibri" panose="020F0502020204030204" pitchFamily="34" charset="0"/>
                <a:cs typeface="Nirmala UI" panose="020B0502040204020203" pitchFamily="34" charset="0"/>
              </a:rPr>
              <a:t>cinéma</a:t>
            </a: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30A31333-2576-4129-827C-BEC4523B82B2}"/>
              </a:ext>
            </a:extLst>
          </p:cNvPr>
          <p:cNvSpPr txBox="1"/>
          <p:nvPr/>
        </p:nvSpPr>
        <p:spPr>
          <a:xfrm>
            <a:off x="927588" y="5030836"/>
            <a:ext cx="85344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3200" b="1" i="0" u="none" strike="noStrike" kern="1200" cap="none" spc="0" normalizeH="0" baseline="0" noProof="0" dirty="0" err="1">
                <a:ln>
                  <a:noFill/>
                </a:ln>
                <a:solidFill>
                  <a:srgbClr val="002060"/>
                </a:solidFill>
                <a:effectLst/>
                <a:uLnTx/>
                <a:uFillTx/>
                <a:latin typeface="Century Gothic" panose="020B0502020202020204" pitchFamily="34" charset="0"/>
                <a:ea typeface="Calibri" panose="020F0502020204030204" pitchFamily="34" charset="0"/>
                <a:cs typeface="Nirmala UI" panose="020B0502040204020203" pitchFamily="34" charset="0"/>
              </a:rPr>
              <a:t>prononcer</a:t>
            </a:r>
            <a:r>
              <a:rPr kumimoji="0" lang="en-GB" altLang="en-US" sz="3200" b="1"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Nirmala UI" panose="020B0502040204020203" pitchFamily="34" charset="0"/>
              </a:rPr>
              <a:t>  –  </a:t>
            </a:r>
            <a:r>
              <a:rPr kumimoji="0" lang="en-GB" altLang="en-US" sz="3200" b="1" i="0" u="none" strike="noStrike" kern="1200" cap="none" spc="0" normalizeH="0" baseline="0" noProof="0" dirty="0" err="1">
                <a:ln>
                  <a:noFill/>
                </a:ln>
                <a:solidFill>
                  <a:srgbClr val="002060"/>
                </a:solidFill>
                <a:effectLst/>
                <a:uLnTx/>
                <a:uFillTx/>
                <a:latin typeface="Century Gothic" panose="020B0502020202020204" pitchFamily="34" charset="0"/>
                <a:ea typeface="Calibri" panose="020F0502020204030204" pitchFamily="34" charset="0"/>
                <a:cs typeface="Nirmala UI" panose="020B0502040204020203" pitchFamily="34" charset="0"/>
              </a:rPr>
              <a:t>décider</a:t>
            </a:r>
            <a:r>
              <a:rPr kumimoji="0" lang="en-GB" altLang="en-US" sz="3200" b="1"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Nirmala UI" panose="020B0502040204020203" pitchFamily="34" charset="0"/>
              </a:rPr>
              <a:t>  –  </a:t>
            </a:r>
            <a:r>
              <a:rPr kumimoji="0" lang="en-GB" altLang="en-US" sz="3200" b="1" i="0" u="none" strike="noStrike" kern="1200" cap="none" spc="0" normalizeH="0" baseline="0" noProof="0" dirty="0" err="1">
                <a:ln>
                  <a:noFill/>
                </a:ln>
                <a:solidFill>
                  <a:srgbClr val="FF3399"/>
                </a:solidFill>
                <a:effectLst/>
                <a:uLnTx/>
                <a:uFillTx/>
                <a:latin typeface="Century Gothic" panose="020B0502020202020204" pitchFamily="34" charset="0"/>
                <a:ea typeface="Calibri" panose="020F0502020204030204" pitchFamily="34" charset="0"/>
                <a:cs typeface="Nirmala UI" panose="020B0502040204020203" pitchFamily="34" charset="0"/>
              </a:rPr>
              <a:t>écrire</a:t>
            </a:r>
            <a:endParaRPr kumimoji="0" lang="en-GB" sz="3200" b="0" i="0" u="none" strike="noStrike" kern="1200" cap="none" spc="0" normalizeH="0" baseline="0" noProof="0" dirty="0">
              <a:ln>
                <a:noFill/>
              </a:ln>
              <a:solidFill>
                <a:srgbClr val="FF3399"/>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953DD6E8-BDED-458D-A29E-642F2EDD1342}"/>
              </a:ext>
            </a:extLst>
          </p:cNvPr>
          <p:cNvSpPr txBox="1"/>
          <p:nvPr/>
        </p:nvSpPr>
        <p:spPr>
          <a:xfrm>
            <a:off x="927588" y="6075822"/>
            <a:ext cx="85344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3200" b="1"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Nirmala UI" panose="020B0502040204020203" pitchFamily="34" charset="0"/>
              </a:rPr>
              <a:t>facile  –  </a:t>
            </a:r>
            <a:r>
              <a:rPr kumimoji="0" lang="en-GB" altLang="en-US" sz="3200" b="1" i="0" u="none" strike="noStrike" kern="1200" cap="none" spc="0" normalizeH="0" baseline="0" noProof="0" dirty="0">
                <a:ln>
                  <a:noFill/>
                </a:ln>
                <a:solidFill>
                  <a:srgbClr val="FF3399"/>
                </a:solidFill>
                <a:effectLst/>
                <a:uLnTx/>
                <a:uFillTx/>
                <a:latin typeface="Century Gothic" panose="020B0502020202020204" pitchFamily="34" charset="0"/>
                <a:ea typeface="Calibri" panose="020F0502020204030204" pitchFamily="34" charset="0"/>
                <a:cs typeface="Nirmala UI" panose="020B0502040204020203" pitchFamily="34" charset="0"/>
              </a:rPr>
              <a:t>école</a:t>
            </a:r>
            <a:r>
              <a:rPr kumimoji="0" lang="en-GB" altLang="en-US" sz="3200" b="1"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Nirmala UI" panose="020B0502040204020203" pitchFamily="34" charset="0"/>
              </a:rPr>
              <a:t>  –  garçon</a:t>
            </a: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3" name="Graphic 22" descr="Teacher">
            <a:extLst>
              <a:ext uri="{FF2B5EF4-FFF2-40B4-BE49-F238E27FC236}">
                <a16:creationId xmlns:a16="http://schemas.microsoft.com/office/drawing/2014/main" id="{136C617E-5ECB-4A4A-9CDF-78E45FF6E81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937788" y="55017"/>
            <a:ext cx="914400" cy="914400"/>
          </a:xfrm>
          <a:prstGeom prst="rect">
            <a:avLst/>
          </a:prstGeom>
        </p:spPr>
      </p:pic>
      <p:sp>
        <p:nvSpPr>
          <p:cNvPr id="24" name="Speech Bubble: Rectangle with Corners Rounded 23">
            <a:extLst>
              <a:ext uri="{FF2B5EF4-FFF2-40B4-BE49-F238E27FC236}">
                <a16:creationId xmlns:a16="http://schemas.microsoft.com/office/drawing/2014/main" id="{07954B45-1259-4993-8E68-D1C57A791ABE}"/>
              </a:ext>
            </a:extLst>
          </p:cNvPr>
          <p:cNvSpPr/>
          <p:nvPr/>
        </p:nvSpPr>
        <p:spPr>
          <a:xfrm>
            <a:off x="4078959" y="89621"/>
            <a:ext cx="6202222" cy="547644"/>
          </a:xfrm>
          <a:prstGeom prst="wedgeRoundRectCallout">
            <a:avLst>
              <a:gd name="adj1" fmla="val -57338"/>
              <a:gd name="adj2" fmla="val 16622"/>
              <a:gd name="adj3" fmla="val 16667"/>
            </a:avLst>
          </a:prstGeom>
          <a:solidFill>
            <a:srgbClr val="002060"/>
          </a:solidFill>
          <a:ln w="25400" cap="flat" cmpd="sng" algn="ctr">
            <a:solidFill>
              <a:srgbClr val="00206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sp>
        <p:nvSpPr>
          <p:cNvPr id="32" name="CustomShape 7">
            <a:extLst>
              <a:ext uri="{FF2B5EF4-FFF2-40B4-BE49-F238E27FC236}">
                <a16:creationId xmlns:a16="http://schemas.microsoft.com/office/drawing/2014/main" id="{4B6F4AE1-24A9-4E0F-BD70-9571632548E9}"/>
              </a:ext>
            </a:extLst>
          </p:cNvPr>
          <p:cNvSpPr/>
          <p:nvPr/>
        </p:nvSpPr>
        <p:spPr>
          <a:xfrm>
            <a:off x="4078959" y="139984"/>
            <a:ext cx="6322286" cy="541462"/>
          </a:xfrm>
          <a:prstGeom prst="rect">
            <a:avLst/>
          </a:prstGeom>
          <a:noFill/>
          <a:ln>
            <a:noFill/>
          </a:ln>
          <a:effectLst/>
        </p:spPr>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0" cap="none" spc="-1" normalizeH="0" baseline="0" noProof="0" dirty="0">
              <a:ln>
                <a:noFill/>
              </a:ln>
              <a:solidFill>
                <a:prstClr val="white"/>
              </a:solidFill>
              <a:effectLst/>
              <a:uLnTx/>
              <a:uFillTx/>
              <a:latin typeface="Arial"/>
              <a:ea typeface="+mn-ea"/>
              <a:cs typeface="+mn-cs"/>
            </a:endParaRPr>
          </a:p>
        </p:txBody>
      </p:sp>
      <p:sp>
        <p:nvSpPr>
          <p:cNvPr id="109" name="Title 1">
            <a:hlinkClick r:id="" action="ppaction://noaction">
              <a:snd r:embed="rId12" name="p_i.wav"/>
            </a:hlinkClick>
            <a:extLst>
              <a:ext uri="{FF2B5EF4-FFF2-40B4-BE49-F238E27FC236}">
                <a16:creationId xmlns:a16="http://schemas.microsoft.com/office/drawing/2014/main" id="{BA5BB38B-43DA-47D1-9636-112EF46494C3}"/>
              </a:ext>
            </a:extLst>
          </p:cNvPr>
          <p:cNvSpPr txBox="1">
            <a:spLocks/>
          </p:cNvSpPr>
          <p:nvPr/>
        </p:nvSpPr>
        <p:spPr>
          <a:xfrm>
            <a:off x="4046779" y="33068"/>
            <a:ext cx="6067377" cy="6757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err="1">
                <a:ln>
                  <a:noFill/>
                </a:ln>
                <a:solidFill>
                  <a:prstClr val="white"/>
                </a:solidFill>
                <a:effectLst/>
                <a:uLnTx/>
                <a:uFillTx/>
                <a:latin typeface="Century Gothic"/>
                <a:ea typeface="+mj-ea"/>
                <a:cs typeface="+mj-cs"/>
                <a:sym typeface="Century Gothic"/>
              </a:rPr>
              <a:t>Écoute</a:t>
            </a:r>
            <a:r>
              <a:rPr kumimoji="0" lang="en-GB" sz="2800" b="1" i="0" u="none" strike="noStrike" kern="1200" cap="none" spc="0" normalizeH="0" baseline="0" noProof="0" dirty="0">
                <a:ln>
                  <a:noFill/>
                </a:ln>
                <a:solidFill>
                  <a:prstClr val="white"/>
                </a:solidFill>
                <a:effectLst/>
                <a:uLnTx/>
                <a:uFillTx/>
                <a:latin typeface="Century Gothic"/>
                <a:ea typeface="+mj-ea"/>
                <a:cs typeface="+mj-cs"/>
                <a:sym typeface="Century Gothic"/>
              </a:rPr>
              <a:t>. </a:t>
            </a:r>
            <a:r>
              <a:rPr kumimoji="0" lang="en-GB" sz="2800" b="1" i="0" u="none" strike="noStrike" kern="1200" cap="none" spc="0" normalizeH="0" baseline="0" noProof="0" dirty="0" err="1">
                <a:ln>
                  <a:noFill/>
                </a:ln>
                <a:solidFill>
                  <a:prstClr val="white"/>
                </a:solidFill>
                <a:effectLst/>
                <a:uLnTx/>
                <a:uFillTx/>
                <a:latin typeface="Century Gothic"/>
                <a:ea typeface="+mj-ea"/>
                <a:cs typeface="+mj-cs"/>
                <a:sym typeface="Century Gothic"/>
              </a:rPr>
              <a:t>L’intrus</a:t>
            </a:r>
            <a:r>
              <a:rPr kumimoji="0" lang="en-GB" sz="2800" b="1" i="0" u="none" strike="noStrike" kern="1200" cap="none" spc="0" normalizeH="0" baseline="0" noProof="0" dirty="0">
                <a:ln>
                  <a:noFill/>
                </a:ln>
                <a:solidFill>
                  <a:prstClr val="white"/>
                </a:solidFill>
                <a:effectLst/>
                <a:uLnTx/>
                <a:uFillTx/>
                <a:latin typeface="Century Gothic"/>
                <a:ea typeface="+mj-ea"/>
                <a:cs typeface="+mj-cs"/>
                <a:sym typeface="Century Gothic"/>
              </a:rPr>
              <a:t>, </a:t>
            </a:r>
            <a:r>
              <a:rPr kumimoji="0" lang="en-GB" sz="2800" b="1" i="0" u="none" strike="noStrike" kern="1200" cap="none" spc="0" normalizeH="0" baseline="0" noProof="0" dirty="0" err="1">
                <a:ln>
                  <a:noFill/>
                </a:ln>
                <a:solidFill>
                  <a:prstClr val="white"/>
                </a:solidFill>
                <a:effectLst/>
                <a:uLnTx/>
                <a:uFillTx/>
                <a:latin typeface="Century Gothic"/>
                <a:ea typeface="+mj-ea"/>
                <a:cs typeface="+mj-cs"/>
                <a:sym typeface="Century Gothic"/>
              </a:rPr>
              <a:t>c’est</a:t>
            </a:r>
            <a:r>
              <a:rPr kumimoji="0" lang="en-GB" sz="2800" b="1" i="0" u="none" strike="noStrike" kern="1200" cap="none" spc="0" normalizeH="0" baseline="0" noProof="0" dirty="0">
                <a:ln>
                  <a:noFill/>
                </a:ln>
                <a:solidFill>
                  <a:prstClr val="white"/>
                </a:solidFill>
                <a:effectLst/>
                <a:uLnTx/>
                <a:uFillTx/>
                <a:latin typeface="Century Gothic"/>
                <a:ea typeface="+mj-ea"/>
                <a:cs typeface="+mj-cs"/>
                <a:sym typeface="Century Gothic"/>
              </a:rPr>
              <a:t> quoi ?</a:t>
            </a:r>
            <a:endParaRPr kumimoji="0" lang="en-GB" sz="2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3" name="CustomShape 23">
            <a:hlinkClick r:id="" action="ppaction://noaction">
              <a:snd r:embed="rId13" name="p.6.wav"/>
            </a:hlinkClick>
            <a:extLst>
              <a:ext uri="{FF2B5EF4-FFF2-40B4-BE49-F238E27FC236}">
                <a16:creationId xmlns:a16="http://schemas.microsoft.com/office/drawing/2014/main" id="{7A56B1D1-81D7-44FB-A418-B34EFB11D4FC}"/>
              </a:ext>
            </a:extLst>
          </p:cNvPr>
          <p:cNvSpPr/>
          <p:nvPr/>
        </p:nvSpPr>
        <p:spPr>
          <a:xfrm>
            <a:off x="229490" y="6137376"/>
            <a:ext cx="498726" cy="461665"/>
          </a:xfrm>
          <a:prstGeom prst="actionButtonBlank">
            <a:avLst/>
          </a:prstGeom>
          <a:solidFill>
            <a:srgbClr val="EFF9FB"/>
          </a:solidFill>
          <a:ln>
            <a:solidFill>
              <a:schemeClr val="accent3">
                <a:lumMod val="75000"/>
              </a:schemeClr>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dirty="0">
                <a:ln>
                  <a:noFill/>
                </a:ln>
                <a:solidFill>
                  <a:srgbClr val="FF0066"/>
                </a:solidFill>
                <a:effectLst/>
                <a:uLnTx/>
                <a:uFillTx/>
                <a:latin typeface="Century Gothic" panose="020B0502020202020204" pitchFamily="34" charset="0"/>
                <a:ea typeface="DejaVu Sans"/>
                <a:cs typeface="+mn-cs"/>
              </a:rPr>
              <a:t>6</a:t>
            </a:r>
            <a:endParaRPr kumimoji="0" lang="en-GB" sz="24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34" name="TextBox 33">
            <a:extLst>
              <a:ext uri="{FF2B5EF4-FFF2-40B4-BE49-F238E27FC236}">
                <a16:creationId xmlns:a16="http://schemas.microsoft.com/office/drawing/2014/main" id="{9B42972F-D0CC-41FB-A93F-F916F5FCADBB}"/>
              </a:ext>
            </a:extLst>
          </p:cNvPr>
          <p:cNvSpPr txBox="1"/>
          <p:nvPr/>
        </p:nvSpPr>
        <p:spPr>
          <a:xfrm>
            <a:off x="940922" y="1423453"/>
            <a:ext cx="659730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3200" b="1"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Nirmala UI" panose="020B0502040204020203" pitchFamily="34" charset="0"/>
              </a:rPr>
              <a:t>  cinq     –     </a:t>
            </a:r>
            <a:r>
              <a:rPr kumimoji="0" lang="en-GB" altLang="en-US" sz="3200" b="1" i="0" u="none" strike="noStrike" kern="1200" cap="none" spc="0" normalizeH="0" baseline="0" noProof="0" dirty="0" err="1">
                <a:ln>
                  <a:noFill/>
                </a:ln>
                <a:solidFill>
                  <a:srgbClr val="002060"/>
                </a:solidFill>
                <a:effectLst/>
                <a:uLnTx/>
                <a:uFillTx/>
                <a:latin typeface="Century Gothic" panose="020B0502020202020204" pitchFamily="34" charset="0"/>
                <a:ea typeface="Calibri" panose="020F0502020204030204" pitchFamily="34" charset="0"/>
                <a:cs typeface="Nirmala UI" panose="020B0502040204020203" pitchFamily="34" charset="0"/>
              </a:rPr>
              <a:t>ça</a:t>
            </a:r>
            <a:r>
              <a:rPr kumimoji="0" lang="en-GB" altLang="en-US" sz="3200" b="1"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Nirmala UI" panose="020B0502040204020203" pitchFamily="34" charset="0"/>
              </a:rPr>
              <a:t>    –  </a:t>
            </a:r>
            <a:r>
              <a:rPr kumimoji="0" lang="en-GB" altLang="en-US" sz="3200" b="1" i="0" u="none" strike="noStrike" kern="1200" cap="none" spc="0" normalizeH="0" baseline="0" noProof="0" dirty="0" err="1">
                <a:ln>
                  <a:noFill/>
                </a:ln>
                <a:solidFill>
                  <a:srgbClr val="FF3399"/>
                </a:solidFill>
                <a:effectLst/>
                <a:uLnTx/>
                <a:uFillTx/>
                <a:latin typeface="Century Gothic" panose="020B0502020202020204" pitchFamily="34" charset="0"/>
                <a:ea typeface="Calibri" panose="020F0502020204030204" pitchFamily="34" charset="0"/>
                <a:cs typeface="Nirmala UI" panose="020B0502040204020203" pitchFamily="34" charset="0"/>
              </a:rPr>
              <a:t>candidat</a:t>
            </a:r>
            <a:endParaRPr kumimoji="0" lang="en-GB" sz="3200" b="0" i="0" u="none" strike="noStrike" kern="1200" cap="none" spc="0" normalizeH="0" baseline="0" noProof="0" dirty="0">
              <a:ln>
                <a:noFill/>
              </a:ln>
              <a:solidFill>
                <a:srgbClr val="FF3399"/>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1125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9" grpId="0"/>
      <p:bldP spid="20" grpId="0"/>
      <p:bldP spid="21" grpId="0"/>
      <p:bldP spid="22" grpId="0"/>
      <p:bldP spid="3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2" name="Title 1">
            <a:extLst>
              <a:ext uri="{FF2B5EF4-FFF2-40B4-BE49-F238E27FC236}">
                <a16:creationId xmlns:a16="http://schemas.microsoft.com/office/drawing/2014/main" id="{94C6BAEF-8EAF-4934-944C-3F1767C20A4E}"/>
              </a:ext>
            </a:extLst>
          </p:cNvPr>
          <p:cNvSpPr>
            <a:spLocks noGrp="1"/>
          </p:cNvSpPr>
          <p:nvPr>
            <p:ph type="title"/>
          </p:nvPr>
        </p:nvSpPr>
        <p:spPr>
          <a:xfrm>
            <a:off x="718945" y="96564"/>
            <a:ext cx="2506012" cy="563783"/>
          </a:xfrm>
        </p:spPr>
        <p:txBody>
          <a:bodyPr/>
          <a:lstStyle/>
          <a:p>
            <a:pPr lvl="0">
              <a:lnSpc>
                <a:spcPct val="100000"/>
              </a:lnSpc>
              <a:defRPr/>
            </a:pPr>
            <a:r>
              <a:rPr lang="en-GB" sz="2800" b="1" dirty="0">
                <a:solidFill>
                  <a:srgbClr val="002060"/>
                </a:solidFill>
                <a:latin typeface="Century Gothic"/>
                <a:ea typeface="Century Gothic"/>
                <a:cs typeface="Century Gothic"/>
                <a:sym typeface="Century Gothic"/>
              </a:rPr>
              <a:t>Follow up 2 </a:t>
            </a:r>
            <a:endParaRPr lang="en-GB" dirty="0"/>
          </a:p>
        </p:txBody>
      </p:sp>
      <p:sp>
        <p:nvSpPr>
          <p:cNvPr id="56" name="Google Shape;390;p8">
            <a:extLst>
              <a:ext uri="{FF2B5EF4-FFF2-40B4-BE49-F238E27FC236}">
                <a16:creationId xmlns:a16="http://schemas.microsoft.com/office/drawing/2014/main" id="{278FB546-801B-4FC4-BA26-4F43642401DB}"/>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4" name="CustomShape 6">
            <a:extLst>
              <a:ext uri="{FF2B5EF4-FFF2-40B4-BE49-F238E27FC236}">
                <a16:creationId xmlns:a16="http://schemas.microsoft.com/office/drawing/2014/main" id="{4CBF91C5-75E4-4D77-88D2-84CCAE6B7773}"/>
              </a:ext>
            </a:extLst>
          </p:cNvPr>
          <p:cNvSpPr/>
          <p:nvPr/>
        </p:nvSpPr>
        <p:spPr>
          <a:xfrm>
            <a:off x="3126000" y="-30227"/>
            <a:ext cx="8125560" cy="517320"/>
          </a:xfrm>
          <a:prstGeom prst="rect">
            <a:avLst/>
          </a:prstGeom>
          <a:noFill/>
          <a:ln>
            <a:noFill/>
          </a:ln>
          <a:effectLst/>
        </p:spPr>
        <p:txBody>
          <a:bodyPr lIns="90000" tIns="45000" rIns="90000" bIns="45000"/>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1" normalizeH="0" baseline="0" noProof="0" dirty="0">
                <a:ln>
                  <a:noFill/>
                </a:ln>
                <a:solidFill>
                  <a:srgbClr val="002060"/>
                </a:solidFill>
                <a:effectLst/>
                <a:uLnTx/>
                <a:uFillTx/>
                <a:latin typeface="Century Gothic" panose="020B0502020202020204" pitchFamily="34" charset="0"/>
                <a:ea typeface="Century Gothic"/>
              </a:rPr>
              <a:t>It – il </a:t>
            </a:r>
            <a:r>
              <a:rPr kumimoji="0" lang="en-GB" sz="2800" b="1" i="0" u="none" strike="noStrike" kern="0" cap="none" spc="-1" normalizeH="0" baseline="0" noProof="0" dirty="0" err="1">
                <a:ln>
                  <a:noFill/>
                </a:ln>
                <a:solidFill>
                  <a:srgbClr val="002060"/>
                </a:solidFill>
                <a:effectLst/>
                <a:uLnTx/>
                <a:uFillTx/>
                <a:latin typeface="Century Gothic" panose="020B0502020202020204" pitchFamily="34" charset="0"/>
                <a:ea typeface="Century Gothic"/>
              </a:rPr>
              <a:t>ou</a:t>
            </a:r>
            <a:r>
              <a:rPr kumimoji="0" lang="en-GB" sz="2800" b="1" i="0" u="none" strike="noStrike" kern="0" cap="none" spc="-1" normalizeH="0" baseline="0" noProof="0" dirty="0">
                <a:ln>
                  <a:noFill/>
                </a:ln>
                <a:solidFill>
                  <a:srgbClr val="002060"/>
                </a:solidFill>
                <a:effectLst/>
                <a:uLnTx/>
                <a:uFillTx/>
                <a:latin typeface="Century Gothic" panose="020B0502020202020204" pitchFamily="34" charset="0"/>
                <a:ea typeface="Century Gothic"/>
              </a:rPr>
              <a:t> </a:t>
            </a:r>
            <a:r>
              <a:rPr kumimoji="0" lang="en-GB" sz="2800" b="1" i="0" u="none" strike="noStrike" kern="0" cap="none" spc="-1" normalizeH="0" baseline="0" noProof="0" dirty="0" err="1">
                <a:ln>
                  <a:noFill/>
                </a:ln>
                <a:solidFill>
                  <a:srgbClr val="002060"/>
                </a:solidFill>
                <a:effectLst/>
                <a:uLnTx/>
                <a:uFillTx/>
                <a:latin typeface="Century Gothic" panose="020B0502020202020204" pitchFamily="34" charset="0"/>
                <a:ea typeface="Century Gothic"/>
              </a:rPr>
              <a:t>elle</a:t>
            </a:r>
            <a:r>
              <a:rPr kumimoji="0" lang="en-GB" sz="2800" b="1" i="0" u="none" strike="noStrike" kern="0" cap="none" spc="-1" normalizeH="0" baseline="0" noProof="0" dirty="0">
                <a:ln>
                  <a:noFill/>
                </a:ln>
                <a:solidFill>
                  <a:srgbClr val="002060"/>
                </a:solidFill>
                <a:effectLst/>
                <a:uLnTx/>
                <a:uFillTx/>
                <a:latin typeface="Century Gothic" panose="020B0502020202020204" pitchFamily="34" charset="0"/>
                <a:ea typeface="Century Gothic"/>
              </a:rPr>
              <a:t> ?</a:t>
            </a:r>
            <a:endParaRPr kumimoji="0" lang="en-GB" sz="2800" b="0" i="0" u="none" strike="noStrike" kern="0" cap="none" spc="-1" normalizeH="0" baseline="0" noProof="0" dirty="0">
              <a:ln>
                <a:noFill/>
              </a:ln>
              <a:solidFill>
                <a:srgbClr val="002060"/>
              </a:solidFill>
              <a:effectLst/>
              <a:uLnTx/>
              <a:uFillTx/>
              <a:latin typeface="Century Gothic" panose="020B0502020202020204" pitchFamily="34" charset="0"/>
            </a:endParaRPr>
          </a:p>
        </p:txBody>
      </p:sp>
      <p:sp>
        <p:nvSpPr>
          <p:cNvPr id="86" name="Title 2">
            <a:extLst>
              <a:ext uri="{FF2B5EF4-FFF2-40B4-BE49-F238E27FC236}">
                <a16:creationId xmlns:a16="http://schemas.microsoft.com/office/drawing/2014/main" id="{21794E7C-30CD-4A1E-8A82-E90C23BF1F79}"/>
              </a:ext>
            </a:extLst>
          </p:cNvPr>
          <p:cNvSpPr txBox="1">
            <a:spLocks/>
          </p:cNvSpPr>
          <p:nvPr/>
        </p:nvSpPr>
        <p:spPr>
          <a:xfrm>
            <a:off x="11317229" y="1047117"/>
            <a:ext cx="648000" cy="374973"/>
          </a:xfrm>
          <a:prstGeom prst="rect">
            <a:avLst/>
          </a:prstGeom>
          <a:solidFill>
            <a:srgbClr val="786EB1"/>
          </a:solidFill>
        </p:spPr>
        <p:txBody>
          <a:bodyPr lIns="0" tIns="0" rIns="0" bIns="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ysClr val="window" lastClr="FFFFFF"/>
                </a:solidFill>
                <a:effectLst/>
                <a:uLnTx/>
                <a:uFillTx/>
                <a:latin typeface="Century Gothic" panose="020B0502020202020204" pitchFamily="34" charset="0"/>
              </a:rPr>
              <a:t>lire</a:t>
            </a:r>
            <a:endParaRPr kumimoji="0" lang="en-GB" sz="2000" b="1" i="0" u="none" strike="noStrike" kern="1200" cap="none" spc="0" normalizeH="0" baseline="0" noProof="0" dirty="0">
              <a:ln>
                <a:noFill/>
              </a:ln>
              <a:solidFill>
                <a:sysClr val="window" lastClr="FFFFFF"/>
              </a:solidFill>
              <a:effectLst/>
              <a:uLnTx/>
              <a:uFillTx/>
              <a:latin typeface="Century Gothic" panose="020B0502020202020204" pitchFamily="34" charset="0"/>
            </a:endParaRPr>
          </a:p>
        </p:txBody>
      </p:sp>
      <p:pic>
        <p:nvPicPr>
          <p:cNvPr id="96" name="Picture 95" descr="Icon&#10;&#10;Description automatically generated">
            <a:extLst>
              <a:ext uri="{FF2B5EF4-FFF2-40B4-BE49-F238E27FC236}">
                <a16:creationId xmlns:a16="http://schemas.microsoft.com/office/drawing/2014/main" id="{17915822-24C0-4AC5-95F0-461E8CF055CD}"/>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90458" y="0"/>
            <a:ext cx="1101542" cy="1101542"/>
          </a:xfrm>
          <a:prstGeom prst="rect">
            <a:avLst/>
          </a:prstGeom>
        </p:spPr>
      </p:pic>
      <p:pic>
        <p:nvPicPr>
          <p:cNvPr id="97" name="Graphic 96" descr="Teacher">
            <a:extLst>
              <a:ext uri="{FF2B5EF4-FFF2-40B4-BE49-F238E27FC236}">
                <a16:creationId xmlns:a16="http://schemas.microsoft.com/office/drawing/2014/main" id="{412A4218-A52A-4F57-8A36-A966F1AF538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0961" y="787138"/>
            <a:ext cx="914400" cy="914400"/>
          </a:xfrm>
          <a:prstGeom prst="rect">
            <a:avLst/>
          </a:prstGeom>
        </p:spPr>
      </p:pic>
      <p:sp>
        <p:nvSpPr>
          <p:cNvPr id="98" name="Speech Bubble: Rectangle with Corners Rounded 97">
            <a:extLst>
              <a:ext uri="{FF2B5EF4-FFF2-40B4-BE49-F238E27FC236}">
                <a16:creationId xmlns:a16="http://schemas.microsoft.com/office/drawing/2014/main" id="{E4239924-A19B-45CA-949F-3BE81AFD5AE3}"/>
              </a:ext>
            </a:extLst>
          </p:cNvPr>
          <p:cNvSpPr/>
          <p:nvPr/>
        </p:nvSpPr>
        <p:spPr>
          <a:xfrm>
            <a:off x="1642132" y="821742"/>
            <a:ext cx="6202222" cy="547644"/>
          </a:xfrm>
          <a:prstGeom prst="wedgeRoundRectCallout">
            <a:avLst>
              <a:gd name="adj1" fmla="val -57338"/>
              <a:gd name="adj2" fmla="val 16622"/>
              <a:gd name="adj3" fmla="val 16667"/>
            </a:avLst>
          </a:prstGeom>
          <a:solidFill>
            <a:srgbClr val="002060"/>
          </a:solidFill>
          <a:ln w="25400" cap="flat" cmpd="sng" algn="ctr">
            <a:solidFill>
              <a:srgbClr val="0020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ndParaRPr>
          </a:p>
        </p:txBody>
      </p:sp>
      <p:sp>
        <p:nvSpPr>
          <p:cNvPr id="99" name="CustomShape 7">
            <a:extLst>
              <a:ext uri="{FF2B5EF4-FFF2-40B4-BE49-F238E27FC236}">
                <a16:creationId xmlns:a16="http://schemas.microsoft.com/office/drawing/2014/main" id="{002E44BE-E216-4990-960A-EEC445B45DF1}"/>
              </a:ext>
            </a:extLst>
          </p:cNvPr>
          <p:cNvSpPr/>
          <p:nvPr/>
        </p:nvSpPr>
        <p:spPr>
          <a:xfrm>
            <a:off x="1642132" y="872105"/>
            <a:ext cx="6322286" cy="541462"/>
          </a:xfrm>
          <a:prstGeom prst="rect">
            <a:avLst/>
          </a:prstGeom>
          <a:noFill/>
          <a:ln>
            <a:noFill/>
          </a:ln>
          <a:effectLst/>
        </p:spPr>
        <p:txBody>
          <a:bodyPr lIns="90000" tIns="45000" rIns="90000" bIns="45000"/>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chemeClr val="bg1"/>
                </a:solidFill>
                <a:effectLst/>
                <a:uLnTx/>
                <a:uFillTx/>
                <a:latin typeface="Century Gothic" panose="020B0502020202020204" pitchFamily="34" charset="0"/>
              </a:rPr>
              <a:t>Lis. Pierre </a:t>
            </a:r>
            <a:r>
              <a:rPr kumimoji="0" lang="en-GB" sz="2400" b="1" i="0" u="none" strike="noStrike" kern="0" cap="none" spc="0" normalizeH="0" baseline="0" noProof="0" dirty="0" err="1">
                <a:ln>
                  <a:noFill/>
                </a:ln>
                <a:solidFill>
                  <a:schemeClr val="bg1"/>
                </a:solidFill>
                <a:effectLst/>
                <a:uLnTx/>
                <a:uFillTx/>
                <a:latin typeface="Century Gothic" panose="020B0502020202020204" pitchFamily="34" charset="0"/>
              </a:rPr>
              <a:t>décrit</a:t>
            </a:r>
            <a:r>
              <a:rPr kumimoji="0" lang="en-GB" sz="2400" b="1" i="0" u="none" strike="noStrike" kern="0" cap="none" spc="0" normalizeH="0" baseline="0" noProof="0" dirty="0">
                <a:ln>
                  <a:noFill/>
                </a:ln>
                <a:solidFill>
                  <a:schemeClr val="bg1"/>
                </a:solidFill>
                <a:effectLst/>
                <a:uLnTx/>
                <a:uFillTx/>
                <a:latin typeface="Century Gothic" panose="020B0502020202020204" pitchFamily="34" charset="0"/>
              </a:rPr>
              <a:t> des choses. </a:t>
            </a:r>
            <a:r>
              <a:rPr kumimoji="0" lang="en-GB" sz="2400" b="1" i="0" u="none" strike="noStrike" kern="0" cap="none" spc="0" normalizeH="0" baseline="0" noProof="0" dirty="0" err="1">
                <a:ln>
                  <a:noFill/>
                </a:ln>
                <a:solidFill>
                  <a:schemeClr val="bg1"/>
                </a:solidFill>
                <a:effectLst/>
                <a:uLnTx/>
                <a:uFillTx/>
                <a:latin typeface="Century Gothic" panose="020B0502020202020204" pitchFamily="34" charset="0"/>
              </a:rPr>
              <a:t>Écris</a:t>
            </a:r>
            <a:r>
              <a:rPr kumimoji="0" lang="en-GB" sz="2400" b="1" i="0" u="none" strike="noStrike" kern="0" cap="none" spc="0" normalizeH="0" baseline="0" noProof="0" dirty="0">
                <a:ln>
                  <a:noFill/>
                </a:ln>
                <a:solidFill>
                  <a:schemeClr val="bg1"/>
                </a:solidFill>
                <a:effectLst/>
                <a:uLnTx/>
                <a:uFillTx/>
                <a:latin typeface="Century Gothic" panose="020B0502020202020204" pitchFamily="34" charset="0"/>
              </a:rPr>
              <a:t> A </a:t>
            </a:r>
            <a:r>
              <a:rPr kumimoji="0" lang="en-GB" sz="2400" b="1" i="0" u="none" strike="noStrike" kern="0" cap="none" spc="0" normalizeH="0" baseline="0" noProof="0" dirty="0" err="1">
                <a:ln>
                  <a:noFill/>
                </a:ln>
                <a:solidFill>
                  <a:schemeClr val="bg1"/>
                </a:solidFill>
                <a:effectLst/>
                <a:uLnTx/>
                <a:uFillTx/>
                <a:latin typeface="Century Gothic" panose="020B0502020202020204" pitchFamily="34" charset="0"/>
              </a:rPr>
              <a:t>ou</a:t>
            </a:r>
            <a:r>
              <a:rPr kumimoji="0" lang="en-GB" sz="2400" b="1" i="0" u="none" strike="noStrike" kern="0" cap="none" spc="0" normalizeH="0" baseline="0" noProof="0" dirty="0">
                <a:ln>
                  <a:noFill/>
                </a:ln>
                <a:solidFill>
                  <a:schemeClr val="bg1"/>
                </a:solidFill>
                <a:effectLst/>
                <a:uLnTx/>
                <a:uFillTx/>
                <a:latin typeface="Century Gothic" panose="020B0502020202020204" pitchFamily="34" charset="0"/>
              </a:rPr>
              <a:t> B.</a:t>
            </a:r>
            <a:endParaRPr kumimoji="0" lang="en-GB" sz="2400" b="1" i="0" u="none" strike="noStrike" kern="0" cap="none" spc="-1" normalizeH="0" baseline="0" noProof="0" dirty="0">
              <a:ln>
                <a:noFill/>
              </a:ln>
              <a:solidFill>
                <a:schemeClr val="bg1"/>
              </a:solidFill>
              <a:effectLst/>
              <a:uLnTx/>
              <a:uFillTx/>
              <a:latin typeface="Arial"/>
            </a:endParaRPr>
          </a:p>
        </p:txBody>
      </p:sp>
      <p:graphicFrame>
        <p:nvGraphicFramePr>
          <p:cNvPr id="100" name="Content Placeholder 5">
            <a:extLst>
              <a:ext uri="{FF2B5EF4-FFF2-40B4-BE49-F238E27FC236}">
                <a16:creationId xmlns:a16="http://schemas.microsoft.com/office/drawing/2014/main" id="{7B0BABF3-3374-46A4-AF2C-600CE39AF9E7}"/>
              </a:ext>
            </a:extLst>
          </p:cNvPr>
          <p:cNvGraphicFramePr>
            <a:graphicFrameLocks/>
          </p:cNvGraphicFramePr>
          <p:nvPr/>
        </p:nvGraphicFramePr>
        <p:xfrm>
          <a:off x="156000" y="2023730"/>
          <a:ext cx="5940000" cy="4084320"/>
        </p:xfrm>
        <a:graphic>
          <a:graphicData uri="http://schemas.openxmlformats.org/drawingml/2006/table">
            <a:tbl>
              <a:tblPr firstRow="1" bandRow="1"/>
              <a:tblGrid>
                <a:gridCol w="540000">
                  <a:extLst>
                    <a:ext uri="{9D8B030D-6E8A-4147-A177-3AD203B41FA5}">
                      <a16:colId xmlns:a16="http://schemas.microsoft.com/office/drawing/2014/main" val="65936079"/>
                    </a:ext>
                  </a:extLst>
                </a:gridCol>
                <a:gridCol w="2880000">
                  <a:extLst>
                    <a:ext uri="{9D8B030D-6E8A-4147-A177-3AD203B41FA5}">
                      <a16:colId xmlns:a16="http://schemas.microsoft.com/office/drawing/2014/main" val="3317005183"/>
                    </a:ext>
                  </a:extLst>
                </a:gridCol>
                <a:gridCol w="1260000">
                  <a:extLst>
                    <a:ext uri="{9D8B030D-6E8A-4147-A177-3AD203B41FA5}">
                      <a16:colId xmlns:a16="http://schemas.microsoft.com/office/drawing/2014/main" val="3434829958"/>
                    </a:ext>
                  </a:extLst>
                </a:gridCol>
                <a:gridCol w="1260000">
                  <a:extLst>
                    <a:ext uri="{9D8B030D-6E8A-4147-A177-3AD203B41FA5}">
                      <a16:colId xmlns:a16="http://schemas.microsoft.com/office/drawing/2014/main" val="4293147557"/>
                    </a:ext>
                  </a:extLst>
                </a:gridCol>
              </a:tblGrid>
              <a:tr h="193856">
                <a:tc>
                  <a:txBody>
                    <a:bodyPr/>
                    <a:lstStyle>
                      <a:lvl1pPr marL="0" algn="l" defTabSz="914400" rtl="0" eaLnBrk="1" latinLnBrk="0" hangingPunct="1">
                        <a:defRPr sz="1800" b="1" kern="1200">
                          <a:solidFill>
                            <a:schemeClr val="bg1"/>
                          </a:solidFill>
                          <a:latin typeface="Arial"/>
                          <a:ea typeface="DejaVu Sans"/>
                          <a:cs typeface="DejaVu Sans"/>
                        </a:defRPr>
                      </a:lvl1pPr>
                      <a:lvl2pPr marL="457200" algn="l" defTabSz="914400" rtl="0" eaLnBrk="1" latinLnBrk="0" hangingPunct="1">
                        <a:defRPr sz="1800" b="1" kern="1200">
                          <a:solidFill>
                            <a:schemeClr val="bg1"/>
                          </a:solidFill>
                          <a:latin typeface="Arial"/>
                          <a:ea typeface="DejaVu Sans"/>
                          <a:cs typeface="DejaVu Sans"/>
                        </a:defRPr>
                      </a:lvl2pPr>
                      <a:lvl3pPr marL="914400" algn="l" defTabSz="914400" rtl="0" eaLnBrk="1" latinLnBrk="0" hangingPunct="1">
                        <a:defRPr sz="1800" b="1" kern="1200">
                          <a:solidFill>
                            <a:schemeClr val="bg1"/>
                          </a:solidFill>
                          <a:latin typeface="Arial"/>
                          <a:ea typeface="DejaVu Sans"/>
                          <a:cs typeface="DejaVu Sans"/>
                        </a:defRPr>
                      </a:lvl3pPr>
                      <a:lvl4pPr marL="1371600" algn="l" defTabSz="914400" rtl="0" eaLnBrk="1" latinLnBrk="0" hangingPunct="1">
                        <a:defRPr sz="1800" b="1" kern="1200">
                          <a:solidFill>
                            <a:schemeClr val="bg1"/>
                          </a:solidFill>
                          <a:latin typeface="Arial"/>
                          <a:ea typeface="DejaVu Sans"/>
                          <a:cs typeface="DejaVu Sans"/>
                        </a:defRPr>
                      </a:lvl4pPr>
                      <a:lvl5pPr marL="1828800" algn="l" defTabSz="914400" rtl="0" eaLnBrk="1" latinLnBrk="0" hangingPunct="1">
                        <a:defRPr sz="1800" b="1" kern="1200">
                          <a:solidFill>
                            <a:schemeClr val="bg1"/>
                          </a:solidFill>
                          <a:latin typeface="Arial"/>
                          <a:ea typeface="DejaVu Sans"/>
                          <a:cs typeface="DejaVu Sans"/>
                        </a:defRPr>
                      </a:lvl5pPr>
                      <a:lvl6pPr marL="2286000" algn="l" defTabSz="914400" rtl="0" eaLnBrk="1" latinLnBrk="0" hangingPunct="1">
                        <a:defRPr sz="1800" b="1" kern="1200">
                          <a:solidFill>
                            <a:schemeClr val="bg1"/>
                          </a:solidFill>
                          <a:latin typeface="Arial"/>
                          <a:ea typeface="DejaVu Sans"/>
                          <a:cs typeface="DejaVu Sans"/>
                        </a:defRPr>
                      </a:lvl6pPr>
                      <a:lvl7pPr marL="2743200" algn="l" defTabSz="914400" rtl="0" eaLnBrk="1" latinLnBrk="0" hangingPunct="1">
                        <a:defRPr sz="1800" b="1" kern="1200">
                          <a:solidFill>
                            <a:schemeClr val="bg1"/>
                          </a:solidFill>
                          <a:latin typeface="Arial"/>
                          <a:ea typeface="DejaVu Sans"/>
                          <a:cs typeface="DejaVu Sans"/>
                        </a:defRPr>
                      </a:lvl7pPr>
                      <a:lvl8pPr marL="3200400" algn="l" defTabSz="914400" rtl="0" eaLnBrk="1" latinLnBrk="0" hangingPunct="1">
                        <a:defRPr sz="1800" b="1" kern="1200">
                          <a:solidFill>
                            <a:schemeClr val="bg1"/>
                          </a:solidFill>
                          <a:latin typeface="Arial"/>
                          <a:ea typeface="DejaVu Sans"/>
                          <a:cs typeface="DejaVu Sans"/>
                        </a:defRPr>
                      </a:lvl8pPr>
                      <a:lvl9pPr marL="3657600" algn="l" defTabSz="914400" rtl="0" eaLnBrk="1" latinLnBrk="0" hangingPunct="1">
                        <a:defRPr sz="1800" b="1" kern="1200">
                          <a:solidFill>
                            <a:schemeClr val="bg1"/>
                          </a:solidFill>
                          <a:latin typeface="Arial"/>
                          <a:ea typeface="DejaVu Sans"/>
                          <a:cs typeface="DejaVu Sans"/>
                        </a:defRPr>
                      </a:lvl9pPr>
                    </a:lstStyle>
                    <a:p>
                      <a:pPr algn="ctr"/>
                      <a:endParaRPr lang="en-GB" b="1" i="0" dirty="0"/>
                    </a:p>
                  </a:txBody>
                  <a:tcPr anchor="ctr">
                    <a:lnL w="9525" cap="flat" cmpd="sng" algn="ctr">
                      <a:solidFill>
                        <a:srgbClr val="1D6FA9">
                          <a:shade val="95000"/>
                          <a:satMod val="105000"/>
                        </a:srgbClr>
                      </a:solidFill>
                      <a:prstDash val="solid"/>
                    </a:lnL>
                    <a:lnR>
                      <a:noFill/>
                    </a:lnR>
                    <a:lnT w="9525" cap="flat" cmpd="sng" algn="ctr">
                      <a:solidFill>
                        <a:srgbClr val="1D6FA9">
                          <a:shade val="95000"/>
                          <a:satMod val="105000"/>
                        </a:srgbClr>
                      </a:solidFill>
                      <a:prstDash val="solid"/>
                    </a:lnT>
                    <a:lnB w="9525" cap="flat" cmpd="sng" algn="ctr">
                      <a:solidFill>
                        <a:srgbClr val="1D6FA9">
                          <a:shade val="95000"/>
                          <a:satMod val="105000"/>
                        </a:srgbClr>
                      </a:solidFill>
                      <a:prstDash val="solid"/>
                    </a:lnB>
                    <a:lnTlToBr w="12700" cmpd="sng">
                      <a:noFill/>
                      <a:prstDash val="solid"/>
                    </a:lnTlToBr>
                    <a:lnBlToTr w="12700" cmpd="sng">
                      <a:noFill/>
                      <a:prstDash val="solid"/>
                    </a:lnBlToTr>
                    <a:solidFill>
                      <a:srgbClr val="786EB1"/>
                    </a:solidFill>
                  </a:tcPr>
                </a:tc>
                <a:tc>
                  <a:txBody>
                    <a:bodyPr/>
                    <a:lstStyle>
                      <a:lvl1pPr marL="0" algn="l" defTabSz="914400" rtl="0" eaLnBrk="1" latinLnBrk="0" hangingPunct="1">
                        <a:defRPr sz="1800" b="1" kern="1200">
                          <a:solidFill>
                            <a:schemeClr val="bg1"/>
                          </a:solidFill>
                          <a:latin typeface="Arial"/>
                          <a:ea typeface="DejaVu Sans"/>
                          <a:cs typeface="DejaVu Sans"/>
                        </a:defRPr>
                      </a:lvl1pPr>
                      <a:lvl2pPr marL="457200" algn="l" defTabSz="914400" rtl="0" eaLnBrk="1" latinLnBrk="0" hangingPunct="1">
                        <a:defRPr sz="1800" b="1" kern="1200">
                          <a:solidFill>
                            <a:schemeClr val="bg1"/>
                          </a:solidFill>
                          <a:latin typeface="Arial"/>
                          <a:ea typeface="DejaVu Sans"/>
                          <a:cs typeface="DejaVu Sans"/>
                        </a:defRPr>
                      </a:lvl2pPr>
                      <a:lvl3pPr marL="914400" algn="l" defTabSz="914400" rtl="0" eaLnBrk="1" latinLnBrk="0" hangingPunct="1">
                        <a:defRPr sz="1800" b="1" kern="1200">
                          <a:solidFill>
                            <a:schemeClr val="bg1"/>
                          </a:solidFill>
                          <a:latin typeface="Arial"/>
                          <a:ea typeface="DejaVu Sans"/>
                          <a:cs typeface="DejaVu Sans"/>
                        </a:defRPr>
                      </a:lvl3pPr>
                      <a:lvl4pPr marL="1371600" algn="l" defTabSz="914400" rtl="0" eaLnBrk="1" latinLnBrk="0" hangingPunct="1">
                        <a:defRPr sz="1800" b="1" kern="1200">
                          <a:solidFill>
                            <a:schemeClr val="bg1"/>
                          </a:solidFill>
                          <a:latin typeface="Arial"/>
                          <a:ea typeface="DejaVu Sans"/>
                          <a:cs typeface="DejaVu Sans"/>
                        </a:defRPr>
                      </a:lvl4pPr>
                      <a:lvl5pPr marL="1828800" algn="l" defTabSz="914400" rtl="0" eaLnBrk="1" latinLnBrk="0" hangingPunct="1">
                        <a:defRPr sz="1800" b="1" kern="1200">
                          <a:solidFill>
                            <a:schemeClr val="bg1"/>
                          </a:solidFill>
                          <a:latin typeface="Arial"/>
                          <a:ea typeface="DejaVu Sans"/>
                          <a:cs typeface="DejaVu Sans"/>
                        </a:defRPr>
                      </a:lvl5pPr>
                      <a:lvl6pPr marL="2286000" algn="l" defTabSz="914400" rtl="0" eaLnBrk="1" latinLnBrk="0" hangingPunct="1">
                        <a:defRPr sz="1800" b="1" kern="1200">
                          <a:solidFill>
                            <a:schemeClr val="bg1"/>
                          </a:solidFill>
                          <a:latin typeface="Arial"/>
                          <a:ea typeface="DejaVu Sans"/>
                          <a:cs typeface="DejaVu Sans"/>
                        </a:defRPr>
                      </a:lvl6pPr>
                      <a:lvl7pPr marL="2743200" algn="l" defTabSz="914400" rtl="0" eaLnBrk="1" latinLnBrk="0" hangingPunct="1">
                        <a:defRPr sz="1800" b="1" kern="1200">
                          <a:solidFill>
                            <a:schemeClr val="bg1"/>
                          </a:solidFill>
                          <a:latin typeface="Arial"/>
                          <a:ea typeface="DejaVu Sans"/>
                          <a:cs typeface="DejaVu Sans"/>
                        </a:defRPr>
                      </a:lvl7pPr>
                      <a:lvl8pPr marL="3200400" algn="l" defTabSz="914400" rtl="0" eaLnBrk="1" latinLnBrk="0" hangingPunct="1">
                        <a:defRPr sz="1800" b="1" kern="1200">
                          <a:solidFill>
                            <a:schemeClr val="bg1"/>
                          </a:solidFill>
                          <a:latin typeface="Arial"/>
                          <a:ea typeface="DejaVu Sans"/>
                          <a:cs typeface="DejaVu Sans"/>
                        </a:defRPr>
                      </a:lvl8pPr>
                      <a:lvl9pPr marL="3657600" algn="l" defTabSz="914400" rtl="0" eaLnBrk="1" latinLnBrk="0" hangingPunct="1">
                        <a:defRPr sz="1800" b="1" kern="1200">
                          <a:solidFill>
                            <a:schemeClr val="bg1"/>
                          </a:solidFill>
                          <a:latin typeface="Arial"/>
                          <a:ea typeface="DejaVu Sans"/>
                          <a:cs typeface="DejaVu Sans"/>
                        </a:defRPr>
                      </a:lvl9pPr>
                    </a:lstStyle>
                    <a:p>
                      <a:pPr algn="ctr"/>
                      <a:endParaRPr lang="en-GB" sz="2800" i="0" dirty="0">
                        <a:latin typeface="Century Gothic" panose="020B0502020202020204" pitchFamily="34" charset="0"/>
                      </a:endParaRPr>
                    </a:p>
                  </a:txBody>
                  <a:tcPr anchor="ctr">
                    <a:lnL>
                      <a:noFill/>
                    </a:lnL>
                    <a:lnR>
                      <a:noFill/>
                    </a:lnR>
                    <a:lnT w="9525" cap="flat" cmpd="sng" algn="ctr">
                      <a:solidFill>
                        <a:srgbClr val="1D6FA9">
                          <a:shade val="95000"/>
                          <a:satMod val="105000"/>
                        </a:srgbClr>
                      </a:solidFill>
                      <a:prstDash val="solid"/>
                    </a:lnT>
                    <a:lnB w="9525" cap="flat" cmpd="sng" algn="ctr">
                      <a:solidFill>
                        <a:srgbClr val="1D6FA9">
                          <a:shade val="95000"/>
                          <a:satMod val="105000"/>
                        </a:srgbClr>
                      </a:solidFill>
                      <a:prstDash val="solid"/>
                    </a:lnB>
                    <a:lnTlToBr w="12700" cmpd="sng">
                      <a:noFill/>
                      <a:prstDash val="solid"/>
                    </a:lnTlToBr>
                    <a:lnBlToTr w="12700" cmpd="sng">
                      <a:noFill/>
                      <a:prstDash val="solid"/>
                    </a:lnBlToTr>
                    <a:solidFill>
                      <a:srgbClr val="786EB1"/>
                    </a:solidFill>
                  </a:tcPr>
                </a:tc>
                <a:tc>
                  <a:txBody>
                    <a:bodyPr/>
                    <a:lstStyle>
                      <a:lvl1pPr marL="0" algn="l" defTabSz="914400" rtl="0" eaLnBrk="1" latinLnBrk="0" hangingPunct="1">
                        <a:defRPr sz="1800" b="1" kern="1200">
                          <a:solidFill>
                            <a:schemeClr val="bg1"/>
                          </a:solidFill>
                          <a:latin typeface="Arial"/>
                          <a:ea typeface="DejaVu Sans"/>
                          <a:cs typeface="DejaVu Sans"/>
                        </a:defRPr>
                      </a:lvl1pPr>
                      <a:lvl2pPr marL="457200" algn="l" defTabSz="914400" rtl="0" eaLnBrk="1" latinLnBrk="0" hangingPunct="1">
                        <a:defRPr sz="1800" b="1" kern="1200">
                          <a:solidFill>
                            <a:schemeClr val="bg1"/>
                          </a:solidFill>
                          <a:latin typeface="Arial"/>
                          <a:ea typeface="DejaVu Sans"/>
                          <a:cs typeface="DejaVu Sans"/>
                        </a:defRPr>
                      </a:lvl2pPr>
                      <a:lvl3pPr marL="914400" algn="l" defTabSz="914400" rtl="0" eaLnBrk="1" latinLnBrk="0" hangingPunct="1">
                        <a:defRPr sz="1800" b="1" kern="1200">
                          <a:solidFill>
                            <a:schemeClr val="bg1"/>
                          </a:solidFill>
                          <a:latin typeface="Arial"/>
                          <a:ea typeface="DejaVu Sans"/>
                          <a:cs typeface="DejaVu Sans"/>
                        </a:defRPr>
                      </a:lvl3pPr>
                      <a:lvl4pPr marL="1371600" algn="l" defTabSz="914400" rtl="0" eaLnBrk="1" latinLnBrk="0" hangingPunct="1">
                        <a:defRPr sz="1800" b="1" kern="1200">
                          <a:solidFill>
                            <a:schemeClr val="bg1"/>
                          </a:solidFill>
                          <a:latin typeface="Arial"/>
                          <a:ea typeface="DejaVu Sans"/>
                          <a:cs typeface="DejaVu Sans"/>
                        </a:defRPr>
                      </a:lvl4pPr>
                      <a:lvl5pPr marL="1828800" algn="l" defTabSz="914400" rtl="0" eaLnBrk="1" latinLnBrk="0" hangingPunct="1">
                        <a:defRPr sz="1800" b="1" kern="1200">
                          <a:solidFill>
                            <a:schemeClr val="bg1"/>
                          </a:solidFill>
                          <a:latin typeface="Arial"/>
                          <a:ea typeface="DejaVu Sans"/>
                          <a:cs typeface="DejaVu Sans"/>
                        </a:defRPr>
                      </a:lvl5pPr>
                      <a:lvl6pPr marL="2286000" algn="l" defTabSz="914400" rtl="0" eaLnBrk="1" latinLnBrk="0" hangingPunct="1">
                        <a:defRPr sz="1800" b="1" kern="1200">
                          <a:solidFill>
                            <a:schemeClr val="bg1"/>
                          </a:solidFill>
                          <a:latin typeface="Arial"/>
                          <a:ea typeface="DejaVu Sans"/>
                          <a:cs typeface="DejaVu Sans"/>
                        </a:defRPr>
                      </a:lvl6pPr>
                      <a:lvl7pPr marL="2743200" algn="l" defTabSz="914400" rtl="0" eaLnBrk="1" latinLnBrk="0" hangingPunct="1">
                        <a:defRPr sz="1800" b="1" kern="1200">
                          <a:solidFill>
                            <a:schemeClr val="bg1"/>
                          </a:solidFill>
                          <a:latin typeface="Arial"/>
                          <a:ea typeface="DejaVu Sans"/>
                          <a:cs typeface="DejaVu Sans"/>
                        </a:defRPr>
                      </a:lvl7pPr>
                      <a:lvl8pPr marL="3200400" algn="l" defTabSz="914400" rtl="0" eaLnBrk="1" latinLnBrk="0" hangingPunct="1">
                        <a:defRPr sz="1800" b="1" kern="1200">
                          <a:solidFill>
                            <a:schemeClr val="bg1"/>
                          </a:solidFill>
                          <a:latin typeface="Arial"/>
                          <a:ea typeface="DejaVu Sans"/>
                          <a:cs typeface="DejaVu Sans"/>
                        </a:defRPr>
                      </a:lvl8pPr>
                      <a:lvl9pPr marL="3657600" algn="l" defTabSz="914400" rtl="0" eaLnBrk="1" latinLnBrk="0" hangingPunct="1">
                        <a:defRPr sz="1800" b="1" kern="1200">
                          <a:solidFill>
                            <a:schemeClr val="bg1"/>
                          </a:solidFill>
                          <a:latin typeface="Arial"/>
                          <a:ea typeface="DejaVu Sans"/>
                          <a:cs typeface="DejaVu Sans"/>
                        </a:defRPr>
                      </a:lvl9pPr>
                    </a:lstStyle>
                    <a:p>
                      <a:pPr algn="ctr"/>
                      <a:r>
                        <a:rPr lang="en-GB" sz="2800" dirty="0"/>
                        <a:t>a</a:t>
                      </a:r>
                      <a:endParaRPr lang="en-GB" sz="2800" i="0" dirty="0">
                        <a:latin typeface="Century Gothic" panose="020B0502020202020204" pitchFamily="34" charset="0"/>
                      </a:endParaRPr>
                    </a:p>
                  </a:txBody>
                  <a:tcPr anchor="ctr">
                    <a:lnL>
                      <a:noFill/>
                    </a:lnL>
                    <a:lnR>
                      <a:noFill/>
                    </a:lnR>
                    <a:lnT w="9525" cap="flat" cmpd="sng" algn="ctr">
                      <a:solidFill>
                        <a:srgbClr val="1D6FA9">
                          <a:shade val="95000"/>
                          <a:satMod val="105000"/>
                        </a:srgbClr>
                      </a:solidFill>
                      <a:prstDash val="solid"/>
                    </a:lnT>
                    <a:lnB w="9525" cap="flat" cmpd="sng" algn="ctr">
                      <a:solidFill>
                        <a:srgbClr val="1D6FA9">
                          <a:shade val="95000"/>
                          <a:satMod val="105000"/>
                        </a:srgbClr>
                      </a:solidFill>
                      <a:prstDash val="solid"/>
                    </a:lnB>
                    <a:lnTlToBr w="12700" cmpd="sng">
                      <a:noFill/>
                      <a:prstDash val="solid"/>
                    </a:lnTlToBr>
                    <a:lnBlToTr w="12700" cmpd="sng">
                      <a:noFill/>
                      <a:prstDash val="solid"/>
                    </a:lnBlToTr>
                    <a:solidFill>
                      <a:srgbClr val="786EB1"/>
                    </a:solidFill>
                  </a:tcPr>
                </a:tc>
                <a:tc>
                  <a:txBody>
                    <a:bodyPr/>
                    <a:lstStyle>
                      <a:lvl1pPr marL="0" algn="l" defTabSz="914400" rtl="0" eaLnBrk="1" latinLnBrk="0" hangingPunct="1">
                        <a:defRPr sz="1800" b="1" kern="1200">
                          <a:solidFill>
                            <a:schemeClr val="bg1"/>
                          </a:solidFill>
                          <a:latin typeface="Arial"/>
                          <a:ea typeface="DejaVu Sans"/>
                          <a:cs typeface="DejaVu Sans"/>
                        </a:defRPr>
                      </a:lvl1pPr>
                      <a:lvl2pPr marL="457200" algn="l" defTabSz="914400" rtl="0" eaLnBrk="1" latinLnBrk="0" hangingPunct="1">
                        <a:defRPr sz="1800" b="1" kern="1200">
                          <a:solidFill>
                            <a:schemeClr val="bg1"/>
                          </a:solidFill>
                          <a:latin typeface="Arial"/>
                          <a:ea typeface="DejaVu Sans"/>
                          <a:cs typeface="DejaVu Sans"/>
                        </a:defRPr>
                      </a:lvl2pPr>
                      <a:lvl3pPr marL="914400" algn="l" defTabSz="914400" rtl="0" eaLnBrk="1" latinLnBrk="0" hangingPunct="1">
                        <a:defRPr sz="1800" b="1" kern="1200">
                          <a:solidFill>
                            <a:schemeClr val="bg1"/>
                          </a:solidFill>
                          <a:latin typeface="Arial"/>
                          <a:ea typeface="DejaVu Sans"/>
                          <a:cs typeface="DejaVu Sans"/>
                        </a:defRPr>
                      </a:lvl3pPr>
                      <a:lvl4pPr marL="1371600" algn="l" defTabSz="914400" rtl="0" eaLnBrk="1" latinLnBrk="0" hangingPunct="1">
                        <a:defRPr sz="1800" b="1" kern="1200">
                          <a:solidFill>
                            <a:schemeClr val="bg1"/>
                          </a:solidFill>
                          <a:latin typeface="Arial"/>
                          <a:ea typeface="DejaVu Sans"/>
                          <a:cs typeface="DejaVu Sans"/>
                        </a:defRPr>
                      </a:lvl4pPr>
                      <a:lvl5pPr marL="1828800" algn="l" defTabSz="914400" rtl="0" eaLnBrk="1" latinLnBrk="0" hangingPunct="1">
                        <a:defRPr sz="1800" b="1" kern="1200">
                          <a:solidFill>
                            <a:schemeClr val="bg1"/>
                          </a:solidFill>
                          <a:latin typeface="Arial"/>
                          <a:ea typeface="DejaVu Sans"/>
                          <a:cs typeface="DejaVu Sans"/>
                        </a:defRPr>
                      </a:lvl5pPr>
                      <a:lvl6pPr marL="2286000" algn="l" defTabSz="914400" rtl="0" eaLnBrk="1" latinLnBrk="0" hangingPunct="1">
                        <a:defRPr sz="1800" b="1" kern="1200">
                          <a:solidFill>
                            <a:schemeClr val="bg1"/>
                          </a:solidFill>
                          <a:latin typeface="Arial"/>
                          <a:ea typeface="DejaVu Sans"/>
                          <a:cs typeface="DejaVu Sans"/>
                        </a:defRPr>
                      </a:lvl6pPr>
                      <a:lvl7pPr marL="2743200" algn="l" defTabSz="914400" rtl="0" eaLnBrk="1" latinLnBrk="0" hangingPunct="1">
                        <a:defRPr sz="1800" b="1" kern="1200">
                          <a:solidFill>
                            <a:schemeClr val="bg1"/>
                          </a:solidFill>
                          <a:latin typeface="Arial"/>
                          <a:ea typeface="DejaVu Sans"/>
                          <a:cs typeface="DejaVu Sans"/>
                        </a:defRPr>
                      </a:lvl7pPr>
                      <a:lvl8pPr marL="3200400" algn="l" defTabSz="914400" rtl="0" eaLnBrk="1" latinLnBrk="0" hangingPunct="1">
                        <a:defRPr sz="1800" b="1" kern="1200">
                          <a:solidFill>
                            <a:schemeClr val="bg1"/>
                          </a:solidFill>
                          <a:latin typeface="Arial"/>
                          <a:ea typeface="DejaVu Sans"/>
                          <a:cs typeface="DejaVu Sans"/>
                        </a:defRPr>
                      </a:lvl8pPr>
                      <a:lvl9pPr marL="3657600" algn="l" defTabSz="914400" rtl="0" eaLnBrk="1" latinLnBrk="0" hangingPunct="1">
                        <a:defRPr sz="1800" b="1" kern="1200">
                          <a:solidFill>
                            <a:schemeClr val="bg1"/>
                          </a:solidFill>
                          <a:latin typeface="Arial"/>
                          <a:ea typeface="DejaVu Sans"/>
                          <a:cs typeface="DejaVu Sans"/>
                        </a:defRPr>
                      </a:lvl9pPr>
                    </a:lstStyle>
                    <a:p>
                      <a:pPr algn="ctr"/>
                      <a:r>
                        <a:rPr lang="en-GB" sz="2800" dirty="0"/>
                        <a:t>b</a:t>
                      </a:r>
                      <a:endParaRPr lang="en-GB" sz="2800" i="0" dirty="0">
                        <a:latin typeface="Century Gothic" panose="020B0502020202020204" pitchFamily="34" charset="0"/>
                      </a:endParaRPr>
                    </a:p>
                  </a:txBody>
                  <a:tcPr anchor="ctr">
                    <a:lnL>
                      <a:noFill/>
                    </a:lnL>
                    <a:lnR w="9525" cap="flat" cmpd="sng" algn="ctr">
                      <a:solidFill>
                        <a:srgbClr val="1D6FA9">
                          <a:shade val="95000"/>
                          <a:satMod val="105000"/>
                        </a:srgbClr>
                      </a:solidFill>
                      <a:prstDash val="solid"/>
                    </a:lnR>
                    <a:lnT w="9525" cap="flat" cmpd="sng" algn="ctr">
                      <a:solidFill>
                        <a:srgbClr val="1D6FA9">
                          <a:shade val="95000"/>
                          <a:satMod val="105000"/>
                        </a:srgbClr>
                      </a:solidFill>
                      <a:prstDash val="solid"/>
                    </a:lnT>
                    <a:lnB w="9525" cap="flat" cmpd="sng" algn="ctr">
                      <a:solidFill>
                        <a:srgbClr val="1D6FA9">
                          <a:shade val="95000"/>
                          <a:satMod val="105000"/>
                        </a:srgbClr>
                      </a:solidFill>
                      <a:prstDash val="solid"/>
                    </a:lnB>
                    <a:lnTlToBr w="12700" cmpd="sng">
                      <a:noFill/>
                      <a:prstDash val="solid"/>
                    </a:lnTlToBr>
                    <a:lnBlToTr w="12700" cmpd="sng">
                      <a:noFill/>
                      <a:prstDash val="solid"/>
                    </a:lnBlToTr>
                    <a:solidFill>
                      <a:srgbClr val="786EB1"/>
                    </a:solidFill>
                  </a:tcPr>
                </a:tc>
                <a:extLst>
                  <a:ext uri="{0D108BD9-81ED-4DB2-BD59-A6C34878D82A}">
                    <a16:rowId xmlns:a16="http://schemas.microsoft.com/office/drawing/2014/main" val="3585969815"/>
                  </a:ext>
                </a:extLst>
              </a:tr>
              <a:tr h="370840">
                <a:tc>
                  <a:txBody>
                    <a:bodyPr/>
                    <a:lstStyle>
                      <a:lvl1pPr marL="0" algn="l" defTabSz="914400" rtl="0" eaLnBrk="1" latinLnBrk="0" hangingPunct="1">
                        <a:defRPr sz="1800" kern="1200">
                          <a:solidFill>
                            <a:schemeClr val="tx1"/>
                          </a:solidFill>
                          <a:latin typeface="Arial"/>
                          <a:ea typeface="DejaVu Sans"/>
                          <a:cs typeface="DejaVu Sans"/>
                        </a:defRPr>
                      </a:lvl1pPr>
                      <a:lvl2pPr marL="457200" algn="l" defTabSz="914400" rtl="0" eaLnBrk="1" latinLnBrk="0" hangingPunct="1">
                        <a:defRPr sz="1800" kern="1200">
                          <a:solidFill>
                            <a:schemeClr val="tx1"/>
                          </a:solidFill>
                          <a:latin typeface="Arial"/>
                          <a:ea typeface="DejaVu Sans"/>
                          <a:cs typeface="DejaVu Sans"/>
                        </a:defRPr>
                      </a:lvl2pPr>
                      <a:lvl3pPr marL="914400" algn="l" defTabSz="914400" rtl="0" eaLnBrk="1" latinLnBrk="0" hangingPunct="1">
                        <a:defRPr sz="1800" kern="1200">
                          <a:solidFill>
                            <a:schemeClr val="tx1"/>
                          </a:solidFill>
                          <a:latin typeface="Arial"/>
                          <a:ea typeface="DejaVu Sans"/>
                          <a:cs typeface="DejaVu Sans"/>
                        </a:defRPr>
                      </a:lvl3pPr>
                      <a:lvl4pPr marL="1371600" algn="l" defTabSz="914400" rtl="0" eaLnBrk="1" latinLnBrk="0" hangingPunct="1">
                        <a:defRPr sz="1800" kern="1200">
                          <a:solidFill>
                            <a:schemeClr val="tx1"/>
                          </a:solidFill>
                          <a:latin typeface="Arial"/>
                          <a:ea typeface="DejaVu Sans"/>
                          <a:cs typeface="DejaVu Sans"/>
                        </a:defRPr>
                      </a:lvl4pPr>
                      <a:lvl5pPr marL="1828800" algn="l" defTabSz="914400" rtl="0" eaLnBrk="1" latinLnBrk="0" hangingPunct="1">
                        <a:defRPr sz="1800" kern="1200">
                          <a:solidFill>
                            <a:schemeClr val="tx1"/>
                          </a:solidFill>
                          <a:latin typeface="Arial"/>
                          <a:ea typeface="DejaVu Sans"/>
                          <a:cs typeface="DejaVu Sans"/>
                        </a:defRPr>
                      </a:lvl5pPr>
                      <a:lvl6pPr marL="2286000" algn="l" defTabSz="914400" rtl="0" eaLnBrk="1" latinLnBrk="0" hangingPunct="1">
                        <a:defRPr sz="1800" kern="1200">
                          <a:solidFill>
                            <a:schemeClr val="tx1"/>
                          </a:solidFill>
                          <a:latin typeface="Arial"/>
                          <a:ea typeface="DejaVu Sans"/>
                          <a:cs typeface="DejaVu Sans"/>
                        </a:defRPr>
                      </a:lvl6pPr>
                      <a:lvl7pPr marL="2743200" algn="l" defTabSz="914400" rtl="0" eaLnBrk="1" latinLnBrk="0" hangingPunct="1">
                        <a:defRPr sz="1800" kern="1200">
                          <a:solidFill>
                            <a:schemeClr val="tx1"/>
                          </a:solidFill>
                          <a:latin typeface="Arial"/>
                          <a:ea typeface="DejaVu Sans"/>
                          <a:cs typeface="DejaVu Sans"/>
                        </a:defRPr>
                      </a:lvl7pPr>
                      <a:lvl8pPr marL="3200400" algn="l" defTabSz="914400" rtl="0" eaLnBrk="1" latinLnBrk="0" hangingPunct="1">
                        <a:defRPr sz="1800" kern="1200">
                          <a:solidFill>
                            <a:schemeClr val="tx1"/>
                          </a:solidFill>
                          <a:latin typeface="Arial"/>
                          <a:ea typeface="DejaVu Sans"/>
                          <a:cs typeface="DejaVu Sans"/>
                        </a:defRPr>
                      </a:lvl8pPr>
                      <a:lvl9pPr marL="3657600" algn="l" defTabSz="914400" rtl="0" eaLnBrk="1" latinLnBrk="0" hangingPunct="1">
                        <a:defRPr sz="1800" kern="1200">
                          <a:solidFill>
                            <a:schemeClr val="tx1"/>
                          </a:solidFill>
                          <a:latin typeface="Arial"/>
                          <a:ea typeface="DejaVu Sans"/>
                          <a:cs typeface="DejaVu Sans"/>
                        </a:defRPr>
                      </a:lvl9pPr>
                    </a:lstStyle>
                    <a:p>
                      <a:pPr algn="ctr"/>
                      <a:r>
                        <a:rPr lang="en-GB" sz="2800" b="1" dirty="0">
                          <a:solidFill>
                            <a:srgbClr val="002060"/>
                          </a:solidFill>
                        </a:rPr>
                        <a:t>1</a:t>
                      </a:r>
                      <a:endParaRPr lang="en-GB" sz="2800" b="1" i="0" dirty="0">
                        <a:solidFill>
                          <a:srgbClr val="002060"/>
                        </a:solidFill>
                        <a:latin typeface="Century Gothic" panose="020B0502020202020204" pitchFamily="34" charset="0"/>
                      </a:endParaRPr>
                    </a:p>
                  </a:txBody>
                  <a:tcPr anchor="ctr">
                    <a:lnL w="9525" cap="flat" cmpd="sng" algn="ctr">
                      <a:solidFill>
                        <a:srgbClr val="1D6FA9">
                          <a:shade val="95000"/>
                          <a:satMod val="105000"/>
                        </a:srgbClr>
                      </a:solidFill>
                      <a:prstDash val="solid"/>
                    </a:lnL>
                    <a:lnR>
                      <a:noFill/>
                    </a:lnR>
                    <a:lnT w="9525" cap="flat" cmpd="sng" algn="ctr">
                      <a:solidFill>
                        <a:srgbClr val="1D6FA9">
                          <a:shade val="95000"/>
                          <a:satMod val="105000"/>
                        </a:srgbClr>
                      </a:solidFill>
                      <a:prstDash val="solid"/>
                    </a:lnT>
                    <a:lnB w="9525" cap="flat" cmpd="sng" algn="ctr">
                      <a:solidFill>
                        <a:srgbClr val="1D6FA9">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DejaVu Sans"/>
                          <a:cs typeface="DejaVu Sans"/>
                        </a:defRPr>
                      </a:lvl1pPr>
                      <a:lvl2pPr marL="457200" algn="l" defTabSz="914400" rtl="0" eaLnBrk="1" latinLnBrk="0" hangingPunct="1">
                        <a:defRPr sz="1800" kern="1200">
                          <a:solidFill>
                            <a:schemeClr val="tx1"/>
                          </a:solidFill>
                          <a:latin typeface="Arial"/>
                          <a:ea typeface="DejaVu Sans"/>
                          <a:cs typeface="DejaVu Sans"/>
                        </a:defRPr>
                      </a:lvl2pPr>
                      <a:lvl3pPr marL="914400" algn="l" defTabSz="914400" rtl="0" eaLnBrk="1" latinLnBrk="0" hangingPunct="1">
                        <a:defRPr sz="1800" kern="1200">
                          <a:solidFill>
                            <a:schemeClr val="tx1"/>
                          </a:solidFill>
                          <a:latin typeface="Arial"/>
                          <a:ea typeface="DejaVu Sans"/>
                          <a:cs typeface="DejaVu Sans"/>
                        </a:defRPr>
                      </a:lvl3pPr>
                      <a:lvl4pPr marL="1371600" algn="l" defTabSz="914400" rtl="0" eaLnBrk="1" latinLnBrk="0" hangingPunct="1">
                        <a:defRPr sz="1800" kern="1200">
                          <a:solidFill>
                            <a:schemeClr val="tx1"/>
                          </a:solidFill>
                          <a:latin typeface="Arial"/>
                          <a:ea typeface="DejaVu Sans"/>
                          <a:cs typeface="DejaVu Sans"/>
                        </a:defRPr>
                      </a:lvl4pPr>
                      <a:lvl5pPr marL="1828800" algn="l" defTabSz="914400" rtl="0" eaLnBrk="1" latinLnBrk="0" hangingPunct="1">
                        <a:defRPr sz="1800" kern="1200">
                          <a:solidFill>
                            <a:schemeClr val="tx1"/>
                          </a:solidFill>
                          <a:latin typeface="Arial"/>
                          <a:ea typeface="DejaVu Sans"/>
                          <a:cs typeface="DejaVu Sans"/>
                        </a:defRPr>
                      </a:lvl5pPr>
                      <a:lvl6pPr marL="2286000" algn="l" defTabSz="914400" rtl="0" eaLnBrk="1" latinLnBrk="0" hangingPunct="1">
                        <a:defRPr sz="1800" kern="1200">
                          <a:solidFill>
                            <a:schemeClr val="tx1"/>
                          </a:solidFill>
                          <a:latin typeface="Arial"/>
                          <a:ea typeface="DejaVu Sans"/>
                          <a:cs typeface="DejaVu Sans"/>
                        </a:defRPr>
                      </a:lvl6pPr>
                      <a:lvl7pPr marL="2743200" algn="l" defTabSz="914400" rtl="0" eaLnBrk="1" latinLnBrk="0" hangingPunct="1">
                        <a:defRPr sz="1800" kern="1200">
                          <a:solidFill>
                            <a:schemeClr val="tx1"/>
                          </a:solidFill>
                          <a:latin typeface="Arial"/>
                          <a:ea typeface="DejaVu Sans"/>
                          <a:cs typeface="DejaVu Sans"/>
                        </a:defRPr>
                      </a:lvl7pPr>
                      <a:lvl8pPr marL="3200400" algn="l" defTabSz="914400" rtl="0" eaLnBrk="1" latinLnBrk="0" hangingPunct="1">
                        <a:defRPr sz="1800" kern="1200">
                          <a:solidFill>
                            <a:schemeClr val="tx1"/>
                          </a:solidFill>
                          <a:latin typeface="Arial"/>
                          <a:ea typeface="DejaVu Sans"/>
                          <a:cs typeface="DejaVu Sans"/>
                        </a:defRPr>
                      </a:lvl8pPr>
                      <a:lvl9pPr marL="3657600" algn="l" defTabSz="914400" rtl="0" eaLnBrk="1" latinLnBrk="0" hangingPunct="1">
                        <a:defRPr sz="1800" kern="1200">
                          <a:solidFill>
                            <a:schemeClr val="tx1"/>
                          </a:solidFill>
                          <a:latin typeface="Arial"/>
                          <a:ea typeface="DejaVu Sans"/>
                          <a:cs typeface="DejaVu Sans"/>
                        </a:defRPr>
                      </a:lvl9pPr>
                    </a:lstStyle>
                    <a:p>
                      <a:pPr algn="l"/>
                      <a:endParaRPr lang="fr-FR" sz="2400" b="0" noProof="0" dirty="0">
                        <a:solidFill>
                          <a:srgbClr val="002060"/>
                        </a:solidFill>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2400" b="0" noProof="0" dirty="0">
                          <a:solidFill>
                            <a:srgbClr val="002060"/>
                          </a:solidFill>
                          <a:latin typeface="Century Gothic" panose="020B0502020202020204" pitchFamily="34" charset="0"/>
                        </a:rPr>
                        <a:t>Elle est rapide.</a:t>
                      </a:r>
                    </a:p>
                    <a:p>
                      <a:pPr algn="l"/>
                      <a:endParaRPr lang="fr-FR" sz="2400" b="0" i="0" noProof="0" dirty="0">
                        <a:solidFill>
                          <a:srgbClr val="002060"/>
                        </a:solidFill>
                        <a:latin typeface="Century Gothic" panose="020B0502020202020204" pitchFamily="34" charset="0"/>
                      </a:endParaRPr>
                    </a:p>
                  </a:txBody>
                  <a:tcPr anchor="ctr">
                    <a:lnL>
                      <a:noFill/>
                    </a:lnL>
                    <a:lnR>
                      <a:noFill/>
                    </a:lnR>
                    <a:lnT w="9525" cap="flat" cmpd="sng" algn="ctr">
                      <a:solidFill>
                        <a:srgbClr val="1D6FA9">
                          <a:shade val="95000"/>
                          <a:satMod val="105000"/>
                        </a:srgbClr>
                      </a:solidFill>
                      <a:prstDash val="solid"/>
                    </a:lnT>
                    <a:lnB w="9525" cap="flat" cmpd="sng" algn="ctr">
                      <a:solidFill>
                        <a:srgbClr val="1D6FA9">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DejaVu Sans"/>
                          <a:cs typeface="DejaVu Sans"/>
                        </a:defRPr>
                      </a:lvl1pPr>
                      <a:lvl2pPr marL="457200" algn="l" defTabSz="914400" rtl="0" eaLnBrk="1" latinLnBrk="0" hangingPunct="1">
                        <a:defRPr sz="1800" kern="1200">
                          <a:solidFill>
                            <a:schemeClr val="tx1"/>
                          </a:solidFill>
                          <a:latin typeface="Arial"/>
                          <a:ea typeface="DejaVu Sans"/>
                          <a:cs typeface="DejaVu Sans"/>
                        </a:defRPr>
                      </a:lvl2pPr>
                      <a:lvl3pPr marL="914400" algn="l" defTabSz="914400" rtl="0" eaLnBrk="1" latinLnBrk="0" hangingPunct="1">
                        <a:defRPr sz="1800" kern="1200">
                          <a:solidFill>
                            <a:schemeClr val="tx1"/>
                          </a:solidFill>
                          <a:latin typeface="Arial"/>
                          <a:ea typeface="DejaVu Sans"/>
                          <a:cs typeface="DejaVu Sans"/>
                        </a:defRPr>
                      </a:lvl3pPr>
                      <a:lvl4pPr marL="1371600" algn="l" defTabSz="914400" rtl="0" eaLnBrk="1" latinLnBrk="0" hangingPunct="1">
                        <a:defRPr sz="1800" kern="1200">
                          <a:solidFill>
                            <a:schemeClr val="tx1"/>
                          </a:solidFill>
                          <a:latin typeface="Arial"/>
                          <a:ea typeface="DejaVu Sans"/>
                          <a:cs typeface="DejaVu Sans"/>
                        </a:defRPr>
                      </a:lvl4pPr>
                      <a:lvl5pPr marL="1828800" algn="l" defTabSz="914400" rtl="0" eaLnBrk="1" latinLnBrk="0" hangingPunct="1">
                        <a:defRPr sz="1800" kern="1200">
                          <a:solidFill>
                            <a:schemeClr val="tx1"/>
                          </a:solidFill>
                          <a:latin typeface="Arial"/>
                          <a:ea typeface="DejaVu Sans"/>
                          <a:cs typeface="DejaVu Sans"/>
                        </a:defRPr>
                      </a:lvl5pPr>
                      <a:lvl6pPr marL="2286000" algn="l" defTabSz="914400" rtl="0" eaLnBrk="1" latinLnBrk="0" hangingPunct="1">
                        <a:defRPr sz="1800" kern="1200">
                          <a:solidFill>
                            <a:schemeClr val="tx1"/>
                          </a:solidFill>
                          <a:latin typeface="Arial"/>
                          <a:ea typeface="DejaVu Sans"/>
                          <a:cs typeface="DejaVu Sans"/>
                        </a:defRPr>
                      </a:lvl6pPr>
                      <a:lvl7pPr marL="2743200" algn="l" defTabSz="914400" rtl="0" eaLnBrk="1" latinLnBrk="0" hangingPunct="1">
                        <a:defRPr sz="1800" kern="1200">
                          <a:solidFill>
                            <a:schemeClr val="tx1"/>
                          </a:solidFill>
                          <a:latin typeface="Arial"/>
                          <a:ea typeface="DejaVu Sans"/>
                          <a:cs typeface="DejaVu Sans"/>
                        </a:defRPr>
                      </a:lvl7pPr>
                      <a:lvl8pPr marL="3200400" algn="l" defTabSz="914400" rtl="0" eaLnBrk="1" latinLnBrk="0" hangingPunct="1">
                        <a:defRPr sz="1800" kern="1200">
                          <a:solidFill>
                            <a:schemeClr val="tx1"/>
                          </a:solidFill>
                          <a:latin typeface="Arial"/>
                          <a:ea typeface="DejaVu Sans"/>
                          <a:cs typeface="DejaVu Sans"/>
                        </a:defRPr>
                      </a:lvl8pPr>
                      <a:lvl9pPr marL="3657600" algn="l" defTabSz="914400" rtl="0" eaLnBrk="1" latinLnBrk="0" hangingPunct="1">
                        <a:defRPr sz="1800" kern="1200">
                          <a:solidFill>
                            <a:schemeClr val="tx1"/>
                          </a:solidFill>
                          <a:latin typeface="Arial"/>
                          <a:ea typeface="DejaVu Sans"/>
                          <a:cs typeface="DejaVu Sans"/>
                        </a:defRPr>
                      </a:lvl9pPr>
                    </a:lstStyle>
                    <a:p>
                      <a:pPr algn="l"/>
                      <a:endParaRPr lang="en-GB" sz="2400" i="0" dirty="0">
                        <a:solidFill>
                          <a:srgbClr val="002060"/>
                        </a:solidFill>
                        <a:latin typeface="Century Gothic" panose="020B0502020202020204" pitchFamily="34" charset="0"/>
                      </a:endParaRPr>
                    </a:p>
                  </a:txBody>
                  <a:tcPr anchor="ctr">
                    <a:lnL>
                      <a:noFill/>
                    </a:lnL>
                    <a:lnR>
                      <a:noFill/>
                    </a:lnR>
                    <a:lnT w="9525" cap="flat" cmpd="sng" algn="ctr">
                      <a:solidFill>
                        <a:srgbClr val="1D6FA9">
                          <a:shade val="95000"/>
                          <a:satMod val="105000"/>
                        </a:srgbClr>
                      </a:solidFill>
                      <a:prstDash val="solid"/>
                    </a:lnT>
                    <a:lnB w="9525" cap="flat" cmpd="sng" algn="ctr">
                      <a:solidFill>
                        <a:srgbClr val="1D6FA9">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DejaVu Sans"/>
                          <a:cs typeface="DejaVu Sans"/>
                        </a:defRPr>
                      </a:lvl1pPr>
                      <a:lvl2pPr marL="457200" algn="l" defTabSz="914400" rtl="0" eaLnBrk="1" latinLnBrk="0" hangingPunct="1">
                        <a:defRPr sz="1800" kern="1200">
                          <a:solidFill>
                            <a:schemeClr val="tx1"/>
                          </a:solidFill>
                          <a:latin typeface="Arial"/>
                          <a:ea typeface="DejaVu Sans"/>
                          <a:cs typeface="DejaVu Sans"/>
                        </a:defRPr>
                      </a:lvl2pPr>
                      <a:lvl3pPr marL="914400" algn="l" defTabSz="914400" rtl="0" eaLnBrk="1" latinLnBrk="0" hangingPunct="1">
                        <a:defRPr sz="1800" kern="1200">
                          <a:solidFill>
                            <a:schemeClr val="tx1"/>
                          </a:solidFill>
                          <a:latin typeface="Arial"/>
                          <a:ea typeface="DejaVu Sans"/>
                          <a:cs typeface="DejaVu Sans"/>
                        </a:defRPr>
                      </a:lvl3pPr>
                      <a:lvl4pPr marL="1371600" algn="l" defTabSz="914400" rtl="0" eaLnBrk="1" latinLnBrk="0" hangingPunct="1">
                        <a:defRPr sz="1800" kern="1200">
                          <a:solidFill>
                            <a:schemeClr val="tx1"/>
                          </a:solidFill>
                          <a:latin typeface="Arial"/>
                          <a:ea typeface="DejaVu Sans"/>
                          <a:cs typeface="DejaVu Sans"/>
                        </a:defRPr>
                      </a:lvl4pPr>
                      <a:lvl5pPr marL="1828800" algn="l" defTabSz="914400" rtl="0" eaLnBrk="1" latinLnBrk="0" hangingPunct="1">
                        <a:defRPr sz="1800" kern="1200">
                          <a:solidFill>
                            <a:schemeClr val="tx1"/>
                          </a:solidFill>
                          <a:latin typeface="Arial"/>
                          <a:ea typeface="DejaVu Sans"/>
                          <a:cs typeface="DejaVu Sans"/>
                        </a:defRPr>
                      </a:lvl5pPr>
                      <a:lvl6pPr marL="2286000" algn="l" defTabSz="914400" rtl="0" eaLnBrk="1" latinLnBrk="0" hangingPunct="1">
                        <a:defRPr sz="1800" kern="1200">
                          <a:solidFill>
                            <a:schemeClr val="tx1"/>
                          </a:solidFill>
                          <a:latin typeface="Arial"/>
                          <a:ea typeface="DejaVu Sans"/>
                          <a:cs typeface="DejaVu Sans"/>
                        </a:defRPr>
                      </a:lvl6pPr>
                      <a:lvl7pPr marL="2743200" algn="l" defTabSz="914400" rtl="0" eaLnBrk="1" latinLnBrk="0" hangingPunct="1">
                        <a:defRPr sz="1800" kern="1200">
                          <a:solidFill>
                            <a:schemeClr val="tx1"/>
                          </a:solidFill>
                          <a:latin typeface="Arial"/>
                          <a:ea typeface="DejaVu Sans"/>
                          <a:cs typeface="DejaVu Sans"/>
                        </a:defRPr>
                      </a:lvl7pPr>
                      <a:lvl8pPr marL="3200400" algn="l" defTabSz="914400" rtl="0" eaLnBrk="1" latinLnBrk="0" hangingPunct="1">
                        <a:defRPr sz="1800" kern="1200">
                          <a:solidFill>
                            <a:schemeClr val="tx1"/>
                          </a:solidFill>
                          <a:latin typeface="Arial"/>
                          <a:ea typeface="DejaVu Sans"/>
                          <a:cs typeface="DejaVu Sans"/>
                        </a:defRPr>
                      </a:lvl8pPr>
                      <a:lvl9pPr marL="3657600" algn="l" defTabSz="914400" rtl="0" eaLnBrk="1" latinLnBrk="0" hangingPunct="1">
                        <a:defRPr sz="1800" kern="1200">
                          <a:solidFill>
                            <a:schemeClr val="tx1"/>
                          </a:solidFill>
                          <a:latin typeface="Arial"/>
                          <a:ea typeface="DejaVu Sans"/>
                          <a:cs typeface="DejaVu Sans"/>
                        </a:defRPr>
                      </a:lvl9pPr>
                    </a:lstStyle>
                    <a:p>
                      <a:pPr algn="l"/>
                      <a:endParaRPr lang="en-GB" sz="2400" i="0" dirty="0">
                        <a:solidFill>
                          <a:srgbClr val="002060"/>
                        </a:solidFill>
                        <a:latin typeface="Century Gothic" panose="020B0502020202020204" pitchFamily="34" charset="0"/>
                      </a:endParaRPr>
                    </a:p>
                  </a:txBody>
                  <a:tcPr anchor="ctr">
                    <a:lnL>
                      <a:noFill/>
                    </a:lnL>
                    <a:lnR w="9525" cap="flat" cmpd="sng" algn="ctr">
                      <a:solidFill>
                        <a:srgbClr val="1D6FA9">
                          <a:shade val="95000"/>
                          <a:satMod val="105000"/>
                        </a:srgbClr>
                      </a:solidFill>
                      <a:prstDash val="solid"/>
                    </a:lnR>
                    <a:lnT w="9525" cap="flat" cmpd="sng" algn="ctr">
                      <a:solidFill>
                        <a:srgbClr val="1D6FA9">
                          <a:shade val="95000"/>
                          <a:satMod val="105000"/>
                        </a:srgbClr>
                      </a:solidFill>
                      <a:prstDash val="solid"/>
                    </a:lnT>
                    <a:lnB w="9525" cap="flat" cmpd="sng" algn="ctr">
                      <a:solidFill>
                        <a:srgbClr val="1D6FA9">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720189548"/>
                  </a:ext>
                </a:extLst>
              </a:tr>
              <a:tr h="370840">
                <a:tc>
                  <a:txBody>
                    <a:bodyPr/>
                    <a:lstStyle>
                      <a:lvl1pPr marL="0" algn="l" defTabSz="914400" rtl="0" eaLnBrk="1" latinLnBrk="0" hangingPunct="1">
                        <a:defRPr sz="1800" kern="1200">
                          <a:solidFill>
                            <a:schemeClr val="tx1"/>
                          </a:solidFill>
                          <a:latin typeface="Arial"/>
                          <a:ea typeface="DejaVu Sans"/>
                          <a:cs typeface="DejaVu Sans"/>
                        </a:defRPr>
                      </a:lvl1pPr>
                      <a:lvl2pPr marL="457200" algn="l" defTabSz="914400" rtl="0" eaLnBrk="1" latinLnBrk="0" hangingPunct="1">
                        <a:defRPr sz="1800" kern="1200">
                          <a:solidFill>
                            <a:schemeClr val="tx1"/>
                          </a:solidFill>
                          <a:latin typeface="Arial"/>
                          <a:ea typeface="DejaVu Sans"/>
                          <a:cs typeface="DejaVu Sans"/>
                        </a:defRPr>
                      </a:lvl2pPr>
                      <a:lvl3pPr marL="914400" algn="l" defTabSz="914400" rtl="0" eaLnBrk="1" latinLnBrk="0" hangingPunct="1">
                        <a:defRPr sz="1800" kern="1200">
                          <a:solidFill>
                            <a:schemeClr val="tx1"/>
                          </a:solidFill>
                          <a:latin typeface="Arial"/>
                          <a:ea typeface="DejaVu Sans"/>
                          <a:cs typeface="DejaVu Sans"/>
                        </a:defRPr>
                      </a:lvl3pPr>
                      <a:lvl4pPr marL="1371600" algn="l" defTabSz="914400" rtl="0" eaLnBrk="1" latinLnBrk="0" hangingPunct="1">
                        <a:defRPr sz="1800" kern="1200">
                          <a:solidFill>
                            <a:schemeClr val="tx1"/>
                          </a:solidFill>
                          <a:latin typeface="Arial"/>
                          <a:ea typeface="DejaVu Sans"/>
                          <a:cs typeface="DejaVu Sans"/>
                        </a:defRPr>
                      </a:lvl4pPr>
                      <a:lvl5pPr marL="1828800" algn="l" defTabSz="914400" rtl="0" eaLnBrk="1" latinLnBrk="0" hangingPunct="1">
                        <a:defRPr sz="1800" kern="1200">
                          <a:solidFill>
                            <a:schemeClr val="tx1"/>
                          </a:solidFill>
                          <a:latin typeface="Arial"/>
                          <a:ea typeface="DejaVu Sans"/>
                          <a:cs typeface="DejaVu Sans"/>
                        </a:defRPr>
                      </a:lvl5pPr>
                      <a:lvl6pPr marL="2286000" algn="l" defTabSz="914400" rtl="0" eaLnBrk="1" latinLnBrk="0" hangingPunct="1">
                        <a:defRPr sz="1800" kern="1200">
                          <a:solidFill>
                            <a:schemeClr val="tx1"/>
                          </a:solidFill>
                          <a:latin typeface="Arial"/>
                          <a:ea typeface="DejaVu Sans"/>
                          <a:cs typeface="DejaVu Sans"/>
                        </a:defRPr>
                      </a:lvl6pPr>
                      <a:lvl7pPr marL="2743200" algn="l" defTabSz="914400" rtl="0" eaLnBrk="1" latinLnBrk="0" hangingPunct="1">
                        <a:defRPr sz="1800" kern="1200">
                          <a:solidFill>
                            <a:schemeClr val="tx1"/>
                          </a:solidFill>
                          <a:latin typeface="Arial"/>
                          <a:ea typeface="DejaVu Sans"/>
                          <a:cs typeface="DejaVu Sans"/>
                        </a:defRPr>
                      </a:lvl7pPr>
                      <a:lvl8pPr marL="3200400" algn="l" defTabSz="914400" rtl="0" eaLnBrk="1" latinLnBrk="0" hangingPunct="1">
                        <a:defRPr sz="1800" kern="1200">
                          <a:solidFill>
                            <a:schemeClr val="tx1"/>
                          </a:solidFill>
                          <a:latin typeface="Arial"/>
                          <a:ea typeface="DejaVu Sans"/>
                          <a:cs typeface="DejaVu Sans"/>
                        </a:defRPr>
                      </a:lvl8pPr>
                      <a:lvl9pPr marL="3657600" algn="l" defTabSz="914400" rtl="0" eaLnBrk="1" latinLnBrk="0" hangingPunct="1">
                        <a:defRPr sz="1800" kern="1200">
                          <a:solidFill>
                            <a:schemeClr val="tx1"/>
                          </a:solidFill>
                          <a:latin typeface="Arial"/>
                          <a:ea typeface="DejaVu Sans"/>
                          <a:cs typeface="DejaVu Sans"/>
                        </a:defRPr>
                      </a:lvl9pPr>
                    </a:lstStyle>
                    <a:p>
                      <a:pPr algn="ctr"/>
                      <a:r>
                        <a:rPr lang="en-GB" sz="2800" b="1" dirty="0">
                          <a:solidFill>
                            <a:srgbClr val="002060"/>
                          </a:solidFill>
                        </a:rPr>
                        <a:t>2</a:t>
                      </a:r>
                      <a:endParaRPr lang="en-GB" sz="2800" b="1" i="0" dirty="0">
                        <a:solidFill>
                          <a:srgbClr val="002060"/>
                        </a:solidFill>
                        <a:latin typeface="Century Gothic" panose="020B0502020202020204" pitchFamily="34" charset="0"/>
                      </a:endParaRPr>
                    </a:p>
                  </a:txBody>
                  <a:tcPr anchor="ctr">
                    <a:lnL w="9525" cap="flat" cmpd="sng" algn="ctr">
                      <a:solidFill>
                        <a:srgbClr val="1D6FA9">
                          <a:shade val="95000"/>
                          <a:satMod val="105000"/>
                        </a:srgbClr>
                      </a:solidFill>
                      <a:prstDash val="solid"/>
                    </a:lnL>
                    <a:lnR>
                      <a:noFill/>
                    </a:lnR>
                    <a:lnT w="9525" cap="flat" cmpd="sng" algn="ctr">
                      <a:solidFill>
                        <a:srgbClr val="1D6FA9">
                          <a:shade val="95000"/>
                          <a:satMod val="105000"/>
                        </a:srgbClr>
                      </a:solidFill>
                      <a:prstDash val="solid"/>
                    </a:lnT>
                    <a:lnB w="9525" cap="flat" cmpd="sng" algn="ctr">
                      <a:solidFill>
                        <a:srgbClr val="1D6FA9">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DejaVu Sans"/>
                          <a:cs typeface="DejaVu Sans"/>
                        </a:defRPr>
                      </a:lvl1pPr>
                      <a:lvl2pPr marL="457200" algn="l" defTabSz="914400" rtl="0" eaLnBrk="1" latinLnBrk="0" hangingPunct="1">
                        <a:defRPr sz="1800" kern="1200">
                          <a:solidFill>
                            <a:schemeClr val="tx1"/>
                          </a:solidFill>
                          <a:latin typeface="Arial"/>
                          <a:ea typeface="DejaVu Sans"/>
                          <a:cs typeface="DejaVu Sans"/>
                        </a:defRPr>
                      </a:lvl2pPr>
                      <a:lvl3pPr marL="914400" algn="l" defTabSz="914400" rtl="0" eaLnBrk="1" latinLnBrk="0" hangingPunct="1">
                        <a:defRPr sz="1800" kern="1200">
                          <a:solidFill>
                            <a:schemeClr val="tx1"/>
                          </a:solidFill>
                          <a:latin typeface="Arial"/>
                          <a:ea typeface="DejaVu Sans"/>
                          <a:cs typeface="DejaVu Sans"/>
                        </a:defRPr>
                      </a:lvl3pPr>
                      <a:lvl4pPr marL="1371600" algn="l" defTabSz="914400" rtl="0" eaLnBrk="1" latinLnBrk="0" hangingPunct="1">
                        <a:defRPr sz="1800" kern="1200">
                          <a:solidFill>
                            <a:schemeClr val="tx1"/>
                          </a:solidFill>
                          <a:latin typeface="Arial"/>
                          <a:ea typeface="DejaVu Sans"/>
                          <a:cs typeface="DejaVu Sans"/>
                        </a:defRPr>
                      </a:lvl4pPr>
                      <a:lvl5pPr marL="1828800" algn="l" defTabSz="914400" rtl="0" eaLnBrk="1" latinLnBrk="0" hangingPunct="1">
                        <a:defRPr sz="1800" kern="1200">
                          <a:solidFill>
                            <a:schemeClr val="tx1"/>
                          </a:solidFill>
                          <a:latin typeface="Arial"/>
                          <a:ea typeface="DejaVu Sans"/>
                          <a:cs typeface="DejaVu Sans"/>
                        </a:defRPr>
                      </a:lvl5pPr>
                      <a:lvl6pPr marL="2286000" algn="l" defTabSz="914400" rtl="0" eaLnBrk="1" latinLnBrk="0" hangingPunct="1">
                        <a:defRPr sz="1800" kern="1200">
                          <a:solidFill>
                            <a:schemeClr val="tx1"/>
                          </a:solidFill>
                          <a:latin typeface="Arial"/>
                          <a:ea typeface="DejaVu Sans"/>
                          <a:cs typeface="DejaVu Sans"/>
                        </a:defRPr>
                      </a:lvl6pPr>
                      <a:lvl7pPr marL="2743200" algn="l" defTabSz="914400" rtl="0" eaLnBrk="1" latinLnBrk="0" hangingPunct="1">
                        <a:defRPr sz="1800" kern="1200">
                          <a:solidFill>
                            <a:schemeClr val="tx1"/>
                          </a:solidFill>
                          <a:latin typeface="Arial"/>
                          <a:ea typeface="DejaVu Sans"/>
                          <a:cs typeface="DejaVu Sans"/>
                        </a:defRPr>
                      </a:lvl7pPr>
                      <a:lvl8pPr marL="3200400" algn="l" defTabSz="914400" rtl="0" eaLnBrk="1" latinLnBrk="0" hangingPunct="1">
                        <a:defRPr sz="1800" kern="1200">
                          <a:solidFill>
                            <a:schemeClr val="tx1"/>
                          </a:solidFill>
                          <a:latin typeface="Arial"/>
                          <a:ea typeface="DejaVu Sans"/>
                          <a:cs typeface="DejaVu Sans"/>
                        </a:defRPr>
                      </a:lvl8pPr>
                      <a:lvl9pPr marL="3657600" algn="l" defTabSz="914400" rtl="0" eaLnBrk="1" latinLnBrk="0" hangingPunct="1">
                        <a:defRPr sz="1800" kern="1200">
                          <a:solidFill>
                            <a:schemeClr val="tx1"/>
                          </a:solidFill>
                          <a:latin typeface="Arial"/>
                          <a:ea typeface="DejaVu Sans"/>
                          <a:cs typeface="DejaVu San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2400" b="0" noProof="0" dirty="0">
                        <a:solidFill>
                          <a:srgbClr val="002060"/>
                        </a:solidFill>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2400" b="0" noProof="0" dirty="0">
                          <a:solidFill>
                            <a:srgbClr val="002060"/>
                          </a:solidFill>
                          <a:latin typeface="Century Gothic" panose="020B0502020202020204" pitchFamily="34" charset="0"/>
                        </a:rPr>
                        <a:t>Il est important.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2400" b="0" i="0" noProof="0" dirty="0">
                        <a:solidFill>
                          <a:srgbClr val="002060"/>
                        </a:solidFill>
                        <a:latin typeface="Century Gothic" panose="020B0502020202020204" pitchFamily="34" charset="0"/>
                      </a:endParaRPr>
                    </a:p>
                  </a:txBody>
                  <a:tcPr anchor="ctr">
                    <a:lnL>
                      <a:noFill/>
                    </a:lnL>
                    <a:lnR>
                      <a:noFill/>
                    </a:lnR>
                    <a:lnT w="9525" cap="flat" cmpd="sng" algn="ctr">
                      <a:solidFill>
                        <a:srgbClr val="1D6FA9">
                          <a:shade val="95000"/>
                          <a:satMod val="105000"/>
                        </a:srgbClr>
                      </a:solidFill>
                      <a:prstDash val="solid"/>
                    </a:lnT>
                    <a:lnB w="9525" cap="flat" cmpd="sng" algn="ctr">
                      <a:solidFill>
                        <a:srgbClr val="1D6FA9">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DejaVu Sans"/>
                          <a:cs typeface="DejaVu Sans"/>
                        </a:defRPr>
                      </a:lvl1pPr>
                      <a:lvl2pPr marL="457200" algn="l" defTabSz="914400" rtl="0" eaLnBrk="1" latinLnBrk="0" hangingPunct="1">
                        <a:defRPr sz="1800" kern="1200">
                          <a:solidFill>
                            <a:schemeClr val="tx1"/>
                          </a:solidFill>
                          <a:latin typeface="Arial"/>
                          <a:ea typeface="DejaVu Sans"/>
                          <a:cs typeface="DejaVu Sans"/>
                        </a:defRPr>
                      </a:lvl2pPr>
                      <a:lvl3pPr marL="914400" algn="l" defTabSz="914400" rtl="0" eaLnBrk="1" latinLnBrk="0" hangingPunct="1">
                        <a:defRPr sz="1800" kern="1200">
                          <a:solidFill>
                            <a:schemeClr val="tx1"/>
                          </a:solidFill>
                          <a:latin typeface="Arial"/>
                          <a:ea typeface="DejaVu Sans"/>
                          <a:cs typeface="DejaVu Sans"/>
                        </a:defRPr>
                      </a:lvl3pPr>
                      <a:lvl4pPr marL="1371600" algn="l" defTabSz="914400" rtl="0" eaLnBrk="1" latinLnBrk="0" hangingPunct="1">
                        <a:defRPr sz="1800" kern="1200">
                          <a:solidFill>
                            <a:schemeClr val="tx1"/>
                          </a:solidFill>
                          <a:latin typeface="Arial"/>
                          <a:ea typeface="DejaVu Sans"/>
                          <a:cs typeface="DejaVu Sans"/>
                        </a:defRPr>
                      </a:lvl4pPr>
                      <a:lvl5pPr marL="1828800" algn="l" defTabSz="914400" rtl="0" eaLnBrk="1" latinLnBrk="0" hangingPunct="1">
                        <a:defRPr sz="1800" kern="1200">
                          <a:solidFill>
                            <a:schemeClr val="tx1"/>
                          </a:solidFill>
                          <a:latin typeface="Arial"/>
                          <a:ea typeface="DejaVu Sans"/>
                          <a:cs typeface="DejaVu Sans"/>
                        </a:defRPr>
                      </a:lvl5pPr>
                      <a:lvl6pPr marL="2286000" algn="l" defTabSz="914400" rtl="0" eaLnBrk="1" latinLnBrk="0" hangingPunct="1">
                        <a:defRPr sz="1800" kern="1200">
                          <a:solidFill>
                            <a:schemeClr val="tx1"/>
                          </a:solidFill>
                          <a:latin typeface="Arial"/>
                          <a:ea typeface="DejaVu Sans"/>
                          <a:cs typeface="DejaVu Sans"/>
                        </a:defRPr>
                      </a:lvl6pPr>
                      <a:lvl7pPr marL="2743200" algn="l" defTabSz="914400" rtl="0" eaLnBrk="1" latinLnBrk="0" hangingPunct="1">
                        <a:defRPr sz="1800" kern="1200">
                          <a:solidFill>
                            <a:schemeClr val="tx1"/>
                          </a:solidFill>
                          <a:latin typeface="Arial"/>
                          <a:ea typeface="DejaVu Sans"/>
                          <a:cs typeface="DejaVu Sans"/>
                        </a:defRPr>
                      </a:lvl7pPr>
                      <a:lvl8pPr marL="3200400" algn="l" defTabSz="914400" rtl="0" eaLnBrk="1" latinLnBrk="0" hangingPunct="1">
                        <a:defRPr sz="1800" kern="1200">
                          <a:solidFill>
                            <a:schemeClr val="tx1"/>
                          </a:solidFill>
                          <a:latin typeface="Arial"/>
                          <a:ea typeface="DejaVu Sans"/>
                          <a:cs typeface="DejaVu Sans"/>
                        </a:defRPr>
                      </a:lvl8pPr>
                      <a:lvl9pPr marL="3657600" algn="l" defTabSz="914400" rtl="0" eaLnBrk="1" latinLnBrk="0" hangingPunct="1">
                        <a:defRPr sz="1800" kern="1200">
                          <a:solidFill>
                            <a:schemeClr val="tx1"/>
                          </a:solidFill>
                          <a:latin typeface="Arial"/>
                          <a:ea typeface="DejaVu Sans"/>
                          <a:cs typeface="DejaVu Sans"/>
                        </a:defRPr>
                      </a:lvl9pPr>
                    </a:lstStyle>
                    <a:p>
                      <a:pPr algn="l"/>
                      <a:endParaRPr lang="en-GB" sz="2400" i="0" dirty="0">
                        <a:solidFill>
                          <a:srgbClr val="002060"/>
                        </a:solidFill>
                        <a:latin typeface="Century Gothic" panose="020B0502020202020204" pitchFamily="34" charset="0"/>
                      </a:endParaRPr>
                    </a:p>
                  </a:txBody>
                  <a:tcPr anchor="ctr">
                    <a:lnL>
                      <a:noFill/>
                    </a:lnL>
                    <a:lnR>
                      <a:noFill/>
                    </a:lnR>
                    <a:lnT w="9525" cap="flat" cmpd="sng" algn="ctr">
                      <a:solidFill>
                        <a:srgbClr val="1D6FA9">
                          <a:shade val="95000"/>
                          <a:satMod val="105000"/>
                        </a:srgbClr>
                      </a:solidFill>
                      <a:prstDash val="solid"/>
                    </a:lnT>
                    <a:lnB w="9525" cap="flat" cmpd="sng" algn="ctr">
                      <a:solidFill>
                        <a:srgbClr val="1D6FA9">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DejaVu Sans"/>
                          <a:cs typeface="DejaVu Sans"/>
                        </a:defRPr>
                      </a:lvl1pPr>
                      <a:lvl2pPr marL="457200" algn="l" defTabSz="914400" rtl="0" eaLnBrk="1" latinLnBrk="0" hangingPunct="1">
                        <a:defRPr sz="1800" kern="1200">
                          <a:solidFill>
                            <a:schemeClr val="tx1"/>
                          </a:solidFill>
                          <a:latin typeface="Arial"/>
                          <a:ea typeface="DejaVu Sans"/>
                          <a:cs typeface="DejaVu Sans"/>
                        </a:defRPr>
                      </a:lvl2pPr>
                      <a:lvl3pPr marL="914400" algn="l" defTabSz="914400" rtl="0" eaLnBrk="1" latinLnBrk="0" hangingPunct="1">
                        <a:defRPr sz="1800" kern="1200">
                          <a:solidFill>
                            <a:schemeClr val="tx1"/>
                          </a:solidFill>
                          <a:latin typeface="Arial"/>
                          <a:ea typeface="DejaVu Sans"/>
                          <a:cs typeface="DejaVu Sans"/>
                        </a:defRPr>
                      </a:lvl3pPr>
                      <a:lvl4pPr marL="1371600" algn="l" defTabSz="914400" rtl="0" eaLnBrk="1" latinLnBrk="0" hangingPunct="1">
                        <a:defRPr sz="1800" kern="1200">
                          <a:solidFill>
                            <a:schemeClr val="tx1"/>
                          </a:solidFill>
                          <a:latin typeface="Arial"/>
                          <a:ea typeface="DejaVu Sans"/>
                          <a:cs typeface="DejaVu Sans"/>
                        </a:defRPr>
                      </a:lvl4pPr>
                      <a:lvl5pPr marL="1828800" algn="l" defTabSz="914400" rtl="0" eaLnBrk="1" latinLnBrk="0" hangingPunct="1">
                        <a:defRPr sz="1800" kern="1200">
                          <a:solidFill>
                            <a:schemeClr val="tx1"/>
                          </a:solidFill>
                          <a:latin typeface="Arial"/>
                          <a:ea typeface="DejaVu Sans"/>
                          <a:cs typeface="DejaVu Sans"/>
                        </a:defRPr>
                      </a:lvl5pPr>
                      <a:lvl6pPr marL="2286000" algn="l" defTabSz="914400" rtl="0" eaLnBrk="1" latinLnBrk="0" hangingPunct="1">
                        <a:defRPr sz="1800" kern="1200">
                          <a:solidFill>
                            <a:schemeClr val="tx1"/>
                          </a:solidFill>
                          <a:latin typeface="Arial"/>
                          <a:ea typeface="DejaVu Sans"/>
                          <a:cs typeface="DejaVu Sans"/>
                        </a:defRPr>
                      </a:lvl6pPr>
                      <a:lvl7pPr marL="2743200" algn="l" defTabSz="914400" rtl="0" eaLnBrk="1" latinLnBrk="0" hangingPunct="1">
                        <a:defRPr sz="1800" kern="1200">
                          <a:solidFill>
                            <a:schemeClr val="tx1"/>
                          </a:solidFill>
                          <a:latin typeface="Arial"/>
                          <a:ea typeface="DejaVu Sans"/>
                          <a:cs typeface="DejaVu Sans"/>
                        </a:defRPr>
                      </a:lvl7pPr>
                      <a:lvl8pPr marL="3200400" algn="l" defTabSz="914400" rtl="0" eaLnBrk="1" latinLnBrk="0" hangingPunct="1">
                        <a:defRPr sz="1800" kern="1200">
                          <a:solidFill>
                            <a:schemeClr val="tx1"/>
                          </a:solidFill>
                          <a:latin typeface="Arial"/>
                          <a:ea typeface="DejaVu Sans"/>
                          <a:cs typeface="DejaVu Sans"/>
                        </a:defRPr>
                      </a:lvl8pPr>
                      <a:lvl9pPr marL="3657600" algn="l" defTabSz="914400" rtl="0" eaLnBrk="1" latinLnBrk="0" hangingPunct="1">
                        <a:defRPr sz="1800" kern="1200">
                          <a:solidFill>
                            <a:schemeClr val="tx1"/>
                          </a:solidFill>
                          <a:latin typeface="Arial"/>
                          <a:ea typeface="DejaVu Sans"/>
                          <a:cs typeface="DejaVu Sans"/>
                        </a:defRPr>
                      </a:lvl9pPr>
                    </a:lstStyle>
                    <a:p>
                      <a:pPr algn="l"/>
                      <a:endParaRPr lang="en-GB" sz="2400" i="0" dirty="0">
                        <a:solidFill>
                          <a:srgbClr val="002060"/>
                        </a:solidFill>
                        <a:latin typeface="Century Gothic" panose="020B0502020202020204" pitchFamily="34" charset="0"/>
                      </a:endParaRPr>
                    </a:p>
                  </a:txBody>
                  <a:tcPr anchor="ctr">
                    <a:lnL>
                      <a:noFill/>
                    </a:lnL>
                    <a:lnR w="9525" cap="flat" cmpd="sng" algn="ctr">
                      <a:solidFill>
                        <a:srgbClr val="1D6FA9">
                          <a:shade val="95000"/>
                          <a:satMod val="105000"/>
                        </a:srgbClr>
                      </a:solidFill>
                      <a:prstDash val="solid"/>
                    </a:lnR>
                    <a:lnT w="9525" cap="flat" cmpd="sng" algn="ctr">
                      <a:solidFill>
                        <a:srgbClr val="1D6FA9">
                          <a:shade val="95000"/>
                          <a:satMod val="105000"/>
                        </a:srgbClr>
                      </a:solidFill>
                      <a:prstDash val="solid"/>
                    </a:lnT>
                    <a:lnB w="9525" cap="flat" cmpd="sng" algn="ctr">
                      <a:solidFill>
                        <a:srgbClr val="1D6FA9">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568798639"/>
                  </a:ext>
                </a:extLst>
              </a:tr>
              <a:tr h="370840">
                <a:tc>
                  <a:txBody>
                    <a:bodyPr/>
                    <a:lstStyle>
                      <a:lvl1pPr marL="0" algn="l" defTabSz="914400" rtl="0" eaLnBrk="1" latinLnBrk="0" hangingPunct="1">
                        <a:defRPr sz="1800" kern="1200">
                          <a:solidFill>
                            <a:schemeClr val="tx1"/>
                          </a:solidFill>
                          <a:latin typeface="Arial"/>
                          <a:ea typeface="DejaVu Sans"/>
                          <a:cs typeface="DejaVu Sans"/>
                        </a:defRPr>
                      </a:lvl1pPr>
                      <a:lvl2pPr marL="457200" algn="l" defTabSz="914400" rtl="0" eaLnBrk="1" latinLnBrk="0" hangingPunct="1">
                        <a:defRPr sz="1800" kern="1200">
                          <a:solidFill>
                            <a:schemeClr val="tx1"/>
                          </a:solidFill>
                          <a:latin typeface="Arial"/>
                          <a:ea typeface="DejaVu Sans"/>
                          <a:cs typeface="DejaVu Sans"/>
                        </a:defRPr>
                      </a:lvl2pPr>
                      <a:lvl3pPr marL="914400" algn="l" defTabSz="914400" rtl="0" eaLnBrk="1" latinLnBrk="0" hangingPunct="1">
                        <a:defRPr sz="1800" kern="1200">
                          <a:solidFill>
                            <a:schemeClr val="tx1"/>
                          </a:solidFill>
                          <a:latin typeface="Arial"/>
                          <a:ea typeface="DejaVu Sans"/>
                          <a:cs typeface="DejaVu Sans"/>
                        </a:defRPr>
                      </a:lvl3pPr>
                      <a:lvl4pPr marL="1371600" algn="l" defTabSz="914400" rtl="0" eaLnBrk="1" latinLnBrk="0" hangingPunct="1">
                        <a:defRPr sz="1800" kern="1200">
                          <a:solidFill>
                            <a:schemeClr val="tx1"/>
                          </a:solidFill>
                          <a:latin typeface="Arial"/>
                          <a:ea typeface="DejaVu Sans"/>
                          <a:cs typeface="DejaVu Sans"/>
                        </a:defRPr>
                      </a:lvl4pPr>
                      <a:lvl5pPr marL="1828800" algn="l" defTabSz="914400" rtl="0" eaLnBrk="1" latinLnBrk="0" hangingPunct="1">
                        <a:defRPr sz="1800" kern="1200">
                          <a:solidFill>
                            <a:schemeClr val="tx1"/>
                          </a:solidFill>
                          <a:latin typeface="Arial"/>
                          <a:ea typeface="DejaVu Sans"/>
                          <a:cs typeface="DejaVu Sans"/>
                        </a:defRPr>
                      </a:lvl5pPr>
                      <a:lvl6pPr marL="2286000" algn="l" defTabSz="914400" rtl="0" eaLnBrk="1" latinLnBrk="0" hangingPunct="1">
                        <a:defRPr sz="1800" kern="1200">
                          <a:solidFill>
                            <a:schemeClr val="tx1"/>
                          </a:solidFill>
                          <a:latin typeface="Arial"/>
                          <a:ea typeface="DejaVu Sans"/>
                          <a:cs typeface="DejaVu Sans"/>
                        </a:defRPr>
                      </a:lvl6pPr>
                      <a:lvl7pPr marL="2743200" algn="l" defTabSz="914400" rtl="0" eaLnBrk="1" latinLnBrk="0" hangingPunct="1">
                        <a:defRPr sz="1800" kern="1200">
                          <a:solidFill>
                            <a:schemeClr val="tx1"/>
                          </a:solidFill>
                          <a:latin typeface="Arial"/>
                          <a:ea typeface="DejaVu Sans"/>
                          <a:cs typeface="DejaVu Sans"/>
                        </a:defRPr>
                      </a:lvl7pPr>
                      <a:lvl8pPr marL="3200400" algn="l" defTabSz="914400" rtl="0" eaLnBrk="1" latinLnBrk="0" hangingPunct="1">
                        <a:defRPr sz="1800" kern="1200">
                          <a:solidFill>
                            <a:schemeClr val="tx1"/>
                          </a:solidFill>
                          <a:latin typeface="Arial"/>
                          <a:ea typeface="DejaVu Sans"/>
                          <a:cs typeface="DejaVu Sans"/>
                        </a:defRPr>
                      </a:lvl8pPr>
                      <a:lvl9pPr marL="3657600" algn="l" defTabSz="914400" rtl="0" eaLnBrk="1" latinLnBrk="0" hangingPunct="1">
                        <a:defRPr sz="1800" kern="1200">
                          <a:solidFill>
                            <a:schemeClr val="tx1"/>
                          </a:solidFill>
                          <a:latin typeface="Arial"/>
                          <a:ea typeface="DejaVu Sans"/>
                          <a:cs typeface="DejaVu Sans"/>
                        </a:defRPr>
                      </a:lvl9pPr>
                    </a:lstStyle>
                    <a:p>
                      <a:pPr algn="ctr"/>
                      <a:r>
                        <a:rPr lang="en-GB" sz="2800" b="1" dirty="0">
                          <a:solidFill>
                            <a:srgbClr val="002060"/>
                          </a:solidFill>
                        </a:rPr>
                        <a:t>3</a:t>
                      </a:r>
                      <a:endParaRPr lang="en-GB" sz="2800" b="1" i="0" dirty="0">
                        <a:solidFill>
                          <a:srgbClr val="002060"/>
                        </a:solidFill>
                        <a:latin typeface="Century Gothic" panose="020B0502020202020204" pitchFamily="34" charset="0"/>
                      </a:endParaRPr>
                    </a:p>
                  </a:txBody>
                  <a:tcPr anchor="ctr">
                    <a:lnL w="9525" cap="flat" cmpd="sng" algn="ctr">
                      <a:solidFill>
                        <a:srgbClr val="1D6FA9">
                          <a:shade val="95000"/>
                          <a:satMod val="105000"/>
                        </a:srgbClr>
                      </a:solidFill>
                      <a:prstDash val="solid"/>
                    </a:lnL>
                    <a:lnR>
                      <a:noFill/>
                    </a:lnR>
                    <a:lnT w="9525" cap="flat" cmpd="sng" algn="ctr">
                      <a:solidFill>
                        <a:srgbClr val="1D6FA9">
                          <a:shade val="95000"/>
                          <a:satMod val="105000"/>
                        </a:srgbClr>
                      </a:solidFill>
                      <a:prstDash val="solid"/>
                    </a:lnT>
                    <a:lnB w="9525" cap="flat" cmpd="sng" algn="ctr">
                      <a:solidFill>
                        <a:srgbClr val="1D6FA9">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DejaVu Sans"/>
                          <a:cs typeface="DejaVu Sans"/>
                        </a:defRPr>
                      </a:lvl1pPr>
                      <a:lvl2pPr marL="457200" algn="l" defTabSz="914400" rtl="0" eaLnBrk="1" latinLnBrk="0" hangingPunct="1">
                        <a:defRPr sz="1800" kern="1200">
                          <a:solidFill>
                            <a:schemeClr val="tx1"/>
                          </a:solidFill>
                          <a:latin typeface="Arial"/>
                          <a:ea typeface="DejaVu Sans"/>
                          <a:cs typeface="DejaVu Sans"/>
                        </a:defRPr>
                      </a:lvl2pPr>
                      <a:lvl3pPr marL="914400" algn="l" defTabSz="914400" rtl="0" eaLnBrk="1" latinLnBrk="0" hangingPunct="1">
                        <a:defRPr sz="1800" kern="1200">
                          <a:solidFill>
                            <a:schemeClr val="tx1"/>
                          </a:solidFill>
                          <a:latin typeface="Arial"/>
                          <a:ea typeface="DejaVu Sans"/>
                          <a:cs typeface="DejaVu Sans"/>
                        </a:defRPr>
                      </a:lvl3pPr>
                      <a:lvl4pPr marL="1371600" algn="l" defTabSz="914400" rtl="0" eaLnBrk="1" latinLnBrk="0" hangingPunct="1">
                        <a:defRPr sz="1800" kern="1200">
                          <a:solidFill>
                            <a:schemeClr val="tx1"/>
                          </a:solidFill>
                          <a:latin typeface="Arial"/>
                          <a:ea typeface="DejaVu Sans"/>
                          <a:cs typeface="DejaVu Sans"/>
                        </a:defRPr>
                      </a:lvl4pPr>
                      <a:lvl5pPr marL="1828800" algn="l" defTabSz="914400" rtl="0" eaLnBrk="1" latinLnBrk="0" hangingPunct="1">
                        <a:defRPr sz="1800" kern="1200">
                          <a:solidFill>
                            <a:schemeClr val="tx1"/>
                          </a:solidFill>
                          <a:latin typeface="Arial"/>
                          <a:ea typeface="DejaVu Sans"/>
                          <a:cs typeface="DejaVu Sans"/>
                        </a:defRPr>
                      </a:lvl5pPr>
                      <a:lvl6pPr marL="2286000" algn="l" defTabSz="914400" rtl="0" eaLnBrk="1" latinLnBrk="0" hangingPunct="1">
                        <a:defRPr sz="1800" kern="1200">
                          <a:solidFill>
                            <a:schemeClr val="tx1"/>
                          </a:solidFill>
                          <a:latin typeface="Arial"/>
                          <a:ea typeface="DejaVu Sans"/>
                          <a:cs typeface="DejaVu Sans"/>
                        </a:defRPr>
                      </a:lvl6pPr>
                      <a:lvl7pPr marL="2743200" algn="l" defTabSz="914400" rtl="0" eaLnBrk="1" latinLnBrk="0" hangingPunct="1">
                        <a:defRPr sz="1800" kern="1200">
                          <a:solidFill>
                            <a:schemeClr val="tx1"/>
                          </a:solidFill>
                          <a:latin typeface="Arial"/>
                          <a:ea typeface="DejaVu Sans"/>
                          <a:cs typeface="DejaVu Sans"/>
                        </a:defRPr>
                      </a:lvl7pPr>
                      <a:lvl8pPr marL="3200400" algn="l" defTabSz="914400" rtl="0" eaLnBrk="1" latinLnBrk="0" hangingPunct="1">
                        <a:defRPr sz="1800" kern="1200">
                          <a:solidFill>
                            <a:schemeClr val="tx1"/>
                          </a:solidFill>
                          <a:latin typeface="Arial"/>
                          <a:ea typeface="DejaVu Sans"/>
                          <a:cs typeface="DejaVu Sans"/>
                        </a:defRPr>
                      </a:lvl8pPr>
                      <a:lvl9pPr marL="3657600" algn="l" defTabSz="914400" rtl="0" eaLnBrk="1" latinLnBrk="0" hangingPunct="1">
                        <a:defRPr sz="1800" kern="1200">
                          <a:solidFill>
                            <a:schemeClr val="tx1"/>
                          </a:solidFill>
                          <a:latin typeface="Arial"/>
                          <a:ea typeface="DejaVu Sans"/>
                          <a:cs typeface="DejaVu San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2400" b="0" noProof="0" dirty="0">
                        <a:solidFill>
                          <a:srgbClr val="002060"/>
                        </a:solidFill>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2400" b="0" noProof="0" dirty="0">
                          <a:solidFill>
                            <a:srgbClr val="002060"/>
                          </a:solidFill>
                          <a:latin typeface="Century Gothic" panose="020B0502020202020204" pitchFamily="34" charset="0"/>
                        </a:rPr>
                        <a:t>Il est facile.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2400" b="0" i="0" noProof="0" dirty="0">
                        <a:solidFill>
                          <a:srgbClr val="002060"/>
                        </a:solidFill>
                        <a:latin typeface="Century Gothic" panose="020B0502020202020204" pitchFamily="34" charset="0"/>
                      </a:endParaRPr>
                    </a:p>
                  </a:txBody>
                  <a:tcPr anchor="ctr">
                    <a:lnL>
                      <a:noFill/>
                    </a:lnL>
                    <a:lnR>
                      <a:noFill/>
                    </a:lnR>
                    <a:lnT w="9525" cap="flat" cmpd="sng" algn="ctr">
                      <a:solidFill>
                        <a:srgbClr val="1D6FA9">
                          <a:shade val="95000"/>
                          <a:satMod val="105000"/>
                        </a:srgbClr>
                      </a:solidFill>
                      <a:prstDash val="solid"/>
                    </a:lnT>
                    <a:lnB w="9525" cap="flat" cmpd="sng" algn="ctr">
                      <a:solidFill>
                        <a:srgbClr val="1D6FA9">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DejaVu Sans"/>
                          <a:cs typeface="DejaVu Sans"/>
                        </a:defRPr>
                      </a:lvl1pPr>
                      <a:lvl2pPr marL="457200" algn="l" defTabSz="914400" rtl="0" eaLnBrk="1" latinLnBrk="0" hangingPunct="1">
                        <a:defRPr sz="1800" kern="1200">
                          <a:solidFill>
                            <a:schemeClr val="tx1"/>
                          </a:solidFill>
                          <a:latin typeface="Arial"/>
                          <a:ea typeface="DejaVu Sans"/>
                          <a:cs typeface="DejaVu Sans"/>
                        </a:defRPr>
                      </a:lvl2pPr>
                      <a:lvl3pPr marL="914400" algn="l" defTabSz="914400" rtl="0" eaLnBrk="1" latinLnBrk="0" hangingPunct="1">
                        <a:defRPr sz="1800" kern="1200">
                          <a:solidFill>
                            <a:schemeClr val="tx1"/>
                          </a:solidFill>
                          <a:latin typeface="Arial"/>
                          <a:ea typeface="DejaVu Sans"/>
                          <a:cs typeface="DejaVu Sans"/>
                        </a:defRPr>
                      </a:lvl3pPr>
                      <a:lvl4pPr marL="1371600" algn="l" defTabSz="914400" rtl="0" eaLnBrk="1" latinLnBrk="0" hangingPunct="1">
                        <a:defRPr sz="1800" kern="1200">
                          <a:solidFill>
                            <a:schemeClr val="tx1"/>
                          </a:solidFill>
                          <a:latin typeface="Arial"/>
                          <a:ea typeface="DejaVu Sans"/>
                          <a:cs typeface="DejaVu Sans"/>
                        </a:defRPr>
                      </a:lvl4pPr>
                      <a:lvl5pPr marL="1828800" algn="l" defTabSz="914400" rtl="0" eaLnBrk="1" latinLnBrk="0" hangingPunct="1">
                        <a:defRPr sz="1800" kern="1200">
                          <a:solidFill>
                            <a:schemeClr val="tx1"/>
                          </a:solidFill>
                          <a:latin typeface="Arial"/>
                          <a:ea typeface="DejaVu Sans"/>
                          <a:cs typeface="DejaVu Sans"/>
                        </a:defRPr>
                      </a:lvl5pPr>
                      <a:lvl6pPr marL="2286000" algn="l" defTabSz="914400" rtl="0" eaLnBrk="1" latinLnBrk="0" hangingPunct="1">
                        <a:defRPr sz="1800" kern="1200">
                          <a:solidFill>
                            <a:schemeClr val="tx1"/>
                          </a:solidFill>
                          <a:latin typeface="Arial"/>
                          <a:ea typeface="DejaVu Sans"/>
                          <a:cs typeface="DejaVu Sans"/>
                        </a:defRPr>
                      </a:lvl6pPr>
                      <a:lvl7pPr marL="2743200" algn="l" defTabSz="914400" rtl="0" eaLnBrk="1" latinLnBrk="0" hangingPunct="1">
                        <a:defRPr sz="1800" kern="1200">
                          <a:solidFill>
                            <a:schemeClr val="tx1"/>
                          </a:solidFill>
                          <a:latin typeface="Arial"/>
                          <a:ea typeface="DejaVu Sans"/>
                          <a:cs typeface="DejaVu Sans"/>
                        </a:defRPr>
                      </a:lvl7pPr>
                      <a:lvl8pPr marL="3200400" algn="l" defTabSz="914400" rtl="0" eaLnBrk="1" latinLnBrk="0" hangingPunct="1">
                        <a:defRPr sz="1800" kern="1200">
                          <a:solidFill>
                            <a:schemeClr val="tx1"/>
                          </a:solidFill>
                          <a:latin typeface="Arial"/>
                          <a:ea typeface="DejaVu Sans"/>
                          <a:cs typeface="DejaVu Sans"/>
                        </a:defRPr>
                      </a:lvl8pPr>
                      <a:lvl9pPr marL="3657600" algn="l" defTabSz="914400" rtl="0" eaLnBrk="1" latinLnBrk="0" hangingPunct="1">
                        <a:defRPr sz="1800" kern="1200">
                          <a:solidFill>
                            <a:schemeClr val="tx1"/>
                          </a:solidFill>
                          <a:latin typeface="Arial"/>
                          <a:ea typeface="DejaVu Sans"/>
                          <a:cs typeface="DejaVu Sans"/>
                        </a:defRPr>
                      </a:lvl9pPr>
                    </a:lstStyle>
                    <a:p>
                      <a:pPr algn="l"/>
                      <a:endParaRPr lang="en-GB" sz="2400" i="0" dirty="0">
                        <a:solidFill>
                          <a:srgbClr val="002060"/>
                        </a:solidFill>
                        <a:latin typeface="Century Gothic" panose="020B0502020202020204" pitchFamily="34" charset="0"/>
                      </a:endParaRPr>
                    </a:p>
                  </a:txBody>
                  <a:tcPr anchor="ctr">
                    <a:lnL>
                      <a:noFill/>
                    </a:lnL>
                    <a:lnR>
                      <a:noFill/>
                    </a:lnR>
                    <a:lnT w="9525" cap="flat" cmpd="sng" algn="ctr">
                      <a:solidFill>
                        <a:srgbClr val="1D6FA9">
                          <a:shade val="95000"/>
                          <a:satMod val="105000"/>
                        </a:srgbClr>
                      </a:solidFill>
                      <a:prstDash val="solid"/>
                    </a:lnT>
                    <a:lnB w="9525" cap="flat" cmpd="sng" algn="ctr">
                      <a:solidFill>
                        <a:srgbClr val="1D6FA9">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DejaVu Sans"/>
                          <a:cs typeface="DejaVu Sans"/>
                        </a:defRPr>
                      </a:lvl1pPr>
                      <a:lvl2pPr marL="457200" algn="l" defTabSz="914400" rtl="0" eaLnBrk="1" latinLnBrk="0" hangingPunct="1">
                        <a:defRPr sz="1800" kern="1200">
                          <a:solidFill>
                            <a:schemeClr val="tx1"/>
                          </a:solidFill>
                          <a:latin typeface="Arial"/>
                          <a:ea typeface="DejaVu Sans"/>
                          <a:cs typeface="DejaVu Sans"/>
                        </a:defRPr>
                      </a:lvl2pPr>
                      <a:lvl3pPr marL="914400" algn="l" defTabSz="914400" rtl="0" eaLnBrk="1" latinLnBrk="0" hangingPunct="1">
                        <a:defRPr sz="1800" kern="1200">
                          <a:solidFill>
                            <a:schemeClr val="tx1"/>
                          </a:solidFill>
                          <a:latin typeface="Arial"/>
                          <a:ea typeface="DejaVu Sans"/>
                          <a:cs typeface="DejaVu Sans"/>
                        </a:defRPr>
                      </a:lvl3pPr>
                      <a:lvl4pPr marL="1371600" algn="l" defTabSz="914400" rtl="0" eaLnBrk="1" latinLnBrk="0" hangingPunct="1">
                        <a:defRPr sz="1800" kern="1200">
                          <a:solidFill>
                            <a:schemeClr val="tx1"/>
                          </a:solidFill>
                          <a:latin typeface="Arial"/>
                          <a:ea typeface="DejaVu Sans"/>
                          <a:cs typeface="DejaVu Sans"/>
                        </a:defRPr>
                      </a:lvl4pPr>
                      <a:lvl5pPr marL="1828800" algn="l" defTabSz="914400" rtl="0" eaLnBrk="1" latinLnBrk="0" hangingPunct="1">
                        <a:defRPr sz="1800" kern="1200">
                          <a:solidFill>
                            <a:schemeClr val="tx1"/>
                          </a:solidFill>
                          <a:latin typeface="Arial"/>
                          <a:ea typeface="DejaVu Sans"/>
                          <a:cs typeface="DejaVu Sans"/>
                        </a:defRPr>
                      </a:lvl5pPr>
                      <a:lvl6pPr marL="2286000" algn="l" defTabSz="914400" rtl="0" eaLnBrk="1" latinLnBrk="0" hangingPunct="1">
                        <a:defRPr sz="1800" kern="1200">
                          <a:solidFill>
                            <a:schemeClr val="tx1"/>
                          </a:solidFill>
                          <a:latin typeface="Arial"/>
                          <a:ea typeface="DejaVu Sans"/>
                          <a:cs typeface="DejaVu Sans"/>
                        </a:defRPr>
                      </a:lvl6pPr>
                      <a:lvl7pPr marL="2743200" algn="l" defTabSz="914400" rtl="0" eaLnBrk="1" latinLnBrk="0" hangingPunct="1">
                        <a:defRPr sz="1800" kern="1200">
                          <a:solidFill>
                            <a:schemeClr val="tx1"/>
                          </a:solidFill>
                          <a:latin typeface="Arial"/>
                          <a:ea typeface="DejaVu Sans"/>
                          <a:cs typeface="DejaVu Sans"/>
                        </a:defRPr>
                      </a:lvl7pPr>
                      <a:lvl8pPr marL="3200400" algn="l" defTabSz="914400" rtl="0" eaLnBrk="1" latinLnBrk="0" hangingPunct="1">
                        <a:defRPr sz="1800" kern="1200">
                          <a:solidFill>
                            <a:schemeClr val="tx1"/>
                          </a:solidFill>
                          <a:latin typeface="Arial"/>
                          <a:ea typeface="DejaVu Sans"/>
                          <a:cs typeface="DejaVu Sans"/>
                        </a:defRPr>
                      </a:lvl8pPr>
                      <a:lvl9pPr marL="3657600" algn="l" defTabSz="914400" rtl="0" eaLnBrk="1" latinLnBrk="0" hangingPunct="1">
                        <a:defRPr sz="1800" kern="1200">
                          <a:solidFill>
                            <a:schemeClr val="tx1"/>
                          </a:solidFill>
                          <a:latin typeface="Arial"/>
                          <a:ea typeface="DejaVu Sans"/>
                          <a:cs typeface="DejaVu Sans"/>
                        </a:defRPr>
                      </a:lvl9pPr>
                    </a:lstStyle>
                    <a:p>
                      <a:pPr algn="l"/>
                      <a:endParaRPr lang="en-GB" sz="2400" i="0" dirty="0">
                        <a:solidFill>
                          <a:srgbClr val="002060"/>
                        </a:solidFill>
                        <a:latin typeface="Century Gothic" panose="020B0502020202020204" pitchFamily="34" charset="0"/>
                      </a:endParaRPr>
                    </a:p>
                  </a:txBody>
                  <a:tcPr anchor="ctr">
                    <a:lnL>
                      <a:noFill/>
                    </a:lnL>
                    <a:lnR w="9525" cap="flat" cmpd="sng" algn="ctr">
                      <a:solidFill>
                        <a:srgbClr val="1D6FA9">
                          <a:shade val="95000"/>
                          <a:satMod val="105000"/>
                        </a:srgbClr>
                      </a:solidFill>
                      <a:prstDash val="solid"/>
                    </a:lnR>
                    <a:lnT w="9525" cap="flat" cmpd="sng" algn="ctr">
                      <a:solidFill>
                        <a:srgbClr val="1D6FA9">
                          <a:shade val="95000"/>
                          <a:satMod val="105000"/>
                        </a:srgbClr>
                      </a:solidFill>
                      <a:prstDash val="solid"/>
                    </a:lnT>
                    <a:lnB w="9525" cap="flat" cmpd="sng" algn="ctr">
                      <a:solidFill>
                        <a:srgbClr val="1D6FA9">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2049515245"/>
                  </a:ext>
                </a:extLst>
              </a:tr>
            </a:tbl>
          </a:graphicData>
        </a:graphic>
      </p:graphicFrame>
      <p:graphicFrame>
        <p:nvGraphicFramePr>
          <p:cNvPr id="101" name="Content Placeholder 5">
            <a:extLst>
              <a:ext uri="{FF2B5EF4-FFF2-40B4-BE49-F238E27FC236}">
                <a16:creationId xmlns:a16="http://schemas.microsoft.com/office/drawing/2014/main" id="{127D9683-AE95-4D95-BA9E-344CA848BA4F}"/>
              </a:ext>
            </a:extLst>
          </p:cNvPr>
          <p:cNvGraphicFramePr>
            <a:graphicFrameLocks/>
          </p:cNvGraphicFramePr>
          <p:nvPr/>
        </p:nvGraphicFramePr>
        <p:xfrm>
          <a:off x="6096000" y="2023730"/>
          <a:ext cx="5940000" cy="4084320"/>
        </p:xfrm>
        <a:graphic>
          <a:graphicData uri="http://schemas.openxmlformats.org/drawingml/2006/table">
            <a:tbl>
              <a:tblPr firstRow="1" bandRow="1"/>
              <a:tblGrid>
                <a:gridCol w="540000">
                  <a:extLst>
                    <a:ext uri="{9D8B030D-6E8A-4147-A177-3AD203B41FA5}">
                      <a16:colId xmlns:a16="http://schemas.microsoft.com/office/drawing/2014/main" val="65936079"/>
                    </a:ext>
                  </a:extLst>
                </a:gridCol>
                <a:gridCol w="2880000">
                  <a:extLst>
                    <a:ext uri="{9D8B030D-6E8A-4147-A177-3AD203B41FA5}">
                      <a16:colId xmlns:a16="http://schemas.microsoft.com/office/drawing/2014/main" val="3317005183"/>
                    </a:ext>
                  </a:extLst>
                </a:gridCol>
                <a:gridCol w="1260000">
                  <a:extLst>
                    <a:ext uri="{9D8B030D-6E8A-4147-A177-3AD203B41FA5}">
                      <a16:colId xmlns:a16="http://schemas.microsoft.com/office/drawing/2014/main" val="3434829958"/>
                    </a:ext>
                  </a:extLst>
                </a:gridCol>
                <a:gridCol w="1260000">
                  <a:extLst>
                    <a:ext uri="{9D8B030D-6E8A-4147-A177-3AD203B41FA5}">
                      <a16:colId xmlns:a16="http://schemas.microsoft.com/office/drawing/2014/main" val="4293147557"/>
                    </a:ext>
                  </a:extLst>
                </a:gridCol>
              </a:tblGrid>
              <a:tr h="193856">
                <a:tc>
                  <a:txBody>
                    <a:bodyPr/>
                    <a:lstStyle>
                      <a:lvl1pPr marL="0" algn="l" defTabSz="914400" rtl="0" eaLnBrk="1" latinLnBrk="0" hangingPunct="1">
                        <a:defRPr sz="1800" b="1" kern="1200">
                          <a:solidFill>
                            <a:schemeClr val="bg1"/>
                          </a:solidFill>
                          <a:latin typeface="Arial"/>
                          <a:ea typeface="DejaVu Sans"/>
                          <a:cs typeface="DejaVu Sans"/>
                        </a:defRPr>
                      </a:lvl1pPr>
                      <a:lvl2pPr marL="457200" algn="l" defTabSz="914400" rtl="0" eaLnBrk="1" latinLnBrk="0" hangingPunct="1">
                        <a:defRPr sz="1800" b="1" kern="1200">
                          <a:solidFill>
                            <a:schemeClr val="bg1"/>
                          </a:solidFill>
                          <a:latin typeface="Arial"/>
                          <a:ea typeface="DejaVu Sans"/>
                          <a:cs typeface="DejaVu Sans"/>
                        </a:defRPr>
                      </a:lvl2pPr>
                      <a:lvl3pPr marL="914400" algn="l" defTabSz="914400" rtl="0" eaLnBrk="1" latinLnBrk="0" hangingPunct="1">
                        <a:defRPr sz="1800" b="1" kern="1200">
                          <a:solidFill>
                            <a:schemeClr val="bg1"/>
                          </a:solidFill>
                          <a:latin typeface="Arial"/>
                          <a:ea typeface="DejaVu Sans"/>
                          <a:cs typeface="DejaVu Sans"/>
                        </a:defRPr>
                      </a:lvl3pPr>
                      <a:lvl4pPr marL="1371600" algn="l" defTabSz="914400" rtl="0" eaLnBrk="1" latinLnBrk="0" hangingPunct="1">
                        <a:defRPr sz="1800" b="1" kern="1200">
                          <a:solidFill>
                            <a:schemeClr val="bg1"/>
                          </a:solidFill>
                          <a:latin typeface="Arial"/>
                          <a:ea typeface="DejaVu Sans"/>
                          <a:cs typeface="DejaVu Sans"/>
                        </a:defRPr>
                      </a:lvl4pPr>
                      <a:lvl5pPr marL="1828800" algn="l" defTabSz="914400" rtl="0" eaLnBrk="1" latinLnBrk="0" hangingPunct="1">
                        <a:defRPr sz="1800" b="1" kern="1200">
                          <a:solidFill>
                            <a:schemeClr val="bg1"/>
                          </a:solidFill>
                          <a:latin typeface="Arial"/>
                          <a:ea typeface="DejaVu Sans"/>
                          <a:cs typeface="DejaVu Sans"/>
                        </a:defRPr>
                      </a:lvl5pPr>
                      <a:lvl6pPr marL="2286000" algn="l" defTabSz="914400" rtl="0" eaLnBrk="1" latinLnBrk="0" hangingPunct="1">
                        <a:defRPr sz="1800" b="1" kern="1200">
                          <a:solidFill>
                            <a:schemeClr val="bg1"/>
                          </a:solidFill>
                          <a:latin typeface="Arial"/>
                          <a:ea typeface="DejaVu Sans"/>
                          <a:cs typeface="DejaVu Sans"/>
                        </a:defRPr>
                      </a:lvl6pPr>
                      <a:lvl7pPr marL="2743200" algn="l" defTabSz="914400" rtl="0" eaLnBrk="1" latinLnBrk="0" hangingPunct="1">
                        <a:defRPr sz="1800" b="1" kern="1200">
                          <a:solidFill>
                            <a:schemeClr val="bg1"/>
                          </a:solidFill>
                          <a:latin typeface="Arial"/>
                          <a:ea typeface="DejaVu Sans"/>
                          <a:cs typeface="DejaVu Sans"/>
                        </a:defRPr>
                      </a:lvl7pPr>
                      <a:lvl8pPr marL="3200400" algn="l" defTabSz="914400" rtl="0" eaLnBrk="1" latinLnBrk="0" hangingPunct="1">
                        <a:defRPr sz="1800" b="1" kern="1200">
                          <a:solidFill>
                            <a:schemeClr val="bg1"/>
                          </a:solidFill>
                          <a:latin typeface="Arial"/>
                          <a:ea typeface="DejaVu Sans"/>
                          <a:cs typeface="DejaVu Sans"/>
                        </a:defRPr>
                      </a:lvl8pPr>
                      <a:lvl9pPr marL="3657600" algn="l" defTabSz="914400" rtl="0" eaLnBrk="1" latinLnBrk="0" hangingPunct="1">
                        <a:defRPr sz="1800" b="1" kern="1200">
                          <a:solidFill>
                            <a:schemeClr val="bg1"/>
                          </a:solidFill>
                          <a:latin typeface="Arial"/>
                          <a:ea typeface="DejaVu Sans"/>
                          <a:cs typeface="DejaVu Sans"/>
                        </a:defRPr>
                      </a:lvl9pPr>
                    </a:lstStyle>
                    <a:p>
                      <a:pPr algn="ctr"/>
                      <a:endParaRPr lang="en-GB" b="1" i="0" dirty="0"/>
                    </a:p>
                  </a:txBody>
                  <a:tcPr anchor="ctr">
                    <a:lnL w="9525" cap="flat" cmpd="sng" algn="ctr">
                      <a:solidFill>
                        <a:srgbClr val="1D6FA9">
                          <a:shade val="95000"/>
                          <a:satMod val="105000"/>
                        </a:srgbClr>
                      </a:solidFill>
                      <a:prstDash val="solid"/>
                    </a:lnL>
                    <a:lnR>
                      <a:noFill/>
                    </a:lnR>
                    <a:lnT w="9525" cap="flat" cmpd="sng" algn="ctr">
                      <a:solidFill>
                        <a:srgbClr val="1D6FA9">
                          <a:shade val="95000"/>
                          <a:satMod val="105000"/>
                        </a:srgbClr>
                      </a:solidFill>
                      <a:prstDash val="solid"/>
                    </a:lnT>
                    <a:lnB w="9525" cap="flat" cmpd="sng" algn="ctr">
                      <a:solidFill>
                        <a:srgbClr val="1D6FA9">
                          <a:shade val="95000"/>
                          <a:satMod val="105000"/>
                        </a:srgbClr>
                      </a:solidFill>
                      <a:prstDash val="solid"/>
                    </a:lnB>
                    <a:lnTlToBr w="12700" cmpd="sng">
                      <a:noFill/>
                      <a:prstDash val="solid"/>
                    </a:lnTlToBr>
                    <a:lnBlToTr w="12700" cmpd="sng">
                      <a:noFill/>
                      <a:prstDash val="solid"/>
                    </a:lnBlToTr>
                    <a:solidFill>
                      <a:srgbClr val="786EB1"/>
                    </a:solidFill>
                  </a:tcPr>
                </a:tc>
                <a:tc>
                  <a:txBody>
                    <a:bodyPr/>
                    <a:lstStyle>
                      <a:lvl1pPr marL="0" algn="l" defTabSz="914400" rtl="0" eaLnBrk="1" latinLnBrk="0" hangingPunct="1">
                        <a:defRPr sz="1800" b="1" kern="1200">
                          <a:solidFill>
                            <a:schemeClr val="bg1"/>
                          </a:solidFill>
                          <a:latin typeface="Arial"/>
                          <a:ea typeface="DejaVu Sans"/>
                          <a:cs typeface="DejaVu Sans"/>
                        </a:defRPr>
                      </a:lvl1pPr>
                      <a:lvl2pPr marL="457200" algn="l" defTabSz="914400" rtl="0" eaLnBrk="1" latinLnBrk="0" hangingPunct="1">
                        <a:defRPr sz="1800" b="1" kern="1200">
                          <a:solidFill>
                            <a:schemeClr val="bg1"/>
                          </a:solidFill>
                          <a:latin typeface="Arial"/>
                          <a:ea typeface="DejaVu Sans"/>
                          <a:cs typeface="DejaVu Sans"/>
                        </a:defRPr>
                      </a:lvl2pPr>
                      <a:lvl3pPr marL="914400" algn="l" defTabSz="914400" rtl="0" eaLnBrk="1" latinLnBrk="0" hangingPunct="1">
                        <a:defRPr sz="1800" b="1" kern="1200">
                          <a:solidFill>
                            <a:schemeClr val="bg1"/>
                          </a:solidFill>
                          <a:latin typeface="Arial"/>
                          <a:ea typeface="DejaVu Sans"/>
                          <a:cs typeface="DejaVu Sans"/>
                        </a:defRPr>
                      </a:lvl3pPr>
                      <a:lvl4pPr marL="1371600" algn="l" defTabSz="914400" rtl="0" eaLnBrk="1" latinLnBrk="0" hangingPunct="1">
                        <a:defRPr sz="1800" b="1" kern="1200">
                          <a:solidFill>
                            <a:schemeClr val="bg1"/>
                          </a:solidFill>
                          <a:latin typeface="Arial"/>
                          <a:ea typeface="DejaVu Sans"/>
                          <a:cs typeface="DejaVu Sans"/>
                        </a:defRPr>
                      </a:lvl4pPr>
                      <a:lvl5pPr marL="1828800" algn="l" defTabSz="914400" rtl="0" eaLnBrk="1" latinLnBrk="0" hangingPunct="1">
                        <a:defRPr sz="1800" b="1" kern="1200">
                          <a:solidFill>
                            <a:schemeClr val="bg1"/>
                          </a:solidFill>
                          <a:latin typeface="Arial"/>
                          <a:ea typeface="DejaVu Sans"/>
                          <a:cs typeface="DejaVu Sans"/>
                        </a:defRPr>
                      </a:lvl5pPr>
                      <a:lvl6pPr marL="2286000" algn="l" defTabSz="914400" rtl="0" eaLnBrk="1" latinLnBrk="0" hangingPunct="1">
                        <a:defRPr sz="1800" b="1" kern="1200">
                          <a:solidFill>
                            <a:schemeClr val="bg1"/>
                          </a:solidFill>
                          <a:latin typeface="Arial"/>
                          <a:ea typeface="DejaVu Sans"/>
                          <a:cs typeface="DejaVu Sans"/>
                        </a:defRPr>
                      </a:lvl6pPr>
                      <a:lvl7pPr marL="2743200" algn="l" defTabSz="914400" rtl="0" eaLnBrk="1" latinLnBrk="0" hangingPunct="1">
                        <a:defRPr sz="1800" b="1" kern="1200">
                          <a:solidFill>
                            <a:schemeClr val="bg1"/>
                          </a:solidFill>
                          <a:latin typeface="Arial"/>
                          <a:ea typeface="DejaVu Sans"/>
                          <a:cs typeface="DejaVu Sans"/>
                        </a:defRPr>
                      </a:lvl7pPr>
                      <a:lvl8pPr marL="3200400" algn="l" defTabSz="914400" rtl="0" eaLnBrk="1" latinLnBrk="0" hangingPunct="1">
                        <a:defRPr sz="1800" b="1" kern="1200">
                          <a:solidFill>
                            <a:schemeClr val="bg1"/>
                          </a:solidFill>
                          <a:latin typeface="Arial"/>
                          <a:ea typeface="DejaVu Sans"/>
                          <a:cs typeface="DejaVu Sans"/>
                        </a:defRPr>
                      </a:lvl8pPr>
                      <a:lvl9pPr marL="3657600" algn="l" defTabSz="914400" rtl="0" eaLnBrk="1" latinLnBrk="0" hangingPunct="1">
                        <a:defRPr sz="1800" b="1" kern="1200">
                          <a:solidFill>
                            <a:schemeClr val="bg1"/>
                          </a:solidFill>
                          <a:latin typeface="Arial"/>
                          <a:ea typeface="DejaVu Sans"/>
                          <a:cs typeface="DejaVu Sans"/>
                        </a:defRPr>
                      </a:lvl9pPr>
                    </a:lstStyle>
                    <a:p>
                      <a:pPr algn="ctr"/>
                      <a:endParaRPr lang="en-GB" sz="2800" i="0" dirty="0">
                        <a:latin typeface="Century Gothic" panose="020B0502020202020204" pitchFamily="34" charset="0"/>
                      </a:endParaRPr>
                    </a:p>
                  </a:txBody>
                  <a:tcPr anchor="ctr">
                    <a:lnL>
                      <a:noFill/>
                    </a:lnL>
                    <a:lnR>
                      <a:noFill/>
                    </a:lnR>
                    <a:lnT w="9525" cap="flat" cmpd="sng" algn="ctr">
                      <a:solidFill>
                        <a:srgbClr val="1D6FA9">
                          <a:shade val="95000"/>
                          <a:satMod val="105000"/>
                        </a:srgbClr>
                      </a:solidFill>
                      <a:prstDash val="solid"/>
                    </a:lnT>
                    <a:lnB w="9525" cap="flat" cmpd="sng" algn="ctr">
                      <a:solidFill>
                        <a:srgbClr val="1D6FA9">
                          <a:shade val="95000"/>
                          <a:satMod val="105000"/>
                        </a:srgbClr>
                      </a:solidFill>
                      <a:prstDash val="solid"/>
                    </a:lnB>
                    <a:lnTlToBr w="12700" cmpd="sng">
                      <a:noFill/>
                      <a:prstDash val="solid"/>
                    </a:lnTlToBr>
                    <a:lnBlToTr w="12700" cmpd="sng">
                      <a:noFill/>
                      <a:prstDash val="solid"/>
                    </a:lnBlToTr>
                    <a:solidFill>
                      <a:srgbClr val="786EB1"/>
                    </a:solidFill>
                  </a:tcPr>
                </a:tc>
                <a:tc>
                  <a:txBody>
                    <a:bodyPr/>
                    <a:lstStyle>
                      <a:lvl1pPr marL="0" algn="l" defTabSz="914400" rtl="0" eaLnBrk="1" latinLnBrk="0" hangingPunct="1">
                        <a:defRPr sz="1800" b="1" kern="1200">
                          <a:solidFill>
                            <a:schemeClr val="bg1"/>
                          </a:solidFill>
                          <a:latin typeface="Arial"/>
                          <a:ea typeface="DejaVu Sans"/>
                          <a:cs typeface="DejaVu Sans"/>
                        </a:defRPr>
                      </a:lvl1pPr>
                      <a:lvl2pPr marL="457200" algn="l" defTabSz="914400" rtl="0" eaLnBrk="1" latinLnBrk="0" hangingPunct="1">
                        <a:defRPr sz="1800" b="1" kern="1200">
                          <a:solidFill>
                            <a:schemeClr val="bg1"/>
                          </a:solidFill>
                          <a:latin typeface="Arial"/>
                          <a:ea typeface="DejaVu Sans"/>
                          <a:cs typeface="DejaVu Sans"/>
                        </a:defRPr>
                      </a:lvl2pPr>
                      <a:lvl3pPr marL="914400" algn="l" defTabSz="914400" rtl="0" eaLnBrk="1" latinLnBrk="0" hangingPunct="1">
                        <a:defRPr sz="1800" b="1" kern="1200">
                          <a:solidFill>
                            <a:schemeClr val="bg1"/>
                          </a:solidFill>
                          <a:latin typeface="Arial"/>
                          <a:ea typeface="DejaVu Sans"/>
                          <a:cs typeface="DejaVu Sans"/>
                        </a:defRPr>
                      </a:lvl3pPr>
                      <a:lvl4pPr marL="1371600" algn="l" defTabSz="914400" rtl="0" eaLnBrk="1" latinLnBrk="0" hangingPunct="1">
                        <a:defRPr sz="1800" b="1" kern="1200">
                          <a:solidFill>
                            <a:schemeClr val="bg1"/>
                          </a:solidFill>
                          <a:latin typeface="Arial"/>
                          <a:ea typeface="DejaVu Sans"/>
                          <a:cs typeface="DejaVu Sans"/>
                        </a:defRPr>
                      </a:lvl4pPr>
                      <a:lvl5pPr marL="1828800" algn="l" defTabSz="914400" rtl="0" eaLnBrk="1" latinLnBrk="0" hangingPunct="1">
                        <a:defRPr sz="1800" b="1" kern="1200">
                          <a:solidFill>
                            <a:schemeClr val="bg1"/>
                          </a:solidFill>
                          <a:latin typeface="Arial"/>
                          <a:ea typeface="DejaVu Sans"/>
                          <a:cs typeface="DejaVu Sans"/>
                        </a:defRPr>
                      </a:lvl5pPr>
                      <a:lvl6pPr marL="2286000" algn="l" defTabSz="914400" rtl="0" eaLnBrk="1" latinLnBrk="0" hangingPunct="1">
                        <a:defRPr sz="1800" b="1" kern="1200">
                          <a:solidFill>
                            <a:schemeClr val="bg1"/>
                          </a:solidFill>
                          <a:latin typeface="Arial"/>
                          <a:ea typeface="DejaVu Sans"/>
                          <a:cs typeface="DejaVu Sans"/>
                        </a:defRPr>
                      </a:lvl6pPr>
                      <a:lvl7pPr marL="2743200" algn="l" defTabSz="914400" rtl="0" eaLnBrk="1" latinLnBrk="0" hangingPunct="1">
                        <a:defRPr sz="1800" b="1" kern="1200">
                          <a:solidFill>
                            <a:schemeClr val="bg1"/>
                          </a:solidFill>
                          <a:latin typeface="Arial"/>
                          <a:ea typeface="DejaVu Sans"/>
                          <a:cs typeface="DejaVu Sans"/>
                        </a:defRPr>
                      </a:lvl7pPr>
                      <a:lvl8pPr marL="3200400" algn="l" defTabSz="914400" rtl="0" eaLnBrk="1" latinLnBrk="0" hangingPunct="1">
                        <a:defRPr sz="1800" b="1" kern="1200">
                          <a:solidFill>
                            <a:schemeClr val="bg1"/>
                          </a:solidFill>
                          <a:latin typeface="Arial"/>
                          <a:ea typeface="DejaVu Sans"/>
                          <a:cs typeface="DejaVu Sans"/>
                        </a:defRPr>
                      </a:lvl8pPr>
                      <a:lvl9pPr marL="3657600" algn="l" defTabSz="914400" rtl="0" eaLnBrk="1" latinLnBrk="0" hangingPunct="1">
                        <a:defRPr sz="1800" b="1" kern="1200">
                          <a:solidFill>
                            <a:schemeClr val="bg1"/>
                          </a:solidFill>
                          <a:latin typeface="Arial"/>
                          <a:ea typeface="DejaVu Sans"/>
                          <a:cs typeface="DejaVu Sans"/>
                        </a:defRPr>
                      </a:lvl9pPr>
                    </a:lstStyle>
                    <a:p>
                      <a:pPr algn="ctr"/>
                      <a:r>
                        <a:rPr lang="en-GB" sz="2800" dirty="0"/>
                        <a:t>a</a:t>
                      </a:r>
                      <a:endParaRPr lang="en-GB" sz="2800" i="0" dirty="0">
                        <a:latin typeface="Century Gothic" panose="020B0502020202020204" pitchFamily="34" charset="0"/>
                      </a:endParaRPr>
                    </a:p>
                  </a:txBody>
                  <a:tcPr anchor="ctr">
                    <a:lnL>
                      <a:noFill/>
                    </a:lnL>
                    <a:lnR>
                      <a:noFill/>
                    </a:lnR>
                    <a:lnT w="9525" cap="flat" cmpd="sng" algn="ctr">
                      <a:solidFill>
                        <a:srgbClr val="1D6FA9">
                          <a:shade val="95000"/>
                          <a:satMod val="105000"/>
                        </a:srgbClr>
                      </a:solidFill>
                      <a:prstDash val="solid"/>
                    </a:lnT>
                    <a:lnB w="9525" cap="flat" cmpd="sng" algn="ctr">
                      <a:solidFill>
                        <a:srgbClr val="1D6FA9">
                          <a:shade val="95000"/>
                          <a:satMod val="105000"/>
                        </a:srgbClr>
                      </a:solidFill>
                      <a:prstDash val="solid"/>
                    </a:lnB>
                    <a:lnTlToBr w="12700" cmpd="sng">
                      <a:noFill/>
                      <a:prstDash val="solid"/>
                    </a:lnTlToBr>
                    <a:lnBlToTr w="12700" cmpd="sng">
                      <a:noFill/>
                      <a:prstDash val="solid"/>
                    </a:lnBlToTr>
                    <a:solidFill>
                      <a:srgbClr val="786EB1"/>
                    </a:solidFill>
                  </a:tcPr>
                </a:tc>
                <a:tc>
                  <a:txBody>
                    <a:bodyPr/>
                    <a:lstStyle>
                      <a:lvl1pPr marL="0" algn="l" defTabSz="914400" rtl="0" eaLnBrk="1" latinLnBrk="0" hangingPunct="1">
                        <a:defRPr sz="1800" b="1" kern="1200">
                          <a:solidFill>
                            <a:schemeClr val="bg1"/>
                          </a:solidFill>
                          <a:latin typeface="Arial"/>
                          <a:ea typeface="DejaVu Sans"/>
                          <a:cs typeface="DejaVu Sans"/>
                        </a:defRPr>
                      </a:lvl1pPr>
                      <a:lvl2pPr marL="457200" algn="l" defTabSz="914400" rtl="0" eaLnBrk="1" latinLnBrk="0" hangingPunct="1">
                        <a:defRPr sz="1800" b="1" kern="1200">
                          <a:solidFill>
                            <a:schemeClr val="bg1"/>
                          </a:solidFill>
                          <a:latin typeface="Arial"/>
                          <a:ea typeface="DejaVu Sans"/>
                          <a:cs typeface="DejaVu Sans"/>
                        </a:defRPr>
                      </a:lvl2pPr>
                      <a:lvl3pPr marL="914400" algn="l" defTabSz="914400" rtl="0" eaLnBrk="1" latinLnBrk="0" hangingPunct="1">
                        <a:defRPr sz="1800" b="1" kern="1200">
                          <a:solidFill>
                            <a:schemeClr val="bg1"/>
                          </a:solidFill>
                          <a:latin typeface="Arial"/>
                          <a:ea typeface="DejaVu Sans"/>
                          <a:cs typeface="DejaVu Sans"/>
                        </a:defRPr>
                      </a:lvl3pPr>
                      <a:lvl4pPr marL="1371600" algn="l" defTabSz="914400" rtl="0" eaLnBrk="1" latinLnBrk="0" hangingPunct="1">
                        <a:defRPr sz="1800" b="1" kern="1200">
                          <a:solidFill>
                            <a:schemeClr val="bg1"/>
                          </a:solidFill>
                          <a:latin typeface="Arial"/>
                          <a:ea typeface="DejaVu Sans"/>
                          <a:cs typeface="DejaVu Sans"/>
                        </a:defRPr>
                      </a:lvl4pPr>
                      <a:lvl5pPr marL="1828800" algn="l" defTabSz="914400" rtl="0" eaLnBrk="1" latinLnBrk="0" hangingPunct="1">
                        <a:defRPr sz="1800" b="1" kern="1200">
                          <a:solidFill>
                            <a:schemeClr val="bg1"/>
                          </a:solidFill>
                          <a:latin typeface="Arial"/>
                          <a:ea typeface="DejaVu Sans"/>
                          <a:cs typeface="DejaVu Sans"/>
                        </a:defRPr>
                      </a:lvl5pPr>
                      <a:lvl6pPr marL="2286000" algn="l" defTabSz="914400" rtl="0" eaLnBrk="1" latinLnBrk="0" hangingPunct="1">
                        <a:defRPr sz="1800" b="1" kern="1200">
                          <a:solidFill>
                            <a:schemeClr val="bg1"/>
                          </a:solidFill>
                          <a:latin typeface="Arial"/>
                          <a:ea typeface="DejaVu Sans"/>
                          <a:cs typeface="DejaVu Sans"/>
                        </a:defRPr>
                      </a:lvl6pPr>
                      <a:lvl7pPr marL="2743200" algn="l" defTabSz="914400" rtl="0" eaLnBrk="1" latinLnBrk="0" hangingPunct="1">
                        <a:defRPr sz="1800" b="1" kern="1200">
                          <a:solidFill>
                            <a:schemeClr val="bg1"/>
                          </a:solidFill>
                          <a:latin typeface="Arial"/>
                          <a:ea typeface="DejaVu Sans"/>
                          <a:cs typeface="DejaVu Sans"/>
                        </a:defRPr>
                      </a:lvl7pPr>
                      <a:lvl8pPr marL="3200400" algn="l" defTabSz="914400" rtl="0" eaLnBrk="1" latinLnBrk="0" hangingPunct="1">
                        <a:defRPr sz="1800" b="1" kern="1200">
                          <a:solidFill>
                            <a:schemeClr val="bg1"/>
                          </a:solidFill>
                          <a:latin typeface="Arial"/>
                          <a:ea typeface="DejaVu Sans"/>
                          <a:cs typeface="DejaVu Sans"/>
                        </a:defRPr>
                      </a:lvl8pPr>
                      <a:lvl9pPr marL="3657600" algn="l" defTabSz="914400" rtl="0" eaLnBrk="1" latinLnBrk="0" hangingPunct="1">
                        <a:defRPr sz="1800" b="1" kern="1200">
                          <a:solidFill>
                            <a:schemeClr val="bg1"/>
                          </a:solidFill>
                          <a:latin typeface="Arial"/>
                          <a:ea typeface="DejaVu Sans"/>
                          <a:cs typeface="DejaVu Sans"/>
                        </a:defRPr>
                      </a:lvl9pPr>
                    </a:lstStyle>
                    <a:p>
                      <a:pPr algn="ctr"/>
                      <a:r>
                        <a:rPr lang="en-GB" sz="2800" dirty="0"/>
                        <a:t>b</a:t>
                      </a:r>
                      <a:endParaRPr lang="en-GB" sz="2800" i="0" dirty="0">
                        <a:latin typeface="Century Gothic" panose="020B0502020202020204" pitchFamily="34" charset="0"/>
                      </a:endParaRPr>
                    </a:p>
                  </a:txBody>
                  <a:tcPr anchor="ctr">
                    <a:lnL>
                      <a:noFill/>
                    </a:lnL>
                    <a:lnR w="9525" cap="flat" cmpd="sng" algn="ctr">
                      <a:solidFill>
                        <a:srgbClr val="1D6FA9">
                          <a:shade val="95000"/>
                          <a:satMod val="105000"/>
                        </a:srgbClr>
                      </a:solidFill>
                      <a:prstDash val="solid"/>
                    </a:lnR>
                    <a:lnT w="9525" cap="flat" cmpd="sng" algn="ctr">
                      <a:solidFill>
                        <a:srgbClr val="1D6FA9">
                          <a:shade val="95000"/>
                          <a:satMod val="105000"/>
                        </a:srgbClr>
                      </a:solidFill>
                      <a:prstDash val="solid"/>
                    </a:lnT>
                    <a:lnB w="9525" cap="flat" cmpd="sng" algn="ctr">
                      <a:solidFill>
                        <a:srgbClr val="1D6FA9">
                          <a:shade val="95000"/>
                          <a:satMod val="105000"/>
                        </a:srgbClr>
                      </a:solidFill>
                      <a:prstDash val="solid"/>
                    </a:lnB>
                    <a:lnTlToBr w="12700" cmpd="sng">
                      <a:noFill/>
                      <a:prstDash val="solid"/>
                    </a:lnTlToBr>
                    <a:lnBlToTr w="12700" cmpd="sng">
                      <a:noFill/>
                      <a:prstDash val="solid"/>
                    </a:lnBlToTr>
                    <a:solidFill>
                      <a:srgbClr val="786EB1"/>
                    </a:solidFill>
                  </a:tcPr>
                </a:tc>
                <a:extLst>
                  <a:ext uri="{0D108BD9-81ED-4DB2-BD59-A6C34878D82A}">
                    <a16:rowId xmlns:a16="http://schemas.microsoft.com/office/drawing/2014/main" val="3585969815"/>
                  </a:ext>
                </a:extLst>
              </a:tr>
              <a:tr h="370840">
                <a:tc>
                  <a:txBody>
                    <a:bodyPr/>
                    <a:lstStyle>
                      <a:lvl1pPr marL="0" algn="l" defTabSz="914400" rtl="0" eaLnBrk="1" latinLnBrk="0" hangingPunct="1">
                        <a:defRPr sz="1800" kern="1200">
                          <a:solidFill>
                            <a:schemeClr val="tx1"/>
                          </a:solidFill>
                          <a:latin typeface="Arial"/>
                          <a:ea typeface="DejaVu Sans"/>
                          <a:cs typeface="DejaVu Sans"/>
                        </a:defRPr>
                      </a:lvl1pPr>
                      <a:lvl2pPr marL="457200" algn="l" defTabSz="914400" rtl="0" eaLnBrk="1" latinLnBrk="0" hangingPunct="1">
                        <a:defRPr sz="1800" kern="1200">
                          <a:solidFill>
                            <a:schemeClr val="tx1"/>
                          </a:solidFill>
                          <a:latin typeface="Arial"/>
                          <a:ea typeface="DejaVu Sans"/>
                          <a:cs typeface="DejaVu Sans"/>
                        </a:defRPr>
                      </a:lvl2pPr>
                      <a:lvl3pPr marL="914400" algn="l" defTabSz="914400" rtl="0" eaLnBrk="1" latinLnBrk="0" hangingPunct="1">
                        <a:defRPr sz="1800" kern="1200">
                          <a:solidFill>
                            <a:schemeClr val="tx1"/>
                          </a:solidFill>
                          <a:latin typeface="Arial"/>
                          <a:ea typeface="DejaVu Sans"/>
                          <a:cs typeface="DejaVu Sans"/>
                        </a:defRPr>
                      </a:lvl3pPr>
                      <a:lvl4pPr marL="1371600" algn="l" defTabSz="914400" rtl="0" eaLnBrk="1" latinLnBrk="0" hangingPunct="1">
                        <a:defRPr sz="1800" kern="1200">
                          <a:solidFill>
                            <a:schemeClr val="tx1"/>
                          </a:solidFill>
                          <a:latin typeface="Arial"/>
                          <a:ea typeface="DejaVu Sans"/>
                          <a:cs typeface="DejaVu Sans"/>
                        </a:defRPr>
                      </a:lvl4pPr>
                      <a:lvl5pPr marL="1828800" algn="l" defTabSz="914400" rtl="0" eaLnBrk="1" latinLnBrk="0" hangingPunct="1">
                        <a:defRPr sz="1800" kern="1200">
                          <a:solidFill>
                            <a:schemeClr val="tx1"/>
                          </a:solidFill>
                          <a:latin typeface="Arial"/>
                          <a:ea typeface="DejaVu Sans"/>
                          <a:cs typeface="DejaVu Sans"/>
                        </a:defRPr>
                      </a:lvl5pPr>
                      <a:lvl6pPr marL="2286000" algn="l" defTabSz="914400" rtl="0" eaLnBrk="1" latinLnBrk="0" hangingPunct="1">
                        <a:defRPr sz="1800" kern="1200">
                          <a:solidFill>
                            <a:schemeClr val="tx1"/>
                          </a:solidFill>
                          <a:latin typeface="Arial"/>
                          <a:ea typeface="DejaVu Sans"/>
                          <a:cs typeface="DejaVu Sans"/>
                        </a:defRPr>
                      </a:lvl6pPr>
                      <a:lvl7pPr marL="2743200" algn="l" defTabSz="914400" rtl="0" eaLnBrk="1" latinLnBrk="0" hangingPunct="1">
                        <a:defRPr sz="1800" kern="1200">
                          <a:solidFill>
                            <a:schemeClr val="tx1"/>
                          </a:solidFill>
                          <a:latin typeface="Arial"/>
                          <a:ea typeface="DejaVu Sans"/>
                          <a:cs typeface="DejaVu Sans"/>
                        </a:defRPr>
                      </a:lvl7pPr>
                      <a:lvl8pPr marL="3200400" algn="l" defTabSz="914400" rtl="0" eaLnBrk="1" latinLnBrk="0" hangingPunct="1">
                        <a:defRPr sz="1800" kern="1200">
                          <a:solidFill>
                            <a:schemeClr val="tx1"/>
                          </a:solidFill>
                          <a:latin typeface="Arial"/>
                          <a:ea typeface="DejaVu Sans"/>
                          <a:cs typeface="DejaVu Sans"/>
                        </a:defRPr>
                      </a:lvl8pPr>
                      <a:lvl9pPr marL="3657600" algn="l" defTabSz="914400" rtl="0" eaLnBrk="1" latinLnBrk="0" hangingPunct="1">
                        <a:defRPr sz="1800" kern="1200">
                          <a:solidFill>
                            <a:schemeClr val="tx1"/>
                          </a:solidFill>
                          <a:latin typeface="Arial"/>
                          <a:ea typeface="DejaVu Sans"/>
                          <a:cs typeface="DejaVu Sans"/>
                        </a:defRPr>
                      </a:lvl9pPr>
                    </a:lstStyle>
                    <a:p>
                      <a:pPr algn="ctr"/>
                      <a:r>
                        <a:rPr lang="en-GB" sz="2800" b="1" dirty="0">
                          <a:solidFill>
                            <a:srgbClr val="002060"/>
                          </a:solidFill>
                        </a:rPr>
                        <a:t>4</a:t>
                      </a:r>
                      <a:endParaRPr lang="en-GB" sz="2800" b="1" i="0" dirty="0">
                        <a:solidFill>
                          <a:srgbClr val="002060"/>
                        </a:solidFill>
                        <a:latin typeface="Century Gothic" panose="020B0502020202020204" pitchFamily="34" charset="0"/>
                      </a:endParaRPr>
                    </a:p>
                  </a:txBody>
                  <a:tcPr anchor="ctr">
                    <a:lnL w="9525" cap="flat" cmpd="sng" algn="ctr">
                      <a:solidFill>
                        <a:srgbClr val="1D6FA9">
                          <a:shade val="95000"/>
                          <a:satMod val="105000"/>
                        </a:srgbClr>
                      </a:solidFill>
                      <a:prstDash val="solid"/>
                    </a:lnL>
                    <a:lnR>
                      <a:noFill/>
                    </a:lnR>
                    <a:lnT w="9525" cap="flat" cmpd="sng" algn="ctr">
                      <a:solidFill>
                        <a:srgbClr val="1D6FA9">
                          <a:shade val="95000"/>
                          <a:satMod val="105000"/>
                        </a:srgbClr>
                      </a:solidFill>
                      <a:prstDash val="solid"/>
                    </a:lnT>
                    <a:lnB w="9525" cap="flat" cmpd="sng" algn="ctr">
                      <a:solidFill>
                        <a:srgbClr val="1D6FA9">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DejaVu Sans"/>
                          <a:cs typeface="DejaVu Sans"/>
                        </a:defRPr>
                      </a:lvl1pPr>
                      <a:lvl2pPr marL="457200" algn="l" defTabSz="914400" rtl="0" eaLnBrk="1" latinLnBrk="0" hangingPunct="1">
                        <a:defRPr sz="1800" kern="1200">
                          <a:solidFill>
                            <a:schemeClr val="tx1"/>
                          </a:solidFill>
                          <a:latin typeface="Arial"/>
                          <a:ea typeface="DejaVu Sans"/>
                          <a:cs typeface="DejaVu Sans"/>
                        </a:defRPr>
                      </a:lvl2pPr>
                      <a:lvl3pPr marL="914400" algn="l" defTabSz="914400" rtl="0" eaLnBrk="1" latinLnBrk="0" hangingPunct="1">
                        <a:defRPr sz="1800" kern="1200">
                          <a:solidFill>
                            <a:schemeClr val="tx1"/>
                          </a:solidFill>
                          <a:latin typeface="Arial"/>
                          <a:ea typeface="DejaVu Sans"/>
                          <a:cs typeface="DejaVu Sans"/>
                        </a:defRPr>
                      </a:lvl3pPr>
                      <a:lvl4pPr marL="1371600" algn="l" defTabSz="914400" rtl="0" eaLnBrk="1" latinLnBrk="0" hangingPunct="1">
                        <a:defRPr sz="1800" kern="1200">
                          <a:solidFill>
                            <a:schemeClr val="tx1"/>
                          </a:solidFill>
                          <a:latin typeface="Arial"/>
                          <a:ea typeface="DejaVu Sans"/>
                          <a:cs typeface="DejaVu Sans"/>
                        </a:defRPr>
                      </a:lvl4pPr>
                      <a:lvl5pPr marL="1828800" algn="l" defTabSz="914400" rtl="0" eaLnBrk="1" latinLnBrk="0" hangingPunct="1">
                        <a:defRPr sz="1800" kern="1200">
                          <a:solidFill>
                            <a:schemeClr val="tx1"/>
                          </a:solidFill>
                          <a:latin typeface="Arial"/>
                          <a:ea typeface="DejaVu Sans"/>
                          <a:cs typeface="DejaVu Sans"/>
                        </a:defRPr>
                      </a:lvl5pPr>
                      <a:lvl6pPr marL="2286000" algn="l" defTabSz="914400" rtl="0" eaLnBrk="1" latinLnBrk="0" hangingPunct="1">
                        <a:defRPr sz="1800" kern="1200">
                          <a:solidFill>
                            <a:schemeClr val="tx1"/>
                          </a:solidFill>
                          <a:latin typeface="Arial"/>
                          <a:ea typeface="DejaVu Sans"/>
                          <a:cs typeface="DejaVu Sans"/>
                        </a:defRPr>
                      </a:lvl6pPr>
                      <a:lvl7pPr marL="2743200" algn="l" defTabSz="914400" rtl="0" eaLnBrk="1" latinLnBrk="0" hangingPunct="1">
                        <a:defRPr sz="1800" kern="1200">
                          <a:solidFill>
                            <a:schemeClr val="tx1"/>
                          </a:solidFill>
                          <a:latin typeface="Arial"/>
                          <a:ea typeface="DejaVu Sans"/>
                          <a:cs typeface="DejaVu Sans"/>
                        </a:defRPr>
                      </a:lvl7pPr>
                      <a:lvl8pPr marL="3200400" algn="l" defTabSz="914400" rtl="0" eaLnBrk="1" latinLnBrk="0" hangingPunct="1">
                        <a:defRPr sz="1800" kern="1200">
                          <a:solidFill>
                            <a:schemeClr val="tx1"/>
                          </a:solidFill>
                          <a:latin typeface="Arial"/>
                          <a:ea typeface="DejaVu Sans"/>
                          <a:cs typeface="DejaVu Sans"/>
                        </a:defRPr>
                      </a:lvl8pPr>
                      <a:lvl9pPr marL="3657600" algn="l" defTabSz="914400" rtl="0" eaLnBrk="1" latinLnBrk="0" hangingPunct="1">
                        <a:defRPr sz="1800" kern="1200">
                          <a:solidFill>
                            <a:schemeClr val="tx1"/>
                          </a:solidFill>
                          <a:latin typeface="Arial"/>
                          <a:ea typeface="DejaVu Sans"/>
                          <a:cs typeface="DejaVu Sans"/>
                        </a:defRPr>
                      </a:lvl9pPr>
                    </a:lstStyle>
                    <a:p>
                      <a:pPr algn="l"/>
                      <a:endParaRPr lang="fr-FR" sz="2400" b="0" noProof="0" dirty="0">
                        <a:solidFill>
                          <a:srgbClr val="002060"/>
                        </a:solidFill>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2400" b="0" noProof="0" dirty="0">
                          <a:solidFill>
                            <a:srgbClr val="002060"/>
                          </a:solidFill>
                          <a:latin typeface="Century Gothic" panose="020B0502020202020204" pitchFamily="34" charset="0"/>
                        </a:rPr>
                        <a:t>Elle est verte.</a:t>
                      </a:r>
                    </a:p>
                    <a:p>
                      <a:pPr algn="l"/>
                      <a:endParaRPr lang="fr-FR" sz="2400" b="0" i="0" noProof="0" dirty="0">
                        <a:solidFill>
                          <a:srgbClr val="002060"/>
                        </a:solidFill>
                        <a:latin typeface="Century Gothic" panose="020B0502020202020204" pitchFamily="34" charset="0"/>
                      </a:endParaRPr>
                    </a:p>
                  </a:txBody>
                  <a:tcPr anchor="ctr">
                    <a:lnL>
                      <a:noFill/>
                    </a:lnL>
                    <a:lnR>
                      <a:noFill/>
                    </a:lnR>
                    <a:lnT w="9525" cap="flat" cmpd="sng" algn="ctr">
                      <a:solidFill>
                        <a:srgbClr val="1D6FA9">
                          <a:shade val="95000"/>
                          <a:satMod val="105000"/>
                        </a:srgbClr>
                      </a:solidFill>
                      <a:prstDash val="solid"/>
                    </a:lnT>
                    <a:lnB w="9525" cap="flat" cmpd="sng" algn="ctr">
                      <a:solidFill>
                        <a:srgbClr val="1D6FA9">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DejaVu Sans"/>
                          <a:cs typeface="DejaVu Sans"/>
                        </a:defRPr>
                      </a:lvl1pPr>
                      <a:lvl2pPr marL="457200" algn="l" defTabSz="914400" rtl="0" eaLnBrk="1" latinLnBrk="0" hangingPunct="1">
                        <a:defRPr sz="1800" kern="1200">
                          <a:solidFill>
                            <a:schemeClr val="tx1"/>
                          </a:solidFill>
                          <a:latin typeface="Arial"/>
                          <a:ea typeface="DejaVu Sans"/>
                          <a:cs typeface="DejaVu Sans"/>
                        </a:defRPr>
                      </a:lvl2pPr>
                      <a:lvl3pPr marL="914400" algn="l" defTabSz="914400" rtl="0" eaLnBrk="1" latinLnBrk="0" hangingPunct="1">
                        <a:defRPr sz="1800" kern="1200">
                          <a:solidFill>
                            <a:schemeClr val="tx1"/>
                          </a:solidFill>
                          <a:latin typeface="Arial"/>
                          <a:ea typeface="DejaVu Sans"/>
                          <a:cs typeface="DejaVu Sans"/>
                        </a:defRPr>
                      </a:lvl3pPr>
                      <a:lvl4pPr marL="1371600" algn="l" defTabSz="914400" rtl="0" eaLnBrk="1" latinLnBrk="0" hangingPunct="1">
                        <a:defRPr sz="1800" kern="1200">
                          <a:solidFill>
                            <a:schemeClr val="tx1"/>
                          </a:solidFill>
                          <a:latin typeface="Arial"/>
                          <a:ea typeface="DejaVu Sans"/>
                          <a:cs typeface="DejaVu Sans"/>
                        </a:defRPr>
                      </a:lvl4pPr>
                      <a:lvl5pPr marL="1828800" algn="l" defTabSz="914400" rtl="0" eaLnBrk="1" latinLnBrk="0" hangingPunct="1">
                        <a:defRPr sz="1800" kern="1200">
                          <a:solidFill>
                            <a:schemeClr val="tx1"/>
                          </a:solidFill>
                          <a:latin typeface="Arial"/>
                          <a:ea typeface="DejaVu Sans"/>
                          <a:cs typeface="DejaVu Sans"/>
                        </a:defRPr>
                      </a:lvl5pPr>
                      <a:lvl6pPr marL="2286000" algn="l" defTabSz="914400" rtl="0" eaLnBrk="1" latinLnBrk="0" hangingPunct="1">
                        <a:defRPr sz="1800" kern="1200">
                          <a:solidFill>
                            <a:schemeClr val="tx1"/>
                          </a:solidFill>
                          <a:latin typeface="Arial"/>
                          <a:ea typeface="DejaVu Sans"/>
                          <a:cs typeface="DejaVu Sans"/>
                        </a:defRPr>
                      </a:lvl6pPr>
                      <a:lvl7pPr marL="2743200" algn="l" defTabSz="914400" rtl="0" eaLnBrk="1" latinLnBrk="0" hangingPunct="1">
                        <a:defRPr sz="1800" kern="1200">
                          <a:solidFill>
                            <a:schemeClr val="tx1"/>
                          </a:solidFill>
                          <a:latin typeface="Arial"/>
                          <a:ea typeface="DejaVu Sans"/>
                          <a:cs typeface="DejaVu Sans"/>
                        </a:defRPr>
                      </a:lvl7pPr>
                      <a:lvl8pPr marL="3200400" algn="l" defTabSz="914400" rtl="0" eaLnBrk="1" latinLnBrk="0" hangingPunct="1">
                        <a:defRPr sz="1800" kern="1200">
                          <a:solidFill>
                            <a:schemeClr val="tx1"/>
                          </a:solidFill>
                          <a:latin typeface="Arial"/>
                          <a:ea typeface="DejaVu Sans"/>
                          <a:cs typeface="DejaVu Sans"/>
                        </a:defRPr>
                      </a:lvl8pPr>
                      <a:lvl9pPr marL="3657600" algn="l" defTabSz="914400" rtl="0" eaLnBrk="1" latinLnBrk="0" hangingPunct="1">
                        <a:defRPr sz="1800" kern="1200">
                          <a:solidFill>
                            <a:schemeClr val="tx1"/>
                          </a:solidFill>
                          <a:latin typeface="Arial"/>
                          <a:ea typeface="DejaVu Sans"/>
                          <a:cs typeface="DejaVu Sans"/>
                        </a:defRPr>
                      </a:lvl9pPr>
                    </a:lstStyle>
                    <a:p>
                      <a:pPr algn="ctr"/>
                      <a:endParaRPr lang="en-GB" sz="2400" i="0" dirty="0">
                        <a:solidFill>
                          <a:srgbClr val="115076"/>
                        </a:solidFill>
                      </a:endParaRPr>
                    </a:p>
                  </a:txBody>
                  <a:tcPr anchor="ctr">
                    <a:lnL>
                      <a:noFill/>
                    </a:lnL>
                    <a:lnR>
                      <a:noFill/>
                    </a:lnR>
                    <a:lnT w="9525" cap="flat" cmpd="sng" algn="ctr">
                      <a:solidFill>
                        <a:srgbClr val="1D6FA9">
                          <a:shade val="95000"/>
                          <a:satMod val="105000"/>
                        </a:srgbClr>
                      </a:solidFill>
                      <a:prstDash val="solid"/>
                    </a:lnT>
                    <a:lnB w="9525" cap="flat" cmpd="sng" algn="ctr">
                      <a:solidFill>
                        <a:srgbClr val="1D6FA9">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DejaVu Sans"/>
                          <a:cs typeface="DejaVu Sans"/>
                        </a:defRPr>
                      </a:lvl1pPr>
                      <a:lvl2pPr marL="457200" algn="l" defTabSz="914400" rtl="0" eaLnBrk="1" latinLnBrk="0" hangingPunct="1">
                        <a:defRPr sz="1800" kern="1200">
                          <a:solidFill>
                            <a:schemeClr val="tx1"/>
                          </a:solidFill>
                          <a:latin typeface="Arial"/>
                          <a:ea typeface="DejaVu Sans"/>
                          <a:cs typeface="DejaVu Sans"/>
                        </a:defRPr>
                      </a:lvl2pPr>
                      <a:lvl3pPr marL="914400" algn="l" defTabSz="914400" rtl="0" eaLnBrk="1" latinLnBrk="0" hangingPunct="1">
                        <a:defRPr sz="1800" kern="1200">
                          <a:solidFill>
                            <a:schemeClr val="tx1"/>
                          </a:solidFill>
                          <a:latin typeface="Arial"/>
                          <a:ea typeface="DejaVu Sans"/>
                          <a:cs typeface="DejaVu Sans"/>
                        </a:defRPr>
                      </a:lvl3pPr>
                      <a:lvl4pPr marL="1371600" algn="l" defTabSz="914400" rtl="0" eaLnBrk="1" latinLnBrk="0" hangingPunct="1">
                        <a:defRPr sz="1800" kern="1200">
                          <a:solidFill>
                            <a:schemeClr val="tx1"/>
                          </a:solidFill>
                          <a:latin typeface="Arial"/>
                          <a:ea typeface="DejaVu Sans"/>
                          <a:cs typeface="DejaVu Sans"/>
                        </a:defRPr>
                      </a:lvl4pPr>
                      <a:lvl5pPr marL="1828800" algn="l" defTabSz="914400" rtl="0" eaLnBrk="1" latinLnBrk="0" hangingPunct="1">
                        <a:defRPr sz="1800" kern="1200">
                          <a:solidFill>
                            <a:schemeClr val="tx1"/>
                          </a:solidFill>
                          <a:latin typeface="Arial"/>
                          <a:ea typeface="DejaVu Sans"/>
                          <a:cs typeface="DejaVu Sans"/>
                        </a:defRPr>
                      </a:lvl5pPr>
                      <a:lvl6pPr marL="2286000" algn="l" defTabSz="914400" rtl="0" eaLnBrk="1" latinLnBrk="0" hangingPunct="1">
                        <a:defRPr sz="1800" kern="1200">
                          <a:solidFill>
                            <a:schemeClr val="tx1"/>
                          </a:solidFill>
                          <a:latin typeface="Arial"/>
                          <a:ea typeface="DejaVu Sans"/>
                          <a:cs typeface="DejaVu Sans"/>
                        </a:defRPr>
                      </a:lvl6pPr>
                      <a:lvl7pPr marL="2743200" algn="l" defTabSz="914400" rtl="0" eaLnBrk="1" latinLnBrk="0" hangingPunct="1">
                        <a:defRPr sz="1800" kern="1200">
                          <a:solidFill>
                            <a:schemeClr val="tx1"/>
                          </a:solidFill>
                          <a:latin typeface="Arial"/>
                          <a:ea typeface="DejaVu Sans"/>
                          <a:cs typeface="DejaVu Sans"/>
                        </a:defRPr>
                      </a:lvl7pPr>
                      <a:lvl8pPr marL="3200400" algn="l" defTabSz="914400" rtl="0" eaLnBrk="1" latinLnBrk="0" hangingPunct="1">
                        <a:defRPr sz="1800" kern="1200">
                          <a:solidFill>
                            <a:schemeClr val="tx1"/>
                          </a:solidFill>
                          <a:latin typeface="Arial"/>
                          <a:ea typeface="DejaVu Sans"/>
                          <a:cs typeface="DejaVu Sans"/>
                        </a:defRPr>
                      </a:lvl8pPr>
                      <a:lvl9pPr marL="3657600" algn="l" defTabSz="914400" rtl="0" eaLnBrk="1" latinLnBrk="0" hangingPunct="1">
                        <a:defRPr sz="1800" kern="1200">
                          <a:solidFill>
                            <a:schemeClr val="tx1"/>
                          </a:solidFill>
                          <a:latin typeface="Arial"/>
                          <a:ea typeface="DejaVu Sans"/>
                          <a:cs typeface="DejaVu Sans"/>
                        </a:defRPr>
                      </a:lvl9pPr>
                    </a:lstStyle>
                    <a:p>
                      <a:pPr algn="ctr"/>
                      <a:endParaRPr lang="en-GB" sz="2400" i="0" dirty="0">
                        <a:solidFill>
                          <a:srgbClr val="115076"/>
                        </a:solidFill>
                      </a:endParaRPr>
                    </a:p>
                  </a:txBody>
                  <a:tcPr anchor="ctr">
                    <a:lnL>
                      <a:noFill/>
                    </a:lnL>
                    <a:lnR w="9525" cap="flat" cmpd="sng" algn="ctr">
                      <a:solidFill>
                        <a:srgbClr val="1D6FA9">
                          <a:shade val="95000"/>
                          <a:satMod val="105000"/>
                        </a:srgbClr>
                      </a:solidFill>
                      <a:prstDash val="solid"/>
                    </a:lnR>
                    <a:lnT w="9525" cap="flat" cmpd="sng" algn="ctr">
                      <a:solidFill>
                        <a:srgbClr val="1D6FA9">
                          <a:shade val="95000"/>
                          <a:satMod val="105000"/>
                        </a:srgbClr>
                      </a:solidFill>
                      <a:prstDash val="solid"/>
                    </a:lnT>
                    <a:lnB w="9525" cap="flat" cmpd="sng" algn="ctr">
                      <a:solidFill>
                        <a:srgbClr val="1D6FA9">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720189548"/>
                  </a:ext>
                </a:extLst>
              </a:tr>
              <a:tr h="370840">
                <a:tc>
                  <a:txBody>
                    <a:bodyPr/>
                    <a:lstStyle>
                      <a:lvl1pPr marL="0" algn="l" defTabSz="914400" rtl="0" eaLnBrk="1" latinLnBrk="0" hangingPunct="1">
                        <a:defRPr sz="1800" kern="1200">
                          <a:solidFill>
                            <a:schemeClr val="tx1"/>
                          </a:solidFill>
                          <a:latin typeface="Arial"/>
                          <a:ea typeface="DejaVu Sans"/>
                          <a:cs typeface="DejaVu Sans"/>
                        </a:defRPr>
                      </a:lvl1pPr>
                      <a:lvl2pPr marL="457200" algn="l" defTabSz="914400" rtl="0" eaLnBrk="1" latinLnBrk="0" hangingPunct="1">
                        <a:defRPr sz="1800" kern="1200">
                          <a:solidFill>
                            <a:schemeClr val="tx1"/>
                          </a:solidFill>
                          <a:latin typeface="Arial"/>
                          <a:ea typeface="DejaVu Sans"/>
                          <a:cs typeface="DejaVu Sans"/>
                        </a:defRPr>
                      </a:lvl2pPr>
                      <a:lvl3pPr marL="914400" algn="l" defTabSz="914400" rtl="0" eaLnBrk="1" latinLnBrk="0" hangingPunct="1">
                        <a:defRPr sz="1800" kern="1200">
                          <a:solidFill>
                            <a:schemeClr val="tx1"/>
                          </a:solidFill>
                          <a:latin typeface="Arial"/>
                          <a:ea typeface="DejaVu Sans"/>
                          <a:cs typeface="DejaVu Sans"/>
                        </a:defRPr>
                      </a:lvl3pPr>
                      <a:lvl4pPr marL="1371600" algn="l" defTabSz="914400" rtl="0" eaLnBrk="1" latinLnBrk="0" hangingPunct="1">
                        <a:defRPr sz="1800" kern="1200">
                          <a:solidFill>
                            <a:schemeClr val="tx1"/>
                          </a:solidFill>
                          <a:latin typeface="Arial"/>
                          <a:ea typeface="DejaVu Sans"/>
                          <a:cs typeface="DejaVu Sans"/>
                        </a:defRPr>
                      </a:lvl4pPr>
                      <a:lvl5pPr marL="1828800" algn="l" defTabSz="914400" rtl="0" eaLnBrk="1" latinLnBrk="0" hangingPunct="1">
                        <a:defRPr sz="1800" kern="1200">
                          <a:solidFill>
                            <a:schemeClr val="tx1"/>
                          </a:solidFill>
                          <a:latin typeface="Arial"/>
                          <a:ea typeface="DejaVu Sans"/>
                          <a:cs typeface="DejaVu Sans"/>
                        </a:defRPr>
                      </a:lvl5pPr>
                      <a:lvl6pPr marL="2286000" algn="l" defTabSz="914400" rtl="0" eaLnBrk="1" latinLnBrk="0" hangingPunct="1">
                        <a:defRPr sz="1800" kern="1200">
                          <a:solidFill>
                            <a:schemeClr val="tx1"/>
                          </a:solidFill>
                          <a:latin typeface="Arial"/>
                          <a:ea typeface="DejaVu Sans"/>
                          <a:cs typeface="DejaVu Sans"/>
                        </a:defRPr>
                      </a:lvl6pPr>
                      <a:lvl7pPr marL="2743200" algn="l" defTabSz="914400" rtl="0" eaLnBrk="1" latinLnBrk="0" hangingPunct="1">
                        <a:defRPr sz="1800" kern="1200">
                          <a:solidFill>
                            <a:schemeClr val="tx1"/>
                          </a:solidFill>
                          <a:latin typeface="Arial"/>
                          <a:ea typeface="DejaVu Sans"/>
                          <a:cs typeface="DejaVu Sans"/>
                        </a:defRPr>
                      </a:lvl7pPr>
                      <a:lvl8pPr marL="3200400" algn="l" defTabSz="914400" rtl="0" eaLnBrk="1" latinLnBrk="0" hangingPunct="1">
                        <a:defRPr sz="1800" kern="1200">
                          <a:solidFill>
                            <a:schemeClr val="tx1"/>
                          </a:solidFill>
                          <a:latin typeface="Arial"/>
                          <a:ea typeface="DejaVu Sans"/>
                          <a:cs typeface="DejaVu Sans"/>
                        </a:defRPr>
                      </a:lvl8pPr>
                      <a:lvl9pPr marL="3657600" algn="l" defTabSz="914400" rtl="0" eaLnBrk="1" latinLnBrk="0" hangingPunct="1">
                        <a:defRPr sz="1800" kern="1200">
                          <a:solidFill>
                            <a:schemeClr val="tx1"/>
                          </a:solidFill>
                          <a:latin typeface="Arial"/>
                          <a:ea typeface="DejaVu Sans"/>
                          <a:cs typeface="DejaVu Sans"/>
                        </a:defRPr>
                      </a:lvl9pPr>
                    </a:lstStyle>
                    <a:p>
                      <a:pPr algn="ctr"/>
                      <a:r>
                        <a:rPr lang="en-GB" sz="2800" b="1" dirty="0">
                          <a:solidFill>
                            <a:srgbClr val="002060"/>
                          </a:solidFill>
                        </a:rPr>
                        <a:t>5</a:t>
                      </a:r>
                      <a:endParaRPr lang="en-GB" sz="2800" b="1" i="0" dirty="0">
                        <a:solidFill>
                          <a:srgbClr val="002060"/>
                        </a:solidFill>
                        <a:latin typeface="Century Gothic" panose="020B0502020202020204" pitchFamily="34" charset="0"/>
                      </a:endParaRPr>
                    </a:p>
                  </a:txBody>
                  <a:tcPr anchor="ctr">
                    <a:lnL w="9525" cap="flat" cmpd="sng" algn="ctr">
                      <a:solidFill>
                        <a:srgbClr val="1D6FA9">
                          <a:shade val="95000"/>
                          <a:satMod val="105000"/>
                        </a:srgbClr>
                      </a:solidFill>
                      <a:prstDash val="solid"/>
                    </a:lnL>
                    <a:lnR>
                      <a:noFill/>
                    </a:lnR>
                    <a:lnT w="9525" cap="flat" cmpd="sng" algn="ctr">
                      <a:solidFill>
                        <a:srgbClr val="1D6FA9">
                          <a:shade val="95000"/>
                          <a:satMod val="105000"/>
                        </a:srgbClr>
                      </a:solidFill>
                      <a:prstDash val="solid"/>
                    </a:lnT>
                    <a:lnB w="9525" cap="flat" cmpd="sng" algn="ctr">
                      <a:solidFill>
                        <a:srgbClr val="1D6FA9">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DejaVu Sans"/>
                          <a:cs typeface="DejaVu Sans"/>
                        </a:defRPr>
                      </a:lvl1pPr>
                      <a:lvl2pPr marL="457200" algn="l" defTabSz="914400" rtl="0" eaLnBrk="1" latinLnBrk="0" hangingPunct="1">
                        <a:defRPr sz="1800" kern="1200">
                          <a:solidFill>
                            <a:schemeClr val="tx1"/>
                          </a:solidFill>
                          <a:latin typeface="Arial"/>
                          <a:ea typeface="DejaVu Sans"/>
                          <a:cs typeface="DejaVu Sans"/>
                        </a:defRPr>
                      </a:lvl2pPr>
                      <a:lvl3pPr marL="914400" algn="l" defTabSz="914400" rtl="0" eaLnBrk="1" latinLnBrk="0" hangingPunct="1">
                        <a:defRPr sz="1800" kern="1200">
                          <a:solidFill>
                            <a:schemeClr val="tx1"/>
                          </a:solidFill>
                          <a:latin typeface="Arial"/>
                          <a:ea typeface="DejaVu Sans"/>
                          <a:cs typeface="DejaVu Sans"/>
                        </a:defRPr>
                      </a:lvl3pPr>
                      <a:lvl4pPr marL="1371600" algn="l" defTabSz="914400" rtl="0" eaLnBrk="1" latinLnBrk="0" hangingPunct="1">
                        <a:defRPr sz="1800" kern="1200">
                          <a:solidFill>
                            <a:schemeClr val="tx1"/>
                          </a:solidFill>
                          <a:latin typeface="Arial"/>
                          <a:ea typeface="DejaVu Sans"/>
                          <a:cs typeface="DejaVu Sans"/>
                        </a:defRPr>
                      </a:lvl4pPr>
                      <a:lvl5pPr marL="1828800" algn="l" defTabSz="914400" rtl="0" eaLnBrk="1" latinLnBrk="0" hangingPunct="1">
                        <a:defRPr sz="1800" kern="1200">
                          <a:solidFill>
                            <a:schemeClr val="tx1"/>
                          </a:solidFill>
                          <a:latin typeface="Arial"/>
                          <a:ea typeface="DejaVu Sans"/>
                          <a:cs typeface="DejaVu Sans"/>
                        </a:defRPr>
                      </a:lvl5pPr>
                      <a:lvl6pPr marL="2286000" algn="l" defTabSz="914400" rtl="0" eaLnBrk="1" latinLnBrk="0" hangingPunct="1">
                        <a:defRPr sz="1800" kern="1200">
                          <a:solidFill>
                            <a:schemeClr val="tx1"/>
                          </a:solidFill>
                          <a:latin typeface="Arial"/>
                          <a:ea typeface="DejaVu Sans"/>
                          <a:cs typeface="DejaVu Sans"/>
                        </a:defRPr>
                      </a:lvl6pPr>
                      <a:lvl7pPr marL="2743200" algn="l" defTabSz="914400" rtl="0" eaLnBrk="1" latinLnBrk="0" hangingPunct="1">
                        <a:defRPr sz="1800" kern="1200">
                          <a:solidFill>
                            <a:schemeClr val="tx1"/>
                          </a:solidFill>
                          <a:latin typeface="Arial"/>
                          <a:ea typeface="DejaVu Sans"/>
                          <a:cs typeface="DejaVu Sans"/>
                        </a:defRPr>
                      </a:lvl7pPr>
                      <a:lvl8pPr marL="3200400" algn="l" defTabSz="914400" rtl="0" eaLnBrk="1" latinLnBrk="0" hangingPunct="1">
                        <a:defRPr sz="1800" kern="1200">
                          <a:solidFill>
                            <a:schemeClr val="tx1"/>
                          </a:solidFill>
                          <a:latin typeface="Arial"/>
                          <a:ea typeface="DejaVu Sans"/>
                          <a:cs typeface="DejaVu Sans"/>
                        </a:defRPr>
                      </a:lvl8pPr>
                      <a:lvl9pPr marL="3657600" algn="l" defTabSz="914400" rtl="0" eaLnBrk="1" latinLnBrk="0" hangingPunct="1">
                        <a:defRPr sz="1800" kern="1200">
                          <a:solidFill>
                            <a:schemeClr val="tx1"/>
                          </a:solidFill>
                          <a:latin typeface="Arial"/>
                          <a:ea typeface="DejaVu Sans"/>
                          <a:cs typeface="DejaVu San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2400" b="0" noProof="0" dirty="0">
                        <a:solidFill>
                          <a:srgbClr val="002060"/>
                        </a:solidFill>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2400" b="0" noProof="0" dirty="0">
                          <a:solidFill>
                            <a:srgbClr val="002060"/>
                          </a:solidFill>
                          <a:latin typeface="Century Gothic" panose="020B0502020202020204" pitchFamily="34" charset="0"/>
                        </a:rPr>
                        <a:t>Il est grand.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2400" b="0" i="0" noProof="0" dirty="0">
                        <a:solidFill>
                          <a:srgbClr val="002060"/>
                        </a:solidFill>
                        <a:latin typeface="Century Gothic" panose="020B0502020202020204" pitchFamily="34" charset="0"/>
                      </a:endParaRPr>
                    </a:p>
                  </a:txBody>
                  <a:tcPr anchor="ctr">
                    <a:lnL>
                      <a:noFill/>
                    </a:lnL>
                    <a:lnR>
                      <a:noFill/>
                    </a:lnR>
                    <a:lnT w="9525" cap="flat" cmpd="sng" algn="ctr">
                      <a:solidFill>
                        <a:srgbClr val="1D6FA9">
                          <a:shade val="95000"/>
                          <a:satMod val="105000"/>
                        </a:srgbClr>
                      </a:solidFill>
                      <a:prstDash val="solid"/>
                    </a:lnT>
                    <a:lnB w="9525" cap="flat" cmpd="sng" algn="ctr">
                      <a:solidFill>
                        <a:srgbClr val="1D6FA9">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DejaVu Sans"/>
                          <a:cs typeface="DejaVu Sans"/>
                        </a:defRPr>
                      </a:lvl1pPr>
                      <a:lvl2pPr marL="457200" algn="l" defTabSz="914400" rtl="0" eaLnBrk="1" latinLnBrk="0" hangingPunct="1">
                        <a:defRPr sz="1800" kern="1200">
                          <a:solidFill>
                            <a:schemeClr val="tx1"/>
                          </a:solidFill>
                          <a:latin typeface="Arial"/>
                          <a:ea typeface="DejaVu Sans"/>
                          <a:cs typeface="DejaVu Sans"/>
                        </a:defRPr>
                      </a:lvl2pPr>
                      <a:lvl3pPr marL="914400" algn="l" defTabSz="914400" rtl="0" eaLnBrk="1" latinLnBrk="0" hangingPunct="1">
                        <a:defRPr sz="1800" kern="1200">
                          <a:solidFill>
                            <a:schemeClr val="tx1"/>
                          </a:solidFill>
                          <a:latin typeface="Arial"/>
                          <a:ea typeface="DejaVu Sans"/>
                          <a:cs typeface="DejaVu Sans"/>
                        </a:defRPr>
                      </a:lvl3pPr>
                      <a:lvl4pPr marL="1371600" algn="l" defTabSz="914400" rtl="0" eaLnBrk="1" latinLnBrk="0" hangingPunct="1">
                        <a:defRPr sz="1800" kern="1200">
                          <a:solidFill>
                            <a:schemeClr val="tx1"/>
                          </a:solidFill>
                          <a:latin typeface="Arial"/>
                          <a:ea typeface="DejaVu Sans"/>
                          <a:cs typeface="DejaVu Sans"/>
                        </a:defRPr>
                      </a:lvl4pPr>
                      <a:lvl5pPr marL="1828800" algn="l" defTabSz="914400" rtl="0" eaLnBrk="1" latinLnBrk="0" hangingPunct="1">
                        <a:defRPr sz="1800" kern="1200">
                          <a:solidFill>
                            <a:schemeClr val="tx1"/>
                          </a:solidFill>
                          <a:latin typeface="Arial"/>
                          <a:ea typeface="DejaVu Sans"/>
                          <a:cs typeface="DejaVu Sans"/>
                        </a:defRPr>
                      </a:lvl5pPr>
                      <a:lvl6pPr marL="2286000" algn="l" defTabSz="914400" rtl="0" eaLnBrk="1" latinLnBrk="0" hangingPunct="1">
                        <a:defRPr sz="1800" kern="1200">
                          <a:solidFill>
                            <a:schemeClr val="tx1"/>
                          </a:solidFill>
                          <a:latin typeface="Arial"/>
                          <a:ea typeface="DejaVu Sans"/>
                          <a:cs typeface="DejaVu Sans"/>
                        </a:defRPr>
                      </a:lvl6pPr>
                      <a:lvl7pPr marL="2743200" algn="l" defTabSz="914400" rtl="0" eaLnBrk="1" latinLnBrk="0" hangingPunct="1">
                        <a:defRPr sz="1800" kern="1200">
                          <a:solidFill>
                            <a:schemeClr val="tx1"/>
                          </a:solidFill>
                          <a:latin typeface="Arial"/>
                          <a:ea typeface="DejaVu Sans"/>
                          <a:cs typeface="DejaVu Sans"/>
                        </a:defRPr>
                      </a:lvl7pPr>
                      <a:lvl8pPr marL="3200400" algn="l" defTabSz="914400" rtl="0" eaLnBrk="1" latinLnBrk="0" hangingPunct="1">
                        <a:defRPr sz="1800" kern="1200">
                          <a:solidFill>
                            <a:schemeClr val="tx1"/>
                          </a:solidFill>
                          <a:latin typeface="Arial"/>
                          <a:ea typeface="DejaVu Sans"/>
                          <a:cs typeface="DejaVu Sans"/>
                        </a:defRPr>
                      </a:lvl8pPr>
                      <a:lvl9pPr marL="3657600" algn="l" defTabSz="914400" rtl="0" eaLnBrk="1" latinLnBrk="0" hangingPunct="1">
                        <a:defRPr sz="1800" kern="1200">
                          <a:solidFill>
                            <a:schemeClr val="tx1"/>
                          </a:solidFill>
                          <a:latin typeface="Arial"/>
                          <a:ea typeface="DejaVu Sans"/>
                          <a:cs typeface="DejaVu Sans"/>
                        </a:defRPr>
                      </a:lvl9pPr>
                    </a:lstStyle>
                    <a:p>
                      <a:pPr algn="ctr"/>
                      <a:endParaRPr lang="en-GB" sz="2400" i="0" dirty="0">
                        <a:solidFill>
                          <a:srgbClr val="115076"/>
                        </a:solidFill>
                      </a:endParaRPr>
                    </a:p>
                  </a:txBody>
                  <a:tcPr anchor="ctr">
                    <a:lnL>
                      <a:noFill/>
                    </a:lnL>
                    <a:lnR>
                      <a:noFill/>
                    </a:lnR>
                    <a:lnT w="9525" cap="flat" cmpd="sng" algn="ctr">
                      <a:solidFill>
                        <a:srgbClr val="1D6FA9">
                          <a:shade val="95000"/>
                          <a:satMod val="105000"/>
                        </a:srgbClr>
                      </a:solidFill>
                      <a:prstDash val="solid"/>
                    </a:lnT>
                    <a:lnB w="9525" cap="flat" cmpd="sng" algn="ctr">
                      <a:solidFill>
                        <a:srgbClr val="1D6FA9">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DejaVu Sans"/>
                          <a:cs typeface="DejaVu Sans"/>
                        </a:defRPr>
                      </a:lvl1pPr>
                      <a:lvl2pPr marL="457200" algn="l" defTabSz="914400" rtl="0" eaLnBrk="1" latinLnBrk="0" hangingPunct="1">
                        <a:defRPr sz="1800" kern="1200">
                          <a:solidFill>
                            <a:schemeClr val="tx1"/>
                          </a:solidFill>
                          <a:latin typeface="Arial"/>
                          <a:ea typeface="DejaVu Sans"/>
                          <a:cs typeface="DejaVu Sans"/>
                        </a:defRPr>
                      </a:lvl2pPr>
                      <a:lvl3pPr marL="914400" algn="l" defTabSz="914400" rtl="0" eaLnBrk="1" latinLnBrk="0" hangingPunct="1">
                        <a:defRPr sz="1800" kern="1200">
                          <a:solidFill>
                            <a:schemeClr val="tx1"/>
                          </a:solidFill>
                          <a:latin typeface="Arial"/>
                          <a:ea typeface="DejaVu Sans"/>
                          <a:cs typeface="DejaVu Sans"/>
                        </a:defRPr>
                      </a:lvl3pPr>
                      <a:lvl4pPr marL="1371600" algn="l" defTabSz="914400" rtl="0" eaLnBrk="1" latinLnBrk="0" hangingPunct="1">
                        <a:defRPr sz="1800" kern="1200">
                          <a:solidFill>
                            <a:schemeClr val="tx1"/>
                          </a:solidFill>
                          <a:latin typeface="Arial"/>
                          <a:ea typeface="DejaVu Sans"/>
                          <a:cs typeface="DejaVu Sans"/>
                        </a:defRPr>
                      </a:lvl4pPr>
                      <a:lvl5pPr marL="1828800" algn="l" defTabSz="914400" rtl="0" eaLnBrk="1" latinLnBrk="0" hangingPunct="1">
                        <a:defRPr sz="1800" kern="1200">
                          <a:solidFill>
                            <a:schemeClr val="tx1"/>
                          </a:solidFill>
                          <a:latin typeface="Arial"/>
                          <a:ea typeface="DejaVu Sans"/>
                          <a:cs typeface="DejaVu Sans"/>
                        </a:defRPr>
                      </a:lvl5pPr>
                      <a:lvl6pPr marL="2286000" algn="l" defTabSz="914400" rtl="0" eaLnBrk="1" latinLnBrk="0" hangingPunct="1">
                        <a:defRPr sz="1800" kern="1200">
                          <a:solidFill>
                            <a:schemeClr val="tx1"/>
                          </a:solidFill>
                          <a:latin typeface="Arial"/>
                          <a:ea typeface="DejaVu Sans"/>
                          <a:cs typeface="DejaVu Sans"/>
                        </a:defRPr>
                      </a:lvl6pPr>
                      <a:lvl7pPr marL="2743200" algn="l" defTabSz="914400" rtl="0" eaLnBrk="1" latinLnBrk="0" hangingPunct="1">
                        <a:defRPr sz="1800" kern="1200">
                          <a:solidFill>
                            <a:schemeClr val="tx1"/>
                          </a:solidFill>
                          <a:latin typeface="Arial"/>
                          <a:ea typeface="DejaVu Sans"/>
                          <a:cs typeface="DejaVu Sans"/>
                        </a:defRPr>
                      </a:lvl7pPr>
                      <a:lvl8pPr marL="3200400" algn="l" defTabSz="914400" rtl="0" eaLnBrk="1" latinLnBrk="0" hangingPunct="1">
                        <a:defRPr sz="1800" kern="1200">
                          <a:solidFill>
                            <a:schemeClr val="tx1"/>
                          </a:solidFill>
                          <a:latin typeface="Arial"/>
                          <a:ea typeface="DejaVu Sans"/>
                          <a:cs typeface="DejaVu Sans"/>
                        </a:defRPr>
                      </a:lvl8pPr>
                      <a:lvl9pPr marL="3657600" algn="l" defTabSz="914400" rtl="0" eaLnBrk="1" latinLnBrk="0" hangingPunct="1">
                        <a:defRPr sz="1800" kern="1200">
                          <a:solidFill>
                            <a:schemeClr val="tx1"/>
                          </a:solidFill>
                          <a:latin typeface="Arial"/>
                          <a:ea typeface="DejaVu Sans"/>
                          <a:cs typeface="DejaVu Sans"/>
                        </a:defRPr>
                      </a:lvl9pPr>
                    </a:lstStyle>
                    <a:p>
                      <a:pPr algn="ctr"/>
                      <a:endParaRPr lang="en-GB" sz="2400" i="0" dirty="0">
                        <a:solidFill>
                          <a:srgbClr val="115076"/>
                        </a:solidFill>
                      </a:endParaRPr>
                    </a:p>
                  </a:txBody>
                  <a:tcPr anchor="ctr">
                    <a:lnL>
                      <a:noFill/>
                    </a:lnL>
                    <a:lnR w="9525" cap="flat" cmpd="sng" algn="ctr">
                      <a:solidFill>
                        <a:srgbClr val="1D6FA9">
                          <a:shade val="95000"/>
                          <a:satMod val="105000"/>
                        </a:srgbClr>
                      </a:solidFill>
                      <a:prstDash val="solid"/>
                    </a:lnR>
                    <a:lnT w="9525" cap="flat" cmpd="sng" algn="ctr">
                      <a:solidFill>
                        <a:srgbClr val="1D6FA9">
                          <a:shade val="95000"/>
                          <a:satMod val="105000"/>
                        </a:srgbClr>
                      </a:solidFill>
                      <a:prstDash val="solid"/>
                    </a:lnT>
                    <a:lnB w="9525" cap="flat" cmpd="sng" algn="ctr">
                      <a:solidFill>
                        <a:srgbClr val="1D6FA9">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568798639"/>
                  </a:ext>
                </a:extLst>
              </a:tr>
              <a:tr h="370840">
                <a:tc>
                  <a:txBody>
                    <a:bodyPr/>
                    <a:lstStyle>
                      <a:lvl1pPr marL="0" algn="l" defTabSz="914400" rtl="0" eaLnBrk="1" latinLnBrk="0" hangingPunct="1">
                        <a:defRPr sz="1800" kern="1200">
                          <a:solidFill>
                            <a:schemeClr val="tx1"/>
                          </a:solidFill>
                          <a:latin typeface="Arial"/>
                          <a:ea typeface="DejaVu Sans"/>
                          <a:cs typeface="DejaVu Sans"/>
                        </a:defRPr>
                      </a:lvl1pPr>
                      <a:lvl2pPr marL="457200" algn="l" defTabSz="914400" rtl="0" eaLnBrk="1" latinLnBrk="0" hangingPunct="1">
                        <a:defRPr sz="1800" kern="1200">
                          <a:solidFill>
                            <a:schemeClr val="tx1"/>
                          </a:solidFill>
                          <a:latin typeface="Arial"/>
                          <a:ea typeface="DejaVu Sans"/>
                          <a:cs typeface="DejaVu Sans"/>
                        </a:defRPr>
                      </a:lvl2pPr>
                      <a:lvl3pPr marL="914400" algn="l" defTabSz="914400" rtl="0" eaLnBrk="1" latinLnBrk="0" hangingPunct="1">
                        <a:defRPr sz="1800" kern="1200">
                          <a:solidFill>
                            <a:schemeClr val="tx1"/>
                          </a:solidFill>
                          <a:latin typeface="Arial"/>
                          <a:ea typeface="DejaVu Sans"/>
                          <a:cs typeface="DejaVu Sans"/>
                        </a:defRPr>
                      </a:lvl3pPr>
                      <a:lvl4pPr marL="1371600" algn="l" defTabSz="914400" rtl="0" eaLnBrk="1" latinLnBrk="0" hangingPunct="1">
                        <a:defRPr sz="1800" kern="1200">
                          <a:solidFill>
                            <a:schemeClr val="tx1"/>
                          </a:solidFill>
                          <a:latin typeface="Arial"/>
                          <a:ea typeface="DejaVu Sans"/>
                          <a:cs typeface="DejaVu Sans"/>
                        </a:defRPr>
                      </a:lvl4pPr>
                      <a:lvl5pPr marL="1828800" algn="l" defTabSz="914400" rtl="0" eaLnBrk="1" latinLnBrk="0" hangingPunct="1">
                        <a:defRPr sz="1800" kern="1200">
                          <a:solidFill>
                            <a:schemeClr val="tx1"/>
                          </a:solidFill>
                          <a:latin typeface="Arial"/>
                          <a:ea typeface="DejaVu Sans"/>
                          <a:cs typeface="DejaVu Sans"/>
                        </a:defRPr>
                      </a:lvl5pPr>
                      <a:lvl6pPr marL="2286000" algn="l" defTabSz="914400" rtl="0" eaLnBrk="1" latinLnBrk="0" hangingPunct="1">
                        <a:defRPr sz="1800" kern="1200">
                          <a:solidFill>
                            <a:schemeClr val="tx1"/>
                          </a:solidFill>
                          <a:latin typeface="Arial"/>
                          <a:ea typeface="DejaVu Sans"/>
                          <a:cs typeface="DejaVu Sans"/>
                        </a:defRPr>
                      </a:lvl6pPr>
                      <a:lvl7pPr marL="2743200" algn="l" defTabSz="914400" rtl="0" eaLnBrk="1" latinLnBrk="0" hangingPunct="1">
                        <a:defRPr sz="1800" kern="1200">
                          <a:solidFill>
                            <a:schemeClr val="tx1"/>
                          </a:solidFill>
                          <a:latin typeface="Arial"/>
                          <a:ea typeface="DejaVu Sans"/>
                          <a:cs typeface="DejaVu Sans"/>
                        </a:defRPr>
                      </a:lvl7pPr>
                      <a:lvl8pPr marL="3200400" algn="l" defTabSz="914400" rtl="0" eaLnBrk="1" latinLnBrk="0" hangingPunct="1">
                        <a:defRPr sz="1800" kern="1200">
                          <a:solidFill>
                            <a:schemeClr val="tx1"/>
                          </a:solidFill>
                          <a:latin typeface="Arial"/>
                          <a:ea typeface="DejaVu Sans"/>
                          <a:cs typeface="DejaVu Sans"/>
                        </a:defRPr>
                      </a:lvl8pPr>
                      <a:lvl9pPr marL="3657600" algn="l" defTabSz="914400" rtl="0" eaLnBrk="1" latinLnBrk="0" hangingPunct="1">
                        <a:defRPr sz="1800" kern="1200">
                          <a:solidFill>
                            <a:schemeClr val="tx1"/>
                          </a:solidFill>
                          <a:latin typeface="Arial"/>
                          <a:ea typeface="DejaVu Sans"/>
                          <a:cs typeface="DejaVu Sans"/>
                        </a:defRPr>
                      </a:lvl9pPr>
                    </a:lstStyle>
                    <a:p>
                      <a:pPr algn="ctr"/>
                      <a:r>
                        <a:rPr lang="en-GB" sz="2800" b="1" dirty="0">
                          <a:solidFill>
                            <a:srgbClr val="002060"/>
                          </a:solidFill>
                        </a:rPr>
                        <a:t>6</a:t>
                      </a:r>
                      <a:endParaRPr lang="en-GB" sz="2800" b="1" i="0" dirty="0">
                        <a:solidFill>
                          <a:srgbClr val="002060"/>
                        </a:solidFill>
                        <a:latin typeface="Century Gothic" panose="020B0502020202020204" pitchFamily="34" charset="0"/>
                      </a:endParaRPr>
                    </a:p>
                  </a:txBody>
                  <a:tcPr anchor="ctr">
                    <a:lnL w="9525" cap="flat" cmpd="sng" algn="ctr">
                      <a:solidFill>
                        <a:srgbClr val="1D6FA9">
                          <a:shade val="95000"/>
                          <a:satMod val="105000"/>
                        </a:srgbClr>
                      </a:solidFill>
                      <a:prstDash val="solid"/>
                    </a:lnL>
                    <a:lnR>
                      <a:noFill/>
                    </a:lnR>
                    <a:lnT w="9525" cap="flat" cmpd="sng" algn="ctr">
                      <a:solidFill>
                        <a:srgbClr val="1D6FA9">
                          <a:shade val="95000"/>
                          <a:satMod val="105000"/>
                        </a:srgbClr>
                      </a:solidFill>
                      <a:prstDash val="solid"/>
                    </a:lnT>
                    <a:lnB w="9525" cap="flat" cmpd="sng" algn="ctr">
                      <a:solidFill>
                        <a:srgbClr val="1D6FA9">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DejaVu Sans"/>
                          <a:cs typeface="DejaVu Sans"/>
                        </a:defRPr>
                      </a:lvl1pPr>
                      <a:lvl2pPr marL="457200" algn="l" defTabSz="914400" rtl="0" eaLnBrk="1" latinLnBrk="0" hangingPunct="1">
                        <a:defRPr sz="1800" kern="1200">
                          <a:solidFill>
                            <a:schemeClr val="tx1"/>
                          </a:solidFill>
                          <a:latin typeface="Arial"/>
                          <a:ea typeface="DejaVu Sans"/>
                          <a:cs typeface="DejaVu Sans"/>
                        </a:defRPr>
                      </a:lvl2pPr>
                      <a:lvl3pPr marL="914400" algn="l" defTabSz="914400" rtl="0" eaLnBrk="1" latinLnBrk="0" hangingPunct="1">
                        <a:defRPr sz="1800" kern="1200">
                          <a:solidFill>
                            <a:schemeClr val="tx1"/>
                          </a:solidFill>
                          <a:latin typeface="Arial"/>
                          <a:ea typeface="DejaVu Sans"/>
                          <a:cs typeface="DejaVu Sans"/>
                        </a:defRPr>
                      </a:lvl3pPr>
                      <a:lvl4pPr marL="1371600" algn="l" defTabSz="914400" rtl="0" eaLnBrk="1" latinLnBrk="0" hangingPunct="1">
                        <a:defRPr sz="1800" kern="1200">
                          <a:solidFill>
                            <a:schemeClr val="tx1"/>
                          </a:solidFill>
                          <a:latin typeface="Arial"/>
                          <a:ea typeface="DejaVu Sans"/>
                          <a:cs typeface="DejaVu Sans"/>
                        </a:defRPr>
                      </a:lvl4pPr>
                      <a:lvl5pPr marL="1828800" algn="l" defTabSz="914400" rtl="0" eaLnBrk="1" latinLnBrk="0" hangingPunct="1">
                        <a:defRPr sz="1800" kern="1200">
                          <a:solidFill>
                            <a:schemeClr val="tx1"/>
                          </a:solidFill>
                          <a:latin typeface="Arial"/>
                          <a:ea typeface="DejaVu Sans"/>
                          <a:cs typeface="DejaVu Sans"/>
                        </a:defRPr>
                      </a:lvl5pPr>
                      <a:lvl6pPr marL="2286000" algn="l" defTabSz="914400" rtl="0" eaLnBrk="1" latinLnBrk="0" hangingPunct="1">
                        <a:defRPr sz="1800" kern="1200">
                          <a:solidFill>
                            <a:schemeClr val="tx1"/>
                          </a:solidFill>
                          <a:latin typeface="Arial"/>
                          <a:ea typeface="DejaVu Sans"/>
                          <a:cs typeface="DejaVu Sans"/>
                        </a:defRPr>
                      </a:lvl6pPr>
                      <a:lvl7pPr marL="2743200" algn="l" defTabSz="914400" rtl="0" eaLnBrk="1" latinLnBrk="0" hangingPunct="1">
                        <a:defRPr sz="1800" kern="1200">
                          <a:solidFill>
                            <a:schemeClr val="tx1"/>
                          </a:solidFill>
                          <a:latin typeface="Arial"/>
                          <a:ea typeface="DejaVu Sans"/>
                          <a:cs typeface="DejaVu Sans"/>
                        </a:defRPr>
                      </a:lvl7pPr>
                      <a:lvl8pPr marL="3200400" algn="l" defTabSz="914400" rtl="0" eaLnBrk="1" latinLnBrk="0" hangingPunct="1">
                        <a:defRPr sz="1800" kern="1200">
                          <a:solidFill>
                            <a:schemeClr val="tx1"/>
                          </a:solidFill>
                          <a:latin typeface="Arial"/>
                          <a:ea typeface="DejaVu Sans"/>
                          <a:cs typeface="DejaVu Sans"/>
                        </a:defRPr>
                      </a:lvl8pPr>
                      <a:lvl9pPr marL="3657600" algn="l" defTabSz="914400" rtl="0" eaLnBrk="1" latinLnBrk="0" hangingPunct="1">
                        <a:defRPr sz="1800" kern="1200">
                          <a:solidFill>
                            <a:schemeClr val="tx1"/>
                          </a:solidFill>
                          <a:latin typeface="Arial"/>
                          <a:ea typeface="DejaVu Sans"/>
                          <a:cs typeface="DejaVu San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2400" b="0" noProof="0" dirty="0">
                        <a:solidFill>
                          <a:srgbClr val="002060"/>
                        </a:solidFill>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2400" b="0" noProof="0" dirty="0">
                          <a:solidFill>
                            <a:srgbClr val="002060"/>
                          </a:solidFill>
                          <a:latin typeface="Century Gothic" panose="020B0502020202020204" pitchFamily="34" charset="0"/>
                        </a:rPr>
                        <a:t>Elle est grise.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2400" b="0" i="0" noProof="0" dirty="0">
                        <a:solidFill>
                          <a:srgbClr val="002060"/>
                        </a:solidFill>
                        <a:latin typeface="Century Gothic" panose="020B0502020202020204" pitchFamily="34" charset="0"/>
                      </a:endParaRPr>
                    </a:p>
                  </a:txBody>
                  <a:tcPr anchor="ctr">
                    <a:lnL>
                      <a:noFill/>
                    </a:lnL>
                    <a:lnR>
                      <a:noFill/>
                    </a:lnR>
                    <a:lnT w="9525" cap="flat" cmpd="sng" algn="ctr">
                      <a:solidFill>
                        <a:srgbClr val="1D6FA9">
                          <a:shade val="95000"/>
                          <a:satMod val="105000"/>
                        </a:srgbClr>
                      </a:solidFill>
                      <a:prstDash val="solid"/>
                    </a:lnT>
                    <a:lnB w="9525" cap="flat" cmpd="sng" algn="ctr">
                      <a:solidFill>
                        <a:srgbClr val="1D6FA9">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DejaVu Sans"/>
                          <a:cs typeface="DejaVu Sans"/>
                        </a:defRPr>
                      </a:lvl1pPr>
                      <a:lvl2pPr marL="457200" algn="l" defTabSz="914400" rtl="0" eaLnBrk="1" latinLnBrk="0" hangingPunct="1">
                        <a:defRPr sz="1800" kern="1200">
                          <a:solidFill>
                            <a:schemeClr val="tx1"/>
                          </a:solidFill>
                          <a:latin typeface="Arial"/>
                          <a:ea typeface="DejaVu Sans"/>
                          <a:cs typeface="DejaVu Sans"/>
                        </a:defRPr>
                      </a:lvl2pPr>
                      <a:lvl3pPr marL="914400" algn="l" defTabSz="914400" rtl="0" eaLnBrk="1" latinLnBrk="0" hangingPunct="1">
                        <a:defRPr sz="1800" kern="1200">
                          <a:solidFill>
                            <a:schemeClr val="tx1"/>
                          </a:solidFill>
                          <a:latin typeface="Arial"/>
                          <a:ea typeface="DejaVu Sans"/>
                          <a:cs typeface="DejaVu Sans"/>
                        </a:defRPr>
                      </a:lvl3pPr>
                      <a:lvl4pPr marL="1371600" algn="l" defTabSz="914400" rtl="0" eaLnBrk="1" latinLnBrk="0" hangingPunct="1">
                        <a:defRPr sz="1800" kern="1200">
                          <a:solidFill>
                            <a:schemeClr val="tx1"/>
                          </a:solidFill>
                          <a:latin typeface="Arial"/>
                          <a:ea typeface="DejaVu Sans"/>
                          <a:cs typeface="DejaVu Sans"/>
                        </a:defRPr>
                      </a:lvl4pPr>
                      <a:lvl5pPr marL="1828800" algn="l" defTabSz="914400" rtl="0" eaLnBrk="1" latinLnBrk="0" hangingPunct="1">
                        <a:defRPr sz="1800" kern="1200">
                          <a:solidFill>
                            <a:schemeClr val="tx1"/>
                          </a:solidFill>
                          <a:latin typeface="Arial"/>
                          <a:ea typeface="DejaVu Sans"/>
                          <a:cs typeface="DejaVu Sans"/>
                        </a:defRPr>
                      </a:lvl5pPr>
                      <a:lvl6pPr marL="2286000" algn="l" defTabSz="914400" rtl="0" eaLnBrk="1" latinLnBrk="0" hangingPunct="1">
                        <a:defRPr sz="1800" kern="1200">
                          <a:solidFill>
                            <a:schemeClr val="tx1"/>
                          </a:solidFill>
                          <a:latin typeface="Arial"/>
                          <a:ea typeface="DejaVu Sans"/>
                          <a:cs typeface="DejaVu Sans"/>
                        </a:defRPr>
                      </a:lvl6pPr>
                      <a:lvl7pPr marL="2743200" algn="l" defTabSz="914400" rtl="0" eaLnBrk="1" latinLnBrk="0" hangingPunct="1">
                        <a:defRPr sz="1800" kern="1200">
                          <a:solidFill>
                            <a:schemeClr val="tx1"/>
                          </a:solidFill>
                          <a:latin typeface="Arial"/>
                          <a:ea typeface="DejaVu Sans"/>
                          <a:cs typeface="DejaVu Sans"/>
                        </a:defRPr>
                      </a:lvl7pPr>
                      <a:lvl8pPr marL="3200400" algn="l" defTabSz="914400" rtl="0" eaLnBrk="1" latinLnBrk="0" hangingPunct="1">
                        <a:defRPr sz="1800" kern="1200">
                          <a:solidFill>
                            <a:schemeClr val="tx1"/>
                          </a:solidFill>
                          <a:latin typeface="Arial"/>
                          <a:ea typeface="DejaVu Sans"/>
                          <a:cs typeface="DejaVu Sans"/>
                        </a:defRPr>
                      </a:lvl8pPr>
                      <a:lvl9pPr marL="3657600" algn="l" defTabSz="914400" rtl="0" eaLnBrk="1" latinLnBrk="0" hangingPunct="1">
                        <a:defRPr sz="1800" kern="1200">
                          <a:solidFill>
                            <a:schemeClr val="tx1"/>
                          </a:solidFill>
                          <a:latin typeface="Arial"/>
                          <a:ea typeface="DejaVu Sans"/>
                          <a:cs typeface="DejaVu Sans"/>
                        </a:defRPr>
                      </a:lvl9pPr>
                    </a:lstStyle>
                    <a:p>
                      <a:pPr algn="ctr"/>
                      <a:endParaRPr lang="en-GB" sz="2400" i="0" dirty="0">
                        <a:solidFill>
                          <a:srgbClr val="115076"/>
                        </a:solidFill>
                      </a:endParaRPr>
                    </a:p>
                  </a:txBody>
                  <a:tcPr anchor="ctr">
                    <a:lnL>
                      <a:noFill/>
                    </a:lnL>
                    <a:lnR>
                      <a:noFill/>
                    </a:lnR>
                    <a:lnT w="9525" cap="flat" cmpd="sng" algn="ctr">
                      <a:solidFill>
                        <a:srgbClr val="1D6FA9">
                          <a:shade val="95000"/>
                          <a:satMod val="105000"/>
                        </a:srgbClr>
                      </a:solidFill>
                      <a:prstDash val="solid"/>
                    </a:lnT>
                    <a:lnB w="9525" cap="flat" cmpd="sng" algn="ctr">
                      <a:solidFill>
                        <a:srgbClr val="1D6FA9">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DejaVu Sans"/>
                          <a:cs typeface="DejaVu Sans"/>
                        </a:defRPr>
                      </a:lvl1pPr>
                      <a:lvl2pPr marL="457200" algn="l" defTabSz="914400" rtl="0" eaLnBrk="1" latinLnBrk="0" hangingPunct="1">
                        <a:defRPr sz="1800" kern="1200">
                          <a:solidFill>
                            <a:schemeClr val="tx1"/>
                          </a:solidFill>
                          <a:latin typeface="Arial"/>
                          <a:ea typeface="DejaVu Sans"/>
                          <a:cs typeface="DejaVu Sans"/>
                        </a:defRPr>
                      </a:lvl2pPr>
                      <a:lvl3pPr marL="914400" algn="l" defTabSz="914400" rtl="0" eaLnBrk="1" latinLnBrk="0" hangingPunct="1">
                        <a:defRPr sz="1800" kern="1200">
                          <a:solidFill>
                            <a:schemeClr val="tx1"/>
                          </a:solidFill>
                          <a:latin typeface="Arial"/>
                          <a:ea typeface="DejaVu Sans"/>
                          <a:cs typeface="DejaVu Sans"/>
                        </a:defRPr>
                      </a:lvl3pPr>
                      <a:lvl4pPr marL="1371600" algn="l" defTabSz="914400" rtl="0" eaLnBrk="1" latinLnBrk="0" hangingPunct="1">
                        <a:defRPr sz="1800" kern="1200">
                          <a:solidFill>
                            <a:schemeClr val="tx1"/>
                          </a:solidFill>
                          <a:latin typeface="Arial"/>
                          <a:ea typeface="DejaVu Sans"/>
                          <a:cs typeface="DejaVu Sans"/>
                        </a:defRPr>
                      </a:lvl4pPr>
                      <a:lvl5pPr marL="1828800" algn="l" defTabSz="914400" rtl="0" eaLnBrk="1" latinLnBrk="0" hangingPunct="1">
                        <a:defRPr sz="1800" kern="1200">
                          <a:solidFill>
                            <a:schemeClr val="tx1"/>
                          </a:solidFill>
                          <a:latin typeface="Arial"/>
                          <a:ea typeface="DejaVu Sans"/>
                          <a:cs typeface="DejaVu Sans"/>
                        </a:defRPr>
                      </a:lvl5pPr>
                      <a:lvl6pPr marL="2286000" algn="l" defTabSz="914400" rtl="0" eaLnBrk="1" latinLnBrk="0" hangingPunct="1">
                        <a:defRPr sz="1800" kern="1200">
                          <a:solidFill>
                            <a:schemeClr val="tx1"/>
                          </a:solidFill>
                          <a:latin typeface="Arial"/>
                          <a:ea typeface="DejaVu Sans"/>
                          <a:cs typeface="DejaVu Sans"/>
                        </a:defRPr>
                      </a:lvl6pPr>
                      <a:lvl7pPr marL="2743200" algn="l" defTabSz="914400" rtl="0" eaLnBrk="1" latinLnBrk="0" hangingPunct="1">
                        <a:defRPr sz="1800" kern="1200">
                          <a:solidFill>
                            <a:schemeClr val="tx1"/>
                          </a:solidFill>
                          <a:latin typeface="Arial"/>
                          <a:ea typeface="DejaVu Sans"/>
                          <a:cs typeface="DejaVu Sans"/>
                        </a:defRPr>
                      </a:lvl7pPr>
                      <a:lvl8pPr marL="3200400" algn="l" defTabSz="914400" rtl="0" eaLnBrk="1" latinLnBrk="0" hangingPunct="1">
                        <a:defRPr sz="1800" kern="1200">
                          <a:solidFill>
                            <a:schemeClr val="tx1"/>
                          </a:solidFill>
                          <a:latin typeface="Arial"/>
                          <a:ea typeface="DejaVu Sans"/>
                          <a:cs typeface="DejaVu Sans"/>
                        </a:defRPr>
                      </a:lvl8pPr>
                      <a:lvl9pPr marL="3657600" algn="l" defTabSz="914400" rtl="0" eaLnBrk="1" latinLnBrk="0" hangingPunct="1">
                        <a:defRPr sz="1800" kern="1200">
                          <a:solidFill>
                            <a:schemeClr val="tx1"/>
                          </a:solidFill>
                          <a:latin typeface="Arial"/>
                          <a:ea typeface="DejaVu Sans"/>
                          <a:cs typeface="DejaVu Sans"/>
                        </a:defRPr>
                      </a:lvl9pPr>
                    </a:lstStyle>
                    <a:p>
                      <a:pPr algn="ctr"/>
                      <a:endParaRPr lang="en-GB" sz="2400" i="0" dirty="0">
                        <a:solidFill>
                          <a:srgbClr val="115076"/>
                        </a:solidFill>
                      </a:endParaRPr>
                    </a:p>
                  </a:txBody>
                  <a:tcPr anchor="ctr">
                    <a:lnL>
                      <a:noFill/>
                    </a:lnL>
                    <a:lnR w="9525" cap="flat" cmpd="sng" algn="ctr">
                      <a:solidFill>
                        <a:srgbClr val="1D6FA9">
                          <a:shade val="95000"/>
                          <a:satMod val="105000"/>
                        </a:srgbClr>
                      </a:solidFill>
                      <a:prstDash val="solid"/>
                    </a:lnR>
                    <a:lnT w="9525" cap="flat" cmpd="sng" algn="ctr">
                      <a:solidFill>
                        <a:srgbClr val="1D6FA9">
                          <a:shade val="95000"/>
                          <a:satMod val="105000"/>
                        </a:srgbClr>
                      </a:solidFill>
                      <a:prstDash val="solid"/>
                    </a:lnT>
                    <a:lnB w="9525" cap="flat" cmpd="sng" algn="ctr">
                      <a:solidFill>
                        <a:srgbClr val="1D6FA9">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2049515245"/>
                  </a:ext>
                </a:extLst>
              </a:tr>
            </a:tbl>
          </a:graphicData>
        </a:graphic>
      </p:graphicFrame>
      <p:pic>
        <p:nvPicPr>
          <p:cNvPr id="109" name="Picture 108">
            <a:extLst>
              <a:ext uri="{FF2B5EF4-FFF2-40B4-BE49-F238E27FC236}">
                <a16:creationId xmlns:a16="http://schemas.microsoft.com/office/drawing/2014/main" id="{07480DEB-DF17-475A-949B-DF7587877A7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68712" y="5134730"/>
            <a:ext cx="1008187" cy="742698"/>
          </a:xfrm>
          <a:prstGeom prst="rect">
            <a:avLst/>
          </a:prstGeom>
        </p:spPr>
      </p:pic>
      <p:pic>
        <p:nvPicPr>
          <p:cNvPr id="4" name="Picture 3" descr="Diagram&#10;&#10;Description automatically generated with low confidence">
            <a:extLst>
              <a:ext uri="{FF2B5EF4-FFF2-40B4-BE49-F238E27FC236}">
                <a16:creationId xmlns:a16="http://schemas.microsoft.com/office/drawing/2014/main" id="{F9C0C4AF-CF74-4A2C-8BC5-7FBB1CD297E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37362" y="2981708"/>
            <a:ext cx="527214" cy="527214"/>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BB5AD6D8-35D3-4EBA-B777-63A248C4035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59017" y="2642600"/>
            <a:ext cx="527214" cy="1054428"/>
          </a:xfrm>
          <a:prstGeom prst="rect">
            <a:avLst/>
          </a:prstGeom>
        </p:spPr>
      </p:pic>
      <p:pic>
        <p:nvPicPr>
          <p:cNvPr id="8" name="Picture 7" descr="A picture containing text, measuring stick&#10;&#10;Description automatically generated">
            <a:extLst>
              <a:ext uri="{FF2B5EF4-FFF2-40B4-BE49-F238E27FC236}">
                <a16:creationId xmlns:a16="http://schemas.microsoft.com/office/drawing/2014/main" id="{CA7190E7-BAE8-496C-80E9-0DEFCF15EB3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73716" y="3999718"/>
            <a:ext cx="1427020" cy="715740"/>
          </a:xfrm>
          <a:prstGeom prst="rect">
            <a:avLst/>
          </a:prstGeom>
        </p:spPr>
      </p:pic>
      <p:pic>
        <p:nvPicPr>
          <p:cNvPr id="10" name="Picture 9" descr="Icon&#10;&#10;Description automatically generated with low confidence">
            <a:extLst>
              <a:ext uri="{FF2B5EF4-FFF2-40B4-BE49-F238E27FC236}">
                <a16:creationId xmlns:a16="http://schemas.microsoft.com/office/drawing/2014/main" id="{FBECADCB-E5A4-4C23-A2A7-7EF2E892498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13118" y="4063660"/>
            <a:ext cx="1100599" cy="550300"/>
          </a:xfrm>
          <a:prstGeom prst="rect">
            <a:avLst/>
          </a:prstGeom>
        </p:spPr>
      </p:pic>
      <p:pic>
        <p:nvPicPr>
          <p:cNvPr id="23" name="Picture 22" descr="A red car with a black background&#10;&#10;Description automatically generated with low confidence">
            <a:extLst>
              <a:ext uri="{FF2B5EF4-FFF2-40B4-BE49-F238E27FC236}">
                <a16:creationId xmlns:a16="http://schemas.microsoft.com/office/drawing/2014/main" id="{58E681AD-432C-4730-8951-3EFB571D492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390919" y="2828279"/>
            <a:ext cx="1269672" cy="634836"/>
          </a:xfrm>
          <a:prstGeom prst="rect">
            <a:avLst/>
          </a:prstGeom>
        </p:spPr>
      </p:pic>
      <p:pic>
        <p:nvPicPr>
          <p:cNvPr id="24" name="Picture 23" descr="Diagram&#10;&#10;Description automatically generated with medium confidence">
            <a:extLst>
              <a:ext uri="{FF2B5EF4-FFF2-40B4-BE49-F238E27FC236}">
                <a16:creationId xmlns:a16="http://schemas.microsoft.com/office/drawing/2014/main" id="{AEDE9CE8-674E-4590-9B1C-E69F1586CFC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820196" y="2679473"/>
            <a:ext cx="1205630" cy="695121"/>
          </a:xfrm>
          <a:prstGeom prst="rect">
            <a:avLst/>
          </a:prstGeom>
        </p:spPr>
      </p:pic>
      <p:pic>
        <p:nvPicPr>
          <p:cNvPr id="14" name="Picture 13" descr="Logo&#10;&#10;Description automatically generated">
            <a:extLst>
              <a:ext uri="{FF2B5EF4-FFF2-40B4-BE49-F238E27FC236}">
                <a16:creationId xmlns:a16="http://schemas.microsoft.com/office/drawing/2014/main" id="{B64D6AE8-A2D5-4AB0-A754-FCB263649C2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290439" y="5270045"/>
            <a:ext cx="1223278" cy="550300"/>
          </a:xfrm>
          <a:prstGeom prst="rect">
            <a:avLst/>
          </a:prstGeom>
        </p:spPr>
      </p:pic>
      <p:pic>
        <p:nvPicPr>
          <p:cNvPr id="29" name="Picture 18" descr="Ciudad, Pueblo, Región, Casas, Arquitectura, Comunidad">
            <a:extLst>
              <a:ext uri="{FF2B5EF4-FFF2-40B4-BE49-F238E27FC236}">
                <a16:creationId xmlns:a16="http://schemas.microsoft.com/office/drawing/2014/main" id="{29EBF738-7284-4997-83EF-B985EFB2B53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857851" y="3853139"/>
            <a:ext cx="1595866" cy="86231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descr="Diagram&#10;&#10;Description automatically generated with medium confidence">
            <a:extLst>
              <a:ext uri="{FF2B5EF4-FFF2-40B4-BE49-F238E27FC236}">
                <a16:creationId xmlns:a16="http://schemas.microsoft.com/office/drawing/2014/main" id="{6B123210-9247-4536-ACFA-A804E9D97F4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015557" y="5125224"/>
            <a:ext cx="1205630" cy="695121"/>
          </a:xfrm>
          <a:prstGeom prst="rect">
            <a:avLst/>
          </a:prstGeom>
        </p:spPr>
      </p:pic>
      <p:pic>
        <p:nvPicPr>
          <p:cNvPr id="16" name="Picture 15" descr="Diagram&#10;&#10;Description automatically generated">
            <a:extLst>
              <a:ext uri="{FF2B5EF4-FFF2-40B4-BE49-F238E27FC236}">
                <a16:creationId xmlns:a16="http://schemas.microsoft.com/office/drawing/2014/main" id="{D40A5DE3-E493-4AAA-9612-2A0E82E74C04}"/>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747854" y="3863040"/>
            <a:ext cx="1205630" cy="852418"/>
          </a:xfrm>
          <a:prstGeom prst="rect">
            <a:avLst/>
          </a:prstGeom>
        </p:spPr>
      </p:pic>
      <p:pic>
        <p:nvPicPr>
          <p:cNvPr id="18" name="Picture 17" descr="A picture containing text, picture frame, clipart&#10;&#10;Description automatically generated">
            <a:extLst>
              <a:ext uri="{FF2B5EF4-FFF2-40B4-BE49-F238E27FC236}">
                <a16:creationId xmlns:a16="http://schemas.microsoft.com/office/drawing/2014/main" id="{F5483259-DFBB-48BB-B9A3-CD61A6EC436E}"/>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904938" y="5134730"/>
            <a:ext cx="1043112" cy="852418"/>
          </a:xfrm>
          <a:prstGeom prst="rect">
            <a:avLst/>
          </a:prstGeom>
        </p:spPr>
      </p:pic>
      <p:sp>
        <p:nvSpPr>
          <p:cNvPr id="19" name="Rectangle: Rounded Corners 18">
            <a:extLst>
              <a:ext uri="{FF2B5EF4-FFF2-40B4-BE49-F238E27FC236}">
                <a16:creationId xmlns:a16="http://schemas.microsoft.com/office/drawing/2014/main" id="{96C85CB3-BFAF-4B78-A192-71D79387B94A}"/>
              </a:ext>
            </a:extLst>
          </p:cNvPr>
          <p:cNvSpPr/>
          <p:nvPr/>
        </p:nvSpPr>
        <p:spPr>
          <a:xfrm>
            <a:off x="3126000" y="2679473"/>
            <a:ext cx="1624022" cy="829449"/>
          </a:xfrm>
          <a:custGeom>
            <a:avLst/>
            <a:gdLst>
              <a:gd name="connsiteX0" fmla="*/ 0 w 1624022"/>
              <a:gd name="connsiteY0" fmla="*/ 138244 h 829449"/>
              <a:gd name="connsiteX1" fmla="*/ 138244 w 1624022"/>
              <a:gd name="connsiteY1" fmla="*/ 0 h 829449"/>
              <a:gd name="connsiteX2" fmla="*/ 560471 w 1624022"/>
              <a:gd name="connsiteY2" fmla="*/ 0 h 829449"/>
              <a:gd name="connsiteX3" fmla="*/ 1023125 w 1624022"/>
              <a:gd name="connsiteY3" fmla="*/ 0 h 829449"/>
              <a:gd name="connsiteX4" fmla="*/ 1485778 w 1624022"/>
              <a:gd name="connsiteY4" fmla="*/ 0 h 829449"/>
              <a:gd name="connsiteX5" fmla="*/ 1624022 w 1624022"/>
              <a:gd name="connsiteY5" fmla="*/ 138244 h 829449"/>
              <a:gd name="connsiteX6" fmla="*/ 1624022 w 1624022"/>
              <a:gd name="connsiteY6" fmla="*/ 691205 h 829449"/>
              <a:gd name="connsiteX7" fmla="*/ 1485778 w 1624022"/>
              <a:gd name="connsiteY7" fmla="*/ 829449 h 829449"/>
              <a:gd name="connsiteX8" fmla="*/ 1009649 w 1624022"/>
              <a:gd name="connsiteY8" fmla="*/ 829449 h 829449"/>
              <a:gd name="connsiteX9" fmla="*/ 587422 w 1624022"/>
              <a:gd name="connsiteY9" fmla="*/ 829449 h 829449"/>
              <a:gd name="connsiteX10" fmla="*/ 138244 w 1624022"/>
              <a:gd name="connsiteY10" fmla="*/ 829449 h 829449"/>
              <a:gd name="connsiteX11" fmla="*/ 0 w 1624022"/>
              <a:gd name="connsiteY11" fmla="*/ 691205 h 829449"/>
              <a:gd name="connsiteX12" fmla="*/ 0 w 1624022"/>
              <a:gd name="connsiteY12" fmla="*/ 138244 h 82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24022" h="829449" extrusionOk="0">
                <a:moveTo>
                  <a:pt x="0" y="138244"/>
                </a:moveTo>
                <a:cubicBezTo>
                  <a:pt x="-6172" y="60756"/>
                  <a:pt x="74772" y="-3394"/>
                  <a:pt x="138244" y="0"/>
                </a:cubicBezTo>
                <a:cubicBezTo>
                  <a:pt x="342296" y="-28627"/>
                  <a:pt x="422022" y="32326"/>
                  <a:pt x="560471" y="0"/>
                </a:cubicBezTo>
                <a:cubicBezTo>
                  <a:pt x="698920" y="-32326"/>
                  <a:pt x="817631" y="44979"/>
                  <a:pt x="1023125" y="0"/>
                </a:cubicBezTo>
                <a:cubicBezTo>
                  <a:pt x="1228619" y="-44979"/>
                  <a:pt x="1378670" y="25821"/>
                  <a:pt x="1485778" y="0"/>
                </a:cubicBezTo>
                <a:cubicBezTo>
                  <a:pt x="1557870" y="-7977"/>
                  <a:pt x="1637074" y="61726"/>
                  <a:pt x="1624022" y="138244"/>
                </a:cubicBezTo>
                <a:cubicBezTo>
                  <a:pt x="1656452" y="258026"/>
                  <a:pt x="1583296" y="521611"/>
                  <a:pt x="1624022" y="691205"/>
                </a:cubicBezTo>
                <a:cubicBezTo>
                  <a:pt x="1610351" y="755240"/>
                  <a:pt x="1558596" y="830739"/>
                  <a:pt x="1485778" y="829449"/>
                </a:cubicBezTo>
                <a:cubicBezTo>
                  <a:pt x="1320938" y="879460"/>
                  <a:pt x="1125425" y="778151"/>
                  <a:pt x="1009649" y="829449"/>
                </a:cubicBezTo>
                <a:cubicBezTo>
                  <a:pt x="893873" y="880747"/>
                  <a:pt x="792570" y="805102"/>
                  <a:pt x="587422" y="829449"/>
                </a:cubicBezTo>
                <a:cubicBezTo>
                  <a:pt x="382274" y="853796"/>
                  <a:pt x="329370" y="798391"/>
                  <a:pt x="138244" y="829449"/>
                </a:cubicBezTo>
                <a:cubicBezTo>
                  <a:pt x="68455" y="822170"/>
                  <a:pt x="8660" y="769924"/>
                  <a:pt x="0" y="691205"/>
                </a:cubicBezTo>
                <a:cubicBezTo>
                  <a:pt x="-59083" y="506695"/>
                  <a:pt x="6645" y="312790"/>
                  <a:pt x="0" y="138244"/>
                </a:cubicBezTo>
                <a:close/>
              </a:path>
            </a:pathLst>
          </a:custGeom>
          <a:noFill/>
          <a:ln w="57150">
            <a:solidFill>
              <a:srgbClr val="786EB1"/>
            </a:solidFill>
            <a:extLst>
              <a:ext uri="{C807C97D-BFC1-408E-A445-0C87EB9F89A2}">
                <ask:lineSketchStyleProps xmlns:ask="http://schemas.microsoft.com/office/drawing/2018/sketchyshapes" sd="3967297720">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Rounded Corners 35">
            <a:extLst>
              <a:ext uri="{FF2B5EF4-FFF2-40B4-BE49-F238E27FC236}">
                <a16:creationId xmlns:a16="http://schemas.microsoft.com/office/drawing/2014/main" id="{55BBB528-29AB-4717-847F-F3F7FD420D19}"/>
              </a:ext>
            </a:extLst>
          </p:cNvPr>
          <p:cNvSpPr/>
          <p:nvPr/>
        </p:nvSpPr>
        <p:spPr>
          <a:xfrm>
            <a:off x="3101316" y="3813722"/>
            <a:ext cx="1624022" cy="829449"/>
          </a:xfrm>
          <a:custGeom>
            <a:avLst/>
            <a:gdLst>
              <a:gd name="connsiteX0" fmla="*/ 0 w 1624022"/>
              <a:gd name="connsiteY0" fmla="*/ 138244 h 829449"/>
              <a:gd name="connsiteX1" fmla="*/ 138244 w 1624022"/>
              <a:gd name="connsiteY1" fmla="*/ 0 h 829449"/>
              <a:gd name="connsiteX2" fmla="*/ 560471 w 1624022"/>
              <a:gd name="connsiteY2" fmla="*/ 0 h 829449"/>
              <a:gd name="connsiteX3" fmla="*/ 1023125 w 1624022"/>
              <a:gd name="connsiteY3" fmla="*/ 0 h 829449"/>
              <a:gd name="connsiteX4" fmla="*/ 1485778 w 1624022"/>
              <a:gd name="connsiteY4" fmla="*/ 0 h 829449"/>
              <a:gd name="connsiteX5" fmla="*/ 1624022 w 1624022"/>
              <a:gd name="connsiteY5" fmla="*/ 138244 h 829449"/>
              <a:gd name="connsiteX6" fmla="*/ 1624022 w 1624022"/>
              <a:gd name="connsiteY6" fmla="*/ 691205 h 829449"/>
              <a:gd name="connsiteX7" fmla="*/ 1485778 w 1624022"/>
              <a:gd name="connsiteY7" fmla="*/ 829449 h 829449"/>
              <a:gd name="connsiteX8" fmla="*/ 1009649 w 1624022"/>
              <a:gd name="connsiteY8" fmla="*/ 829449 h 829449"/>
              <a:gd name="connsiteX9" fmla="*/ 587422 w 1624022"/>
              <a:gd name="connsiteY9" fmla="*/ 829449 h 829449"/>
              <a:gd name="connsiteX10" fmla="*/ 138244 w 1624022"/>
              <a:gd name="connsiteY10" fmla="*/ 829449 h 829449"/>
              <a:gd name="connsiteX11" fmla="*/ 0 w 1624022"/>
              <a:gd name="connsiteY11" fmla="*/ 691205 h 829449"/>
              <a:gd name="connsiteX12" fmla="*/ 0 w 1624022"/>
              <a:gd name="connsiteY12" fmla="*/ 138244 h 82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24022" h="829449" extrusionOk="0">
                <a:moveTo>
                  <a:pt x="0" y="138244"/>
                </a:moveTo>
                <a:cubicBezTo>
                  <a:pt x="-6172" y="60756"/>
                  <a:pt x="74772" y="-3394"/>
                  <a:pt x="138244" y="0"/>
                </a:cubicBezTo>
                <a:cubicBezTo>
                  <a:pt x="342296" y="-28627"/>
                  <a:pt x="422022" y="32326"/>
                  <a:pt x="560471" y="0"/>
                </a:cubicBezTo>
                <a:cubicBezTo>
                  <a:pt x="698920" y="-32326"/>
                  <a:pt x="817631" y="44979"/>
                  <a:pt x="1023125" y="0"/>
                </a:cubicBezTo>
                <a:cubicBezTo>
                  <a:pt x="1228619" y="-44979"/>
                  <a:pt x="1378670" y="25821"/>
                  <a:pt x="1485778" y="0"/>
                </a:cubicBezTo>
                <a:cubicBezTo>
                  <a:pt x="1557870" y="-7977"/>
                  <a:pt x="1637074" y="61726"/>
                  <a:pt x="1624022" y="138244"/>
                </a:cubicBezTo>
                <a:cubicBezTo>
                  <a:pt x="1656452" y="258026"/>
                  <a:pt x="1583296" y="521611"/>
                  <a:pt x="1624022" y="691205"/>
                </a:cubicBezTo>
                <a:cubicBezTo>
                  <a:pt x="1610351" y="755240"/>
                  <a:pt x="1558596" y="830739"/>
                  <a:pt x="1485778" y="829449"/>
                </a:cubicBezTo>
                <a:cubicBezTo>
                  <a:pt x="1320938" y="879460"/>
                  <a:pt x="1125425" y="778151"/>
                  <a:pt x="1009649" y="829449"/>
                </a:cubicBezTo>
                <a:cubicBezTo>
                  <a:pt x="893873" y="880747"/>
                  <a:pt x="792570" y="805102"/>
                  <a:pt x="587422" y="829449"/>
                </a:cubicBezTo>
                <a:cubicBezTo>
                  <a:pt x="382274" y="853796"/>
                  <a:pt x="329370" y="798391"/>
                  <a:pt x="138244" y="829449"/>
                </a:cubicBezTo>
                <a:cubicBezTo>
                  <a:pt x="68455" y="822170"/>
                  <a:pt x="8660" y="769924"/>
                  <a:pt x="0" y="691205"/>
                </a:cubicBezTo>
                <a:cubicBezTo>
                  <a:pt x="-59083" y="506695"/>
                  <a:pt x="6645" y="312790"/>
                  <a:pt x="0" y="138244"/>
                </a:cubicBezTo>
                <a:close/>
              </a:path>
            </a:pathLst>
          </a:custGeom>
          <a:noFill/>
          <a:ln w="57150">
            <a:solidFill>
              <a:srgbClr val="786EB1"/>
            </a:solidFill>
            <a:extLst>
              <a:ext uri="{C807C97D-BFC1-408E-A445-0C87EB9F89A2}">
                <ask:lineSketchStyleProps xmlns:ask="http://schemas.microsoft.com/office/drawing/2018/sketchyshapes" sd="3967297720">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Rounded Corners 36">
            <a:extLst>
              <a:ext uri="{FF2B5EF4-FFF2-40B4-BE49-F238E27FC236}">
                <a16:creationId xmlns:a16="http://schemas.microsoft.com/office/drawing/2014/main" id="{955EC936-AB4C-43DB-9AA7-A9DCD0DBCFE8}"/>
              </a:ext>
            </a:extLst>
          </p:cNvPr>
          <p:cNvSpPr/>
          <p:nvPr/>
        </p:nvSpPr>
        <p:spPr>
          <a:xfrm>
            <a:off x="4649476" y="5091354"/>
            <a:ext cx="1286525" cy="829449"/>
          </a:xfrm>
          <a:custGeom>
            <a:avLst/>
            <a:gdLst>
              <a:gd name="connsiteX0" fmla="*/ 0 w 1286525"/>
              <a:gd name="connsiteY0" fmla="*/ 138244 h 829449"/>
              <a:gd name="connsiteX1" fmla="*/ 138244 w 1286525"/>
              <a:gd name="connsiteY1" fmla="*/ 0 h 829449"/>
              <a:gd name="connsiteX2" fmla="*/ 623062 w 1286525"/>
              <a:gd name="connsiteY2" fmla="*/ 0 h 829449"/>
              <a:gd name="connsiteX3" fmla="*/ 1148281 w 1286525"/>
              <a:gd name="connsiteY3" fmla="*/ 0 h 829449"/>
              <a:gd name="connsiteX4" fmla="*/ 1286525 w 1286525"/>
              <a:gd name="connsiteY4" fmla="*/ 138244 h 829449"/>
              <a:gd name="connsiteX5" fmla="*/ 1286525 w 1286525"/>
              <a:gd name="connsiteY5" fmla="*/ 691205 h 829449"/>
              <a:gd name="connsiteX6" fmla="*/ 1148281 w 1286525"/>
              <a:gd name="connsiteY6" fmla="*/ 829449 h 829449"/>
              <a:gd name="connsiteX7" fmla="*/ 673564 w 1286525"/>
              <a:gd name="connsiteY7" fmla="*/ 829449 h 829449"/>
              <a:gd name="connsiteX8" fmla="*/ 138244 w 1286525"/>
              <a:gd name="connsiteY8" fmla="*/ 829449 h 829449"/>
              <a:gd name="connsiteX9" fmla="*/ 0 w 1286525"/>
              <a:gd name="connsiteY9" fmla="*/ 691205 h 829449"/>
              <a:gd name="connsiteX10" fmla="*/ 0 w 1286525"/>
              <a:gd name="connsiteY10" fmla="*/ 138244 h 82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86525" h="829449" extrusionOk="0">
                <a:moveTo>
                  <a:pt x="0" y="138244"/>
                </a:moveTo>
                <a:cubicBezTo>
                  <a:pt x="-6172" y="60756"/>
                  <a:pt x="74772" y="-3394"/>
                  <a:pt x="138244" y="0"/>
                </a:cubicBezTo>
                <a:cubicBezTo>
                  <a:pt x="254912" y="-30806"/>
                  <a:pt x="436587" y="10927"/>
                  <a:pt x="623062" y="0"/>
                </a:cubicBezTo>
                <a:cubicBezTo>
                  <a:pt x="809537" y="-10927"/>
                  <a:pt x="908306" y="15334"/>
                  <a:pt x="1148281" y="0"/>
                </a:cubicBezTo>
                <a:cubicBezTo>
                  <a:pt x="1241359" y="-11808"/>
                  <a:pt x="1282012" y="66851"/>
                  <a:pt x="1286525" y="138244"/>
                </a:cubicBezTo>
                <a:cubicBezTo>
                  <a:pt x="1317688" y="365659"/>
                  <a:pt x="1269407" y="424254"/>
                  <a:pt x="1286525" y="691205"/>
                </a:cubicBezTo>
                <a:cubicBezTo>
                  <a:pt x="1288374" y="766874"/>
                  <a:pt x="1229433" y="830197"/>
                  <a:pt x="1148281" y="829449"/>
                </a:cubicBezTo>
                <a:cubicBezTo>
                  <a:pt x="986595" y="865799"/>
                  <a:pt x="907993" y="803875"/>
                  <a:pt x="673564" y="829449"/>
                </a:cubicBezTo>
                <a:cubicBezTo>
                  <a:pt x="439135" y="855023"/>
                  <a:pt x="310100" y="779864"/>
                  <a:pt x="138244" y="829449"/>
                </a:cubicBezTo>
                <a:cubicBezTo>
                  <a:pt x="60425" y="831093"/>
                  <a:pt x="-21594" y="760393"/>
                  <a:pt x="0" y="691205"/>
                </a:cubicBezTo>
                <a:cubicBezTo>
                  <a:pt x="-12456" y="474050"/>
                  <a:pt x="4348" y="344103"/>
                  <a:pt x="0" y="138244"/>
                </a:cubicBezTo>
                <a:close/>
              </a:path>
            </a:pathLst>
          </a:custGeom>
          <a:noFill/>
          <a:ln w="57150">
            <a:solidFill>
              <a:srgbClr val="786EB1"/>
            </a:solidFill>
            <a:extLst>
              <a:ext uri="{C807C97D-BFC1-408E-A445-0C87EB9F89A2}">
                <ask:lineSketchStyleProps xmlns:ask="http://schemas.microsoft.com/office/drawing/2018/sketchyshapes" sd="3967297720">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Rounded Corners 37">
            <a:extLst>
              <a:ext uri="{FF2B5EF4-FFF2-40B4-BE49-F238E27FC236}">
                <a16:creationId xmlns:a16="http://schemas.microsoft.com/office/drawing/2014/main" id="{65120BA5-912A-43CD-BB12-E1B86E8BA6C9}"/>
              </a:ext>
            </a:extLst>
          </p:cNvPr>
          <p:cNvSpPr/>
          <p:nvPr/>
        </p:nvSpPr>
        <p:spPr>
          <a:xfrm>
            <a:off x="10764981" y="2612308"/>
            <a:ext cx="1205631" cy="1084720"/>
          </a:xfrm>
          <a:custGeom>
            <a:avLst/>
            <a:gdLst>
              <a:gd name="connsiteX0" fmla="*/ 0 w 1205631"/>
              <a:gd name="connsiteY0" fmla="*/ 180790 h 1084720"/>
              <a:gd name="connsiteX1" fmla="*/ 180790 w 1205631"/>
              <a:gd name="connsiteY1" fmla="*/ 0 h 1084720"/>
              <a:gd name="connsiteX2" fmla="*/ 585934 w 1205631"/>
              <a:gd name="connsiteY2" fmla="*/ 0 h 1084720"/>
              <a:gd name="connsiteX3" fmla="*/ 1024841 w 1205631"/>
              <a:gd name="connsiteY3" fmla="*/ 0 h 1084720"/>
              <a:gd name="connsiteX4" fmla="*/ 1205631 w 1205631"/>
              <a:gd name="connsiteY4" fmla="*/ 180790 h 1084720"/>
              <a:gd name="connsiteX5" fmla="*/ 1205631 w 1205631"/>
              <a:gd name="connsiteY5" fmla="*/ 527897 h 1084720"/>
              <a:gd name="connsiteX6" fmla="*/ 1205631 w 1205631"/>
              <a:gd name="connsiteY6" fmla="*/ 903930 h 1084720"/>
              <a:gd name="connsiteX7" fmla="*/ 1024841 w 1205631"/>
              <a:gd name="connsiteY7" fmla="*/ 1084720 h 1084720"/>
              <a:gd name="connsiteX8" fmla="*/ 585934 w 1205631"/>
              <a:gd name="connsiteY8" fmla="*/ 1084720 h 1084720"/>
              <a:gd name="connsiteX9" fmla="*/ 180790 w 1205631"/>
              <a:gd name="connsiteY9" fmla="*/ 1084720 h 1084720"/>
              <a:gd name="connsiteX10" fmla="*/ 0 w 1205631"/>
              <a:gd name="connsiteY10" fmla="*/ 903930 h 1084720"/>
              <a:gd name="connsiteX11" fmla="*/ 0 w 1205631"/>
              <a:gd name="connsiteY11" fmla="*/ 549591 h 1084720"/>
              <a:gd name="connsiteX12" fmla="*/ 0 w 1205631"/>
              <a:gd name="connsiteY12" fmla="*/ 180790 h 108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5631" h="1084720" extrusionOk="0">
                <a:moveTo>
                  <a:pt x="0" y="180790"/>
                </a:moveTo>
                <a:cubicBezTo>
                  <a:pt x="-8835" y="79314"/>
                  <a:pt x="103667" y="-5990"/>
                  <a:pt x="180790" y="0"/>
                </a:cubicBezTo>
                <a:cubicBezTo>
                  <a:pt x="330537" y="-38918"/>
                  <a:pt x="433475" y="35214"/>
                  <a:pt x="585934" y="0"/>
                </a:cubicBezTo>
                <a:cubicBezTo>
                  <a:pt x="738393" y="-35214"/>
                  <a:pt x="903804" y="35289"/>
                  <a:pt x="1024841" y="0"/>
                </a:cubicBezTo>
                <a:cubicBezTo>
                  <a:pt x="1144512" y="-13992"/>
                  <a:pt x="1196468" y="91008"/>
                  <a:pt x="1205631" y="180790"/>
                </a:cubicBezTo>
                <a:cubicBezTo>
                  <a:pt x="1239769" y="337644"/>
                  <a:pt x="1172841" y="355154"/>
                  <a:pt x="1205631" y="527897"/>
                </a:cubicBezTo>
                <a:cubicBezTo>
                  <a:pt x="1238421" y="700640"/>
                  <a:pt x="1164377" y="778441"/>
                  <a:pt x="1205631" y="903930"/>
                </a:cubicBezTo>
                <a:cubicBezTo>
                  <a:pt x="1202582" y="1001032"/>
                  <a:pt x="1120822" y="1086133"/>
                  <a:pt x="1024841" y="1084720"/>
                </a:cubicBezTo>
                <a:cubicBezTo>
                  <a:pt x="910746" y="1118125"/>
                  <a:pt x="704648" y="1048931"/>
                  <a:pt x="585934" y="1084720"/>
                </a:cubicBezTo>
                <a:cubicBezTo>
                  <a:pt x="467220" y="1120509"/>
                  <a:pt x="295593" y="1069855"/>
                  <a:pt x="180790" y="1084720"/>
                </a:cubicBezTo>
                <a:cubicBezTo>
                  <a:pt x="90707" y="1077283"/>
                  <a:pt x="-5865" y="990241"/>
                  <a:pt x="0" y="903930"/>
                </a:cubicBezTo>
                <a:cubicBezTo>
                  <a:pt x="-16177" y="797337"/>
                  <a:pt x="38244" y="653024"/>
                  <a:pt x="0" y="549591"/>
                </a:cubicBezTo>
                <a:cubicBezTo>
                  <a:pt x="-38244" y="446158"/>
                  <a:pt x="40498" y="335338"/>
                  <a:pt x="0" y="180790"/>
                </a:cubicBezTo>
                <a:close/>
              </a:path>
            </a:pathLst>
          </a:custGeom>
          <a:noFill/>
          <a:ln w="57150">
            <a:solidFill>
              <a:srgbClr val="786EB1"/>
            </a:solidFill>
            <a:extLst>
              <a:ext uri="{C807C97D-BFC1-408E-A445-0C87EB9F89A2}">
                <ask:lineSketchStyleProps xmlns:ask="http://schemas.microsoft.com/office/drawing/2018/sketchyshapes" sd="3967297720">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Rounded Corners 38">
            <a:extLst>
              <a:ext uri="{FF2B5EF4-FFF2-40B4-BE49-F238E27FC236}">
                <a16:creationId xmlns:a16="http://schemas.microsoft.com/office/drawing/2014/main" id="{21626A76-7599-4559-A0D8-394FCC1AA33C}"/>
              </a:ext>
            </a:extLst>
          </p:cNvPr>
          <p:cNvSpPr/>
          <p:nvPr/>
        </p:nvSpPr>
        <p:spPr>
          <a:xfrm>
            <a:off x="8829695" y="3869573"/>
            <a:ext cx="1624022" cy="829449"/>
          </a:xfrm>
          <a:custGeom>
            <a:avLst/>
            <a:gdLst>
              <a:gd name="connsiteX0" fmla="*/ 0 w 1624022"/>
              <a:gd name="connsiteY0" fmla="*/ 138244 h 829449"/>
              <a:gd name="connsiteX1" fmla="*/ 138244 w 1624022"/>
              <a:gd name="connsiteY1" fmla="*/ 0 h 829449"/>
              <a:gd name="connsiteX2" fmla="*/ 560471 w 1624022"/>
              <a:gd name="connsiteY2" fmla="*/ 0 h 829449"/>
              <a:gd name="connsiteX3" fmla="*/ 1023125 w 1624022"/>
              <a:gd name="connsiteY3" fmla="*/ 0 h 829449"/>
              <a:gd name="connsiteX4" fmla="*/ 1485778 w 1624022"/>
              <a:gd name="connsiteY4" fmla="*/ 0 h 829449"/>
              <a:gd name="connsiteX5" fmla="*/ 1624022 w 1624022"/>
              <a:gd name="connsiteY5" fmla="*/ 138244 h 829449"/>
              <a:gd name="connsiteX6" fmla="*/ 1624022 w 1624022"/>
              <a:gd name="connsiteY6" fmla="*/ 691205 h 829449"/>
              <a:gd name="connsiteX7" fmla="*/ 1485778 w 1624022"/>
              <a:gd name="connsiteY7" fmla="*/ 829449 h 829449"/>
              <a:gd name="connsiteX8" fmla="*/ 1009649 w 1624022"/>
              <a:gd name="connsiteY8" fmla="*/ 829449 h 829449"/>
              <a:gd name="connsiteX9" fmla="*/ 587422 w 1624022"/>
              <a:gd name="connsiteY9" fmla="*/ 829449 h 829449"/>
              <a:gd name="connsiteX10" fmla="*/ 138244 w 1624022"/>
              <a:gd name="connsiteY10" fmla="*/ 829449 h 829449"/>
              <a:gd name="connsiteX11" fmla="*/ 0 w 1624022"/>
              <a:gd name="connsiteY11" fmla="*/ 691205 h 829449"/>
              <a:gd name="connsiteX12" fmla="*/ 0 w 1624022"/>
              <a:gd name="connsiteY12" fmla="*/ 138244 h 82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24022" h="829449" extrusionOk="0">
                <a:moveTo>
                  <a:pt x="0" y="138244"/>
                </a:moveTo>
                <a:cubicBezTo>
                  <a:pt x="-6172" y="60756"/>
                  <a:pt x="74772" y="-3394"/>
                  <a:pt x="138244" y="0"/>
                </a:cubicBezTo>
                <a:cubicBezTo>
                  <a:pt x="342296" y="-28627"/>
                  <a:pt x="422022" y="32326"/>
                  <a:pt x="560471" y="0"/>
                </a:cubicBezTo>
                <a:cubicBezTo>
                  <a:pt x="698920" y="-32326"/>
                  <a:pt x="817631" y="44979"/>
                  <a:pt x="1023125" y="0"/>
                </a:cubicBezTo>
                <a:cubicBezTo>
                  <a:pt x="1228619" y="-44979"/>
                  <a:pt x="1378670" y="25821"/>
                  <a:pt x="1485778" y="0"/>
                </a:cubicBezTo>
                <a:cubicBezTo>
                  <a:pt x="1557870" y="-7977"/>
                  <a:pt x="1637074" y="61726"/>
                  <a:pt x="1624022" y="138244"/>
                </a:cubicBezTo>
                <a:cubicBezTo>
                  <a:pt x="1656452" y="258026"/>
                  <a:pt x="1583296" y="521611"/>
                  <a:pt x="1624022" y="691205"/>
                </a:cubicBezTo>
                <a:cubicBezTo>
                  <a:pt x="1610351" y="755240"/>
                  <a:pt x="1558596" y="830739"/>
                  <a:pt x="1485778" y="829449"/>
                </a:cubicBezTo>
                <a:cubicBezTo>
                  <a:pt x="1320938" y="879460"/>
                  <a:pt x="1125425" y="778151"/>
                  <a:pt x="1009649" y="829449"/>
                </a:cubicBezTo>
                <a:cubicBezTo>
                  <a:pt x="893873" y="880747"/>
                  <a:pt x="792570" y="805102"/>
                  <a:pt x="587422" y="829449"/>
                </a:cubicBezTo>
                <a:cubicBezTo>
                  <a:pt x="382274" y="853796"/>
                  <a:pt x="329370" y="798391"/>
                  <a:pt x="138244" y="829449"/>
                </a:cubicBezTo>
                <a:cubicBezTo>
                  <a:pt x="68455" y="822170"/>
                  <a:pt x="8660" y="769924"/>
                  <a:pt x="0" y="691205"/>
                </a:cubicBezTo>
                <a:cubicBezTo>
                  <a:pt x="-59083" y="506695"/>
                  <a:pt x="6645" y="312790"/>
                  <a:pt x="0" y="138244"/>
                </a:cubicBezTo>
                <a:close/>
              </a:path>
            </a:pathLst>
          </a:custGeom>
          <a:noFill/>
          <a:ln w="57150">
            <a:solidFill>
              <a:srgbClr val="786EB1"/>
            </a:solidFill>
            <a:extLst>
              <a:ext uri="{C807C97D-BFC1-408E-A445-0C87EB9F89A2}">
                <ask:lineSketchStyleProps xmlns:ask="http://schemas.microsoft.com/office/drawing/2018/sketchyshapes" sd="3967297720">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Rounded Corners 39">
            <a:extLst>
              <a:ext uri="{FF2B5EF4-FFF2-40B4-BE49-F238E27FC236}">
                <a16:creationId xmlns:a16="http://schemas.microsoft.com/office/drawing/2014/main" id="{AF572BBB-0E54-409A-9F20-667574EF9843}"/>
              </a:ext>
            </a:extLst>
          </p:cNvPr>
          <p:cNvSpPr/>
          <p:nvPr/>
        </p:nvSpPr>
        <p:spPr>
          <a:xfrm>
            <a:off x="10747854" y="5010984"/>
            <a:ext cx="1288146" cy="1084720"/>
          </a:xfrm>
          <a:custGeom>
            <a:avLst/>
            <a:gdLst>
              <a:gd name="connsiteX0" fmla="*/ 0 w 1288146"/>
              <a:gd name="connsiteY0" fmla="*/ 180790 h 1084720"/>
              <a:gd name="connsiteX1" fmla="*/ 180790 w 1288146"/>
              <a:gd name="connsiteY1" fmla="*/ 0 h 1084720"/>
              <a:gd name="connsiteX2" fmla="*/ 625542 w 1288146"/>
              <a:gd name="connsiteY2" fmla="*/ 0 h 1084720"/>
              <a:gd name="connsiteX3" fmla="*/ 1107356 w 1288146"/>
              <a:gd name="connsiteY3" fmla="*/ 0 h 1084720"/>
              <a:gd name="connsiteX4" fmla="*/ 1288146 w 1288146"/>
              <a:gd name="connsiteY4" fmla="*/ 180790 h 1084720"/>
              <a:gd name="connsiteX5" fmla="*/ 1288146 w 1288146"/>
              <a:gd name="connsiteY5" fmla="*/ 527897 h 1084720"/>
              <a:gd name="connsiteX6" fmla="*/ 1288146 w 1288146"/>
              <a:gd name="connsiteY6" fmla="*/ 903930 h 1084720"/>
              <a:gd name="connsiteX7" fmla="*/ 1107356 w 1288146"/>
              <a:gd name="connsiteY7" fmla="*/ 1084720 h 1084720"/>
              <a:gd name="connsiteX8" fmla="*/ 625542 w 1288146"/>
              <a:gd name="connsiteY8" fmla="*/ 1084720 h 1084720"/>
              <a:gd name="connsiteX9" fmla="*/ 180790 w 1288146"/>
              <a:gd name="connsiteY9" fmla="*/ 1084720 h 1084720"/>
              <a:gd name="connsiteX10" fmla="*/ 0 w 1288146"/>
              <a:gd name="connsiteY10" fmla="*/ 903930 h 1084720"/>
              <a:gd name="connsiteX11" fmla="*/ 0 w 1288146"/>
              <a:gd name="connsiteY11" fmla="*/ 549591 h 1084720"/>
              <a:gd name="connsiteX12" fmla="*/ 0 w 1288146"/>
              <a:gd name="connsiteY12" fmla="*/ 180790 h 108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8146" h="1084720" extrusionOk="0">
                <a:moveTo>
                  <a:pt x="0" y="180790"/>
                </a:moveTo>
                <a:cubicBezTo>
                  <a:pt x="-8835" y="79314"/>
                  <a:pt x="103667" y="-5990"/>
                  <a:pt x="180790" y="0"/>
                </a:cubicBezTo>
                <a:cubicBezTo>
                  <a:pt x="312057" y="-52533"/>
                  <a:pt x="503583" y="43570"/>
                  <a:pt x="625542" y="0"/>
                </a:cubicBezTo>
                <a:cubicBezTo>
                  <a:pt x="747501" y="-43570"/>
                  <a:pt x="869175" y="14816"/>
                  <a:pt x="1107356" y="0"/>
                </a:cubicBezTo>
                <a:cubicBezTo>
                  <a:pt x="1227027" y="-13992"/>
                  <a:pt x="1278983" y="91008"/>
                  <a:pt x="1288146" y="180790"/>
                </a:cubicBezTo>
                <a:cubicBezTo>
                  <a:pt x="1322284" y="337644"/>
                  <a:pt x="1255356" y="355154"/>
                  <a:pt x="1288146" y="527897"/>
                </a:cubicBezTo>
                <a:cubicBezTo>
                  <a:pt x="1320936" y="700640"/>
                  <a:pt x="1246892" y="778441"/>
                  <a:pt x="1288146" y="903930"/>
                </a:cubicBezTo>
                <a:cubicBezTo>
                  <a:pt x="1285097" y="1001032"/>
                  <a:pt x="1203337" y="1086133"/>
                  <a:pt x="1107356" y="1084720"/>
                </a:cubicBezTo>
                <a:cubicBezTo>
                  <a:pt x="998878" y="1117344"/>
                  <a:pt x="782554" y="1038269"/>
                  <a:pt x="625542" y="1084720"/>
                </a:cubicBezTo>
                <a:cubicBezTo>
                  <a:pt x="468530" y="1131171"/>
                  <a:pt x="312534" y="1077254"/>
                  <a:pt x="180790" y="1084720"/>
                </a:cubicBezTo>
                <a:cubicBezTo>
                  <a:pt x="90707" y="1077283"/>
                  <a:pt x="-5865" y="990241"/>
                  <a:pt x="0" y="903930"/>
                </a:cubicBezTo>
                <a:cubicBezTo>
                  <a:pt x="-16177" y="797337"/>
                  <a:pt x="38244" y="653024"/>
                  <a:pt x="0" y="549591"/>
                </a:cubicBezTo>
                <a:cubicBezTo>
                  <a:pt x="-38244" y="446158"/>
                  <a:pt x="40498" y="335338"/>
                  <a:pt x="0" y="180790"/>
                </a:cubicBezTo>
                <a:close/>
              </a:path>
            </a:pathLst>
          </a:custGeom>
          <a:noFill/>
          <a:ln w="57150">
            <a:solidFill>
              <a:srgbClr val="786EB1"/>
            </a:solidFill>
            <a:extLst>
              <a:ext uri="{C807C97D-BFC1-408E-A445-0C87EB9F89A2}">
                <ask:lineSketchStyleProps xmlns:ask="http://schemas.microsoft.com/office/drawing/2018/sketchyshapes" sd="3967297720">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picture containing toy, doll&#10;&#10;Description automatically generated">
            <a:extLst>
              <a:ext uri="{FF2B5EF4-FFF2-40B4-BE49-F238E27FC236}">
                <a16:creationId xmlns:a16="http://schemas.microsoft.com/office/drawing/2014/main" id="{CB8A087E-01D1-4B4C-A08B-584DECCAA22D}"/>
              </a:ext>
            </a:extLst>
          </p:cNvPr>
          <p:cNvPicPr>
            <a:picLocks noChangeAspect="1"/>
          </p:cNvPicPr>
          <p:nvPr/>
        </p:nvPicPr>
        <p:blipFill rotWithShape="1">
          <a:blip r:embed="rId17">
            <a:extLst>
              <a:ext uri="{28A0092B-C50C-407E-A947-70E740481C1C}">
                <a14:useLocalDpi xmlns:a14="http://schemas.microsoft.com/office/drawing/2010/main" val="0"/>
              </a:ext>
            </a:extLst>
          </a:blip>
          <a:srcRect b="56522"/>
          <a:stretch/>
        </p:blipFill>
        <p:spPr>
          <a:xfrm>
            <a:off x="7897661" y="170371"/>
            <a:ext cx="1422676" cy="1734567"/>
          </a:xfrm>
          <a:prstGeom prst="ellipse">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out)">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circle(out)">
                                      <p:cBhvr>
                                        <p:cTn id="12" dur="20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circle(out)">
                                      <p:cBhvr>
                                        <p:cTn id="17" dur="20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32" fill="hold" grpId="0"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circle(out)">
                                      <p:cBhvr>
                                        <p:cTn id="22" dur="20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32"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circle(out)">
                                      <p:cBhvr>
                                        <p:cTn id="27" dur="20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32" fill="hold" grpId="0" nodeType="click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circle(out)">
                                      <p:cBhvr>
                                        <p:cTn id="32"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6" grpId="0" animBg="1"/>
      <p:bldP spid="37" grpId="0" animBg="1"/>
      <p:bldP spid="38" grpId="0" animBg="1"/>
      <p:bldP spid="39" grpId="0" animBg="1"/>
      <p:bldP spid="4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descr="A picture containing doll&#10;&#10;Description automatically generated">
            <a:extLst>
              <a:ext uri="{FF2B5EF4-FFF2-40B4-BE49-F238E27FC236}">
                <a16:creationId xmlns:a16="http://schemas.microsoft.com/office/drawing/2014/main" id="{E03FC93F-5B4B-46A3-B34D-572D56FFDE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6709" y="3158264"/>
            <a:ext cx="1568117" cy="2452394"/>
          </a:xfrm>
          <a:prstGeom prst="rect">
            <a:avLst/>
          </a:prstGeom>
        </p:spPr>
      </p:pic>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3 </a:t>
            </a:r>
            <a:endParaRPr lang="en-GB" sz="2800" dirty="0">
              <a:latin typeface="Century Gothic" panose="020B0502020202020204" pitchFamily="34" charset="0"/>
            </a:endParaRPr>
          </a:p>
        </p:txBody>
      </p:sp>
      <p:sp>
        <p:nvSpPr>
          <p:cNvPr id="33" name="Google Shape;167;p2">
            <a:extLst>
              <a:ext uri="{FF2B5EF4-FFF2-40B4-BE49-F238E27FC236}">
                <a16:creationId xmlns:a16="http://schemas.microsoft.com/office/drawing/2014/main" id="{F6EBF477-5B38-42D2-8306-ABF1F35CD572}"/>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6" name="CustomShape 6">
            <a:extLst>
              <a:ext uri="{FF2B5EF4-FFF2-40B4-BE49-F238E27FC236}">
                <a16:creationId xmlns:a16="http://schemas.microsoft.com/office/drawing/2014/main" id="{8583FC54-AF70-45D7-B181-F5575CBAB62A}"/>
              </a:ext>
            </a:extLst>
          </p:cNvPr>
          <p:cNvSpPr/>
          <p:nvPr/>
        </p:nvSpPr>
        <p:spPr>
          <a:xfrm>
            <a:off x="2882537" y="89651"/>
            <a:ext cx="8125560" cy="51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Lis les messages entre Sophie et </a:t>
            </a:r>
            <a:r>
              <a:rPr kumimoji="0" lang="en-GB" sz="28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rPr>
              <a:t>Eugénie</a:t>
            </a:r>
            <a:r>
              <a:rPr kumimoji="0" lang="en-GB" sz="2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a:t>
            </a:r>
            <a:endParaRPr kumimoji="0" lang="en-GB" sz="2800" b="0" i="0" u="none" strike="noStrike" kern="1200" cap="none" spc="-1" normalizeH="0" baseline="0" noProof="0" dirty="0">
              <a:ln>
                <a:noFill/>
              </a:ln>
              <a:solidFill>
                <a:prstClr val="black"/>
              </a:solidFill>
              <a:effectLst/>
              <a:uLnTx/>
              <a:uFillTx/>
              <a:latin typeface="Century Gothic" panose="020B0502020202020204" pitchFamily="34" charset="0"/>
            </a:endParaRPr>
          </a:p>
        </p:txBody>
      </p:sp>
      <p:pic>
        <p:nvPicPr>
          <p:cNvPr id="44" name="Picture 43" descr="Icon&#10;&#10;Description automatically generated">
            <a:extLst>
              <a:ext uri="{FF2B5EF4-FFF2-40B4-BE49-F238E27FC236}">
                <a16:creationId xmlns:a16="http://schemas.microsoft.com/office/drawing/2014/main" id="{CE5DFDB1-64A5-474A-AA78-496B8A320AEF}"/>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050233" y="67915"/>
            <a:ext cx="1101542" cy="1101542"/>
          </a:xfrm>
          <a:prstGeom prst="rect">
            <a:avLst/>
          </a:prstGeom>
        </p:spPr>
      </p:pic>
      <p:sp>
        <p:nvSpPr>
          <p:cNvPr id="45" name="Title 2">
            <a:extLst>
              <a:ext uri="{FF2B5EF4-FFF2-40B4-BE49-F238E27FC236}">
                <a16:creationId xmlns:a16="http://schemas.microsoft.com/office/drawing/2014/main" id="{4B6C1229-CF2A-4063-8DCD-A28B4D6345D5}"/>
              </a:ext>
            </a:extLst>
          </p:cNvPr>
          <p:cNvSpPr txBox="1">
            <a:spLocks/>
          </p:cNvSpPr>
          <p:nvPr/>
        </p:nvSpPr>
        <p:spPr>
          <a:xfrm>
            <a:off x="10277004" y="1101896"/>
            <a:ext cx="648000" cy="374973"/>
          </a:xfrm>
          <a:prstGeom prst="rect">
            <a:avLst/>
          </a:prstGeom>
          <a:solidFill>
            <a:srgbClr val="786EB1"/>
          </a:solidFill>
        </p:spPr>
        <p:txBody>
          <a:bodyPr lIns="0" tIns="0" rIns="0" bIns="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Century Gothic" panose="020B0502020202020204" pitchFamily="34" charset="0"/>
              </a:rPr>
              <a:t>lire</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ndParaRPr>
          </a:p>
        </p:txBody>
      </p:sp>
      <p:sp>
        <p:nvSpPr>
          <p:cNvPr id="19" name="Title 2">
            <a:extLst>
              <a:ext uri="{FF2B5EF4-FFF2-40B4-BE49-F238E27FC236}">
                <a16:creationId xmlns:a16="http://schemas.microsoft.com/office/drawing/2014/main" id="{17C87A02-8981-4696-B23D-80C68EB5F7AA}"/>
              </a:ext>
            </a:extLst>
          </p:cNvPr>
          <p:cNvSpPr txBox="1">
            <a:spLocks/>
          </p:cNvSpPr>
          <p:nvPr/>
        </p:nvSpPr>
        <p:spPr>
          <a:xfrm>
            <a:off x="11229207" y="1095514"/>
            <a:ext cx="953857" cy="385374"/>
          </a:xfrm>
          <a:prstGeom prst="rect">
            <a:avLst/>
          </a:prstGeom>
          <a:solidFill>
            <a:srgbClr val="36AFCE">
              <a:lumMod val="75000"/>
            </a:srgbClr>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dirty="0" err="1">
                <a:ln>
                  <a:noFill/>
                </a:ln>
                <a:solidFill>
                  <a:srgbClr val="FFFFFF"/>
                </a:solidFill>
                <a:effectLst/>
                <a:uLnTx/>
                <a:uFillTx/>
                <a:latin typeface="Century Gothic" panose="020B0502020202020204" pitchFamily="34" charset="0"/>
                <a:cs typeface="Calibri"/>
                <a:sym typeface="Calibri"/>
              </a:rPr>
              <a:t>écrire</a:t>
            </a:r>
            <a:endParaRPr kumimoji="0" lang="en-GB" sz="2000" b="1" i="0" u="none" strike="noStrike" kern="0" cap="none" spc="0" normalizeH="0" baseline="0" noProof="0" dirty="0">
              <a:ln>
                <a:noFill/>
              </a:ln>
              <a:solidFill>
                <a:srgbClr val="FFFFFF"/>
              </a:solidFill>
              <a:effectLst/>
              <a:uLnTx/>
              <a:uFillTx/>
              <a:latin typeface="Century Gothic" panose="020B0502020202020204" pitchFamily="34" charset="0"/>
              <a:cs typeface="Calibri"/>
              <a:sym typeface="Calibri"/>
            </a:endParaRPr>
          </a:p>
        </p:txBody>
      </p:sp>
      <p:pic>
        <p:nvPicPr>
          <p:cNvPr id="20" name="Picture 19" descr="Icon&#10;&#10;Description automatically generated">
            <a:extLst>
              <a:ext uri="{FF2B5EF4-FFF2-40B4-BE49-F238E27FC236}">
                <a16:creationId xmlns:a16="http://schemas.microsoft.com/office/drawing/2014/main" id="{629CA584-9736-4B81-926C-918413CF7B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52284" y="52599"/>
            <a:ext cx="1039716" cy="1042915"/>
          </a:xfrm>
          <a:prstGeom prst="rect">
            <a:avLst/>
          </a:prstGeom>
        </p:spPr>
      </p:pic>
      <p:pic>
        <p:nvPicPr>
          <p:cNvPr id="23" name="Graphic 22" descr="Teacher">
            <a:extLst>
              <a:ext uri="{FF2B5EF4-FFF2-40B4-BE49-F238E27FC236}">
                <a16:creationId xmlns:a16="http://schemas.microsoft.com/office/drawing/2014/main" id="{5E6EA6A6-0BF4-4D11-9778-9420C23DD04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7244" y="559109"/>
            <a:ext cx="914400" cy="914400"/>
          </a:xfrm>
          <a:prstGeom prst="rect">
            <a:avLst/>
          </a:prstGeom>
        </p:spPr>
      </p:pic>
      <p:sp>
        <p:nvSpPr>
          <p:cNvPr id="24" name="Speech Bubble: Rectangle with Corners Rounded 23">
            <a:extLst>
              <a:ext uri="{FF2B5EF4-FFF2-40B4-BE49-F238E27FC236}">
                <a16:creationId xmlns:a16="http://schemas.microsoft.com/office/drawing/2014/main" id="{7F93E68F-714D-4F14-83E8-006B5C05163E}"/>
              </a:ext>
            </a:extLst>
          </p:cNvPr>
          <p:cNvSpPr/>
          <p:nvPr/>
        </p:nvSpPr>
        <p:spPr>
          <a:xfrm>
            <a:off x="1028757" y="624656"/>
            <a:ext cx="4132418" cy="547644"/>
          </a:xfrm>
          <a:prstGeom prst="wedgeRoundRectCallout">
            <a:avLst>
              <a:gd name="adj1" fmla="val -57338"/>
              <a:gd name="adj2" fmla="val 16622"/>
              <a:gd name="adj3" fmla="val 16667"/>
            </a:avLst>
          </a:prstGeom>
          <a:solidFill>
            <a:srgbClr val="002060"/>
          </a:solidFill>
          <a:ln w="25400" cap="flat" cmpd="sng" algn="ctr">
            <a:solidFill>
              <a:srgbClr val="0020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ndParaRPr>
          </a:p>
        </p:txBody>
      </p:sp>
      <p:sp>
        <p:nvSpPr>
          <p:cNvPr id="25" name="CustomShape 7">
            <a:extLst>
              <a:ext uri="{FF2B5EF4-FFF2-40B4-BE49-F238E27FC236}">
                <a16:creationId xmlns:a16="http://schemas.microsoft.com/office/drawing/2014/main" id="{53E386D2-11B1-42A6-A786-5D06AB26653A}"/>
              </a:ext>
            </a:extLst>
          </p:cNvPr>
          <p:cNvSpPr/>
          <p:nvPr/>
        </p:nvSpPr>
        <p:spPr>
          <a:xfrm>
            <a:off x="1028757" y="675019"/>
            <a:ext cx="3843133" cy="541462"/>
          </a:xfrm>
          <a:prstGeom prst="rect">
            <a:avLst/>
          </a:prstGeom>
          <a:noFill/>
          <a:ln>
            <a:noFill/>
          </a:ln>
          <a:effectLst/>
        </p:spPr>
        <p:txBody>
          <a:bodyPr lIns="90000" tIns="45000" rIns="90000" bIns="45000"/>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2400" b="1" i="0" u="none" strike="noStrike" kern="0" cap="none" spc="0" normalizeH="0" baseline="0" noProof="0" dirty="0">
                <a:ln>
                  <a:noFill/>
                </a:ln>
                <a:solidFill>
                  <a:schemeClr val="bg1"/>
                </a:solidFill>
                <a:effectLst/>
                <a:uLnTx/>
                <a:uFillTx/>
                <a:latin typeface="Century Gothic" panose="020B0502020202020204" pitchFamily="34" charset="0"/>
              </a:rPr>
              <a:t>Écris mon/ma ou ton/ta.</a:t>
            </a:r>
          </a:p>
        </p:txBody>
      </p:sp>
      <p:sp>
        <p:nvSpPr>
          <p:cNvPr id="26" name="Speech Bubble: Rectangle with Corners Rounded 25">
            <a:extLst>
              <a:ext uri="{FF2B5EF4-FFF2-40B4-BE49-F238E27FC236}">
                <a16:creationId xmlns:a16="http://schemas.microsoft.com/office/drawing/2014/main" id="{01B8CBF7-4AA0-42B3-9D8C-C19C8DCC65F0}"/>
              </a:ext>
            </a:extLst>
          </p:cNvPr>
          <p:cNvSpPr/>
          <p:nvPr/>
        </p:nvSpPr>
        <p:spPr>
          <a:xfrm>
            <a:off x="5522358" y="637352"/>
            <a:ext cx="3639227" cy="547644"/>
          </a:xfrm>
          <a:prstGeom prst="wedgeRoundRectCallout">
            <a:avLst>
              <a:gd name="adj1" fmla="val -57338"/>
              <a:gd name="adj2" fmla="val 16622"/>
              <a:gd name="adj3" fmla="val 16667"/>
            </a:avLst>
          </a:prstGeom>
          <a:solidFill>
            <a:srgbClr val="002060"/>
          </a:solidFill>
          <a:ln w="25400" cap="flat" cmpd="sng" algn="ctr">
            <a:solidFill>
              <a:srgbClr val="0020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ndParaRPr>
          </a:p>
        </p:txBody>
      </p:sp>
      <p:sp>
        <p:nvSpPr>
          <p:cNvPr id="27" name="CustomShape 7">
            <a:extLst>
              <a:ext uri="{FF2B5EF4-FFF2-40B4-BE49-F238E27FC236}">
                <a16:creationId xmlns:a16="http://schemas.microsoft.com/office/drawing/2014/main" id="{6E465DB2-8248-47A7-BC71-0889D8F03332}"/>
              </a:ext>
            </a:extLst>
          </p:cNvPr>
          <p:cNvSpPr/>
          <p:nvPr/>
        </p:nvSpPr>
        <p:spPr>
          <a:xfrm>
            <a:off x="5592355" y="669116"/>
            <a:ext cx="3843133" cy="541462"/>
          </a:xfrm>
          <a:prstGeom prst="rect">
            <a:avLst/>
          </a:prstGeom>
          <a:noFill/>
          <a:ln>
            <a:noFill/>
          </a:ln>
          <a:effectLst/>
        </p:spPr>
        <p:txBody>
          <a:bodyPr lIns="90000" tIns="45000" rIns="90000" bIns="45000"/>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2400" b="1" i="0" u="none" strike="noStrike" kern="0" cap="none" spc="0" normalizeH="0" baseline="0" noProof="0" dirty="0">
                <a:ln>
                  <a:noFill/>
                </a:ln>
                <a:solidFill>
                  <a:schemeClr val="bg1"/>
                </a:solidFill>
                <a:effectLst/>
                <a:uLnTx/>
                <a:uFillTx/>
                <a:latin typeface="Century Gothic" panose="020B0502020202020204" pitchFamily="34" charset="0"/>
              </a:rPr>
              <a:t>Puis, écoute et vérifie.</a:t>
            </a:r>
          </a:p>
        </p:txBody>
      </p:sp>
      <p:pic>
        <p:nvPicPr>
          <p:cNvPr id="6" name="Picture 5" descr="A picture containing text, screenshot, electronics, display&#10;&#10;Description automatically generated">
            <a:extLst>
              <a:ext uri="{FF2B5EF4-FFF2-40B4-BE49-F238E27FC236}">
                <a16:creationId xmlns:a16="http://schemas.microsoft.com/office/drawing/2014/main" id="{A3BAAFC1-D62A-4848-9748-F925A7F1D52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5400000">
            <a:off x="1519697" y="386838"/>
            <a:ext cx="1628919" cy="3576181"/>
          </a:xfrm>
          <a:prstGeom prst="rect">
            <a:avLst/>
          </a:prstGeom>
        </p:spPr>
      </p:pic>
      <p:sp>
        <p:nvSpPr>
          <p:cNvPr id="46" name="CustomShape 6">
            <a:extLst>
              <a:ext uri="{FF2B5EF4-FFF2-40B4-BE49-F238E27FC236}">
                <a16:creationId xmlns:a16="http://schemas.microsoft.com/office/drawing/2014/main" id="{6C094165-A60A-489F-B279-673150A0671E}"/>
              </a:ext>
            </a:extLst>
          </p:cNvPr>
          <p:cNvSpPr/>
          <p:nvPr/>
        </p:nvSpPr>
        <p:spPr>
          <a:xfrm>
            <a:off x="1028757" y="1523872"/>
            <a:ext cx="2817268" cy="123815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002060"/>
                </a:solidFill>
                <a:effectLst/>
                <a:uLnTx/>
                <a:uFillTx/>
                <a:latin typeface="Century Gothic" panose="020B0502020202020204" pitchFamily="34" charset="0"/>
              </a:rPr>
              <a:t>Dimanche, c’est la Fête des Mères. Tu as une surprise pour</a:t>
            </a:r>
            <a:r>
              <a:rPr kumimoji="0" lang="fr-FR" sz="2000" b="1" i="0" u="none" strike="noStrike" kern="1200" cap="none" spc="0" normalizeH="0" baseline="0" noProof="0" dirty="0">
                <a:ln>
                  <a:noFill/>
                </a:ln>
                <a:solidFill>
                  <a:srgbClr val="002060"/>
                </a:solidFill>
                <a:effectLst/>
                <a:uLnTx/>
                <a:uFillTx/>
                <a:latin typeface="Century Gothic" panose="020B0502020202020204" pitchFamily="34" charset="0"/>
              </a:rPr>
              <a:t> </a:t>
            </a:r>
            <a:br>
              <a:rPr kumimoji="0" lang="fr-FR" sz="2000" b="1" i="0" u="none" strike="noStrike" kern="1200" cap="none" spc="0" normalizeH="0" baseline="0" noProof="0" dirty="0">
                <a:ln>
                  <a:noFill/>
                </a:ln>
                <a:solidFill>
                  <a:srgbClr val="002060"/>
                </a:solidFill>
                <a:effectLst/>
                <a:uLnTx/>
                <a:uFillTx/>
                <a:latin typeface="Century Gothic" panose="020B0502020202020204" pitchFamily="34" charset="0"/>
              </a:rPr>
            </a:br>
            <a:r>
              <a:rPr kumimoji="0" lang="fr-FR" sz="2000" b="1" i="0" u="none" strike="noStrike" kern="1200" cap="none" spc="0" normalizeH="0" baseline="0" noProof="0" dirty="0">
                <a:ln>
                  <a:noFill/>
                </a:ln>
                <a:solidFill>
                  <a:srgbClr val="002060"/>
                </a:solidFill>
                <a:effectLst/>
                <a:uLnTx/>
                <a:uFillTx/>
                <a:latin typeface="Century Gothic" panose="020B0502020202020204" pitchFamily="34" charset="0"/>
              </a:rPr>
              <a:t>ta </a:t>
            </a:r>
            <a:r>
              <a:rPr kumimoji="0" lang="fr-FR" sz="2000" b="0" i="0" u="none" strike="noStrike" kern="1200" cap="none" spc="0" normalizeH="0" baseline="0" noProof="0" dirty="0">
                <a:ln>
                  <a:noFill/>
                </a:ln>
                <a:solidFill>
                  <a:srgbClr val="002060"/>
                </a:solidFill>
                <a:effectLst/>
                <a:uLnTx/>
                <a:uFillTx/>
                <a:latin typeface="Century Gothic" panose="020B0502020202020204" pitchFamily="34" charset="0"/>
              </a:rPr>
              <a:t>mère ?</a:t>
            </a: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pic>
        <p:nvPicPr>
          <p:cNvPr id="30" name="Picture 29" descr="A picture containing text, screenshot, electronics, display&#10;&#10;Description automatically generated">
            <a:extLst>
              <a:ext uri="{FF2B5EF4-FFF2-40B4-BE49-F238E27FC236}">
                <a16:creationId xmlns:a16="http://schemas.microsoft.com/office/drawing/2014/main" id="{50A6DB83-481D-41A6-843B-E929BAAD8A2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5400000">
            <a:off x="1469722" y="2127175"/>
            <a:ext cx="1628919" cy="3576181"/>
          </a:xfrm>
          <a:prstGeom prst="rect">
            <a:avLst/>
          </a:prstGeom>
        </p:spPr>
      </p:pic>
      <p:sp>
        <p:nvSpPr>
          <p:cNvPr id="47" name="CustomShape 6">
            <a:extLst>
              <a:ext uri="{FF2B5EF4-FFF2-40B4-BE49-F238E27FC236}">
                <a16:creationId xmlns:a16="http://schemas.microsoft.com/office/drawing/2014/main" id="{9182325C-1560-470C-B7ED-B3C723129274}"/>
              </a:ext>
            </a:extLst>
          </p:cNvPr>
          <p:cNvSpPr/>
          <p:nvPr/>
        </p:nvSpPr>
        <p:spPr>
          <a:xfrm>
            <a:off x="842164" y="3259431"/>
            <a:ext cx="3261835" cy="456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002060"/>
                </a:solidFill>
                <a:effectLst/>
                <a:uLnTx/>
                <a:uFillTx/>
                <a:latin typeface="Century Gothic" panose="020B0502020202020204" pitchFamily="34" charset="0"/>
              </a:rPr>
              <a:t>Oui. Je prépare </a:t>
            </a:r>
            <a:r>
              <a:rPr kumimoji="0" lang="fr-FR" sz="2000" b="1" i="0" u="none" strike="noStrike" kern="1200" cap="none" spc="0" normalizeH="0" baseline="0" noProof="0" dirty="0">
                <a:ln>
                  <a:noFill/>
                </a:ln>
                <a:solidFill>
                  <a:srgbClr val="002060"/>
                </a:solidFill>
                <a:effectLst/>
                <a:uLnTx/>
                <a:uFillTx/>
                <a:latin typeface="Century Gothic" panose="020B0502020202020204" pitchFamily="34" charset="0"/>
              </a:rPr>
              <a:t>mon</a:t>
            </a:r>
            <a:r>
              <a:rPr kumimoji="0" lang="fr-FR" sz="2000" b="0" i="0" u="none" strike="noStrike" kern="1200" cap="none" spc="0" normalizeH="0" baseline="0" noProof="0" dirty="0">
                <a:ln>
                  <a:noFill/>
                </a:ln>
                <a:solidFill>
                  <a:srgbClr val="002060"/>
                </a:solidFill>
                <a:effectLst/>
                <a:uLnTx/>
                <a:uFillTx/>
                <a:latin typeface="Century Gothic" panose="020B0502020202020204" pitchFamily="34" charset="0"/>
              </a:rPr>
              <a:t> cadeau à l’école. </a:t>
            </a: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52" name="CustomShape 6">
            <a:extLst>
              <a:ext uri="{FF2B5EF4-FFF2-40B4-BE49-F238E27FC236}">
                <a16:creationId xmlns:a16="http://schemas.microsoft.com/office/drawing/2014/main" id="{40A91FD8-4546-4E71-BD36-3D5D2756DA68}"/>
              </a:ext>
            </a:extLst>
          </p:cNvPr>
          <p:cNvSpPr/>
          <p:nvPr/>
        </p:nvSpPr>
        <p:spPr>
          <a:xfrm>
            <a:off x="932132" y="3915265"/>
            <a:ext cx="3140140" cy="456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002060"/>
                </a:solidFill>
                <a:effectLst/>
                <a:uLnTx/>
                <a:uFillTx/>
                <a:latin typeface="Century Gothic" panose="020B0502020202020204" pitchFamily="34" charset="0"/>
              </a:rPr>
              <a:t>Mon</a:t>
            </a:r>
            <a:r>
              <a:rPr kumimoji="0" lang="fr-FR" sz="2000" b="0" i="0" u="none" strike="noStrike" kern="1200" cap="none" spc="0" normalizeH="0" baseline="0" noProof="0" dirty="0">
                <a:ln>
                  <a:noFill/>
                </a:ln>
                <a:solidFill>
                  <a:srgbClr val="002060"/>
                </a:solidFill>
                <a:effectLst/>
                <a:uLnTx/>
                <a:uFillTx/>
                <a:latin typeface="Century Gothic" panose="020B0502020202020204" pitchFamily="34" charset="0"/>
              </a:rPr>
              <a:t> professeur nous* aide. C’est super ! </a:t>
            </a: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pic>
        <p:nvPicPr>
          <p:cNvPr id="31" name="Picture 30" descr="A picture containing text, screenshot, electronics, display&#10;&#10;Description automatically generated">
            <a:extLst>
              <a:ext uri="{FF2B5EF4-FFF2-40B4-BE49-F238E27FC236}">
                <a16:creationId xmlns:a16="http://schemas.microsoft.com/office/drawing/2014/main" id="{2FFE2CD5-0F58-45B0-9CD4-FA147DD92A3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5400000">
            <a:off x="1426768" y="3955448"/>
            <a:ext cx="1628919" cy="3576181"/>
          </a:xfrm>
          <a:prstGeom prst="rect">
            <a:avLst/>
          </a:prstGeom>
        </p:spPr>
      </p:pic>
      <p:sp>
        <p:nvSpPr>
          <p:cNvPr id="53" name="CustomShape 6">
            <a:extLst>
              <a:ext uri="{FF2B5EF4-FFF2-40B4-BE49-F238E27FC236}">
                <a16:creationId xmlns:a16="http://schemas.microsoft.com/office/drawing/2014/main" id="{123704A8-EDA4-4BC9-9883-303BD21AC574}"/>
              </a:ext>
            </a:extLst>
          </p:cNvPr>
          <p:cNvSpPr/>
          <p:nvPr/>
        </p:nvSpPr>
        <p:spPr>
          <a:xfrm>
            <a:off x="842164" y="5044407"/>
            <a:ext cx="2850605" cy="98228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002060"/>
                </a:solidFill>
                <a:effectLst/>
                <a:uLnTx/>
                <a:uFillTx/>
                <a:latin typeface="Century Gothic" panose="020B0502020202020204" pitchFamily="34" charset="0"/>
              </a:rPr>
              <a:t>Mon</a:t>
            </a:r>
            <a:r>
              <a:rPr kumimoji="0" lang="fr-FR" sz="2000" b="0" i="0" u="none" strike="noStrike" kern="1200" cap="none" spc="0" normalizeH="0" baseline="0" noProof="0" dirty="0">
                <a:ln>
                  <a:noFill/>
                </a:ln>
                <a:solidFill>
                  <a:srgbClr val="002060"/>
                </a:solidFill>
                <a:effectLst/>
                <a:uLnTx/>
                <a:uFillTx/>
                <a:latin typeface="Century Gothic" panose="020B0502020202020204" pitchFamily="34" charset="0"/>
              </a:rPr>
              <a:t> cadeau est un dessin de </a:t>
            </a:r>
            <a:r>
              <a:rPr kumimoji="0" lang="fr-FR" sz="2000" b="1" i="0" u="none" strike="noStrike" kern="1200" cap="none" spc="0" normalizeH="0" baseline="0" noProof="0" dirty="0">
                <a:ln>
                  <a:noFill/>
                </a:ln>
                <a:solidFill>
                  <a:srgbClr val="002060"/>
                </a:solidFill>
                <a:effectLst/>
                <a:uLnTx/>
                <a:uFillTx/>
                <a:latin typeface="Century Gothic" panose="020B0502020202020204" pitchFamily="34" charset="0"/>
              </a:rPr>
              <a:t>ma</a:t>
            </a:r>
            <a:r>
              <a:rPr kumimoji="0" lang="fr-FR" sz="2000" b="0" i="0" u="none" strike="noStrike" kern="1200" cap="none" spc="0" normalizeH="0" baseline="0" noProof="0" dirty="0">
                <a:ln>
                  <a:noFill/>
                </a:ln>
                <a:solidFill>
                  <a:srgbClr val="002060"/>
                </a:solidFill>
                <a:effectLst/>
                <a:uLnTx/>
                <a:uFillTx/>
                <a:latin typeface="Century Gothic" panose="020B0502020202020204" pitchFamily="34" charset="0"/>
              </a:rPr>
              <a:t> peluche Bonny avec </a:t>
            </a:r>
            <a:r>
              <a:rPr kumimoji="0" lang="fr-FR" sz="2000" b="1" i="0" u="none" strike="noStrike" kern="1200" cap="none" spc="0" normalizeH="0" baseline="0" noProof="0" dirty="0">
                <a:ln>
                  <a:noFill/>
                </a:ln>
                <a:solidFill>
                  <a:srgbClr val="002060"/>
                </a:solidFill>
                <a:effectLst/>
                <a:uLnTx/>
                <a:uFillTx/>
                <a:latin typeface="Century Gothic" panose="020B0502020202020204" pitchFamily="34" charset="0"/>
              </a:rPr>
              <a:t>mon</a:t>
            </a:r>
            <a:r>
              <a:rPr kumimoji="0" lang="fr-FR" sz="2000" b="0" i="0" u="none" strike="noStrike" kern="1200" cap="none" spc="0" normalizeH="0" baseline="0" noProof="0" dirty="0">
                <a:ln>
                  <a:noFill/>
                </a:ln>
                <a:solidFill>
                  <a:srgbClr val="002060"/>
                </a:solidFill>
                <a:effectLst/>
                <a:uLnTx/>
                <a:uFillTx/>
                <a:latin typeface="Century Gothic" panose="020B0502020202020204" pitchFamily="34" charset="0"/>
              </a:rPr>
              <a:t> chien Rex.  </a:t>
            </a: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pic>
        <p:nvPicPr>
          <p:cNvPr id="32" name="Picture 31" descr="A picture containing text, screenshot, electronics, display&#10;&#10;Description automatically generated">
            <a:extLst>
              <a:ext uri="{FF2B5EF4-FFF2-40B4-BE49-F238E27FC236}">
                <a16:creationId xmlns:a16="http://schemas.microsoft.com/office/drawing/2014/main" id="{81A0BE35-5294-4307-A8D2-00281D31F49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5400000">
            <a:off x="5536054" y="430246"/>
            <a:ext cx="1628919" cy="3576181"/>
          </a:xfrm>
          <a:prstGeom prst="rect">
            <a:avLst/>
          </a:prstGeom>
        </p:spPr>
      </p:pic>
      <p:sp>
        <p:nvSpPr>
          <p:cNvPr id="54" name="CustomShape 6">
            <a:extLst>
              <a:ext uri="{FF2B5EF4-FFF2-40B4-BE49-F238E27FC236}">
                <a16:creationId xmlns:a16="http://schemas.microsoft.com/office/drawing/2014/main" id="{11BC6912-B95B-4F0B-8D7C-4C7ACA72E480}"/>
              </a:ext>
            </a:extLst>
          </p:cNvPr>
          <p:cNvSpPr/>
          <p:nvPr/>
        </p:nvSpPr>
        <p:spPr>
          <a:xfrm>
            <a:off x="4996658" y="1565074"/>
            <a:ext cx="2881250" cy="136106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002060"/>
                </a:solidFill>
                <a:effectLst/>
                <a:uLnTx/>
                <a:uFillTx/>
                <a:latin typeface="Century Gothic" panose="020B0502020202020204" pitchFamily="34" charset="0"/>
              </a:rPr>
              <a:t>Dimanche, je donne le cadeau à </a:t>
            </a:r>
            <a:r>
              <a:rPr kumimoji="0" lang="fr-FR" sz="2000" b="1" i="0" u="none" strike="noStrike" kern="1200" cap="none" spc="0" normalizeH="0" baseline="0" noProof="0" dirty="0">
                <a:ln>
                  <a:noFill/>
                </a:ln>
                <a:solidFill>
                  <a:srgbClr val="002060"/>
                </a:solidFill>
                <a:effectLst/>
                <a:uLnTx/>
                <a:uFillTx/>
                <a:latin typeface="Century Gothic" panose="020B0502020202020204" pitchFamily="34" charset="0"/>
              </a:rPr>
              <a:t>ma </a:t>
            </a:r>
            <a:r>
              <a:rPr kumimoji="0" lang="fr-FR" sz="2000" b="0" i="0" u="none" strike="noStrike" kern="1200" cap="none" spc="0" normalizeH="0" baseline="0" noProof="0" dirty="0">
                <a:ln>
                  <a:noFill/>
                </a:ln>
                <a:solidFill>
                  <a:srgbClr val="002060"/>
                </a:solidFill>
                <a:effectLst/>
                <a:uLnTx/>
                <a:uFillTx/>
                <a:latin typeface="Century Gothic" panose="020B0502020202020204" pitchFamily="34" charset="0"/>
              </a:rPr>
              <a:t>mère,</a:t>
            </a:r>
            <a:r>
              <a:rPr kumimoji="0" lang="fr-FR"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je trouve des fleurs dans le jardin ...</a:t>
            </a: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pic>
        <p:nvPicPr>
          <p:cNvPr id="34" name="Picture 33" descr="A picture containing text, screenshot, electronics, display&#10;&#10;Description automatically generated">
            <a:extLst>
              <a:ext uri="{FF2B5EF4-FFF2-40B4-BE49-F238E27FC236}">
                <a16:creationId xmlns:a16="http://schemas.microsoft.com/office/drawing/2014/main" id="{8D6AAFC6-EC40-4B9A-94D8-C21DB0737B3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5400000">
            <a:off x="5561837" y="2167703"/>
            <a:ext cx="1628919" cy="3576181"/>
          </a:xfrm>
          <a:prstGeom prst="rect">
            <a:avLst/>
          </a:prstGeom>
        </p:spPr>
      </p:pic>
      <p:sp>
        <p:nvSpPr>
          <p:cNvPr id="35" name="TextBox 34">
            <a:extLst>
              <a:ext uri="{FF2B5EF4-FFF2-40B4-BE49-F238E27FC236}">
                <a16:creationId xmlns:a16="http://schemas.microsoft.com/office/drawing/2014/main" id="{3FC3A919-EF3A-4DFA-A9EF-A8E6F4DA5509}"/>
              </a:ext>
            </a:extLst>
          </p:cNvPr>
          <p:cNvSpPr txBox="1"/>
          <p:nvPr/>
        </p:nvSpPr>
        <p:spPr>
          <a:xfrm>
            <a:off x="4897443" y="3224968"/>
            <a:ext cx="2980465" cy="1323439"/>
          </a:xfrm>
          <a:prstGeom prst="rect">
            <a:avLst/>
          </a:prstGeom>
          <a:noFill/>
        </p:spPr>
        <p:txBody>
          <a:bodyPr wrap="square">
            <a:spAutoFit/>
          </a:bodyPr>
          <a:lstStyle/>
          <a:p>
            <a:r>
              <a:rPr kumimoji="0" lang="fr-FR"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et je prépare le petit déjeuner* pour </a:t>
            </a:r>
            <a:r>
              <a:rPr kumimoji="0" lang="fr-FR"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ma   </a:t>
            </a:r>
            <a:r>
              <a:rPr kumimoji="0" lang="fr-FR"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mère et </a:t>
            </a:r>
            <a:r>
              <a:rPr kumimoji="0" lang="fr-FR"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mon </a:t>
            </a:r>
            <a:r>
              <a:rPr kumimoji="0" lang="fr-FR"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père.</a:t>
            </a:r>
            <a:endParaRPr lang="en-GB" dirty="0"/>
          </a:p>
        </p:txBody>
      </p:sp>
      <p:pic>
        <p:nvPicPr>
          <p:cNvPr id="41" name="Picture 40" descr="A picture containing text, screenshot, electronics, display&#10;&#10;Description automatically generated">
            <a:extLst>
              <a:ext uri="{FF2B5EF4-FFF2-40B4-BE49-F238E27FC236}">
                <a16:creationId xmlns:a16="http://schemas.microsoft.com/office/drawing/2014/main" id="{F95FC384-7521-4B44-B492-7329CD4CCC9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5400000">
            <a:off x="9235773" y="3835531"/>
            <a:ext cx="1628919" cy="3576181"/>
          </a:xfrm>
          <a:prstGeom prst="rect">
            <a:avLst/>
          </a:prstGeom>
        </p:spPr>
      </p:pic>
      <p:sp>
        <p:nvSpPr>
          <p:cNvPr id="55" name="CustomShape 6">
            <a:extLst>
              <a:ext uri="{FF2B5EF4-FFF2-40B4-BE49-F238E27FC236}">
                <a16:creationId xmlns:a16="http://schemas.microsoft.com/office/drawing/2014/main" id="{606CF80A-0DE4-444F-8FB8-1734BA0D3082}"/>
              </a:ext>
            </a:extLst>
          </p:cNvPr>
          <p:cNvSpPr/>
          <p:nvPr/>
        </p:nvSpPr>
        <p:spPr>
          <a:xfrm>
            <a:off x="8696377" y="5185553"/>
            <a:ext cx="2944724" cy="136106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002060"/>
                </a:solidFill>
                <a:effectLst/>
                <a:uLnTx/>
                <a:uFillTx/>
                <a:latin typeface="Century Gothic" panose="020B0502020202020204" pitchFamily="34" charset="0"/>
              </a:rPr>
              <a:t>En juin.  Tu prépares quoi pour </a:t>
            </a:r>
            <a:r>
              <a:rPr kumimoji="0" lang="fr-FR" sz="2000" b="1" i="0" u="none" strike="noStrike" kern="1200" cap="none" spc="0" normalizeH="0" baseline="0" noProof="0" dirty="0">
                <a:ln>
                  <a:noFill/>
                </a:ln>
                <a:solidFill>
                  <a:srgbClr val="002060"/>
                </a:solidFill>
                <a:effectLst/>
                <a:uLnTx/>
                <a:uFillTx/>
                <a:latin typeface="Century Gothic" panose="020B0502020202020204" pitchFamily="34" charset="0"/>
              </a:rPr>
              <a:t>ton</a:t>
            </a:r>
            <a:r>
              <a:rPr kumimoji="0" lang="fr-FR" sz="2000" b="0" i="0" u="none" strike="noStrike" kern="1200" cap="none" spc="0" normalizeH="0" baseline="0" noProof="0" dirty="0">
                <a:ln>
                  <a:noFill/>
                </a:ln>
                <a:solidFill>
                  <a:srgbClr val="002060"/>
                </a:solidFill>
                <a:effectLst/>
                <a:uLnTx/>
                <a:uFillTx/>
                <a:latin typeface="Century Gothic" panose="020B0502020202020204" pitchFamily="34" charset="0"/>
              </a:rPr>
              <a:t>   père ?</a:t>
            </a: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pic>
        <p:nvPicPr>
          <p:cNvPr id="42" name="Picture 41" descr="A picture containing text, screenshot, electronics, display&#10;&#10;Description automatically generated">
            <a:extLst>
              <a:ext uri="{FF2B5EF4-FFF2-40B4-BE49-F238E27FC236}">
                <a16:creationId xmlns:a16="http://schemas.microsoft.com/office/drawing/2014/main" id="{2DF61729-FFD7-4C76-A503-AB5C0D69AF3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5400000">
            <a:off x="5484409" y="3880256"/>
            <a:ext cx="1628919" cy="3576181"/>
          </a:xfrm>
          <a:prstGeom prst="rect">
            <a:avLst/>
          </a:prstGeom>
        </p:spPr>
      </p:pic>
      <p:sp>
        <p:nvSpPr>
          <p:cNvPr id="39" name="TextBox 38">
            <a:extLst>
              <a:ext uri="{FF2B5EF4-FFF2-40B4-BE49-F238E27FC236}">
                <a16:creationId xmlns:a16="http://schemas.microsoft.com/office/drawing/2014/main" id="{884661AA-FF2D-46AF-971E-C3A3425EBF5A}"/>
              </a:ext>
            </a:extLst>
          </p:cNvPr>
          <p:cNvSpPr txBox="1"/>
          <p:nvPr/>
        </p:nvSpPr>
        <p:spPr>
          <a:xfrm>
            <a:off x="4996658" y="5324704"/>
            <a:ext cx="2723450" cy="707886"/>
          </a:xfrm>
          <a:prstGeom prst="rect">
            <a:avLst/>
          </a:prstGeom>
          <a:noFill/>
        </p:spPr>
        <p:txBody>
          <a:bodyPr wrap="square">
            <a:spAutoFit/>
          </a:bodyPr>
          <a:lstStyle/>
          <a:p>
            <a:r>
              <a:rPr kumimoji="0" lang="fr-FR"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 Fête des Pères, c’est quand ?</a:t>
            </a:r>
            <a:endParaRPr lang="en-GB" dirty="0"/>
          </a:p>
        </p:txBody>
      </p:sp>
      <p:pic>
        <p:nvPicPr>
          <p:cNvPr id="15" name="Picture 14" descr="A person wearing a mask&#10;&#10;Description automatically generated with low confidence">
            <a:extLst>
              <a:ext uri="{FF2B5EF4-FFF2-40B4-BE49-F238E27FC236}">
                <a16:creationId xmlns:a16="http://schemas.microsoft.com/office/drawing/2014/main" id="{0DEAA8D2-5905-44AA-B490-2908CDF110D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21715" y="4265655"/>
            <a:ext cx="390178" cy="414564"/>
          </a:xfrm>
          <a:prstGeom prst="rect">
            <a:avLst/>
          </a:prstGeom>
        </p:spPr>
      </p:pic>
      <p:pic>
        <p:nvPicPr>
          <p:cNvPr id="51" name="Picture 50" descr="A person wearing a mask&#10;&#10;Description automatically generated with low confidence">
            <a:extLst>
              <a:ext uri="{FF2B5EF4-FFF2-40B4-BE49-F238E27FC236}">
                <a16:creationId xmlns:a16="http://schemas.microsoft.com/office/drawing/2014/main" id="{06AD395D-17D2-4962-87E9-A5647E6B4CD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084144" y="5921337"/>
            <a:ext cx="390178" cy="414564"/>
          </a:xfrm>
          <a:prstGeom prst="rect">
            <a:avLst/>
          </a:prstGeom>
        </p:spPr>
      </p:pic>
      <p:pic>
        <p:nvPicPr>
          <p:cNvPr id="17" name="Picture 16" descr="A person wearing a mask&#10;&#10;Description automatically generated with low confidence">
            <a:extLst>
              <a:ext uri="{FF2B5EF4-FFF2-40B4-BE49-F238E27FC236}">
                <a16:creationId xmlns:a16="http://schemas.microsoft.com/office/drawing/2014/main" id="{DB74AF0E-DDD9-4F73-BA4D-CD3D5BAD4C4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90513" y="2555643"/>
            <a:ext cx="457240" cy="341406"/>
          </a:xfrm>
          <a:prstGeom prst="rect">
            <a:avLst/>
          </a:prstGeom>
        </p:spPr>
      </p:pic>
      <p:pic>
        <p:nvPicPr>
          <p:cNvPr id="56" name="Picture 55" descr="A person wearing a mask&#10;&#10;Description automatically generated with low confidence">
            <a:extLst>
              <a:ext uri="{FF2B5EF4-FFF2-40B4-BE49-F238E27FC236}">
                <a16:creationId xmlns:a16="http://schemas.microsoft.com/office/drawing/2014/main" id="{02425D0A-EA17-4684-9659-D227B46CD0F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35529" y="6062641"/>
            <a:ext cx="457240" cy="341406"/>
          </a:xfrm>
          <a:prstGeom prst="rect">
            <a:avLst/>
          </a:prstGeom>
        </p:spPr>
      </p:pic>
      <p:pic>
        <p:nvPicPr>
          <p:cNvPr id="57" name="Picture 56" descr="A person wearing a mask&#10;&#10;Description automatically generated with low confidence">
            <a:extLst>
              <a:ext uri="{FF2B5EF4-FFF2-40B4-BE49-F238E27FC236}">
                <a16:creationId xmlns:a16="http://schemas.microsoft.com/office/drawing/2014/main" id="{98A04933-8F6C-4A80-A21C-FC7D7A0EE0C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420668" y="2564520"/>
            <a:ext cx="457240" cy="341406"/>
          </a:xfrm>
          <a:prstGeom prst="rect">
            <a:avLst/>
          </a:prstGeom>
        </p:spPr>
      </p:pic>
      <p:pic>
        <p:nvPicPr>
          <p:cNvPr id="58" name="Picture 57" descr="A person wearing a mask&#10;&#10;Description automatically generated with low confidence">
            <a:extLst>
              <a:ext uri="{FF2B5EF4-FFF2-40B4-BE49-F238E27FC236}">
                <a16:creationId xmlns:a16="http://schemas.microsoft.com/office/drawing/2014/main" id="{42DDEA37-F1C9-447E-9190-5DC3EF40A88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358379" y="4275280"/>
            <a:ext cx="457240" cy="341406"/>
          </a:xfrm>
          <a:prstGeom prst="rect">
            <a:avLst/>
          </a:prstGeom>
        </p:spPr>
      </p:pic>
      <p:pic>
        <p:nvPicPr>
          <p:cNvPr id="59" name="Picture 58" descr="A person wearing a mask&#10;&#10;Description automatically generated with low confidence">
            <a:extLst>
              <a:ext uri="{FF2B5EF4-FFF2-40B4-BE49-F238E27FC236}">
                <a16:creationId xmlns:a16="http://schemas.microsoft.com/office/drawing/2014/main" id="{90F1B486-3A56-4259-8455-E80512077D2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338957" y="5994495"/>
            <a:ext cx="457240" cy="341406"/>
          </a:xfrm>
          <a:prstGeom prst="rect">
            <a:avLst/>
          </a:prstGeom>
        </p:spPr>
      </p:pic>
      <p:grpSp>
        <p:nvGrpSpPr>
          <p:cNvPr id="69" name="Group 68">
            <a:extLst>
              <a:ext uri="{FF2B5EF4-FFF2-40B4-BE49-F238E27FC236}">
                <a16:creationId xmlns:a16="http://schemas.microsoft.com/office/drawing/2014/main" id="{8532D5F3-BBF5-4A85-AB2D-6293A72C398A}"/>
              </a:ext>
            </a:extLst>
          </p:cNvPr>
          <p:cNvGrpSpPr/>
          <p:nvPr/>
        </p:nvGrpSpPr>
        <p:grpSpPr>
          <a:xfrm>
            <a:off x="2899096" y="3271791"/>
            <a:ext cx="599989" cy="347397"/>
            <a:chOff x="-712909" y="2932743"/>
            <a:chExt cx="599989" cy="347397"/>
          </a:xfrm>
        </p:grpSpPr>
        <p:sp>
          <p:nvSpPr>
            <p:cNvPr id="64" name="Rectangle: Rounded Corners 63">
              <a:extLst>
                <a:ext uri="{FF2B5EF4-FFF2-40B4-BE49-F238E27FC236}">
                  <a16:creationId xmlns:a16="http://schemas.microsoft.com/office/drawing/2014/main" id="{F53763A5-AB74-41A0-9F6A-5D47FC3260EA}"/>
                </a:ext>
              </a:extLst>
            </p:cNvPr>
            <p:cNvSpPr/>
            <p:nvPr/>
          </p:nvSpPr>
          <p:spPr>
            <a:xfrm>
              <a:off x="-712909" y="2936709"/>
              <a:ext cx="599989" cy="32819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a:extLst>
                <a:ext uri="{FF2B5EF4-FFF2-40B4-BE49-F238E27FC236}">
                  <a16:creationId xmlns:a16="http://schemas.microsoft.com/office/drawing/2014/main" id="{4767E14E-4EF1-497B-9F73-10AAAB8B4259}"/>
                </a:ext>
              </a:extLst>
            </p:cNvPr>
            <p:cNvSpPr/>
            <p:nvPr/>
          </p:nvSpPr>
          <p:spPr>
            <a:xfrm>
              <a:off x="-583635" y="2932743"/>
              <a:ext cx="387662" cy="347397"/>
            </a:xfrm>
            <a:prstGeom prst="ellipse">
              <a:avLst/>
            </a:prstGeom>
            <a:solidFill>
              <a:srgbClr val="26859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latin typeface="Century Gothic" panose="020B0502020202020204" pitchFamily="34" charset="0"/>
                </a:rPr>
                <a:t>2</a:t>
              </a:r>
            </a:p>
          </p:txBody>
        </p:sp>
      </p:grpSp>
      <p:grpSp>
        <p:nvGrpSpPr>
          <p:cNvPr id="70" name="Group 69">
            <a:extLst>
              <a:ext uri="{FF2B5EF4-FFF2-40B4-BE49-F238E27FC236}">
                <a16:creationId xmlns:a16="http://schemas.microsoft.com/office/drawing/2014/main" id="{B22520E3-153B-4F90-8AC8-6DC247DAF798}"/>
              </a:ext>
            </a:extLst>
          </p:cNvPr>
          <p:cNvGrpSpPr/>
          <p:nvPr/>
        </p:nvGrpSpPr>
        <p:grpSpPr>
          <a:xfrm>
            <a:off x="1007233" y="3949007"/>
            <a:ext cx="599989" cy="347397"/>
            <a:chOff x="-712909" y="2932743"/>
            <a:chExt cx="599989" cy="347397"/>
          </a:xfrm>
        </p:grpSpPr>
        <p:sp>
          <p:nvSpPr>
            <p:cNvPr id="71" name="Rectangle: Rounded Corners 70">
              <a:extLst>
                <a:ext uri="{FF2B5EF4-FFF2-40B4-BE49-F238E27FC236}">
                  <a16:creationId xmlns:a16="http://schemas.microsoft.com/office/drawing/2014/main" id="{87860CC5-C034-4150-8B33-FDC10CF155BE}"/>
                </a:ext>
              </a:extLst>
            </p:cNvPr>
            <p:cNvSpPr/>
            <p:nvPr/>
          </p:nvSpPr>
          <p:spPr>
            <a:xfrm>
              <a:off x="-712909" y="2936709"/>
              <a:ext cx="599989" cy="32819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a:extLst>
                <a:ext uri="{FF2B5EF4-FFF2-40B4-BE49-F238E27FC236}">
                  <a16:creationId xmlns:a16="http://schemas.microsoft.com/office/drawing/2014/main" id="{48436FC7-9DD3-42DD-A691-89803B67A808}"/>
                </a:ext>
              </a:extLst>
            </p:cNvPr>
            <p:cNvSpPr/>
            <p:nvPr/>
          </p:nvSpPr>
          <p:spPr>
            <a:xfrm>
              <a:off x="-583635" y="2932743"/>
              <a:ext cx="387662" cy="347397"/>
            </a:xfrm>
            <a:prstGeom prst="ellipse">
              <a:avLst/>
            </a:prstGeom>
            <a:solidFill>
              <a:srgbClr val="26859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latin typeface="Century Gothic" panose="020B0502020202020204" pitchFamily="34" charset="0"/>
                </a:rPr>
                <a:t>3</a:t>
              </a:r>
            </a:p>
          </p:txBody>
        </p:sp>
      </p:grpSp>
      <p:sp>
        <p:nvSpPr>
          <p:cNvPr id="73" name="TextBox 72">
            <a:extLst>
              <a:ext uri="{FF2B5EF4-FFF2-40B4-BE49-F238E27FC236}">
                <a16:creationId xmlns:a16="http://schemas.microsoft.com/office/drawing/2014/main" id="{0322C6C9-FAAA-45F0-BEC2-DEDE4B2A6292}"/>
              </a:ext>
            </a:extLst>
          </p:cNvPr>
          <p:cNvSpPr txBox="1"/>
          <p:nvPr/>
        </p:nvSpPr>
        <p:spPr>
          <a:xfrm>
            <a:off x="8307436" y="1482653"/>
            <a:ext cx="1927894" cy="400110"/>
          </a:xfrm>
          <a:prstGeom prst="rect">
            <a:avLst/>
          </a:prstGeom>
          <a:solidFill>
            <a:srgbClr val="92D050"/>
          </a:solidFill>
        </p:spPr>
        <p:txBody>
          <a:bodyPr wrap="square" rtlCol="0">
            <a:spAutoFit/>
          </a:bodyPr>
          <a:lstStyle/>
          <a:p>
            <a:pPr algn="ctr"/>
            <a:r>
              <a:rPr lang="en-GB" sz="2000" dirty="0">
                <a:solidFill>
                  <a:srgbClr val="002060"/>
                </a:solidFill>
                <a:latin typeface="Century Gothic" panose="020B0502020202020204" pitchFamily="34" charset="0"/>
              </a:rPr>
              <a:t>*nous – we/us </a:t>
            </a:r>
          </a:p>
        </p:txBody>
      </p:sp>
      <p:grpSp>
        <p:nvGrpSpPr>
          <p:cNvPr id="74" name="Group 73">
            <a:extLst>
              <a:ext uri="{FF2B5EF4-FFF2-40B4-BE49-F238E27FC236}">
                <a16:creationId xmlns:a16="http://schemas.microsoft.com/office/drawing/2014/main" id="{80F0337C-9256-4238-A497-392E41C1ECB6}"/>
              </a:ext>
            </a:extLst>
          </p:cNvPr>
          <p:cNvGrpSpPr/>
          <p:nvPr/>
        </p:nvGrpSpPr>
        <p:grpSpPr>
          <a:xfrm>
            <a:off x="863079" y="5062933"/>
            <a:ext cx="599989" cy="347397"/>
            <a:chOff x="-712909" y="2932743"/>
            <a:chExt cx="599989" cy="347397"/>
          </a:xfrm>
        </p:grpSpPr>
        <p:sp>
          <p:nvSpPr>
            <p:cNvPr id="75" name="Rectangle: Rounded Corners 74">
              <a:extLst>
                <a:ext uri="{FF2B5EF4-FFF2-40B4-BE49-F238E27FC236}">
                  <a16:creationId xmlns:a16="http://schemas.microsoft.com/office/drawing/2014/main" id="{C6788AAE-E259-4135-9134-534C6F0CD13F}"/>
                </a:ext>
              </a:extLst>
            </p:cNvPr>
            <p:cNvSpPr/>
            <p:nvPr/>
          </p:nvSpPr>
          <p:spPr>
            <a:xfrm>
              <a:off x="-712909" y="2936709"/>
              <a:ext cx="599989" cy="32819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Oval 75">
              <a:extLst>
                <a:ext uri="{FF2B5EF4-FFF2-40B4-BE49-F238E27FC236}">
                  <a16:creationId xmlns:a16="http://schemas.microsoft.com/office/drawing/2014/main" id="{C7C79B32-2817-4D69-B256-A908DE1E773F}"/>
                </a:ext>
              </a:extLst>
            </p:cNvPr>
            <p:cNvSpPr/>
            <p:nvPr/>
          </p:nvSpPr>
          <p:spPr>
            <a:xfrm>
              <a:off x="-583635" y="2932743"/>
              <a:ext cx="387662" cy="347397"/>
            </a:xfrm>
            <a:prstGeom prst="ellipse">
              <a:avLst/>
            </a:prstGeom>
            <a:solidFill>
              <a:srgbClr val="26859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latin typeface="Century Gothic" panose="020B0502020202020204" pitchFamily="34" charset="0"/>
                </a:rPr>
                <a:t>4</a:t>
              </a:r>
            </a:p>
          </p:txBody>
        </p:sp>
      </p:grpSp>
      <p:grpSp>
        <p:nvGrpSpPr>
          <p:cNvPr id="77" name="Group 76">
            <a:extLst>
              <a:ext uri="{FF2B5EF4-FFF2-40B4-BE49-F238E27FC236}">
                <a16:creationId xmlns:a16="http://schemas.microsoft.com/office/drawing/2014/main" id="{5F36A335-9404-4C04-91C7-1FE3FAB6A7E0}"/>
              </a:ext>
            </a:extLst>
          </p:cNvPr>
          <p:cNvGrpSpPr/>
          <p:nvPr/>
        </p:nvGrpSpPr>
        <p:grpSpPr>
          <a:xfrm>
            <a:off x="2159539" y="5361849"/>
            <a:ext cx="599989" cy="347397"/>
            <a:chOff x="-712909" y="2932743"/>
            <a:chExt cx="599989" cy="347397"/>
          </a:xfrm>
        </p:grpSpPr>
        <p:sp>
          <p:nvSpPr>
            <p:cNvPr id="78" name="Rectangle: Rounded Corners 77">
              <a:extLst>
                <a:ext uri="{FF2B5EF4-FFF2-40B4-BE49-F238E27FC236}">
                  <a16:creationId xmlns:a16="http://schemas.microsoft.com/office/drawing/2014/main" id="{604B2B37-B0FC-415E-A4D1-D3BA6F05A3F1}"/>
                </a:ext>
              </a:extLst>
            </p:cNvPr>
            <p:cNvSpPr/>
            <p:nvPr/>
          </p:nvSpPr>
          <p:spPr>
            <a:xfrm>
              <a:off x="-712909" y="2936709"/>
              <a:ext cx="599989" cy="32819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a:extLst>
                <a:ext uri="{FF2B5EF4-FFF2-40B4-BE49-F238E27FC236}">
                  <a16:creationId xmlns:a16="http://schemas.microsoft.com/office/drawing/2014/main" id="{1C738930-2B87-4D07-93E0-EAA25FF91FE3}"/>
                </a:ext>
              </a:extLst>
            </p:cNvPr>
            <p:cNvSpPr/>
            <p:nvPr/>
          </p:nvSpPr>
          <p:spPr>
            <a:xfrm>
              <a:off x="-583635" y="2932743"/>
              <a:ext cx="387662" cy="347397"/>
            </a:xfrm>
            <a:prstGeom prst="ellipse">
              <a:avLst/>
            </a:prstGeom>
            <a:solidFill>
              <a:srgbClr val="26859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latin typeface="Century Gothic" panose="020B0502020202020204" pitchFamily="34" charset="0"/>
                </a:rPr>
                <a:t>5</a:t>
              </a:r>
            </a:p>
          </p:txBody>
        </p:sp>
      </p:grpSp>
      <p:grpSp>
        <p:nvGrpSpPr>
          <p:cNvPr id="80" name="Group 79">
            <a:extLst>
              <a:ext uri="{FF2B5EF4-FFF2-40B4-BE49-F238E27FC236}">
                <a16:creationId xmlns:a16="http://schemas.microsoft.com/office/drawing/2014/main" id="{182B58AC-126B-4127-A911-80E54C7600C3}"/>
              </a:ext>
            </a:extLst>
          </p:cNvPr>
          <p:cNvGrpSpPr/>
          <p:nvPr/>
        </p:nvGrpSpPr>
        <p:grpSpPr>
          <a:xfrm>
            <a:off x="912791" y="5995091"/>
            <a:ext cx="599989" cy="347397"/>
            <a:chOff x="-712909" y="2932743"/>
            <a:chExt cx="599989" cy="347397"/>
          </a:xfrm>
        </p:grpSpPr>
        <p:sp>
          <p:nvSpPr>
            <p:cNvPr id="81" name="Rectangle: Rounded Corners 80">
              <a:extLst>
                <a:ext uri="{FF2B5EF4-FFF2-40B4-BE49-F238E27FC236}">
                  <a16:creationId xmlns:a16="http://schemas.microsoft.com/office/drawing/2014/main" id="{B2FA7F12-5084-412D-811C-97C55FEAF2F9}"/>
                </a:ext>
              </a:extLst>
            </p:cNvPr>
            <p:cNvSpPr/>
            <p:nvPr/>
          </p:nvSpPr>
          <p:spPr>
            <a:xfrm>
              <a:off x="-712909" y="2936709"/>
              <a:ext cx="599989" cy="32819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a:extLst>
                <a:ext uri="{FF2B5EF4-FFF2-40B4-BE49-F238E27FC236}">
                  <a16:creationId xmlns:a16="http://schemas.microsoft.com/office/drawing/2014/main" id="{589D34B7-2815-45EC-973A-40E074446DF1}"/>
                </a:ext>
              </a:extLst>
            </p:cNvPr>
            <p:cNvSpPr/>
            <p:nvPr/>
          </p:nvSpPr>
          <p:spPr>
            <a:xfrm>
              <a:off x="-583635" y="2932743"/>
              <a:ext cx="387662" cy="347397"/>
            </a:xfrm>
            <a:prstGeom prst="ellipse">
              <a:avLst/>
            </a:prstGeom>
            <a:solidFill>
              <a:srgbClr val="26859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latin typeface="Century Gothic" panose="020B0502020202020204" pitchFamily="34" charset="0"/>
                </a:rPr>
                <a:t>6</a:t>
              </a:r>
            </a:p>
          </p:txBody>
        </p:sp>
      </p:grpSp>
      <p:grpSp>
        <p:nvGrpSpPr>
          <p:cNvPr id="83" name="Group 82">
            <a:extLst>
              <a:ext uri="{FF2B5EF4-FFF2-40B4-BE49-F238E27FC236}">
                <a16:creationId xmlns:a16="http://schemas.microsoft.com/office/drawing/2014/main" id="{9F554851-B387-44D6-A86C-270686F09E76}"/>
              </a:ext>
            </a:extLst>
          </p:cNvPr>
          <p:cNvGrpSpPr/>
          <p:nvPr/>
        </p:nvGrpSpPr>
        <p:grpSpPr>
          <a:xfrm>
            <a:off x="6645322" y="1887801"/>
            <a:ext cx="599989" cy="347397"/>
            <a:chOff x="-712909" y="2932743"/>
            <a:chExt cx="599989" cy="347397"/>
          </a:xfrm>
        </p:grpSpPr>
        <p:sp>
          <p:nvSpPr>
            <p:cNvPr id="84" name="Rectangle: Rounded Corners 83">
              <a:extLst>
                <a:ext uri="{FF2B5EF4-FFF2-40B4-BE49-F238E27FC236}">
                  <a16:creationId xmlns:a16="http://schemas.microsoft.com/office/drawing/2014/main" id="{A70EB15A-3C6D-471C-8ABD-F468E86921DB}"/>
                </a:ext>
              </a:extLst>
            </p:cNvPr>
            <p:cNvSpPr/>
            <p:nvPr/>
          </p:nvSpPr>
          <p:spPr>
            <a:xfrm>
              <a:off x="-712909" y="2936709"/>
              <a:ext cx="599989" cy="32819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84">
              <a:extLst>
                <a:ext uri="{FF2B5EF4-FFF2-40B4-BE49-F238E27FC236}">
                  <a16:creationId xmlns:a16="http://schemas.microsoft.com/office/drawing/2014/main" id="{F63B4929-531F-4007-9064-84038B0E3863}"/>
                </a:ext>
              </a:extLst>
            </p:cNvPr>
            <p:cNvSpPr/>
            <p:nvPr/>
          </p:nvSpPr>
          <p:spPr>
            <a:xfrm>
              <a:off x="-583635" y="2932743"/>
              <a:ext cx="387662" cy="347397"/>
            </a:xfrm>
            <a:prstGeom prst="ellipse">
              <a:avLst/>
            </a:prstGeom>
            <a:solidFill>
              <a:srgbClr val="26859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latin typeface="Century Gothic" panose="020B0502020202020204" pitchFamily="34" charset="0"/>
                </a:rPr>
                <a:t>7</a:t>
              </a:r>
            </a:p>
          </p:txBody>
        </p:sp>
      </p:grpSp>
      <p:grpSp>
        <p:nvGrpSpPr>
          <p:cNvPr id="86" name="Group 85">
            <a:extLst>
              <a:ext uri="{FF2B5EF4-FFF2-40B4-BE49-F238E27FC236}">
                <a16:creationId xmlns:a16="http://schemas.microsoft.com/office/drawing/2014/main" id="{C1638FB5-6118-4292-99C8-26D4E591D98A}"/>
              </a:ext>
            </a:extLst>
          </p:cNvPr>
          <p:cNvGrpSpPr/>
          <p:nvPr/>
        </p:nvGrpSpPr>
        <p:grpSpPr>
          <a:xfrm>
            <a:off x="4988818" y="3893234"/>
            <a:ext cx="599989" cy="347397"/>
            <a:chOff x="-712909" y="2932743"/>
            <a:chExt cx="599989" cy="347397"/>
          </a:xfrm>
        </p:grpSpPr>
        <p:sp>
          <p:nvSpPr>
            <p:cNvPr id="87" name="Rectangle: Rounded Corners 86">
              <a:extLst>
                <a:ext uri="{FF2B5EF4-FFF2-40B4-BE49-F238E27FC236}">
                  <a16:creationId xmlns:a16="http://schemas.microsoft.com/office/drawing/2014/main" id="{EC8A2A3E-26B5-41B1-8120-2968FB169B0A}"/>
                </a:ext>
              </a:extLst>
            </p:cNvPr>
            <p:cNvSpPr/>
            <p:nvPr/>
          </p:nvSpPr>
          <p:spPr>
            <a:xfrm>
              <a:off x="-712909" y="2936709"/>
              <a:ext cx="599989" cy="32819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a:extLst>
                <a:ext uri="{FF2B5EF4-FFF2-40B4-BE49-F238E27FC236}">
                  <a16:creationId xmlns:a16="http://schemas.microsoft.com/office/drawing/2014/main" id="{0C5E0EE1-2703-469D-8223-EB0E1EFD6E15}"/>
                </a:ext>
              </a:extLst>
            </p:cNvPr>
            <p:cNvSpPr/>
            <p:nvPr/>
          </p:nvSpPr>
          <p:spPr>
            <a:xfrm>
              <a:off x="-583635" y="2932743"/>
              <a:ext cx="387662" cy="347397"/>
            </a:xfrm>
            <a:prstGeom prst="ellipse">
              <a:avLst/>
            </a:prstGeom>
            <a:solidFill>
              <a:srgbClr val="26859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latin typeface="Century Gothic" panose="020B0502020202020204" pitchFamily="34" charset="0"/>
                </a:rPr>
                <a:t>8</a:t>
              </a:r>
            </a:p>
          </p:txBody>
        </p:sp>
      </p:grpSp>
      <p:grpSp>
        <p:nvGrpSpPr>
          <p:cNvPr id="89" name="Group 88">
            <a:extLst>
              <a:ext uri="{FF2B5EF4-FFF2-40B4-BE49-F238E27FC236}">
                <a16:creationId xmlns:a16="http://schemas.microsoft.com/office/drawing/2014/main" id="{6572D089-0BBB-42EE-9D0E-F137C6C109E3}"/>
              </a:ext>
            </a:extLst>
          </p:cNvPr>
          <p:cNvGrpSpPr/>
          <p:nvPr/>
        </p:nvGrpSpPr>
        <p:grpSpPr>
          <a:xfrm>
            <a:off x="6603195" y="3895868"/>
            <a:ext cx="599989" cy="347397"/>
            <a:chOff x="-712909" y="2932743"/>
            <a:chExt cx="599989" cy="347397"/>
          </a:xfrm>
        </p:grpSpPr>
        <p:sp>
          <p:nvSpPr>
            <p:cNvPr id="90" name="Rectangle: Rounded Corners 89">
              <a:extLst>
                <a:ext uri="{FF2B5EF4-FFF2-40B4-BE49-F238E27FC236}">
                  <a16:creationId xmlns:a16="http://schemas.microsoft.com/office/drawing/2014/main" id="{6C9263DF-4F5B-4C45-8909-F90CBD07C362}"/>
                </a:ext>
              </a:extLst>
            </p:cNvPr>
            <p:cNvSpPr/>
            <p:nvPr/>
          </p:nvSpPr>
          <p:spPr>
            <a:xfrm>
              <a:off x="-712909" y="2936709"/>
              <a:ext cx="599989" cy="32819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Oval 90">
              <a:extLst>
                <a:ext uri="{FF2B5EF4-FFF2-40B4-BE49-F238E27FC236}">
                  <a16:creationId xmlns:a16="http://schemas.microsoft.com/office/drawing/2014/main" id="{F76CEE99-5DCE-411A-8044-8AB4D9454A81}"/>
                </a:ext>
              </a:extLst>
            </p:cNvPr>
            <p:cNvSpPr/>
            <p:nvPr/>
          </p:nvSpPr>
          <p:spPr>
            <a:xfrm>
              <a:off x="-583635" y="2932743"/>
              <a:ext cx="387662" cy="347397"/>
            </a:xfrm>
            <a:prstGeom prst="ellipse">
              <a:avLst/>
            </a:prstGeom>
            <a:solidFill>
              <a:srgbClr val="26859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latin typeface="Century Gothic" panose="020B0502020202020204" pitchFamily="34" charset="0"/>
                </a:rPr>
                <a:t>9</a:t>
              </a:r>
            </a:p>
          </p:txBody>
        </p:sp>
      </p:grpSp>
      <p:grpSp>
        <p:nvGrpSpPr>
          <p:cNvPr id="96" name="Group 95">
            <a:extLst>
              <a:ext uri="{FF2B5EF4-FFF2-40B4-BE49-F238E27FC236}">
                <a16:creationId xmlns:a16="http://schemas.microsoft.com/office/drawing/2014/main" id="{835B2894-85BD-4711-B914-EFCC05432454}"/>
              </a:ext>
            </a:extLst>
          </p:cNvPr>
          <p:cNvGrpSpPr/>
          <p:nvPr/>
        </p:nvGrpSpPr>
        <p:grpSpPr>
          <a:xfrm>
            <a:off x="9999414" y="5514853"/>
            <a:ext cx="617356" cy="400110"/>
            <a:chOff x="-1710555" y="4914765"/>
            <a:chExt cx="617356" cy="400110"/>
          </a:xfrm>
        </p:grpSpPr>
        <p:grpSp>
          <p:nvGrpSpPr>
            <p:cNvPr id="92" name="Group 91">
              <a:extLst>
                <a:ext uri="{FF2B5EF4-FFF2-40B4-BE49-F238E27FC236}">
                  <a16:creationId xmlns:a16="http://schemas.microsoft.com/office/drawing/2014/main" id="{341CDD7B-767D-4F95-AB91-36E2CA458EA6}"/>
                </a:ext>
              </a:extLst>
            </p:cNvPr>
            <p:cNvGrpSpPr/>
            <p:nvPr/>
          </p:nvGrpSpPr>
          <p:grpSpPr>
            <a:xfrm>
              <a:off x="-1710555" y="4929079"/>
              <a:ext cx="599989" cy="347397"/>
              <a:chOff x="-712909" y="2932743"/>
              <a:chExt cx="599989" cy="347397"/>
            </a:xfrm>
          </p:grpSpPr>
          <p:sp>
            <p:nvSpPr>
              <p:cNvPr id="93" name="Rectangle: Rounded Corners 92">
                <a:extLst>
                  <a:ext uri="{FF2B5EF4-FFF2-40B4-BE49-F238E27FC236}">
                    <a16:creationId xmlns:a16="http://schemas.microsoft.com/office/drawing/2014/main" id="{85DF90EE-3A2A-4990-9384-1E3EE2D759F9}"/>
                  </a:ext>
                </a:extLst>
              </p:cNvPr>
              <p:cNvSpPr/>
              <p:nvPr/>
            </p:nvSpPr>
            <p:spPr>
              <a:xfrm>
                <a:off x="-712909" y="2936709"/>
                <a:ext cx="599989" cy="32819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Oval 93">
                <a:extLst>
                  <a:ext uri="{FF2B5EF4-FFF2-40B4-BE49-F238E27FC236}">
                    <a16:creationId xmlns:a16="http://schemas.microsoft.com/office/drawing/2014/main" id="{AFD5234C-B9D6-4B8D-8123-AAE339CAF310}"/>
                  </a:ext>
                </a:extLst>
              </p:cNvPr>
              <p:cNvSpPr/>
              <p:nvPr/>
            </p:nvSpPr>
            <p:spPr>
              <a:xfrm>
                <a:off x="-583635" y="2932743"/>
                <a:ext cx="387662" cy="347397"/>
              </a:xfrm>
              <a:prstGeom prst="ellipse">
                <a:avLst/>
              </a:prstGeom>
              <a:solidFill>
                <a:srgbClr val="26859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b="1" dirty="0">
                  <a:latin typeface="Century Gothic" panose="020B0502020202020204" pitchFamily="34" charset="0"/>
                </a:endParaRPr>
              </a:p>
            </p:txBody>
          </p:sp>
        </p:grpSp>
        <p:sp>
          <p:nvSpPr>
            <p:cNvPr id="95" name="TextBox 94">
              <a:extLst>
                <a:ext uri="{FF2B5EF4-FFF2-40B4-BE49-F238E27FC236}">
                  <a16:creationId xmlns:a16="http://schemas.microsoft.com/office/drawing/2014/main" id="{C16066E6-6349-4DF7-9753-240F72CAE32A}"/>
                </a:ext>
              </a:extLst>
            </p:cNvPr>
            <p:cNvSpPr txBox="1"/>
            <p:nvPr/>
          </p:nvSpPr>
          <p:spPr>
            <a:xfrm>
              <a:off x="-1631050" y="4914765"/>
              <a:ext cx="537851" cy="400110"/>
            </a:xfrm>
            <a:prstGeom prst="rect">
              <a:avLst/>
            </a:prstGeom>
            <a:noFill/>
          </p:spPr>
          <p:txBody>
            <a:bodyPr wrap="square" rtlCol="0">
              <a:spAutoFit/>
            </a:bodyPr>
            <a:lstStyle/>
            <a:p>
              <a:r>
                <a:rPr lang="en-GB" sz="2000" b="1" dirty="0">
                  <a:solidFill>
                    <a:schemeClr val="bg1"/>
                  </a:solidFill>
                  <a:latin typeface="Century Gothic" panose="020B0502020202020204" pitchFamily="34" charset="0"/>
                </a:rPr>
                <a:t>10</a:t>
              </a:r>
            </a:p>
          </p:txBody>
        </p:sp>
      </p:grpSp>
      <p:grpSp>
        <p:nvGrpSpPr>
          <p:cNvPr id="97" name="Group 96">
            <a:extLst>
              <a:ext uri="{FF2B5EF4-FFF2-40B4-BE49-F238E27FC236}">
                <a16:creationId xmlns:a16="http://schemas.microsoft.com/office/drawing/2014/main" id="{83D40552-5040-40A5-ACCA-325BACDFB7AA}"/>
              </a:ext>
            </a:extLst>
          </p:cNvPr>
          <p:cNvGrpSpPr/>
          <p:nvPr/>
        </p:nvGrpSpPr>
        <p:grpSpPr>
          <a:xfrm>
            <a:off x="939279" y="2475912"/>
            <a:ext cx="493809" cy="347397"/>
            <a:chOff x="-606729" y="2932743"/>
            <a:chExt cx="493809" cy="347397"/>
          </a:xfrm>
        </p:grpSpPr>
        <p:sp>
          <p:nvSpPr>
            <p:cNvPr id="98" name="Rectangle: Rounded Corners 97">
              <a:extLst>
                <a:ext uri="{FF2B5EF4-FFF2-40B4-BE49-F238E27FC236}">
                  <a16:creationId xmlns:a16="http://schemas.microsoft.com/office/drawing/2014/main" id="{098093E5-EFA0-4401-A046-A6F063B3DFAA}"/>
                </a:ext>
              </a:extLst>
            </p:cNvPr>
            <p:cNvSpPr/>
            <p:nvPr/>
          </p:nvSpPr>
          <p:spPr>
            <a:xfrm>
              <a:off x="-606729" y="2936709"/>
              <a:ext cx="493809" cy="32819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Oval 98">
              <a:extLst>
                <a:ext uri="{FF2B5EF4-FFF2-40B4-BE49-F238E27FC236}">
                  <a16:creationId xmlns:a16="http://schemas.microsoft.com/office/drawing/2014/main" id="{C174E86E-2FB2-4013-B9C4-DF403022CDCC}"/>
                </a:ext>
              </a:extLst>
            </p:cNvPr>
            <p:cNvSpPr/>
            <p:nvPr/>
          </p:nvSpPr>
          <p:spPr>
            <a:xfrm>
              <a:off x="-583635" y="2932743"/>
              <a:ext cx="387662" cy="347397"/>
            </a:xfrm>
            <a:prstGeom prst="ellipse">
              <a:avLst/>
            </a:prstGeom>
            <a:solidFill>
              <a:srgbClr val="26859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latin typeface="Century Gothic" panose="020B0502020202020204" pitchFamily="34" charset="0"/>
                </a:rPr>
                <a:t>1</a:t>
              </a:r>
            </a:p>
          </p:txBody>
        </p:sp>
      </p:grpSp>
      <p:pic>
        <p:nvPicPr>
          <p:cNvPr id="101" name="Picture 100" descr="A picture containing plant, flower&#10;&#10;Description automatically generated">
            <a:extLst>
              <a:ext uri="{FF2B5EF4-FFF2-40B4-BE49-F238E27FC236}">
                <a16:creationId xmlns:a16="http://schemas.microsoft.com/office/drawing/2014/main" id="{976770D2-FA0E-498B-B45B-99D92EDE7C5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109808" y="3050320"/>
            <a:ext cx="1324379" cy="1680084"/>
          </a:xfrm>
          <a:prstGeom prst="rect">
            <a:avLst/>
          </a:prstGeom>
        </p:spPr>
      </p:pic>
      <p:sp>
        <p:nvSpPr>
          <p:cNvPr id="102" name="Speech Bubble: Rectangle with Corners Rounded 101">
            <a:extLst>
              <a:ext uri="{FF2B5EF4-FFF2-40B4-BE49-F238E27FC236}">
                <a16:creationId xmlns:a16="http://schemas.microsoft.com/office/drawing/2014/main" id="{25053A0C-8FC2-4660-80DF-CF2ADE9C14C4}"/>
              </a:ext>
            </a:extLst>
          </p:cNvPr>
          <p:cNvSpPr/>
          <p:nvPr/>
        </p:nvSpPr>
        <p:spPr>
          <a:xfrm>
            <a:off x="8585268" y="1936001"/>
            <a:ext cx="3458049" cy="1042914"/>
          </a:xfrm>
          <a:prstGeom prst="wedgeRoundRectCallout">
            <a:avLst>
              <a:gd name="adj1" fmla="val -88318"/>
              <a:gd name="adj2" fmla="val 88070"/>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rPr>
              <a:t>You know ‘le déjeuner’ is lunch. What do you think ‘petit</a:t>
            </a:r>
            <a:r>
              <a:rPr kumimoji="0" lang="en-GB" sz="2000" b="0" i="0" u="none" strike="noStrike" kern="1200" cap="none" spc="0" normalizeH="0" noProof="0" dirty="0">
                <a:ln>
                  <a:noFill/>
                </a:ln>
                <a:solidFill>
                  <a:srgbClr val="002060"/>
                </a:solidFill>
                <a:effectLst/>
                <a:uLnTx/>
                <a:uFillTx/>
                <a:latin typeface="Century Gothic" panose="020B0502020202020204" pitchFamily="34" charset="0"/>
              </a:rPr>
              <a:t> déjeuner’ means?</a:t>
            </a: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Tree>
    <p:extLst>
      <p:ext uri="{BB962C8B-B14F-4D97-AF65-F5344CB8AC3E}">
        <p14:creationId xmlns:p14="http://schemas.microsoft.com/office/powerpoint/2010/main" val="2965002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7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7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7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8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8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8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8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9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4">
            <a:extLst>
              <a:ext uri="{FF2B5EF4-FFF2-40B4-BE49-F238E27FC236}">
                <a16:creationId xmlns:a16="http://schemas.microsoft.com/office/drawing/2014/main" id="{1BE26A7C-9570-4511-A929-6137973F1815}"/>
              </a:ext>
            </a:extLst>
          </p:cNvPr>
          <p:cNvGraphicFramePr>
            <a:graphicFrameLocks noGrp="1"/>
          </p:cNvGraphicFramePr>
          <p:nvPr>
            <p:extLst>
              <p:ext uri="{D42A27DB-BD31-4B8C-83A1-F6EECF244321}">
                <p14:modId xmlns:p14="http://schemas.microsoft.com/office/powerpoint/2010/main" val="3624445144"/>
              </p:ext>
            </p:extLst>
          </p:nvPr>
        </p:nvGraphicFramePr>
        <p:xfrm>
          <a:off x="464082" y="1010762"/>
          <a:ext cx="9810698" cy="5168388"/>
        </p:xfrm>
        <a:graphic>
          <a:graphicData uri="http://schemas.openxmlformats.org/drawingml/2006/table">
            <a:tbl>
              <a:tblPr firstRow="1" bandRow="1">
                <a:tableStyleId>{5940675A-B579-460E-94D1-54222C63F5DA}</a:tableStyleId>
              </a:tblPr>
              <a:tblGrid>
                <a:gridCol w="1734347">
                  <a:extLst>
                    <a:ext uri="{9D8B030D-6E8A-4147-A177-3AD203B41FA5}">
                      <a16:colId xmlns:a16="http://schemas.microsoft.com/office/drawing/2014/main" val="1203737284"/>
                    </a:ext>
                  </a:extLst>
                </a:gridCol>
                <a:gridCol w="2394529">
                  <a:extLst>
                    <a:ext uri="{9D8B030D-6E8A-4147-A177-3AD203B41FA5}">
                      <a16:colId xmlns:a16="http://schemas.microsoft.com/office/drawing/2014/main" val="1810222861"/>
                    </a:ext>
                  </a:extLst>
                </a:gridCol>
                <a:gridCol w="2988400">
                  <a:extLst>
                    <a:ext uri="{9D8B030D-6E8A-4147-A177-3AD203B41FA5}">
                      <a16:colId xmlns:a16="http://schemas.microsoft.com/office/drawing/2014/main" val="274413866"/>
                    </a:ext>
                  </a:extLst>
                </a:gridCol>
                <a:gridCol w="2693422">
                  <a:extLst>
                    <a:ext uri="{9D8B030D-6E8A-4147-A177-3AD203B41FA5}">
                      <a16:colId xmlns:a16="http://schemas.microsoft.com/office/drawing/2014/main" val="2706468897"/>
                    </a:ext>
                  </a:extLst>
                </a:gridCol>
              </a:tblGrid>
              <a:tr h="861398">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400" b="1" dirty="0">
                          <a:solidFill>
                            <a:srgbClr val="00B0F0"/>
                          </a:solidFill>
                          <a:latin typeface="Century Gothic" panose="020B0502020202020204" pitchFamily="34" charset="0"/>
                        </a:rPr>
                        <a:t>le/la</a:t>
                      </a:r>
                    </a:p>
                  </a:txBody>
                  <a:tcPr/>
                </a:tc>
                <a:tc>
                  <a:txBody>
                    <a:bodyPr/>
                    <a:lstStyle/>
                    <a:p>
                      <a:r>
                        <a:rPr lang="en-GB" sz="2400" b="1" dirty="0" err="1">
                          <a:solidFill>
                            <a:srgbClr val="00B0F0"/>
                          </a:solidFill>
                          <a:latin typeface="Century Gothic" panose="020B0502020202020204" pitchFamily="34" charset="0"/>
                        </a:rPr>
                        <a:t>l’ami</a:t>
                      </a:r>
                      <a:r>
                        <a:rPr lang="en-GB" sz="2400" b="1" dirty="0">
                          <a:solidFill>
                            <a:srgbClr val="00B0F0"/>
                          </a:solidFill>
                          <a:latin typeface="Century Gothic" panose="020B0502020202020204" pitchFamily="34" charset="0"/>
                        </a:rPr>
                        <a:t>, </a:t>
                      </a:r>
                      <a:r>
                        <a:rPr lang="en-GB" sz="2400" b="1" dirty="0" err="1">
                          <a:solidFill>
                            <a:srgbClr val="00B0F0"/>
                          </a:solidFill>
                          <a:latin typeface="Century Gothic" panose="020B0502020202020204" pitchFamily="34" charset="0"/>
                        </a:rPr>
                        <a:t>l’amie</a:t>
                      </a:r>
                      <a:endParaRPr lang="en-GB" sz="2400" b="1" dirty="0">
                        <a:solidFill>
                          <a:srgbClr val="00B0F0"/>
                        </a:solidFill>
                        <a:latin typeface="Century Gothic" panose="020B0502020202020204" pitchFamily="34" charset="0"/>
                      </a:endParaRPr>
                    </a:p>
                  </a:txBody>
                  <a:tcPr/>
                </a:tc>
                <a:tc>
                  <a:txBody>
                    <a:bodyPr/>
                    <a:lstStyle/>
                    <a:p>
                      <a:r>
                        <a:rPr lang="en-GB" sz="2400" b="1" dirty="0">
                          <a:solidFill>
                            <a:srgbClr val="00B0F0"/>
                          </a:solidFill>
                          <a:latin typeface="Century Gothic" panose="020B0502020202020204" pitchFamily="34" charset="0"/>
                        </a:rPr>
                        <a:t>la </a:t>
                      </a:r>
                      <a:r>
                        <a:rPr lang="en-GB" sz="2400" b="1" dirty="0" err="1">
                          <a:solidFill>
                            <a:srgbClr val="00B0F0"/>
                          </a:solidFill>
                          <a:latin typeface="Century Gothic" panose="020B0502020202020204" pitchFamily="34" charset="0"/>
                        </a:rPr>
                        <a:t>famille</a:t>
                      </a:r>
                      <a:endParaRPr lang="en-GB" sz="2400" b="1" dirty="0">
                        <a:solidFill>
                          <a:srgbClr val="00B0F0"/>
                        </a:solidFill>
                        <a:latin typeface="Century Gothic" panose="020B0502020202020204" pitchFamily="34" charset="0"/>
                      </a:endParaRPr>
                    </a:p>
                    <a:p>
                      <a:endParaRPr lang="en-GB" sz="2400" b="1" dirty="0">
                        <a:solidFill>
                          <a:srgbClr val="00B0F0"/>
                        </a:solidFill>
                        <a:latin typeface="Century Gothic" panose="020B0502020202020204" pitchFamily="34" charset="0"/>
                      </a:endParaRPr>
                    </a:p>
                  </a:txBody>
                  <a:tcPr/>
                </a:tc>
                <a:extLst>
                  <a:ext uri="{0D108BD9-81ED-4DB2-BD59-A6C34878D82A}">
                    <a16:rowId xmlns:a16="http://schemas.microsoft.com/office/drawing/2014/main" val="1164559424"/>
                  </a:ext>
                </a:extLst>
              </a:tr>
              <a:tr h="861398">
                <a:tc vMerge="1">
                  <a:txBody>
                    <a:bodyPr/>
                    <a:lstStyle/>
                    <a:p>
                      <a:endParaRPr lang="en-GB" sz="2400" dirty="0">
                        <a:solidFill>
                          <a:srgbClr val="002060"/>
                        </a:solidFill>
                        <a:latin typeface="Century Gothic" panose="020B0502020202020204" pitchFamily="34" charset="0"/>
                      </a:endParaRPr>
                    </a:p>
                  </a:txBody>
                  <a:tcPr/>
                </a:tc>
                <a:tc>
                  <a:txBody>
                    <a:bodyPr/>
                    <a:lstStyle/>
                    <a:p>
                      <a:r>
                        <a:rPr lang="en-GB" sz="2400" b="1" dirty="0">
                          <a:solidFill>
                            <a:srgbClr val="00B0F0"/>
                          </a:solidFill>
                          <a:latin typeface="Century Gothic" panose="020B0502020202020204" pitchFamily="34" charset="0"/>
                        </a:rPr>
                        <a:t>à</a:t>
                      </a:r>
                    </a:p>
                  </a:txBody>
                  <a:tcPr/>
                </a:tc>
                <a:tc>
                  <a:txBody>
                    <a:bodyPr/>
                    <a:lstStyle/>
                    <a:p>
                      <a:r>
                        <a:rPr lang="en-GB" sz="2400" b="1" dirty="0">
                          <a:solidFill>
                            <a:srgbClr val="00B0F0"/>
                          </a:solidFill>
                          <a:latin typeface="Century Gothic" panose="020B0502020202020204" pitchFamily="34" charset="0"/>
                        </a:rPr>
                        <a:t>la </a:t>
                      </a:r>
                      <a:r>
                        <a:rPr lang="en-GB" sz="2400" b="1" dirty="0" err="1">
                          <a:solidFill>
                            <a:srgbClr val="00B0F0"/>
                          </a:solidFill>
                          <a:latin typeface="Century Gothic" panose="020B0502020202020204" pitchFamily="34" charset="0"/>
                        </a:rPr>
                        <a:t>sœur</a:t>
                      </a:r>
                      <a:endParaRPr lang="en-GB" sz="2400" b="1" dirty="0">
                        <a:solidFill>
                          <a:srgbClr val="00B0F0"/>
                        </a:solidFill>
                        <a:latin typeface="Century Gothic" panose="020B0502020202020204" pitchFamily="34" charset="0"/>
                      </a:endParaRPr>
                    </a:p>
                  </a:txBody>
                  <a:tcPr/>
                </a:tc>
                <a:tc>
                  <a:txBody>
                    <a:bodyPr/>
                    <a:lstStyle/>
                    <a:p>
                      <a:r>
                        <a:rPr lang="en-GB" sz="2400" b="1" dirty="0">
                          <a:solidFill>
                            <a:srgbClr val="00B0F0"/>
                          </a:solidFill>
                          <a:latin typeface="Century Gothic" panose="020B0502020202020204" pitchFamily="34" charset="0"/>
                        </a:rPr>
                        <a:t>le frère</a:t>
                      </a:r>
                    </a:p>
                  </a:txBody>
                  <a:tcPr/>
                </a:tc>
                <a:extLst>
                  <a:ext uri="{0D108BD9-81ED-4DB2-BD59-A6C34878D82A}">
                    <a16:rowId xmlns:a16="http://schemas.microsoft.com/office/drawing/2014/main" val="760878619"/>
                  </a:ext>
                </a:extLst>
              </a:tr>
              <a:tr h="861398">
                <a:tc rowSpan="2">
                  <a:txBody>
                    <a:bodyPr/>
                    <a:lstStyle/>
                    <a:p>
                      <a:endParaRPr lang="en-GB" sz="2400" dirty="0">
                        <a:solidFill>
                          <a:srgbClr val="002060"/>
                        </a:solidFill>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rgbClr val="92D050"/>
                          </a:solidFill>
                          <a:latin typeface="Century Gothic" panose="020B0502020202020204" pitchFamily="34" charset="0"/>
                        </a:rPr>
                        <a:t>le </a:t>
                      </a:r>
                      <a:r>
                        <a:rPr lang="en-GB" sz="2400" b="1" dirty="0" err="1">
                          <a:solidFill>
                            <a:srgbClr val="92D050"/>
                          </a:solidFill>
                          <a:latin typeface="Century Gothic" panose="020B0502020202020204" pitchFamily="34" charset="0"/>
                        </a:rPr>
                        <a:t>père</a:t>
                      </a:r>
                      <a:endParaRPr lang="en-GB" sz="2400" b="1" dirty="0">
                        <a:solidFill>
                          <a:srgbClr val="92D050"/>
                        </a:solidFill>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rgbClr val="92D050"/>
                          </a:solidFill>
                          <a:latin typeface="Century Gothic" panose="020B0502020202020204" pitchFamily="34" charset="0"/>
                        </a:rPr>
                        <a:t>la </a:t>
                      </a:r>
                      <a:r>
                        <a:rPr lang="en-GB" sz="2400" b="1" dirty="0" err="1">
                          <a:solidFill>
                            <a:srgbClr val="92D050"/>
                          </a:solidFill>
                          <a:latin typeface="Century Gothic" panose="020B0502020202020204" pitchFamily="34" charset="0"/>
                        </a:rPr>
                        <a:t>mère</a:t>
                      </a:r>
                      <a:endParaRPr lang="en-GB" sz="2400" b="1" dirty="0">
                        <a:solidFill>
                          <a:srgbClr val="92D050"/>
                        </a:solidFill>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err="1">
                          <a:solidFill>
                            <a:srgbClr val="92D050"/>
                          </a:solidFill>
                          <a:latin typeface="Century Gothic" panose="020B0502020202020204" pitchFamily="34" charset="0"/>
                        </a:rPr>
                        <a:t>combien</a:t>
                      </a:r>
                      <a:r>
                        <a:rPr lang="en-GB" sz="2400" b="1" dirty="0">
                          <a:solidFill>
                            <a:srgbClr val="92D050"/>
                          </a:solidFill>
                          <a:latin typeface="Century Gothic" panose="020B0502020202020204" pitchFamily="34" charset="0"/>
                        </a:rPr>
                        <a:t> ?</a:t>
                      </a:r>
                    </a:p>
                  </a:txBody>
                  <a:tcPr/>
                </a:tc>
                <a:extLst>
                  <a:ext uri="{0D108BD9-81ED-4DB2-BD59-A6C34878D82A}">
                    <a16:rowId xmlns:a16="http://schemas.microsoft.com/office/drawing/2014/main" val="1047692962"/>
                  </a:ext>
                </a:extLst>
              </a:tr>
              <a:tr h="861398">
                <a:tc vMerge="1">
                  <a:txBody>
                    <a:bodyPr/>
                    <a:lstStyle/>
                    <a:p>
                      <a:endParaRPr lang="en-GB" sz="2400" b="1" dirty="0">
                        <a:solidFill>
                          <a:srgbClr val="002060"/>
                        </a:solidFill>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rgbClr val="92D050"/>
                          </a:solidFill>
                          <a:latin typeface="Century Gothic" panose="020B0502020202020204" pitchFamily="34" charset="0"/>
                        </a:rPr>
                        <a:t>donner</a:t>
                      </a:r>
                    </a:p>
                    <a:p>
                      <a:endParaRPr lang="en-GB" sz="2400" b="1" dirty="0">
                        <a:solidFill>
                          <a:srgbClr val="92D050"/>
                        </a:solidFill>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err="1">
                          <a:solidFill>
                            <a:srgbClr val="92D050"/>
                          </a:solidFill>
                          <a:latin typeface="Century Gothic" panose="020B0502020202020204" pitchFamily="34" charset="0"/>
                        </a:rPr>
                        <a:t>préparer</a:t>
                      </a:r>
                      <a:endParaRPr lang="en-GB" sz="2400" b="1" dirty="0">
                        <a:solidFill>
                          <a:srgbClr val="92D050"/>
                        </a:solidFill>
                        <a:latin typeface="Century Gothic" panose="020B0502020202020204" pitchFamily="34" charset="0"/>
                      </a:endParaRPr>
                    </a:p>
                    <a:p>
                      <a:endParaRPr lang="en-GB" sz="2400" b="1" dirty="0">
                        <a:solidFill>
                          <a:srgbClr val="92D050"/>
                        </a:solidFill>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err="1">
                          <a:solidFill>
                            <a:srgbClr val="92D050"/>
                          </a:solidFill>
                          <a:latin typeface="Century Gothic" panose="020B0502020202020204" pitchFamily="34" charset="0"/>
                        </a:rPr>
                        <a:t>trouver</a:t>
                      </a:r>
                      <a:endParaRPr lang="en-GB" sz="2400" b="1" dirty="0">
                        <a:solidFill>
                          <a:srgbClr val="92D050"/>
                        </a:solidFill>
                        <a:latin typeface="Century Gothic" panose="020B0502020202020204" pitchFamily="34" charset="0"/>
                      </a:endParaRPr>
                    </a:p>
                    <a:p>
                      <a:endParaRPr lang="en-GB" sz="2400" b="1" dirty="0">
                        <a:solidFill>
                          <a:srgbClr val="92D050"/>
                        </a:solidFill>
                        <a:latin typeface="Century Gothic" panose="020B0502020202020204" pitchFamily="34" charset="0"/>
                      </a:endParaRPr>
                    </a:p>
                  </a:txBody>
                  <a:tcPr/>
                </a:tc>
                <a:extLst>
                  <a:ext uri="{0D108BD9-81ED-4DB2-BD59-A6C34878D82A}">
                    <a16:rowId xmlns:a16="http://schemas.microsoft.com/office/drawing/2014/main" val="2198778360"/>
                  </a:ext>
                </a:extLst>
              </a:tr>
              <a:tr h="861398">
                <a:tc rowSpan="2">
                  <a:txBody>
                    <a:bodyPr/>
                    <a:lstStyle/>
                    <a:p>
                      <a:endParaRPr lang="en-GB" sz="2400" dirty="0">
                        <a:solidFill>
                          <a:srgbClr val="002060"/>
                        </a:solidFill>
                        <a:latin typeface="Century Gothic" panose="020B0502020202020204" pitchFamily="34" charset="0"/>
                      </a:endParaRPr>
                    </a:p>
                  </a:txBody>
                  <a:tcPr/>
                </a:tc>
                <a:tc>
                  <a:txBody>
                    <a:bodyPr/>
                    <a:lstStyle/>
                    <a:p>
                      <a:r>
                        <a:rPr lang="en-GB" sz="2400" b="1" dirty="0">
                          <a:solidFill>
                            <a:srgbClr val="FF3399"/>
                          </a:solidFill>
                          <a:latin typeface="Century Gothic" panose="020B0502020202020204" pitchFamily="34" charset="0"/>
                        </a:rPr>
                        <a:t>comment ?</a:t>
                      </a:r>
                    </a:p>
                  </a:txBody>
                  <a:tcPr/>
                </a:tc>
                <a:tc>
                  <a:txBody>
                    <a:bodyPr/>
                    <a:lstStyle/>
                    <a:p>
                      <a:r>
                        <a:rPr lang="en-GB" sz="2400" b="1" dirty="0">
                          <a:solidFill>
                            <a:srgbClr val="FF3399"/>
                          </a:solidFill>
                          <a:latin typeface="Century Gothic" panose="020B0502020202020204" pitchFamily="34" charset="0"/>
                        </a:rPr>
                        <a:t>la </a:t>
                      </a:r>
                      <a:r>
                        <a:rPr lang="en-GB" sz="2400" b="1" dirty="0" err="1">
                          <a:solidFill>
                            <a:srgbClr val="FF3399"/>
                          </a:solidFill>
                          <a:latin typeface="Century Gothic" panose="020B0502020202020204" pitchFamily="34" charset="0"/>
                        </a:rPr>
                        <a:t>professeure</a:t>
                      </a:r>
                      <a:endParaRPr lang="en-GB" sz="2400" b="1" dirty="0">
                        <a:solidFill>
                          <a:srgbClr val="FF3399"/>
                        </a:solidFill>
                        <a:latin typeface="Century Gothic" panose="020B0502020202020204" pitchFamily="34" charset="0"/>
                      </a:endParaRPr>
                    </a:p>
                  </a:txBody>
                  <a:tcPr/>
                </a:tc>
                <a:tc>
                  <a:txBody>
                    <a:bodyPr/>
                    <a:lstStyle/>
                    <a:p>
                      <a:r>
                        <a:rPr lang="en-GB" sz="2400" b="1" dirty="0">
                          <a:solidFill>
                            <a:srgbClr val="FF3399"/>
                          </a:solidFill>
                          <a:latin typeface="Century Gothic" panose="020B0502020202020204" pitchFamily="34" charset="0"/>
                        </a:rPr>
                        <a:t>des</a:t>
                      </a:r>
                    </a:p>
                  </a:txBody>
                  <a:tcPr/>
                </a:tc>
                <a:extLst>
                  <a:ext uri="{0D108BD9-81ED-4DB2-BD59-A6C34878D82A}">
                    <a16:rowId xmlns:a16="http://schemas.microsoft.com/office/drawing/2014/main" val="3343226472"/>
                  </a:ext>
                </a:extLst>
              </a:tr>
              <a:tr h="861398">
                <a:tc vMerge="1">
                  <a:txBody>
                    <a:bodyPr/>
                    <a:lstStyle/>
                    <a:p>
                      <a:endParaRPr lang="en-GB" sz="2400" b="1" dirty="0">
                        <a:solidFill>
                          <a:srgbClr val="002060"/>
                        </a:solidFill>
                        <a:latin typeface="Century Gothic" panose="020B0502020202020204" pitchFamily="34" charset="0"/>
                      </a:endParaRPr>
                    </a:p>
                  </a:txBody>
                  <a:tcPr/>
                </a:tc>
                <a:tc>
                  <a:txBody>
                    <a:bodyPr/>
                    <a:lstStyle/>
                    <a:p>
                      <a:r>
                        <a:rPr lang="en-GB" sz="2400" b="1" dirty="0" err="1">
                          <a:solidFill>
                            <a:srgbClr val="FF3399"/>
                          </a:solidFill>
                          <a:latin typeface="Century Gothic" panose="020B0502020202020204" pitchFamily="34" charset="0"/>
                        </a:rPr>
                        <a:t>sympa</a:t>
                      </a:r>
                      <a:r>
                        <a:rPr lang="en-GB" sz="2400" b="1" dirty="0">
                          <a:solidFill>
                            <a:srgbClr val="FF3399"/>
                          </a:solidFill>
                          <a:latin typeface="Century Gothic" panose="020B0502020202020204" pitchFamily="34" charset="0"/>
                        </a:rPr>
                        <a:t>(</a:t>
                      </a:r>
                      <a:r>
                        <a:rPr lang="en-GB" sz="2400" b="1" dirty="0" err="1">
                          <a:solidFill>
                            <a:srgbClr val="FF3399"/>
                          </a:solidFill>
                          <a:latin typeface="Century Gothic" panose="020B0502020202020204" pitchFamily="34" charset="0"/>
                        </a:rPr>
                        <a:t>thique</a:t>
                      </a:r>
                      <a:r>
                        <a:rPr lang="en-GB" sz="2400" b="1" dirty="0">
                          <a:solidFill>
                            <a:srgbClr val="FF3399"/>
                          </a:solidFill>
                          <a:latin typeface="Century Gothic" panose="020B0502020202020204" pitchFamily="34" charset="0"/>
                        </a:rPr>
                        <a:t>)</a:t>
                      </a:r>
                    </a:p>
                  </a:txBody>
                  <a:tcPr/>
                </a:tc>
                <a:tc>
                  <a:txBody>
                    <a:bodyPr/>
                    <a:lstStyle/>
                    <a:p>
                      <a:r>
                        <a:rPr lang="en-GB" sz="2400" b="1" dirty="0">
                          <a:solidFill>
                            <a:srgbClr val="FF3399"/>
                          </a:solidFill>
                          <a:latin typeface="Century Gothic" panose="020B0502020202020204" pitchFamily="34" charset="0"/>
                        </a:rPr>
                        <a:t>la chose</a:t>
                      </a:r>
                    </a:p>
                  </a:txBody>
                  <a:tcPr/>
                </a:tc>
                <a:tc>
                  <a:txBody>
                    <a:bodyPr/>
                    <a:lstStyle/>
                    <a:p>
                      <a:r>
                        <a:rPr lang="en-GB" sz="2000" b="1" dirty="0">
                          <a:solidFill>
                            <a:srgbClr val="FF3399"/>
                          </a:solidFill>
                          <a:latin typeface="Century Gothic" panose="020B0502020202020204" pitchFamily="34" charset="0"/>
                        </a:rPr>
                        <a:t>le </a:t>
                      </a:r>
                      <a:r>
                        <a:rPr lang="en-GB" sz="2000" b="1" dirty="0" err="1">
                          <a:solidFill>
                            <a:srgbClr val="FF3399"/>
                          </a:solidFill>
                          <a:latin typeface="Century Gothic" panose="020B0502020202020204" pitchFamily="34" charset="0"/>
                        </a:rPr>
                        <a:t>professeur</a:t>
                      </a:r>
                      <a:endParaRPr lang="en-GB" sz="2000" b="1" dirty="0">
                        <a:solidFill>
                          <a:srgbClr val="FF3399"/>
                        </a:solidFill>
                        <a:latin typeface="Century Gothic" panose="020B0502020202020204" pitchFamily="34" charset="0"/>
                      </a:endParaRPr>
                    </a:p>
                  </a:txBody>
                  <a:tcPr/>
                </a:tc>
                <a:extLst>
                  <a:ext uri="{0D108BD9-81ED-4DB2-BD59-A6C34878D82A}">
                    <a16:rowId xmlns:a16="http://schemas.microsoft.com/office/drawing/2014/main" val="3232139915"/>
                  </a:ext>
                </a:extLst>
              </a:tr>
            </a:tbl>
          </a:graphicData>
        </a:graphic>
      </p:graphicFrame>
      <p:pic>
        <p:nvPicPr>
          <p:cNvPr id="7" name="Picture 6" descr="Icon&#10;&#10;Description automatically generated">
            <a:extLst>
              <a:ext uri="{FF2B5EF4-FFF2-40B4-BE49-F238E27FC236}">
                <a16:creationId xmlns:a16="http://schemas.microsoft.com/office/drawing/2014/main" id="{6C07F60C-7096-4792-A80E-10C02A6037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2313" y="12477"/>
            <a:ext cx="1139687" cy="1143194"/>
          </a:xfrm>
          <a:prstGeom prst="rect">
            <a:avLst/>
          </a:prstGeom>
        </p:spPr>
      </p:pic>
      <p:pic>
        <p:nvPicPr>
          <p:cNvPr id="4" name="Picture 3" descr="Icon&#10;&#10;Description automatically generated">
            <a:extLst>
              <a:ext uri="{FF2B5EF4-FFF2-40B4-BE49-F238E27FC236}">
                <a16:creationId xmlns:a16="http://schemas.microsoft.com/office/drawing/2014/main" id="{E66F45F2-B677-46FD-A292-E05CE1F4A1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30305" y="77103"/>
            <a:ext cx="933659" cy="933659"/>
          </a:xfrm>
          <a:prstGeom prst="rect">
            <a:avLst/>
          </a:prstGeom>
        </p:spPr>
      </p:pic>
      <p:sp>
        <p:nvSpPr>
          <p:cNvPr id="10" name="Explosion: 8 Points 9">
            <a:extLst>
              <a:ext uri="{FF2B5EF4-FFF2-40B4-BE49-F238E27FC236}">
                <a16:creationId xmlns:a16="http://schemas.microsoft.com/office/drawing/2014/main" id="{B8BE6A60-1CFA-43E3-94FE-71206E822483}"/>
              </a:ext>
            </a:extLst>
          </p:cNvPr>
          <p:cNvSpPr/>
          <p:nvPr/>
        </p:nvSpPr>
        <p:spPr>
          <a:xfrm rot="20101036">
            <a:off x="11050892" y="160678"/>
            <a:ext cx="1051265" cy="846793"/>
          </a:xfrm>
          <a:prstGeom prst="irregularSeal1">
            <a:avLst/>
          </a:prstGeom>
          <a:solidFill>
            <a:schemeClr val="accent4">
              <a:lumMod val="20000"/>
              <a:lumOff val="80000"/>
            </a:schemeClr>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sym typeface="Arial"/>
            </a:endParaRPr>
          </a:p>
        </p:txBody>
      </p:sp>
      <p:sp>
        <p:nvSpPr>
          <p:cNvPr id="11" name="Explosion: 8 Points 10">
            <a:extLst>
              <a:ext uri="{FF2B5EF4-FFF2-40B4-BE49-F238E27FC236}">
                <a16:creationId xmlns:a16="http://schemas.microsoft.com/office/drawing/2014/main" id="{B41BDBF2-E6DC-4745-8986-04DDABD48D4D}"/>
              </a:ext>
            </a:extLst>
          </p:cNvPr>
          <p:cNvSpPr/>
          <p:nvPr/>
        </p:nvSpPr>
        <p:spPr>
          <a:xfrm rot="20101036">
            <a:off x="11055408" y="156605"/>
            <a:ext cx="1042233" cy="839518"/>
          </a:xfrm>
          <a:prstGeom prst="irregularSeal1">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Arial"/>
              <a:sym typeface="Arial"/>
            </a:endParaRPr>
          </a:p>
        </p:txBody>
      </p:sp>
      <p:sp>
        <p:nvSpPr>
          <p:cNvPr id="12" name="TextBox 11">
            <a:extLst>
              <a:ext uri="{FF2B5EF4-FFF2-40B4-BE49-F238E27FC236}">
                <a16:creationId xmlns:a16="http://schemas.microsoft.com/office/drawing/2014/main" id="{D5871A45-33B3-485C-BB71-EBE790506937}"/>
              </a:ext>
            </a:extLst>
          </p:cNvPr>
          <p:cNvSpPr txBox="1"/>
          <p:nvPr/>
        </p:nvSpPr>
        <p:spPr>
          <a:xfrm rot="20326871">
            <a:off x="11015203" y="345714"/>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Eras Demi ITC" panose="020B0805030504020804" pitchFamily="34" charset="0"/>
                <a:cs typeface="Arial"/>
                <a:sym typeface="Arial"/>
              </a:rPr>
              <a:t>mots</a:t>
            </a:r>
          </a:p>
        </p:txBody>
      </p:sp>
      <p:sp>
        <p:nvSpPr>
          <p:cNvPr id="3" name="Title 2">
            <a:extLst>
              <a:ext uri="{FF2B5EF4-FFF2-40B4-BE49-F238E27FC236}">
                <a16:creationId xmlns:a16="http://schemas.microsoft.com/office/drawing/2014/main" id="{41CFC2B9-E651-4F49-9EBC-A81A35066537}"/>
              </a:ext>
            </a:extLst>
          </p:cNvPr>
          <p:cNvSpPr>
            <a:spLocks noGrp="1"/>
          </p:cNvSpPr>
          <p:nvPr>
            <p:ph type="title"/>
          </p:nvPr>
        </p:nvSpPr>
        <p:spPr>
          <a:xfrm>
            <a:off x="10656562" y="1081382"/>
            <a:ext cx="1557451" cy="374973"/>
          </a:xfrm>
          <a:solidFill>
            <a:srgbClr val="FF0066"/>
          </a:solidFill>
        </p:spPr>
        <p:txBody>
          <a:bodyPr>
            <a:normAutofit fontScale="90000"/>
          </a:bodyPr>
          <a:lstStyle/>
          <a:p>
            <a:pPr algn="ctr"/>
            <a:r>
              <a:rPr lang="en-GB" sz="2000" b="1" dirty="0" err="1">
                <a:solidFill>
                  <a:schemeClr val="bg1"/>
                </a:solidFill>
                <a:latin typeface="Century Gothic" panose="020B0502020202020204" pitchFamily="34" charset="0"/>
              </a:rPr>
              <a:t>vocabulaire</a:t>
            </a:r>
            <a:endParaRPr lang="en-GB" sz="2000" b="1" dirty="0">
              <a:solidFill>
                <a:schemeClr val="bg1"/>
              </a:solidFill>
              <a:latin typeface="Century Gothic" panose="020B0502020202020204" pitchFamily="34" charset="0"/>
            </a:endParaRPr>
          </a:p>
        </p:txBody>
      </p:sp>
      <p:pic>
        <p:nvPicPr>
          <p:cNvPr id="17" name="Picture 16">
            <a:extLst>
              <a:ext uri="{FF2B5EF4-FFF2-40B4-BE49-F238E27FC236}">
                <a16:creationId xmlns:a16="http://schemas.microsoft.com/office/drawing/2014/main" id="{8AA52357-62B5-4501-8406-8AAEF0C4DB1A}"/>
              </a:ext>
            </a:extLst>
          </p:cNvPr>
          <p:cNvPicPr>
            <a:picLocks noChangeAspect="1"/>
          </p:cNvPicPr>
          <p:nvPr/>
        </p:nvPicPr>
        <p:blipFill>
          <a:blip r:embed="rId5"/>
          <a:stretch>
            <a:fillRect/>
          </a:stretch>
        </p:blipFill>
        <p:spPr>
          <a:xfrm>
            <a:off x="720303" y="2857345"/>
            <a:ext cx="1186070" cy="1080360"/>
          </a:xfrm>
          <a:prstGeom prst="rect">
            <a:avLst/>
          </a:prstGeom>
        </p:spPr>
      </p:pic>
      <p:pic>
        <p:nvPicPr>
          <p:cNvPr id="18" name="Picture 17" descr="Icon&#10;&#10;Description automatically generated">
            <a:extLst>
              <a:ext uri="{FF2B5EF4-FFF2-40B4-BE49-F238E27FC236}">
                <a16:creationId xmlns:a16="http://schemas.microsoft.com/office/drawing/2014/main" id="{CF86848E-00D3-4C8C-BF0C-2DB539381B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5777" y="1078021"/>
            <a:ext cx="1186070" cy="1186070"/>
          </a:xfrm>
          <a:prstGeom prst="rect">
            <a:avLst/>
          </a:prstGeom>
        </p:spPr>
      </p:pic>
      <p:pic>
        <p:nvPicPr>
          <p:cNvPr id="20" name="Picture 19">
            <a:extLst>
              <a:ext uri="{FF2B5EF4-FFF2-40B4-BE49-F238E27FC236}">
                <a16:creationId xmlns:a16="http://schemas.microsoft.com/office/drawing/2014/main" id="{33175BAD-451F-4097-B6CA-7B78DADC0753}"/>
              </a:ext>
            </a:extLst>
          </p:cNvPr>
          <p:cNvPicPr>
            <a:picLocks noChangeAspect="1"/>
          </p:cNvPicPr>
          <p:nvPr/>
        </p:nvPicPr>
        <p:blipFill>
          <a:blip r:embed="rId7"/>
          <a:stretch>
            <a:fillRect/>
          </a:stretch>
        </p:blipFill>
        <p:spPr>
          <a:xfrm>
            <a:off x="922093" y="4558325"/>
            <a:ext cx="804850" cy="762489"/>
          </a:xfrm>
          <a:prstGeom prst="rect">
            <a:avLst/>
          </a:prstGeom>
        </p:spPr>
      </p:pic>
      <p:sp>
        <p:nvSpPr>
          <p:cNvPr id="21" name="TextBox 20">
            <a:extLst>
              <a:ext uri="{FF2B5EF4-FFF2-40B4-BE49-F238E27FC236}">
                <a16:creationId xmlns:a16="http://schemas.microsoft.com/office/drawing/2014/main" id="{A5D9ACD1-6B6F-4278-9A67-011420429302}"/>
              </a:ext>
            </a:extLst>
          </p:cNvPr>
          <p:cNvSpPr txBox="1"/>
          <p:nvPr/>
        </p:nvSpPr>
        <p:spPr>
          <a:xfrm>
            <a:off x="984081" y="5320775"/>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x1</a:t>
            </a:r>
          </a:p>
        </p:txBody>
      </p:sp>
      <p:sp>
        <p:nvSpPr>
          <p:cNvPr id="25" name="TextBox 24">
            <a:extLst>
              <a:ext uri="{FF2B5EF4-FFF2-40B4-BE49-F238E27FC236}">
                <a16:creationId xmlns:a16="http://schemas.microsoft.com/office/drawing/2014/main" id="{D1ADDC2A-E51D-48B9-A91E-95C4881D32F4}"/>
              </a:ext>
            </a:extLst>
          </p:cNvPr>
          <p:cNvSpPr txBox="1"/>
          <p:nvPr/>
        </p:nvSpPr>
        <p:spPr>
          <a:xfrm>
            <a:off x="922093" y="3877705"/>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x2</a:t>
            </a:r>
          </a:p>
        </p:txBody>
      </p:sp>
      <p:sp>
        <p:nvSpPr>
          <p:cNvPr id="26" name="TextBox 25">
            <a:extLst>
              <a:ext uri="{FF2B5EF4-FFF2-40B4-BE49-F238E27FC236}">
                <a16:creationId xmlns:a16="http://schemas.microsoft.com/office/drawing/2014/main" id="{582A3A04-2365-4E20-A72A-87B66616FB76}"/>
              </a:ext>
            </a:extLst>
          </p:cNvPr>
          <p:cNvSpPr txBox="1"/>
          <p:nvPr/>
        </p:nvSpPr>
        <p:spPr>
          <a:xfrm>
            <a:off x="993953" y="2002406"/>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x3</a:t>
            </a:r>
          </a:p>
        </p:txBody>
      </p:sp>
      <p:sp>
        <p:nvSpPr>
          <p:cNvPr id="28" name="Rectangle 27">
            <a:extLst>
              <a:ext uri="{FF2B5EF4-FFF2-40B4-BE49-F238E27FC236}">
                <a16:creationId xmlns:a16="http://schemas.microsoft.com/office/drawing/2014/main" id="{06EBBC53-04AF-44DE-BDA9-AD7CA398AC4C}"/>
              </a:ext>
            </a:extLst>
          </p:cNvPr>
          <p:cNvSpPr/>
          <p:nvPr/>
        </p:nvSpPr>
        <p:spPr>
          <a:xfrm>
            <a:off x="579915" y="66416"/>
            <a:ext cx="12033663"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Follow up 4a - </a:t>
            </a:r>
            <a:r>
              <a:rPr kumimoji="0" lang="en-GB" sz="24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Écris</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n-GB" sz="24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en</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n-GB" sz="24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anglais</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 </a:t>
            </a: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Can you get at least 15 points?</a:t>
            </a:r>
          </a:p>
        </p:txBody>
      </p:sp>
      <p:sp>
        <p:nvSpPr>
          <p:cNvPr id="31" name="TextBox 30">
            <a:extLst>
              <a:ext uri="{FF2B5EF4-FFF2-40B4-BE49-F238E27FC236}">
                <a16:creationId xmlns:a16="http://schemas.microsoft.com/office/drawing/2014/main" id="{B2AFB990-E563-4B97-9D41-28864BDBB375}"/>
              </a:ext>
            </a:extLst>
          </p:cNvPr>
          <p:cNvSpPr txBox="1"/>
          <p:nvPr/>
        </p:nvSpPr>
        <p:spPr>
          <a:xfrm>
            <a:off x="2190843" y="5722772"/>
            <a:ext cx="221587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kern="0" dirty="0">
                <a:solidFill>
                  <a:srgbClr val="002060"/>
                </a:solidFill>
                <a:latin typeface="Century Gothic" panose="020B0502020202020204" pitchFamily="34" charset="0"/>
                <a:cs typeface="Arial"/>
                <a:sym typeface="Arial"/>
              </a:rPr>
              <a:t>nice</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32" name="TextBox 31">
            <a:extLst>
              <a:ext uri="{FF2B5EF4-FFF2-40B4-BE49-F238E27FC236}">
                <a16:creationId xmlns:a16="http://schemas.microsoft.com/office/drawing/2014/main" id="{111B4DC4-0960-4E81-8848-85973A07B7AA}"/>
              </a:ext>
            </a:extLst>
          </p:cNvPr>
          <p:cNvSpPr txBox="1"/>
          <p:nvPr/>
        </p:nvSpPr>
        <p:spPr>
          <a:xfrm>
            <a:off x="4584083" y="5716195"/>
            <a:ext cx="29753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kern="0" noProof="0" dirty="0">
                <a:solidFill>
                  <a:srgbClr val="002060"/>
                </a:solidFill>
                <a:latin typeface="Century Gothic" panose="020B0502020202020204" pitchFamily="34" charset="0"/>
                <a:cs typeface="Arial"/>
                <a:sym typeface="Arial"/>
              </a:rPr>
              <a:t>(the) thing</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33" name="TextBox 32">
            <a:extLst>
              <a:ext uri="{FF2B5EF4-FFF2-40B4-BE49-F238E27FC236}">
                <a16:creationId xmlns:a16="http://schemas.microsoft.com/office/drawing/2014/main" id="{88C004C4-D688-4821-B196-9D33A683871C}"/>
              </a:ext>
            </a:extLst>
          </p:cNvPr>
          <p:cNvSpPr txBox="1"/>
          <p:nvPr/>
        </p:nvSpPr>
        <p:spPr>
          <a:xfrm>
            <a:off x="7614455" y="5741066"/>
            <a:ext cx="281841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kern="0" noProof="0" dirty="0">
                <a:solidFill>
                  <a:srgbClr val="002060"/>
                </a:solidFill>
                <a:latin typeface="Century Gothic" panose="020B0502020202020204" pitchFamily="34" charset="0"/>
                <a:cs typeface="Arial"/>
                <a:sym typeface="Arial"/>
              </a:rPr>
              <a:t>(the) teacher (m)</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37" name="TextBox 36">
            <a:extLst>
              <a:ext uri="{FF2B5EF4-FFF2-40B4-BE49-F238E27FC236}">
                <a16:creationId xmlns:a16="http://schemas.microsoft.com/office/drawing/2014/main" id="{68149A81-5207-44A8-87E6-FF9D619AD053}"/>
              </a:ext>
            </a:extLst>
          </p:cNvPr>
          <p:cNvSpPr txBox="1"/>
          <p:nvPr/>
        </p:nvSpPr>
        <p:spPr>
          <a:xfrm>
            <a:off x="2201658" y="4880718"/>
            <a:ext cx="263791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kern="0" noProof="0" dirty="0">
                <a:solidFill>
                  <a:srgbClr val="002060"/>
                </a:solidFill>
                <a:latin typeface="Century Gothic" panose="020B0502020202020204" pitchFamily="34" charset="0"/>
                <a:cs typeface="Arial"/>
                <a:sym typeface="Arial"/>
              </a:rPr>
              <a:t>how?</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38" name="TextBox 37">
            <a:extLst>
              <a:ext uri="{FF2B5EF4-FFF2-40B4-BE49-F238E27FC236}">
                <a16:creationId xmlns:a16="http://schemas.microsoft.com/office/drawing/2014/main" id="{78436581-4251-4CEA-926F-C5A31C06C093}"/>
              </a:ext>
            </a:extLst>
          </p:cNvPr>
          <p:cNvSpPr txBox="1"/>
          <p:nvPr/>
        </p:nvSpPr>
        <p:spPr>
          <a:xfrm>
            <a:off x="4556463" y="4880718"/>
            <a:ext cx="318424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kern="0" dirty="0">
                <a:solidFill>
                  <a:srgbClr val="002060"/>
                </a:solidFill>
                <a:latin typeface="Century Gothic" panose="020B0502020202020204" pitchFamily="34" charset="0"/>
                <a:cs typeface="Arial"/>
                <a:sym typeface="Arial"/>
              </a:rPr>
              <a:t>(the) teacher (f)</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39" name="TextBox 38">
            <a:extLst>
              <a:ext uri="{FF2B5EF4-FFF2-40B4-BE49-F238E27FC236}">
                <a16:creationId xmlns:a16="http://schemas.microsoft.com/office/drawing/2014/main" id="{6209F364-6E76-4962-B2CA-EF55AB79DDDB}"/>
              </a:ext>
            </a:extLst>
          </p:cNvPr>
          <p:cNvSpPr txBox="1"/>
          <p:nvPr/>
        </p:nvSpPr>
        <p:spPr>
          <a:xfrm>
            <a:off x="7570337" y="4855880"/>
            <a:ext cx="228652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kern="0" noProof="0" dirty="0">
                <a:solidFill>
                  <a:srgbClr val="002060"/>
                </a:solidFill>
                <a:latin typeface="Century Gothic" panose="020B0502020202020204" pitchFamily="34" charset="0"/>
                <a:cs typeface="Arial"/>
                <a:sym typeface="Arial"/>
              </a:rPr>
              <a:t>some</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40" name="TextBox 39">
            <a:extLst>
              <a:ext uri="{FF2B5EF4-FFF2-40B4-BE49-F238E27FC236}">
                <a16:creationId xmlns:a16="http://schemas.microsoft.com/office/drawing/2014/main" id="{8038C3E0-A69E-4D74-8C18-E2B0C4D22924}"/>
              </a:ext>
            </a:extLst>
          </p:cNvPr>
          <p:cNvSpPr txBox="1"/>
          <p:nvPr/>
        </p:nvSpPr>
        <p:spPr>
          <a:xfrm>
            <a:off x="2213689" y="4007828"/>
            <a:ext cx="22897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kern="0" noProof="0" dirty="0">
                <a:solidFill>
                  <a:srgbClr val="002060"/>
                </a:solidFill>
                <a:latin typeface="Century Gothic" panose="020B0502020202020204" pitchFamily="34" charset="0"/>
                <a:cs typeface="Arial"/>
                <a:sym typeface="Arial"/>
              </a:rPr>
              <a:t>to give, giving</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41" name="TextBox 40">
            <a:extLst>
              <a:ext uri="{FF2B5EF4-FFF2-40B4-BE49-F238E27FC236}">
                <a16:creationId xmlns:a16="http://schemas.microsoft.com/office/drawing/2014/main" id="{ADEE972D-DD7F-42DB-A87B-EEA82AA07AB1}"/>
              </a:ext>
            </a:extLst>
          </p:cNvPr>
          <p:cNvSpPr txBox="1"/>
          <p:nvPr/>
        </p:nvSpPr>
        <p:spPr>
          <a:xfrm>
            <a:off x="4615137" y="4080138"/>
            <a:ext cx="284350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kern="0" noProof="0" dirty="0">
                <a:solidFill>
                  <a:srgbClr val="002060"/>
                </a:solidFill>
                <a:latin typeface="Century Gothic" panose="020B0502020202020204" pitchFamily="34" charset="0"/>
                <a:cs typeface="Arial"/>
                <a:sym typeface="Arial"/>
              </a:rPr>
              <a:t>to prepare, preparing</a:t>
            </a:r>
            <a:endParaRPr kumimoji="0" lang="en-GB"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42" name="TextBox 41">
            <a:extLst>
              <a:ext uri="{FF2B5EF4-FFF2-40B4-BE49-F238E27FC236}">
                <a16:creationId xmlns:a16="http://schemas.microsoft.com/office/drawing/2014/main" id="{10F01E41-FB16-47F4-AC5C-ACB994E84987}"/>
              </a:ext>
            </a:extLst>
          </p:cNvPr>
          <p:cNvSpPr txBox="1"/>
          <p:nvPr/>
        </p:nvSpPr>
        <p:spPr>
          <a:xfrm>
            <a:off x="7570337" y="4017013"/>
            <a:ext cx="248907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kern="0" noProof="0" dirty="0">
                <a:solidFill>
                  <a:srgbClr val="002060"/>
                </a:solidFill>
                <a:latin typeface="Century Gothic" panose="020B0502020202020204" pitchFamily="34" charset="0"/>
                <a:cs typeface="Arial"/>
                <a:sym typeface="Arial"/>
              </a:rPr>
              <a:t>to find, finding</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43" name="TextBox 42">
            <a:extLst>
              <a:ext uri="{FF2B5EF4-FFF2-40B4-BE49-F238E27FC236}">
                <a16:creationId xmlns:a16="http://schemas.microsoft.com/office/drawing/2014/main" id="{771F49BC-F167-4EFE-8D7E-657E4BEAFA2A}"/>
              </a:ext>
            </a:extLst>
          </p:cNvPr>
          <p:cNvSpPr txBox="1"/>
          <p:nvPr/>
        </p:nvSpPr>
        <p:spPr>
          <a:xfrm>
            <a:off x="2146471" y="3191483"/>
            <a:ext cx="24890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kern="0" noProof="0" dirty="0">
                <a:solidFill>
                  <a:srgbClr val="002060"/>
                </a:solidFill>
                <a:latin typeface="Century Gothic" panose="020B0502020202020204" pitchFamily="34" charset="0"/>
                <a:cs typeface="Arial"/>
                <a:sym typeface="Arial"/>
              </a:rPr>
              <a:t>(the) father</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44" name="TextBox 43">
            <a:extLst>
              <a:ext uri="{FF2B5EF4-FFF2-40B4-BE49-F238E27FC236}">
                <a16:creationId xmlns:a16="http://schemas.microsoft.com/office/drawing/2014/main" id="{DCCADCBE-5395-45AC-83C9-FD9DDC52F2A1}"/>
              </a:ext>
            </a:extLst>
          </p:cNvPr>
          <p:cNvSpPr txBox="1"/>
          <p:nvPr/>
        </p:nvSpPr>
        <p:spPr>
          <a:xfrm>
            <a:off x="4570101" y="3182082"/>
            <a:ext cx="312707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200" kern="0" dirty="0">
                <a:solidFill>
                  <a:srgbClr val="002060"/>
                </a:solidFill>
                <a:latin typeface="Century Gothic" panose="020B0502020202020204" pitchFamily="34" charset="0"/>
                <a:cs typeface="Arial"/>
                <a:sym typeface="Arial"/>
              </a:rPr>
              <a:t>(the) mother</a:t>
            </a:r>
            <a:endParaRPr kumimoji="0" lang="en-GB" sz="22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45" name="TextBox 44">
            <a:extLst>
              <a:ext uri="{FF2B5EF4-FFF2-40B4-BE49-F238E27FC236}">
                <a16:creationId xmlns:a16="http://schemas.microsoft.com/office/drawing/2014/main" id="{AF8F9ECC-B5A4-45EA-9E59-E5E188A0F4BD}"/>
              </a:ext>
            </a:extLst>
          </p:cNvPr>
          <p:cNvSpPr txBox="1"/>
          <p:nvPr/>
        </p:nvSpPr>
        <p:spPr>
          <a:xfrm>
            <a:off x="7577901" y="3148639"/>
            <a:ext cx="227896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how many?</a:t>
            </a:r>
          </a:p>
        </p:txBody>
      </p:sp>
      <p:sp>
        <p:nvSpPr>
          <p:cNvPr id="46" name="TextBox 45">
            <a:extLst>
              <a:ext uri="{FF2B5EF4-FFF2-40B4-BE49-F238E27FC236}">
                <a16:creationId xmlns:a16="http://schemas.microsoft.com/office/drawing/2014/main" id="{8D3EE59F-71A2-473A-AAAE-F3FA95456A10}"/>
              </a:ext>
            </a:extLst>
          </p:cNvPr>
          <p:cNvSpPr txBox="1"/>
          <p:nvPr/>
        </p:nvSpPr>
        <p:spPr>
          <a:xfrm>
            <a:off x="2213689" y="2320332"/>
            <a:ext cx="24218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kern="0" noProof="0" dirty="0">
                <a:solidFill>
                  <a:srgbClr val="002060"/>
                </a:solidFill>
                <a:latin typeface="Century Gothic" panose="020B0502020202020204" pitchFamily="34" charset="0"/>
                <a:cs typeface="Arial"/>
                <a:sym typeface="Arial"/>
              </a:rPr>
              <a:t>to, at, in</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47" name="TextBox 46">
            <a:extLst>
              <a:ext uri="{FF2B5EF4-FFF2-40B4-BE49-F238E27FC236}">
                <a16:creationId xmlns:a16="http://schemas.microsoft.com/office/drawing/2014/main" id="{B953F0DC-BC47-4B44-ADC2-B0661B407EFE}"/>
              </a:ext>
            </a:extLst>
          </p:cNvPr>
          <p:cNvSpPr txBox="1"/>
          <p:nvPr/>
        </p:nvSpPr>
        <p:spPr>
          <a:xfrm>
            <a:off x="4556463" y="2294794"/>
            <a:ext cx="279269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kern="0" dirty="0">
                <a:solidFill>
                  <a:srgbClr val="002060"/>
                </a:solidFill>
                <a:latin typeface="Century Gothic" panose="020B0502020202020204" pitchFamily="34" charset="0"/>
                <a:cs typeface="Arial"/>
                <a:sym typeface="Arial"/>
              </a:rPr>
              <a:t> (the) sister</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48" name="TextBox 47">
            <a:extLst>
              <a:ext uri="{FF2B5EF4-FFF2-40B4-BE49-F238E27FC236}">
                <a16:creationId xmlns:a16="http://schemas.microsoft.com/office/drawing/2014/main" id="{732C1FF0-E9D3-4722-9F3D-7CAC0A7AE166}"/>
              </a:ext>
            </a:extLst>
          </p:cNvPr>
          <p:cNvSpPr txBox="1"/>
          <p:nvPr/>
        </p:nvSpPr>
        <p:spPr>
          <a:xfrm>
            <a:off x="7585125" y="2315091"/>
            <a:ext cx="287348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kern="0" noProof="0" dirty="0">
                <a:solidFill>
                  <a:srgbClr val="002060"/>
                </a:solidFill>
                <a:latin typeface="Century Gothic" panose="020B0502020202020204" pitchFamily="34" charset="0"/>
                <a:cs typeface="Arial"/>
                <a:sym typeface="Arial"/>
              </a:rPr>
              <a:t>(the) brother</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49" name="Google Shape;119;p1">
            <a:extLst>
              <a:ext uri="{FF2B5EF4-FFF2-40B4-BE49-F238E27FC236}">
                <a16:creationId xmlns:a16="http://schemas.microsoft.com/office/drawing/2014/main" id="{6075FC8E-9D63-4974-A69B-1DDB306B2ADC}"/>
              </a:ext>
            </a:extLst>
          </p:cNvPr>
          <p:cNvSpPr/>
          <p:nvPr/>
        </p:nvSpPr>
        <p:spPr>
          <a:xfrm>
            <a:off x="57979" y="64131"/>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35" name="TextBox 34">
            <a:extLst>
              <a:ext uri="{FF2B5EF4-FFF2-40B4-BE49-F238E27FC236}">
                <a16:creationId xmlns:a16="http://schemas.microsoft.com/office/drawing/2014/main" id="{1F73D861-5E46-4238-B551-691EDC255027}"/>
              </a:ext>
            </a:extLst>
          </p:cNvPr>
          <p:cNvSpPr txBox="1"/>
          <p:nvPr/>
        </p:nvSpPr>
        <p:spPr>
          <a:xfrm>
            <a:off x="2162229" y="1453053"/>
            <a:ext cx="24218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kern="0" dirty="0">
                <a:solidFill>
                  <a:srgbClr val="002060"/>
                </a:solidFill>
                <a:latin typeface="Century Gothic" panose="020B0502020202020204" pitchFamily="34" charset="0"/>
                <a:cs typeface="Arial"/>
                <a:sym typeface="Arial"/>
              </a:rPr>
              <a:t>the (m), the (f)</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36" name="TextBox 35">
            <a:extLst>
              <a:ext uri="{FF2B5EF4-FFF2-40B4-BE49-F238E27FC236}">
                <a16:creationId xmlns:a16="http://schemas.microsoft.com/office/drawing/2014/main" id="{8A74817A-B64D-4B47-A334-21F5EE7FD71D}"/>
              </a:ext>
            </a:extLst>
          </p:cNvPr>
          <p:cNvSpPr txBox="1"/>
          <p:nvPr/>
        </p:nvSpPr>
        <p:spPr>
          <a:xfrm>
            <a:off x="4485681" y="1440224"/>
            <a:ext cx="323096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kern="0" dirty="0">
                <a:solidFill>
                  <a:srgbClr val="002060"/>
                </a:solidFill>
                <a:latin typeface="Century Gothic" panose="020B0502020202020204" pitchFamily="34" charset="0"/>
                <a:cs typeface="Arial"/>
                <a:sym typeface="Arial"/>
              </a:rPr>
              <a:t> friend (m), (f)</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50" name="TextBox 49">
            <a:extLst>
              <a:ext uri="{FF2B5EF4-FFF2-40B4-BE49-F238E27FC236}">
                <a16:creationId xmlns:a16="http://schemas.microsoft.com/office/drawing/2014/main" id="{B3803EDB-30E1-4B33-927B-C8729CE5DE4F}"/>
              </a:ext>
            </a:extLst>
          </p:cNvPr>
          <p:cNvSpPr txBox="1"/>
          <p:nvPr/>
        </p:nvSpPr>
        <p:spPr>
          <a:xfrm>
            <a:off x="7559385" y="1419895"/>
            <a:ext cx="287348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kern="0" dirty="0">
                <a:solidFill>
                  <a:srgbClr val="002060"/>
                </a:solidFill>
                <a:latin typeface="Century Gothic" panose="020B0502020202020204" pitchFamily="34" charset="0"/>
                <a:cs typeface="Arial"/>
                <a:sym typeface="Arial"/>
              </a:rPr>
              <a:t>(the) family</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Tree>
    <p:extLst>
      <p:ext uri="{BB962C8B-B14F-4D97-AF65-F5344CB8AC3E}">
        <p14:creationId xmlns:p14="http://schemas.microsoft.com/office/powerpoint/2010/main" val="3906166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7" grpId="0"/>
      <p:bldP spid="38" grpId="0"/>
      <p:bldP spid="39" grpId="0"/>
      <p:bldP spid="40" grpId="0"/>
      <p:bldP spid="41" grpId="0"/>
      <p:bldP spid="42" grpId="0"/>
      <p:bldP spid="43" grpId="0"/>
      <p:bldP spid="44" grpId="0"/>
      <p:bldP spid="45" grpId="0"/>
      <p:bldP spid="46" grpId="0"/>
      <p:bldP spid="47" grpId="0"/>
      <p:bldP spid="48" grpId="0"/>
      <p:bldP spid="35" grpId="0"/>
      <p:bldP spid="36" grpId="0"/>
      <p:bldP spid="5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67" name="Google Shape;167;p2"/>
          <p:cNvSpPr/>
          <p:nvPr/>
        </p:nvSpPr>
        <p:spPr>
          <a:xfrm>
            <a:off x="123171" y="128500"/>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n-GB" sz="2800" b="1" dirty="0">
                <a:solidFill>
                  <a:srgbClr val="002060"/>
                </a:solidFill>
                <a:latin typeface="Century Gothic"/>
                <a:ea typeface="Century Gothic"/>
                <a:cs typeface="Century Gothic"/>
                <a:sym typeface="Century Gothic"/>
              </a:rPr>
              <a:t>Follow up 4b </a:t>
            </a:r>
            <a:endParaRPr lang="en-GB" sz="2800" dirty="0"/>
          </a:p>
        </p:txBody>
      </p:sp>
      <p:sp>
        <p:nvSpPr>
          <p:cNvPr id="110" name="TextBox 109">
            <a:extLst>
              <a:ext uri="{FF2B5EF4-FFF2-40B4-BE49-F238E27FC236}">
                <a16:creationId xmlns:a16="http://schemas.microsoft.com/office/drawing/2014/main" id="{FC774BB8-B7A3-483B-A275-B0B00586723F}"/>
              </a:ext>
            </a:extLst>
          </p:cNvPr>
          <p:cNvSpPr txBox="1"/>
          <p:nvPr/>
        </p:nvSpPr>
        <p:spPr>
          <a:xfrm>
            <a:off x="6424404" y="-1664245"/>
            <a:ext cx="790575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9" name="TextBox 8">
            <a:extLst>
              <a:ext uri="{FF2B5EF4-FFF2-40B4-BE49-F238E27FC236}">
                <a16:creationId xmlns:a16="http://schemas.microsoft.com/office/drawing/2014/main" id="{26E49D80-89C5-409C-B5AA-4477A7C9E9A1}"/>
              </a:ext>
            </a:extLst>
          </p:cNvPr>
          <p:cNvSpPr txBox="1"/>
          <p:nvPr/>
        </p:nvSpPr>
        <p:spPr>
          <a:xfrm>
            <a:off x="3212621" y="166029"/>
            <a:ext cx="2733244" cy="461665"/>
          </a:xfrm>
          <a:prstGeom prst="rect">
            <a:avLst/>
          </a:prstGeom>
          <a:noFill/>
        </p:spPr>
        <p:txBody>
          <a:bodyPr wrap="square">
            <a:spAutoFit/>
          </a:bodyPr>
          <a:lstStyle/>
          <a:p>
            <a:r>
              <a:rPr kumimoji="0" lang="en-GB" sz="24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Écris</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n-GB" sz="24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en</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n-GB" sz="24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français</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endParaRPr lang="en-GB" dirty="0"/>
          </a:p>
        </p:txBody>
      </p:sp>
      <p:sp>
        <p:nvSpPr>
          <p:cNvPr id="10" name="TextBox 9">
            <a:extLst>
              <a:ext uri="{FF2B5EF4-FFF2-40B4-BE49-F238E27FC236}">
                <a16:creationId xmlns:a16="http://schemas.microsoft.com/office/drawing/2014/main" id="{26D408BE-C919-4EC8-AA74-23C0D7F5F377}"/>
              </a:ext>
            </a:extLst>
          </p:cNvPr>
          <p:cNvSpPr txBox="1"/>
          <p:nvPr/>
        </p:nvSpPr>
        <p:spPr>
          <a:xfrm>
            <a:off x="5945865" y="149563"/>
            <a:ext cx="2586013" cy="461665"/>
          </a:xfrm>
          <a:prstGeom prst="rect">
            <a:avLst/>
          </a:prstGeom>
          <a:noFill/>
        </p:spPr>
        <p:txBody>
          <a:bodyPr wrap="square">
            <a:spAutoFit/>
          </a:bodyPr>
          <a:lstStyle/>
          <a:p>
            <a:r>
              <a:rPr kumimoji="0" lang="en-GB" sz="24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Écris</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n-GB" sz="24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en</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n-GB" sz="24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anglais</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a:t>
            </a:r>
            <a:endParaRPr lang="en-GB" dirty="0"/>
          </a:p>
        </p:txBody>
      </p:sp>
      <p:graphicFrame>
        <p:nvGraphicFramePr>
          <p:cNvPr id="11" name="Table 4">
            <a:extLst>
              <a:ext uri="{FF2B5EF4-FFF2-40B4-BE49-F238E27FC236}">
                <a16:creationId xmlns:a16="http://schemas.microsoft.com/office/drawing/2014/main" id="{72FB24E9-A1A3-485C-8426-EA040BB37B43}"/>
              </a:ext>
            </a:extLst>
          </p:cNvPr>
          <p:cNvGraphicFramePr>
            <a:graphicFrameLocks noGrp="1"/>
          </p:cNvGraphicFramePr>
          <p:nvPr>
            <p:extLst>
              <p:ext uri="{D42A27DB-BD31-4B8C-83A1-F6EECF244321}">
                <p14:modId xmlns:p14="http://schemas.microsoft.com/office/powerpoint/2010/main" val="1754568296"/>
              </p:ext>
            </p:extLst>
          </p:nvPr>
        </p:nvGraphicFramePr>
        <p:xfrm>
          <a:off x="464082" y="1010762"/>
          <a:ext cx="9810698" cy="5168388"/>
        </p:xfrm>
        <a:graphic>
          <a:graphicData uri="http://schemas.openxmlformats.org/drawingml/2006/table">
            <a:tbl>
              <a:tblPr firstRow="1" bandRow="1">
                <a:tableStyleId>{5940675A-B579-460E-94D1-54222C63F5DA}</a:tableStyleId>
              </a:tblPr>
              <a:tblGrid>
                <a:gridCol w="1734347">
                  <a:extLst>
                    <a:ext uri="{9D8B030D-6E8A-4147-A177-3AD203B41FA5}">
                      <a16:colId xmlns:a16="http://schemas.microsoft.com/office/drawing/2014/main" val="1203737284"/>
                    </a:ext>
                  </a:extLst>
                </a:gridCol>
                <a:gridCol w="2394529">
                  <a:extLst>
                    <a:ext uri="{9D8B030D-6E8A-4147-A177-3AD203B41FA5}">
                      <a16:colId xmlns:a16="http://schemas.microsoft.com/office/drawing/2014/main" val="1810222861"/>
                    </a:ext>
                  </a:extLst>
                </a:gridCol>
                <a:gridCol w="2988400">
                  <a:extLst>
                    <a:ext uri="{9D8B030D-6E8A-4147-A177-3AD203B41FA5}">
                      <a16:colId xmlns:a16="http://schemas.microsoft.com/office/drawing/2014/main" val="274413866"/>
                    </a:ext>
                  </a:extLst>
                </a:gridCol>
                <a:gridCol w="2693422">
                  <a:extLst>
                    <a:ext uri="{9D8B030D-6E8A-4147-A177-3AD203B41FA5}">
                      <a16:colId xmlns:a16="http://schemas.microsoft.com/office/drawing/2014/main" val="2706468897"/>
                    </a:ext>
                  </a:extLst>
                </a:gridCol>
              </a:tblGrid>
              <a:tr h="861398">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400" b="1" dirty="0">
                          <a:solidFill>
                            <a:srgbClr val="00B0F0"/>
                          </a:solidFill>
                          <a:latin typeface="Century Gothic" panose="020B0502020202020204" pitchFamily="34" charset="0"/>
                        </a:rPr>
                        <a:t>the (m), the f)</a:t>
                      </a:r>
                    </a:p>
                  </a:txBody>
                  <a:tcPr/>
                </a:tc>
                <a:tc>
                  <a:txBody>
                    <a:bodyPr/>
                    <a:lstStyle/>
                    <a:p>
                      <a:r>
                        <a:rPr lang="en-GB" sz="2400" b="1" dirty="0">
                          <a:solidFill>
                            <a:srgbClr val="00B0F0"/>
                          </a:solidFill>
                          <a:latin typeface="Century Gothic" panose="020B0502020202020204" pitchFamily="34" charset="0"/>
                        </a:rPr>
                        <a:t>to, at, in</a:t>
                      </a:r>
                    </a:p>
                  </a:txBody>
                  <a:tcPr/>
                </a:tc>
                <a:tc>
                  <a:txBody>
                    <a:bodyPr/>
                    <a:lstStyle/>
                    <a:p>
                      <a:r>
                        <a:rPr lang="en-GB" sz="2400" b="1" dirty="0">
                          <a:solidFill>
                            <a:srgbClr val="00B0F0"/>
                          </a:solidFill>
                          <a:latin typeface="Century Gothic" panose="020B0502020202020204" pitchFamily="34" charset="0"/>
                        </a:rPr>
                        <a:t>friend (m), (f)</a:t>
                      </a:r>
                    </a:p>
                    <a:p>
                      <a:endParaRPr lang="en-GB" sz="2400" b="1" dirty="0">
                        <a:solidFill>
                          <a:srgbClr val="00B0F0"/>
                        </a:solidFill>
                        <a:latin typeface="Century Gothic" panose="020B0502020202020204" pitchFamily="34" charset="0"/>
                      </a:endParaRPr>
                    </a:p>
                  </a:txBody>
                  <a:tcPr/>
                </a:tc>
                <a:extLst>
                  <a:ext uri="{0D108BD9-81ED-4DB2-BD59-A6C34878D82A}">
                    <a16:rowId xmlns:a16="http://schemas.microsoft.com/office/drawing/2014/main" val="1164559424"/>
                  </a:ext>
                </a:extLst>
              </a:tr>
              <a:tr h="861398">
                <a:tc vMerge="1">
                  <a:txBody>
                    <a:bodyPr/>
                    <a:lstStyle/>
                    <a:p>
                      <a:endParaRPr lang="en-GB" sz="2400" dirty="0">
                        <a:solidFill>
                          <a:srgbClr val="002060"/>
                        </a:solidFill>
                        <a:latin typeface="Century Gothic" panose="020B0502020202020204" pitchFamily="34" charset="0"/>
                      </a:endParaRPr>
                    </a:p>
                  </a:txBody>
                  <a:tcPr/>
                </a:tc>
                <a:tc>
                  <a:txBody>
                    <a:bodyPr/>
                    <a:lstStyle/>
                    <a:p>
                      <a:r>
                        <a:rPr lang="en-GB" sz="2400" b="1" dirty="0">
                          <a:solidFill>
                            <a:srgbClr val="00B0F0"/>
                          </a:solidFill>
                          <a:latin typeface="Century Gothic" panose="020B0502020202020204" pitchFamily="34" charset="0"/>
                        </a:rPr>
                        <a:t>(the) family</a:t>
                      </a:r>
                    </a:p>
                  </a:txBody>
                  <a:tcPr/>
                </a:tc>
                <a:tc>
                  <a:txBody>
                    <a:bodyPr/>
                    <a:lstStyle/>
                    <a:p>
                      <a:r>
                        <a:rPr lang="en-GB" sz="2400" b="1" dirty="0">
                          <a:solidFill>
                            <a:srgbClr val="00B0F0"/>
                          </a:solidFill>
                          <a:latin typeface="Century Gothic" panose="020B0502020202020204" pitchFamily="34" charset="0"/>
                        </a:rPr>
                        <a:t>(the) brother</a:t>
                      </a:r>
                    </a:p>
                  </a:txBody>
                  <a:tcPr/>
                </a:tc>
                <a:tc>
                  <a:txBody>
                    <a:bodyPr/>
                    <a:lstStyle/>
                    <a:p>
                      <a:r>
                        <a:rPr lang="en-GB" sz="2400" b="1" dirty="0">
                          <a:solidFill>
                            <a:srgbClr val="00B0F0"/>
                          </a:solidFill>
                          <a:latin typeface="Century Gothic" panose="020B0502020202020204" pitchFamily="34" charset="0"/>
                        </a:rPr>
                        <a:t>(the) sister</a:t>
                      </a:r>
                    </a:p>
                  </a:txBody>
                  <a:tcPr/>
                </a:tc>
                <a:extLst>
                  <a:ext uri="{0D108BD9-81ED-4DB2-BD59-A6C34878D82A}">
                    <a16:rowId xmlns:a16="http://schemas.microsoft.com/office/drawing/2014/main" val="760878619"/>
                  </a:ext>
                </a:extLst>
              </a:tr>
              <a:tr h="861398">
                <a:tc rowSpan="2">
                  <a:txBody>
                    <a:bodyPr/>
                    <a:lstStyle/>
                    <a:p>
                      <a:endParaRPr lang="en-GB" sz="2400" dirty="0">
                        <a:solidFill>
                          <a:srgbClr val="002060"/>
                        </a:solidFill>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rgbClr val="92D050"/>
                          </a:solidFill>
                          <a:latin typeface="Century Gothic" panose="020B0502020202020204" pitchFamily="34" charset="0"/>
                        </a:rPr>
                        <a:t>to give, giving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solidFill>
                            <a:srgbClr val="92D050"/>
                          </a:solidFill>
                          <a:latin typeface="Century Gothic" panose="020B0502020202020204" pitchFamily="34" charset="0"/>
                        </a:rPr>
                        <a:t>to prepare, preparing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rgbClr val="92D050"/>
                          </a:solidFill>
                          <a:latin typeface="Century Gothic" panose="020B0502020202020204" pitchFamily="34" charset="0"/>
                        </a:rPr>
                        <a:t>to find, finding</a:t>
                      </a:r>
                    </a:p>
                  </a:txBody>
                  <a:tcPr/>
                </a:tc>
                <a:extLst>
                  <a:ext uri="{0D108BD9-81ED-4DB2-BD59-A6C34878D82A}">
                    <a16:rowId xmlns:a16="http://schemas.microsoft.com/office/drawing/2014/main" val="1047692962"/>
                  </a:ext>
                </a:extLst>
              </a:tr>
              <a:tr h="861398">
                <a:tc vMerge="1">
                  <a:txBody>
                    <a:bodyPr/>
                    <a:lstStyle/>
                    <a:p>
                      <a:endParaRPr lang="en-GB" sz="2400" b="1" dirty="0">
                        <a:solidFill>
                          <a:srgbClr val="002060"/>
                        </a:solidFill>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rgbClr val="92D050"/>
                          </a:solidFill>
                          <a:latin typeface="Century Gothic" panose="020B0502020202020204" pitchFamily="34" charset="0"/>
                        </a:rPr>
                        <a:t>(the) thing</a:t>
                      </a:r>
                    </a:p>
                    <a:p>
                      <a:endParaRPr lang="en-GB" sz="2400" b="1" dirty="0">
                        <a:solidFill>
                          <a:srgbClr val="92D050"/>
                        </a:solidFill>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rgbClr val="92D050"/>
                          </a:solidFill>
                          <a:latin typeface="Century Gothic" panose="020B0502020202020204" pitchFamily="34" charset="0"/>
                        </a:rPr>
                        <a:t>some</a:t>
                      </a:r>
                    </a:p>
                    <a:p>
                      <a:endParaRPr lang="en-GB" sz="2400" b="1" dirty="0">
                        <a:solidFill>
                          <a:srgbClr val="92D050"/>
                        </a:solidFill>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rgbClr val="92D050"/>
                          </a:solidFill>
                          <a:latin typeface="Century Gothic" panose="020B0502020202020204" pitchFamily="34" charset="0"/>
                        </a:rPr>
                        <a:t>how many?</a:t>
                      </a:r>
                    </a:p>
                    <a:p>
                      <a:endParaRPr lang="en-GB" sz="2400" b="1" dirty="0">
                        <a:solidFill>
                          <a:srgbClr val="92D050"/>
                        </a:solidFill>
                        <a:latin typeface="Century Gothic" panose="020B0502020202020204" pitchFamily="34" charset="0"/>
                      </a:endParaRPr>
                    </a:p>
                  </a:txBody>
                  <a:tcPr/>
                </a:tc>
                <a:extLst>
                  <a:ext uri="{0D108BD9-81ED-4DB2-BD59-A6C34878D82A}">
                    <a16:rowId xmlns:a16="http://schemas.microsoft.com/office/drawing/2014/main" val="2198778360"/>
                  </a:ext>
                </a:extLst>
              </a:tr>
              <a:tr h="861398">
                <a:tc rowSpan="2">
                  <a:txBody>
                    <a:bodyPr/>
                    <a:lstStyle/>
                    <a:p>
                      <a:endParaRPr lang="en-GB" sz="2400" dirty="0">
                        <a:solidFill>
                          <a:srgbClr val="002060"/>
                        </a:solidFill>
                        <a:latin typeface="Century Gothic" panose="020B0502020202020204" pitchFamily="34" charset="0"/>
                      </a:endParaRPr>
                    </a:p>
                  </a:txBody>
                  <a:tcPr/>
                </a:tc>
                <a:tc>
                  <a:txBody>
                    <a:bodyPr/>
                    <a:lstStyle/>
                    <a:p>
                      <a:r>
                        <a:rPr lang="en-GB" sz="2400" b="1" dirty="0">
                          <a:solidFill>
                            <a:srgbClr val="FF3399"/>
                          </a:solidFill>
                          <a:latin typeface="Century Gothic" panose="020B0502020202020204" pitchFamily="34" charset="0"/>
                        </a:rPr>
                        <a:t>how?</a:t>
                      </a:r>
                    </a:p>
                  </a:txBody>
                  <a:tcPr/>
                </a:tc>
                <a:tc>
                  <a:txBody>
                    <a:bodyPr/>
                    <a:lstStyle/>
                    <a:p>
                      <a:r>
                        <a:rPr lang="en-GB" sz="2400" b="1" dirty="0">
                          <a:solidFill>
                            <a:srgbClr val="FF3399"/>
                          </a:solidFill>
                          <a:latin typeface="Century Gothic" panose="020B0502020202020204" pitchFamily="34" charset="0"/>
                        </a:rPr>
                        <a:t>(the) mother</a:t>
                      </a:r>
                    </a:p>
                  </a:txBody>
                  <a:tcPr/>
                </a:tc>
                <a:tc>
                  <a:txBody>
                    <a:bodyPr/>
                    <a:lstStyle/>
                    <a:p>
                      <a:r>
                        <a:rPr lang="en-GB" sz="2400" b="1" dirty="0">
                          <a:solidFill>
                            <a:srgbClr val="FF3399"/>
                          </a:solidFill>
                          <a:latin typeface="Century Gothic" panose="020B0502020202020204" pitchFamily="34" charset="0"/>
                        </a:rPr>
                        <a:t>(the) father</a:t>
                      </a:r>
                    </a:p>
                  </a:txBody>
                  <a:tcPr/>
                </a:tc>
                <a:extLst>
                  <a:ext uri="{0D108BD9-81ED-4DB2-BD59-A6C34878D82A}">
                    <a16:rowId xmlns:a16="http://schemas.microsoft.com/office/drawing/2014/main" val="3343226472"/>
                  </a:ext>
                </a:extLst>
              </a:tr>
              <a:tr h="861398">
                <a:tc vMerge="1">
                  <a:txBody>
                    <a:bodyPr/>
                    <a:lstStyle/>
                    <a:p>
                      <a:endParaRPr lang="en-GB" sz="2400" b="1" dirty="0">
                        <a:solidFill>
                          <a:srgbClr val="002060"/>
                        </a:solidFill>
                        <a:latin typeface="Century Gothic" panose="020B0502020202020204" pitchFamily="34" charset="0"/>
                      </a:endParaRPr>
                    </a:p>
                  </a:txBody>
                  <a:tcPr/>
                </a:tc>
                <a:tc>
                  <a:txBody>
                    <a:bodyPr/>
                    <a:lstStyle/>
                    <a:p>
                      <a:r>
                        <a:rPr lang="en-GB" sz="2000" b="1" dirty="0">
                          <a:solidFill>
                            <a:srgbClr val="FF3399"/>
                          </a:solidFill>
                          <a:latin typeface="Century Gothic" panose="020B0502020202020204" pitchFamily="34" charset="0"/>
                        </a:rPr>
                        <a:t>(the) teacher (m)</a:t>
                      </a:r>
                    </a:p>
                  </a:txBody>
                  <a:tcPr/>
                </a:tc>
                <a:tc>
                  <a:txBody>
                    <a:bodyPr/>
                    <a:lstStyle/>
                    <a:p>
                      <a:r>
                        <a:rPr lang="en-GB" sz="2400" b="1" dirty="0">
                          <a:solidFill>
                            <a:srgbClr val="FF3399"/>
                          </a:solidFill>
                          <a:latin typeface="Century Gothic" panose="020B0502020202020204" pitchFamily="34" charset="0"/>
                        </a:rPr>
                        <a:t>(the) teacher (f)</a:t>
                      </a:r>
                    </a:p>
                  </a:txBody>
                  <a:tcPr/>
                </a:tc>
                <a:tc>
                  <a:txBody>
                    <a:bodyPr/>
                    <a:lstStyle/>
                    <a:p>
                      <a:r>
                        <a:rPr lang="en-GB" sz="2400" b="1" dirty="0">
                          <a:solidFill>
                            <a:srgbClr val="FF3399"/>
                          </a:solidFill>
                          <a:latin typeface="Century Gothic" panose="020B0502020202020204" pitchFamily="34" charset="0"/>
                        </a:rPr>
                        <a:t>nice</a:t>
                      </a:r>
                    </a:p>
                  </a:txBody>
                  <a:tcPr/>
                </a:tc>
                <a:extLst>
                  <a:ext uri="{0D108BD9-81ED-4DB2-BD59-A6C34878D82A}">
                    <a16:rowId xmlns:a16="http://schemas.microsoft.com/office/drawing/2014/main" val="3232139915"/>
                  </a:ext>
                </a:extLst>
              </a:tr>
            </a:tbl>
          </a:graphicData>
        </a:graphic>
      </p:graphicFrame>
      <p:pic>
        <p:nvPicPr>
          <p:cNvPr id="12" name="Picture 11">
            <a:extLst>
              <a:ext uri="{FF2B5EF4-FFF2-40B4-BE49-F238E27FC236}">
                <a16:creationId xmlns:a16="http://schemas.microsoft.com/office/drawing/2014/main" id="{646DB022-9ABC-4362-8D0C-7D69BC8F8FB0}"/>
              </a:ext>
            </a:extLst>
          </p:cNvPr>
          <p:cNvPicPr>
            <a:picLocks noChangeAspect="1"/>
          </p:cNvPicPr>
          <p:nvPr/>
        </p:nvPicPr>
        <p:blipFill>
          <a:blip r:embed="rId3"/>
          <a:stretch>
            <a:fillRect/>
          </a:stretch>
        </p:blipFill>
        <p:spPr>
          <a:xfrm>
            <a:off x="720303" y="2857345"/>
            <a:ext cx="1186070" cy="1080360"/>
          </a:xfrm>
          <a:prstGeom prst="rect">
            <a:avLst/>
          </a:prstGeom>
        </p:spPr>
      </p:pic>
      <p:pic>
        <p:nvPicPr>
          <p:cNvPr id="13" name="Picture 12" descr="Icon&#10;&#10;Description automatically generated">
            <a:extLst>
              <a:ext uri="{FF2B5EF4-FFF2-40B4-BE49-F238E27FC236}">
                <a16:creationId xmlns:a16="http://schemas.microsoft.com/office/drawing/2014/main" id="{AA79AF55-8D9E-4F54-AB9F-7C64F32650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777" y="1078021"/>
            <a:ext cx="1186070" cy="1186070"/>
          </a:xfrm>
          <a:prstGeom prst="rect">
            <a:avLst/>
          </a:prstGeom>
        </p:spPr>
      </p:pic>
      <p:pic>
        <p:nvPicPr>
          <p:cNvPr id="14" name="Picture 13">
            <a:extLst>
              <a:ext uri="{FF2B5EF4-FFF2-40B4-BE49-F238E27FC236}">
                <a16:creationId xmlns:a16="http://schemas.microsoft.com/office/drawing/2014/main" id="{F4EF391F-7185-43DB-888E-93C41614F796}"/>
              </a:ext>
            </a:extLst>
          </p:cNvPr>
          <p:cNvPicPr>
            <a:picLocks noChangeAspect="1"/>
          </p:cNvPicPr>
          <p:nvPr/>
        </p:nvPicPr>
        <p:blipFill>
          <a:blip r:embed="rId5"/>
          <a:stretch>
            <a:fillRect/>
          </a:stretch>
        </p:blipFill>
        <p:spPr>
          <a:xfrm>
            <a:off x="922093" y="4558325"/>
            <a:ext cx="804850" cy="762489"/>
          </a:xfrm>
          <a:prstGeom prst="rect">
            <a:avLst/>
          </a:prstGeom>
        </p:spPr>
      </p:pic>
      <p:sp>
        <p:nvSpPr>
          <p:cNvPr id="15" name="TextBox 14">
            <a:extLst>
              <a:ext uri="{FF2B5EF4-FFF2-40B4-BE49-F238E27FC236}">
                <a16:creationId xmlns:a16="http://schemas.microsoft.com/office/drawing/2014/main" id="{ECBBC338-E178-4E0F-9CAB-A446C38D7E5A}"/>
              </a:ext>
            </a:extLst>
          </p:cNvPr>
          <p:cNvSpPr txBox="1"/>
          <p:nvPr/>
        </p:nvSpPr>
        <p:spPr>
          <a:xfrm>
            <a:off x="984081" y="5320775"/>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x1</a:t>
            </a:r>
          </a:p>
        </p:txBody>
      </p:sp>
      <p:sp>
        <p:nvSpPr>
          <p:cNvPr id="16" name="TextBox 15">
            <a:extLst>
              <a:ext uri="{FF2B5EF4-FFF2-40B4-BE49-F238E27FC236}">
                <a16:creationId xmlns:a16="http://schemas.microsoft.com/office/drawing/2014/main" id="{39A1D7E5-963A-4B67-B769-F6E321F68BA1}"/>
              </a:ext>
            </a:extLst>
          </p:cNvPr>
          <p:cNvSpPr txBox="1"/>
          <p:nvPr/>
        </p:nvSpPr>
        <p:spPr>
          <a:xfrm>
            <a:off x="922093" y="3877705"/>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x2</a:t>
            </a:r>
          </a:p>
        </p:txBody>
      </p:sp>
      <p:sp>
        <p:nvSpPr>
          <p:cNvPr id="17" name="TextBox 16">
            <a:extLst>
              <a:ext uri="{FF2B5EF4-FFF2-40B4-BE49-F238E27FC236}">
                <a16:creationId xmlns:a16="http://schemas.microsoft.com/office/drawing/2014/main" id="{6B96F05F-0841-462A-8980-73649075DAD8}"/>
              </a:ext>
            </a:extLst>
          </p:cNvPr>
          <p:cNvSpPr txBox="1"/>
          <p:nvPr/>
        </p:nvSpPr>
        <p:spPr>
          <a:xfrm>
            <a:off x="993953" y="2002406"/>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x3</a:t>
            </a:r>
          </a:p>
        </p:txBody>
      </p:sp>
      <p:sp>
        <p:nvSpPr>
          <p:cNvPr id="18" name="TextBox 17">
            <a:extLst>
              <a:ext uri="{FF2B5EF4-FFF2-40B4-BE49-F238E27FC236}">
                <a16:creationId xmlns:a16="http://schemas.microsoft.com/office/drawing/2014/main" id="{15CE0EFC-CF0B-451D-8115-2F7400E122CF}"/>
              </a:ext>
            </a:extLst>
          </p:cNvPr>
          <p:cNvSpPr txBox="1"/>
          <p:nvPr/>
        </p:nvSpPr>
        <p:spPr>
          <a:xfrm>
            <a:off x="2190843" y="5722772"/>
            <a:ext cx="221587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kern="0" dirty="0">
                <a:solidFill>
                  <a:srgbClr val="002060"/>
                </a:solidFill>
                <a:latin typeface="Century Gothic" panose="020B0502020202020204" pitchFamily="34" charset="0"/>
                <a:cs typeface="Arial"/>
                <a:sym typeface="Arial"/>
              </a:rPr>
              <a:t>le </a:t>
            </a:r>
            <a:r>
              <a:rPr lang="en-GB" sz="2400" kern="0" dirty="0" err="1">
                <a:solidFill>
                  <a:srgbClr val="002060"/>
                </a:solidFill>
                <a:latin typeface="Century Gothic" panose="020B0502020202020204" pitchFamily="34" charset="0"/>
                <a:cs typeface="Arial"/>
                <a:sym typeface="Arial"/>
              </a:rPr>
              <a:t>professeur</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19" name="TextBox 18">
            <a:extLst>
              <a:ext uri="{FF2B5EF4-FFF2-40B4-BE49-F238E27FC236}">
                <a16:creationId xmlns:a16="http://schemas.microsoft.com/office/drawing/2014/main" id="{C7F15B3A-B5E1-4517-BF93-AA6FC4542877}"/>
              </a:ext>
            </a:extLst>
          </p:cNvPr>
          <p:cNvSpPr txBox="1"/>
          <p:nvPr/>
        </p:nvSpPr>
        <p:spPr>
          <a:xfrm>
            <a:off x="4584083" y="5741066"/>
            <a:ext cx="29753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kern="0" noProof="0" dirty="0">
                <a:solidFill>
                  <a:srgbClr val="002060"/>
                </a:solidFill>
                <a:latin typeface="Century Gothic" panose="020B0502020202020204" pitchFamily="34" charset="0"/>
                <a:cs typeface="Arial"/>
                <a:sym typeface="Arial"/>
              </a:rPr>
              <a:t>la </a:t>
            </a:r>
            <a:r>
              <a:rPr lang="en-GB" sz="2400" kern="0" noProof="0" dirty="0" err="1">
                <a:solidFill>
                  <a:srgbClr val="002060"/>
                </a:solidFill>
                <a:latin typeface="Century Gothic" panose="020B0502020202020204" pitchFamily="34" charset="0"/>
                <a:cs typeface="Arial"/>
                <a:sym typeface="Arial"/>
              </a:rPr>
              <a:t>professeur</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20" name="TextBox 19">
            <a:extLst>
              <a:ext uri="{FF2B5EF4-FFF2-40B4-BE49-F238E27FC236}">
                <a16:creationId xmlns:a16="http://schemas.microsoft.com/office/drawing/2014/main" id="{6B60A5E3-423D-4C51-8C15-C55D8941F9BE}"/>
              </a:ext>
            </a:extLst>
          </p:cNvPr>
          <p:cNvSpPr txBox="1"/>
          <p:nvPr/>
        </p:nvSpPr>
        <p:spPr>
          <a:xfrm>
            <a:off x="7614455" y="5741066"/>
            <a:ext cx="281841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kern="0" dirty="0" err="1">
                <a:solidFill>
                  <a:srgbClr val="002060"/>
                </a:solidFill>
                <a:latin typeface="Century Gothic" panose="020B0502020202020204" pitchFamily="34" charset="0"/>
                <a:cs typeface="Arial"/>
                <a:sym typeface="Arial"/>
              </a:rPr>
              <a:t>sympa</a:t>
            </a:r>
            <a:r>
              <a:rPr lang="en-GB" sz="2400" kern="0" dirty="0">
                <a:solidFill>
                  <a:srgbClr val="002060"/>
                </a:solidFill>
                <a:latin typeface="Century Gothic" panose="020B0502020202020204" pitchFamily="34" charset="0"/>
                <a:cs typeface="Arial"/>
                <a:sym typeface="Arial"/>
              </a:rPr>
              <a:t>(</a:t>
            </a:r>
            <a:r>
              <a:rPr lang="en-GB" sz="2400" kern="0" dirty="0" err="1">
                <a:solidFill>
                  <a:srgbClr val="002060"/>
                </a:solidFill>
                <a:latin typeface="Century Gothic" panose="020B0502020202020204" pitchFamily="34" charset="0"/>
                <a:cs typeface="Arial"/>
                <a:sym typeface="Arial"/>
              </a:rPr>
              <a:t>thique</a:t>
            </a:r>
            <a:r>
              <a:rPr lang="en-GB" sz="2400" kern="0" dirty="0">
                <a:solidFill>
                  <a:srgbClr val="002060"/>
                </a:solidFill>
                <a:latin typeface="Century Gothic" panose="020B0502020202020204" pitchFamily="34" charset="0"/>
                <a:cs typeface="Arial"/>
                <a:sym typeface="Arial"/>
              </a:rPr>
              <a:t>)</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21" name="TextBox 20">
            <a:extLst>
              <a:ext uri="{FF2B5EF4-FFF2-40B4-BE49-F238E27FC236}">
                <a16:creationId xmlns:a16="http://schemas.microsoft.com/office/drawing/2014/main" id="{66414712-A483-4344-9C57-087954814B21}"/>
              </a:ext>
            </a:extLst>
          </p:cNvPr>
          <p:cNvSpPr txBox="1"/>
          <p:nvPr/>
        </p:nvSpPr>
        <p:spPr>
          <a:xfrm>
            <a:off x="2201658" y="4880718"/>
            <a:ext cx="263791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kern="0" noProof="0" dirty="0">
                <a:solidFill>
                  <a:srgbClr val="002060"/>
                </a:solidFill>
                <a:latin typeface="Century Gothic" panose="020B0502020202020204" pitchFamily="34" charset="0"/>
                <a:cs typeface="Arial"/>
                <a:sym typeface="Arial"/>
              </a:rPr>
              <a:t>comment ?</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22" name="TextBox 21">
            <a:extLst>
              <a:ext uri="{FF2B5EF4-FFF2-40B4-BE49-F238E27FC236}">
                <a16:creationId xmlns:a16="http://schemas.microsoft.com/office/drawing/2014/main" id="{74CB81DA-229C-46EA-88FD-D8546030C841}"/>
              </a:ext>
            </a:extLst>
          </p:cNvPr>
          <p:cNvSpPr txBox="1"/>
          <p:nvPr/>
        </p:nvSpPr>
        <p:spPr>
          <a:xfrm>
            <a:off x="4556463" y="4880718"/>
            <a:ext cx="318424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kern="0" dirty="0">
                <a:solidFill>
                  <a:srgbClr val="002060"/>
                </a:solidFill>
                <a:latin typeface="Century Gothic" panose="020B0502020202020204" pitchFamily="34" charset="0"/>
                <a:cs typeface="Arial"/>
                <a:sym typeface="Arial"/>
              </a:rPr>
              <a:t>la </a:t>
            </a:r>
            <a:r>
              <a:rPr lang="en-GB" sz="2400" kern="0" dirty="0" err="1">
                <a:solidFill>
                  <a:srgbClr val="002060"/>
                </a:solidFill>
                <a:latin typeface="Century Gothic" panose="020B0502020202020204" pitchFamily="34" charset="0"/>
                <a:cs typeface="Arial"/>
                <a:sym typeface="Arial"/>
              </a:rPr>
              <a:t>mère</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23" name="TextBox 22">
            <a:extLst>
              <a:ext uri="{FF2B5EF4-FFF2-40B4-BE49-F238E27FC236}">
                <a16:creationId xmlns:a16="http://schemas.microsoft.com/office/drawing/2014/main" id="{3443510C-6295-4FEB-A75C-CC91E090AA0B}"/>
              </a:ext>
            </a:extLst>
          </p:cNvPr>
          <p:cNvSpPr txBox="1"/>
          <p:nvPr/>
        </p:nvSpPr>
        <p:spPr>
          <a:xfrm>
            <a:off x="7570337" y="4855880"/>
            <a:ext cx="228652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kern="0" noProof="0" dirty="0">
                <a:solidFill>
                  <a:srgbClr val="002060"/>
                </a:solidFill>
                <a:latin typeface="Century Gothic" panose="020B0502020202020204" pitchFamily="34" charset="0"/>
                <a:cs typeface="Arial"/>
                <a:sym typeface="Arial"/>
              </a:rPr>
              <a:t>le </a:t>
            </a:r>
            <a:r>
              <a:rPr lang="en-GB" sz="2400" kern="0" noProof="0" dirty="0" err="1">
                <a:solidFill>
                  <a:srgbClr val="002060"/>
                </a:solidFill>
                <a:latin typeface="Century Gothic" panose="020B0502020202020204" pitchFamily="34" charset="0"/>
                <a:cs typeface="Arial"/>
                <a:sym typeface="Arial"/>
              </a:rPr>
              <a:t>père</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24" name="TextBox 23">
            <a:extLst>
              <a:ext uri="{FF2B5EF4-FFF2-40B4-BE49-F238E27FC236}">
                <a16:creationId xmlns:a16="http://schemas.microsoft.com/office/drawing/2014/main" id="{6CDFE3BD-128B-45E4-8251-20EE47E201F1}"/>
              </a:ext>
            </a:extLst>
          </p:cNvPr>
          <p:cNvSpPr txBox="1"/>
          <p:nvPr/>
        </p:nvSpPr>
        <p:spPr>
          <a:xfrm>
            <a:off x="2213689" y="4007828"/>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kern="0" noProof="0" dirty="0">
                <a:solidFill>
                  <a:srgbClr val="002060"/>
                </a:solidFill>
                <a:latin typeface="Century Gothic" panose="020B0502020202020204" pitchFamily="34" charset="0"/>
                <a:cs typeface="Arial"/>
                <a:sym typeface="Arial"/>
              </a:rPr>
              <a:t>la chose</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25" name="TextBox 24">
            <a:extLst>
              <a:ext uri="{FF2B5EF4-FFF2-40B4-BE49-F238E27FC236}">
                <a16:creationId xmlns:a16="http://schemas.microsoft.com/office/drawing/2014/main" id="{A5F18B9B-255E-4223-8B21-F62B2F1451A0}"/>
              </a:ext>
            </a:extLst>
          </p:cNvPr>
          <p:cNvSpPr txBox="1"/>
          <p:nvPr/>
        </p:nvSpPr>
        <p:spPr>
          <a:xfrm>
            <a:off x="4615137" y="4000815"/>
            <a:ext cx="284350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kern="0" dirty="0">
                <a:solidFill>
                  <a:srgbClr val="002060"/>
                </a:solidFill>
                <a:latin typeface="Century Gothic" panose="020B0502020202020204" pitchFamily="34" charset="0"/>
                <a:cs typeface="Arial"/>
                <a:sym typeface="Arial"/>
              </a:rPr>
              <a:t>des</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26" name="TextBox 25">
            <a:extLst>
              <a:ext uri="{FF2B5EF4-FFF2-40B4-BE49-F238E27FC236}">
                <a16:creationId xmlns:a16="http://schemas.microsoft.com/office/drawing/2014/main" id="{94C1EE82-F948-4AB2-9EF8-F58C478320A1}"/>
              </a:ext>
            </a:extLst>
          </p:cNvPr>
          <p:cNvSpPr txBox="1"/>
          <p:nvPr/>
        </p:nvSpPr>
        <p:spPr>
          <a:xfrm>
            <a:off x="7570337" y="4017013"/>
            <a:ext cx="248907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kern="0" noProof="0" dirty="0">
                <a:solidFill>
                  <a:srgbClr val="002060"/>
                </a:solidFill>
                <a:latin typeface="Century Gothic" panose="020B0502020202020204" pitchFamily="34" charset="0"/>
                <a:cs typeface="Arial"/>
                <a:sym typeface="Arial"/>
              </a:rPr>
              <a:t>combine ?</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27" name="TextBox 26">
            <a:extLst>
              <a:ext uri="{FF2B5EF4-FFF2-40B4-BE49-F238E27FC236}">
                <a16:creationId xmlns:a16="http://schemas.microsoft.com/office/drawing/2014/main" id="{D9254AB9-13E1-4255-BC9F-D47513E7182D}"/>
              </a:ext>
            </a:extLst>
          </p:cNvPr>
          <p:cNvSpPr txBox="1"/>
          <p:nvPr/>
        </p:nvSpPr>
        <p:spPr>
          <a:xfrm>
            <a:off x="2213689" y="3120912"/>
            <a:ext cx="24890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kern="0" dirty="0">
                <a:solidFill>
                  <a:srgbClr val="002060"/>
                </a:solidFill>
                <a:latin typeface="Century Gothic" panose="020B0502020202020204" pitchFamily="34" charset="0"/>
                <a:cs typeface="Arial"/>
                <a:sym typeface="Arial"/>
              </a:rPr>
              <a:t>donner</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28" name="TextBox 27">
            <a:extLst>
              <a:ext uri="{FF2B5EF4-FFF2-40B4-BE49-F238E27FC236}">
                <a16:creationId xmlns:a16="http://schemas.microsoft.com/office/drawing/2014/main" id="{69E142E6-ED99-4540-BDDD-953D3CA8E296}"/>
              </a:ext>
            </a:extLst>
          </p:cNvPr>
          <p:cNvSpPr txBox="1"/>
          <p:nvPr/>
        </p:nvSpPr>
        <p:spPr>
          <a:xfrm>
            <a:off x="4579727" y="3148439"/>
            <a:ext cx="312707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200" kern="0" dirty="0" err="1">
                <a:solidFill>
                  <a:srgbClr val="002060"/>
                </a:solidFill>
                <a:latin typeface="Century Gothic" panose="020B0502020202020204" pitchFamily="34" charset="0"/>
                <a:cs typeface="Arial"/>
                <a:sym typeface="Arial"/>
              </a:rPr>
              <a:t>préparer</a:t>
            </a:r>
            <a:endParaRPr kumimoji="0" lang="en-GB" sz="22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29" name="TextBox 28">
            <a:extLst>
              <a:ext uri="{FF2B5EF4-FFF2-40B4-BE49-F238E27FC236}">
                <a16:creationId xmlns:a16="http://schemas.microsoft.com/office/drawing/2014/main" id="{550490EE-A1F6-442B-A035-72A1B5B4774F}"/>
              </a:ext>
            </a:extLst>
          </p:cNvPr>
          <p:cNvSpPr txBox="1"/>
          <p:nvPr/>
        </p:nvSpPr>
        <p:spPr>
          <a:xfrm>
            <a:off x="7577901" y="3148639"/>
            <a:ext cx="227896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trouver</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30" name="TextBox 29">
            <a:extLst>
              <a:ext uri="{FF2B5EF4-FFF2-40B4-BE49-F238E27FC236}">
                <a16:creationId xmlns:a16="http://schemas.microsoft.com/office/drawing/2014/main" id="{93062BAF-8583-48AE-86DE-F80E6D98CE4B}"/>
              </a:ext>
            </a:extLst>
          </p:cNvPr>
          <p:cNvSpPr txBox="1"/>
          <p:nvPr/>
        </p:nvSpPr>
        <p:spPr>
          <a:xfrm>
            <a:off x="2213689" y="2320332"/>
            <a:ext cx="24218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kern="0" noProof="0" dirty="0">
                <a:solidFill>
                  <a:srgbClr val="002060"/>
                </a:solidFill>
                <a:latin typeface="Century Gothic" panose="020B0502020202020204" pitchFamily="34" charset="0"/>
                <a:cs typeface="Arial"/>
                <a:sym typeface="Arial"/>
              </a:rPr>
              <a:t>la </a:t>
            </a:r>
            <a:r>
              <a:rPr lang="en-GB" sz="2400" kern="0" noProof="0" dirty="0" err="1">
                <a:solidFill>
                  <a:srgbClr val="002060"/>
                </a:solidFill>
                <a:latin typeface="Century Gothic" panose="020B0502020202020204" pitchFamily="34" charset="0"/>
                <a:cs typeface="Arial"/>
                <a:sym typeface="Arial"/>
              </a:rPr>
              <a:t>famille</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31" name="TextBox 30">
            <a:extLst>
              <a:ext uri="{FF2B5EF4-FFF2-40B4-BE49-F238E27FC236}">
                <a16:creationId xmlns:a16="http://schemas.microsoft.com/office/drawing/2014/main" id="{499D405B-E097-43B2-BE83-1D1876AC2FAA}"/>
              </a:ext>
            </a:extLst>
          </p:cNvPr>
          <p:cNvSpPr txBox="1"/>
          <p:nvPr/>
        </p:nvSpPr>
        <p:spPr>
          <a:xfrm>
            <a:off x="4556463" y="2294794"/>
            <a:ext cx="2792696" cy="461665"/>
          </a:xfrm>
          <a:prstGeom prst="rect">
            <a:avLst/>
          </a:prstGeom>
          <a:noFill/>
        </p:spPr>
        <p:txBody>
          <a:bodyPr wrap="square" rtlCol="0">
            <a:spAutoFit/>
          </a:bodyPr>
          <a:lstStyle/>
          <a:p>
            <a:pPr lvl="0">
              <a:buClr>
                <a:srgbClr val="000000"/>
              </a:buClr>
              <a:defRPr/>
            </a:pPr>
            <a:r>
              <a:rPr lang="en-GB" sz="2400" kern="0" dirty="0">
                <a:solidFill>
                  <a:srgbClr val="002060"/>
                </a:solidFill>
                <a:latin typeface="Century Gothic" panose="020B0502020202020204" pitchFamily="34" charset="0"/>
                <a:cs typeface="Arial"/>
                <a:sym typeface="Arial"/>
              </a:rPr>
              <a:t> le frère</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32" name="TextBox 31">
            <a:extLst>
              <a:ext uri="{FF2B5EF4-FFF2-40B4-BE49-F238E27FC236}">
                <a16:creationId xmlns:a16="http://schemas.microsoft.com/office/drawing/2014/main" id="{B10707A9-134A-432D-ADDE-3BDE436DCF47}"/>
              </a:ext>
            </a:extLst>
          </p:cNvPr>
          <p:cNvSpPr txBox="1"/>
          <p:nvPr/>
        </p:nvSpPr>
        <p:spPr>
          <a:xfrm>
            <a:off x="7585125" y="2315091"/>
            <a:ext cx="287348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kern="0" dirty="0">
                <a:solidFill>
                  <a:srgbClr val="002060"/>
                </a:solidFill>
                <a:latin typeface="Century Gothic" panose="020B0502020202020204" pitchFamily="34" charset="0"/>
                <a:cs typeface="Arial"/>
                <a:sym typeface="Arial"/>
              </a:rPr>
              <a:t>la </a:t>
            </a:r>
            <a:r>
              <a:rPr lang="en-GB" sz="2400" kern="0" dirty="0" err="1">
                <a:solidFill>
                  <a:srgbClr val="002060"/>
                </a:solidFill>
                <a:latin typeface="Century Gothic" panose="020B0502020202020204" pitchFamily="34" charset="0"/>
                <a:cs typeface="Arial"/>
                <a:sym typeface="Arial"/>
              </a:rPr>
              <a:t>sœur</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33" name="TextBox 32">
            <a:extLst>
              <a:ext uri="{FF2B5EF4-FFF2-40B4-BE49-F238E27FC236}">
                <a16:creationId xmlns:a16="http://schemas.microsoft.com/office/drawing/2014/main" id="{621774DD-790F-49C5-8D28-A1CE3701C589}"/>
              </a:ext>
            </a:extLst>
          </p:cNvPr>
          <p:cNvSpPr txBox="1"/>
          <p:nvPr/>
        </p:nvSpPr>
        <p:spPr>
          <a:xfrm>
            <a:off x="2162229" y="1453053"/>
            <a:ext cx="24218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kern="0" dirty="0">
                <a:solidFill>
                  <a:srgbClr val="002060"/>
                </a:solidFill>
                <a:latin typeface="Century Gothic" panose="020B0502020202020204" pitchFamily="34" charset="0"/>
                <a:cs typeface="Arial"/>
                <a:sym typeface="Arial"/>
              </a:rPr>
              <a:t>le, la</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34" name="TextBox 33">
            <a:extLst>
              <a:ext uri="{FF2B5EF4-FFF2-40B4-BE49-F238E27FC236}">
                <a16:creationId xmlns:a16="http://schemas.microsoft.com/office/drawing/2014/main" id="{991F7AE0-17FA-4B3B-AFB7-48F96042CEBC}"/>
              </a:ext>
            </a:extLst>
          </p:cNvPr>
          <p:cNvSpPr txBox="1"/>
          <p:nvPr/>
        </p:nvSpPr>
        <p:spPr>
          <a:xfrm>
            <a:off x="4485681" y="1440224"/>
            <a:ext cx="323096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kern="0" dirty="0">
                <a:solidFill>
                  <a:srgbClr val="002060"/>
                </a:solidFill>
                <a:latin typeface="Century Gothic" panose="020B0502020202020204" pitchFamily="34" charset="0"/>
                <a:cs typeface="Arial"/>
                <a:sym typeface="Arial"/>
              </a:rPr>
              <a:t> à</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35" name="TextBox 34">
            <a:extLst>
              <a:ext uri="{FF2B5EF4-FFF2-40B4-BE49-F238E27FC236}">
                <a16:creationId xmlns:a16="http://schemas.microsoft.com/office/drawing/2014/main" id="{077451BE-046B-4A32-9935-4576CE229BBE}"/>
              </a:ext>
            </a:extLst>
          </p:cNvPr>
          <p:cNvSpPr txBox="1"/>
          <p:nvPr/>
        </p:nvSpPr>
        <p:spPr>
          <a:xfrm>
            <a:off x="7559385" y="1419895"/>
            <a:ext cx="287348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kern="0" noProof="0" dirty="0" err="1">
                <a:solidFill>
                  <a:srgbClr val="002060"/>
                </a:solidFill>
                <a:latin typeface="Century Gothic" panose="020B0502020202020204" pitchFamily="34" charset="0"/>
                <a:cs typeface="Arial"/>
                <a:sym typeface="Arial"/>
              </a:rPr>
              <a:t>l’ami</a:t>
            </a:r>
            <a:r>
              <a:rPr lang="en-GB" sz="2400" kern="0" noProof="0" dirty="0">
                <a:solidFill>
                  <a:srgbClr val="002060"/>
                </a:solidFill>
                <a:latin typeface="Century Gothic" panose="020B0502020202020204" pitchFamily="34" charset="0"/>
                <a:cs typeface="Arial"/>
                <a:sym typeface="Arial"/>
              </a:rPr>
              <a:t>, </a:t>
            </a:r>
            <a:r>
              <a:rPr lang="en-GB" sz="2400" kern="0" noProof="0" dirty="0" err="1">
                <a:solidFill>
                  <a:srgbClr val="002060"/>
                </a:solidFill>
                <a:latin typeface="Century Gothic" panose="020B0502020202020204" pitchFamily="34" charset="0"/>
                <a:cs typeface="Arial"/>
                <a:sym typeface="Arial"/>
              </a:rPr>
              <a:t>l’amie</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pic>
        <p:nvPicPr>
          <p:cNvPr id="36" name="Picture 35" descr="Icon&#10;&#10;Description automatically generated">
            <a:extLst>
              <a:ext uri="{FF2B5EF4-FFF2-40B4-BE49-F238E27FC236}">
                <a16:creationId xmlns:a16="http://schemas.microsoft.com/office/drawing/2014/main" id="{337EC94A-0B2D-4D9C-AF67-6B8A074167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52313" y="12477"/>
            <a:ext cx="1139687" cy="1143194"/>
          </a:xfrm>
          <a:prstGeom prst="rect">
            <a:avLst/>
          </a:prstGeom>
        </p:spPr>
      </p:pic>
      <p:pic>
        <p:nvPicPr>
          <p:cNvPr id="37" name="Picture 36" descr="Icon&#10;&#10;Description automatically generated">
            <a:extLst>
              <a:ext uri="{FF2B5EF4-FFF2-40B4-BE49-F238E27FC236}">
                <a16:creationId xmlns:a16="http://schemas.microsoft.com/office/drawing/2014/main" id="{2BE243B4-A0A9-48A6-BACD-99578A7AE4C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30305" y="77103"/>
            <a:ext cx="933659" cy="933659"/>
          </a:xfrm>
          <a:prstGeom prst="rect">
            <a:avLst/>
          </a:prstGeom>
        </p:spPr>
      </p:pic>
      <p:sp>
        <p:nvSpPr>
          <p:cNvPr id="38" name="Explosion: 8 Points 37">
            <a:extLst>
              <a:ext uri="{FF2B5EF4-FFF2-40B4-BE49-F238E27FC236}">
                <a16:creationId xmlns:a16="http://schemas.microsoft.com/office/drawing/2014/main" id="{569C178E-4EAD-4296-B369-677629C63484}"/>
              </a:ext>
            </a:extLst>
          </p:cNvPr>
          <p:cNvSpPr/>
          <p:nvPr/>
        </p:nvSpPr>
        <p:spPr>
          <a:xfrm rot="20101036">
            <a:off x="11050892" y="160678"/>
            <a:ext cx="1051265" cy="846793"/>
          </a:xfrm>
          <a:prstGeom prst="irregularSeal1">
            <a:avLst/>
          </a:prstGeom>
          <a:solidFill>
            <a:schemeClr val="accent4">
              <a:lumMod val="20000"/>
              <a:lumOff val="80000"/>
            </a:schemeClr>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sym typeface="Arial"/>
            </a:endParaRPr>
          </a:p>
        </p:txBody>
      </p:sp>
      <p:sp>
        <p:nvSpPr>
          <p:cNvPr id="39" name="Explosion: 8 Points 38">
            <a:extLst>
              <a:ext uri="{FF2B5EF4-FFF2-40B4-BE49-F238E27FC236}">
                <a16:creationId xmlns:a16="http://schemas.microsoft.com/office/drawing/2014/main" id="{6B350DF9-965D-43CD-B2C7-2DEC2339A2F8}"/>
              </a:ext>
            </a:extLst>
          </p:cNvPr>
          <p:cNvSpPr/>
          <p:nvPr/>
        </p:nvSpPr>
        <p:spPr>
          <a:xfrm rot="20101036">
            <a:off x="11055408" y="156605"/>
            <a:ext cx="1042233" cy="839518"/>
          </a:xfrm>
          <a:prstGeom prst="irregularSeal1">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Arial"/>
              <a:sym typeface="Arial"/>
            </a:endParaRPr>
          </a:p>
        </p:txBody>
      </p:sp>
      <p:sp>
        <p:nvSpPr>
          <p:cNvPr id="40" name="TextBox 39">
            <a:extLst>
              <a:ext uri="{FF2B5EF4-FFF2-40B4-BE49-F238E27FC236}">
                <a16:creationId xmlns:a16="http://schemas.microsoft.com/office/drawing/2014/main" id="{39D68553-E680-4AE5-B4CA-8137C22A3D4F}"/>
              </a:ext>
            </a:extLst>
          </p:cNvPr>
          <p:cNvSpPr txBox="1"/>
          <p:nvPr/>
        </p:nvSpPr>
        <p:spPr>
          <a:xfrm rot="20326871">
            <a:off x="11015203" y="345714"/>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Eras Demi ITC" panose="020B0805030504020804" pitchFamily="34" charset="0"/>
                <a:cs typeface="Arial"/>
                <a:sym typeface="Arial"/>
              </a:rPr>
              <a:t>mots</a:t>
            </a:r>
          </a:p>
        </p:txBody>
      </p:sp>
      <p:sp>
        <p:nvSpPr>
          <p:cNvPr id="41" name="Title 2">
            <a:extLst>
              <a:ext uri="{FF2B5EF4-FFF2-40B4-BE49-F238E27FC236}">
                <a16:creationId xmlns:a16="http://schemas.microsoft.com/office/drawing/2014/main" id="{F508EB62-4A8B-4F4A-B29C-B1642553F79E}"/>
              </a:ext>
            </a:extLst>
          </p:cNvPr>
          <p:cNvSpPr txBox="1">
            <a:spLocks/>
          </p:cNvSpPr>
          <p:nvPr/>
        </p:nvSpPr>
        <p:spPr>
          <a:xfrm>
            <a:off x="10656562" y="1081382"/>
            <a:ext cx="1557451" cy="374973"/>
          </a:xfrm>
          <a:prstGeom prst="rect">
            <a:avLst/>
          </a:prstGeom>
          <a:solidFill>
            <a:srgbClr val="FF0066"/>
          </a:solidFill>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a:solidFill>
                  <a:schemeClr val="bg1"/>
                </a:solidFill>
                <a:latin typeface="Century Gothic" panose="020B0502020202020204" pitchFamily="34" charset="0"/>
              </a:rPr>
              <a:t>vocabulaire</a:t>
            </a:r>
            <a:endParaRPr lang="en-GB" sz="20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436074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3200FB23-742F-4F34-B0CA-D6399C4324A6}"/>
              </a:ext>
            </a:extLst>
          </p:cNvPr>
          <p:cNvSpPr/>
          <p:nvPr/>
        </p:nvSpPr>
        <p:spPr>
          <a:xfrm>
            <a:off x="997859" y="898944"/>
            <a:ext cx="4422701" cy="1307054"/>
          </a:xfrm>
          <a:prstGeom prst="roundRect">
            <a:avLst/>
          </a:prstGeom>
          <a:solidFill>
            <a:srgbClr val="26859D">
              <a:alpha val="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 name="Table 3">
            <a:extLst>
              <a:ext uri="{FF2B5EF4-FFF2-40B4-BE49-F238E27FC236}">
                <a16:creationId xmlns:a16="http://schemas.microsoft.com/office/drawing/2014/main" id="{00F949B2-8CB0-445E-B0FD-F5F635AB80E3}"/>
              </a:ext>
            </a:extLst>
          </p:cNvPr>
          <p:cNvGraphicFramePr>
            <a:graphicFrameLocks noGrp="1"/>
          </p:cNvGraphicFramePr>
          <p:nvPr>
            <p:extLst>
              <p:ext uri="{D42A27DB-BD31-4B8C-83A1-F6EECF244321}">
                <p14:modId xmlns:p14="http://schemas.microsoft.com/office/powerpoint/2010/main" val="1252716831"/>
              </p:ext>
            </p:extLst>
          </p:nvPr>
        </p:nvGraphicFramePr>
        <p:xfrm>
          <a:off x="234183" y="898944"/>
          <a:ext cx="10658764" cy="4310073"/>
        </p:xfrm>
        <a:graphic>
          <a:graphicData uri="http://schemas.openxmlformats.org/drawingml/2006/table">
            <a:tbl>
              <a:tblPr firstRow="1" bandRow="1">
                <a:tableStyleId>{5940675A-B579-460E-94D1-54222C63F5DA}</a:tableStyleId>
              </a:tblPr>
              <a:tblGrid>
                <a:gridCol w="669067">
                  <a:extLst>
                    <a:ext uri="{9D8B030D-6E8A-4147-A177-3AD203B41FA5}">
                      <a16:colId xmlns:a16="http://schemas.microsoft.com/office/drawing/2014/main" val="3714787379"/>
                    </a:ext>
                  </a:extLst>
                </a:gridCol>
                <a:gridCol w="4660315">
                  <a:extLst>
                    <a:ext uri="{9D8B030D-6E8A-4147-A177-3AD203B41FA5}">
                      <a16:colId xmlns:a16="http://schemas.microsoft.com/office/drawing/2014/main" val="405356024"/>
                    </a:ext>
                  </a:extLst>
                </a:gridCol>
                <a:gridCol w="547304">
                  <a:extLst>
                    <a:ext uri="{9D8B030D-6E8A-4147-A177-3AD203B41FA5}">
                      <a16:colId xmlns:a16="http://schemas.microsoft.com/office/drawing/2014/main" val="1440571442"/>
                    </a:ext>
                  </a:extLst>
                </a:gridCol>
                <a:gridCol w="4782078">
                  <a:extLst>
                    <a:ext uri="{9D8B030D-6E8A-4147-A177-3AD203B41FA5}">
                      <a16:colId xmlns:a16="http://schemas.microsoft.com/office/drawing/2014/main" val="277265915"/>
                    </a:ext>
                  </a:extLst>
                </a:gridCol>
              </a:tblGrid>
              <a:tr h="1436691">
                <a:tc>
                  <a:txBody>
                    <a:bodyPr/>
                    <a:lstStyle/>
                    <a:p>
                      <a:endParaRPr lang="en-GB"/>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98853996"/>
                  </a:ext>
                </a:extLst>
              </a:tr>
              <a:tr h="1436691">
                <a:tc>
                  <a:txBody>
                    <a:bodyPr/>
                    <a:lstStyle/>
                    <a:p>
                      <a:endParaRPr lang="en-GB"/>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62138326"/>
                  </a:ext>
                </a:extLst>
              </a:tr>
              <a:tr h="1436691">
                <a:tc>
                  <a:txBody>
                    <a:bodyPr/>
                    <a:lstStyle/>
                    <a:p>
                      <a:endParaRPr lang="en-GB"/>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21101715"/>
                  </a:ext>
                </a:extLst>
              </a:tr>
            </a:tbl>
          </a:graphicData>
        </a:graphic>
      </p:graphicFrame>
      <p:sp>
        <p:nvSpPr>
          <p:cNvPr id="56" name="Rectangle: Rounded Corners 55">
            <a:extLst>
              <a:ext uri="{FF2B5EF4-FFF2-40B4-BE49-F238E27FC236}">
                <a16:creationId xmlns:a16="http://schemas.microsoft.com/office/drawing/2014/main" id="{6521BA05-D592-4F56-B35B-275619AE215B}"/>
              </a:ext>
            </a:extLst>
          </p:cNvPr>
          <p:cNvSpPr/>
          <p:nvPr/>
        </p:nvSpPr>
        <p:spPr>
          <a:xfrm>
            <a:off x="6184236" y="865333"/>
            <a:ext cx="4422701" cy="1779715"/>
          </a:xfrm>
          <a:prstGeom prst="roundRect">
            <a:avLst/>
          </a:prstGeom>
          <a:solidFill>
            <a:srgbClr val="26859D">
              <a:alpha val="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 name="Google Shape;167;p2"/>
          <p:cNvSpPr/>
          <p:nvPr/>
        </p:nvSpPr>
        <p:spPr>
          <a:xfrm>
            <a:off x="123171" y="128500"/>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n-GB" sz="2800" b="1" dirty="0">
                <a:solidFill>
                  <a:srgbClr val="002060"/>
                </a:solidFill>
                <a:latin typeface="Century Gothic"/>
                <a:ea typeface="Century Gothic"/>
                <a:cs typeface="Century Gothic"/>
                <a:sym typeface="Century Gothic"/>
              </a:rPr>
              <a:t>Follow up 5</a:t>
            </a:r>
            <a:endParaRPr lang="en-GB" sz="2800" dirty="0"/>
          </a:p>
        </p:txBody>
      </p:sp>
      <p:sp>
        <p:nvSpPr>
          <p:cNvPr id="110" name="TextBox 109">
            <a:extLst>
              <a:ext uri="{FF2B5EF4-FFF2-40B4-BE49-F238E27FC236}">
                <a16:creationId xmlns:a16="http://schemas.microsoft.com/office/drawing/2014/main" id="{FC774BB8-B7A3-483B-A275-B0B00586723F}"/>
              </a:ext>
            </a:extLst>
          </p:cNvPr>
          <p:cNvSpPr txBox="1"/>
          <p:nvPr/>
        </p:nvSpPr>
        <p:spPr>
          <a:xfrm>
            <a:off x="6424404" y="-1664245"/>
            <a:ext cx="790575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1" name="Title 2">
            <a:extLst>
              <a:ext uri="{FF2B5EF4-FFF2-40B4-BE49-F238E27FC236}">
                <a16:creationId xmlns:a16="http://schemas.microsoft.com/office/drawing/2014/main" id="{F3A3F78C-D704-418C-A08F-B2F4BF7101A4}"/>
              </a:ext>
            </a:extLst>
          </p:cNvPr>
          <p:cNvSpPr txBox="1">
            <a:spLocks/>
          </p:cNvSpPr>
          <p:nvPr/>
        </p:nvSpPr>
        <p:spPr>
          <a:xfrm>
            <a:off x="11003960" y="1165447"/>
            <a:ext cx="953857" cy="385374"/>
          </a:xfrm>
          <a:prstGeom prst="rect">
            <a:avLst/>
          </a:prstGeom>
          <a:solidFill>
            <a:srgbClr val="36AFCE">
              <a:lumMod val="75000"/>
            </a:srgbClr>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dirty="0" err="1">
                <a:ln>
                  <a:noFill/>
                </a:ln>
                <a:solidFill>
                  <a:srgbClr val="FFFFFF"/>
                </a:solidFill>
                <a:effectLst/>
                <a:uLnTx/>
                <a:uFillTx/>
                <a:latin typeface="Century Gothic" panose="020B0502020202020204" pitchFamily="34" charset="0"/>
                <a:cs typeface="Calibri"/>
                <a:sym typeface="Calibri"/>
              </a:rPr>
              <a:t>écrire</a:t>
            </a:r>
            <a:endParaRPr kumimoji="0" lang="en-GB" sz="2000" b="1" i="0" u="none" strike="noStrike" kern="0" cap="none" spc="0" normalizeH="0" baseline="0" noProof="0" dirty="0">
              <a:ln>
                <a:noFill/>
              </a:ln>
              <a:solidFill>
                <a:srgbClr val="FFFFFF"/>
              </a:solidFill>
              <a:effectLst/>
              <a:uLnTx/>
              <a:uFillTx/>
              <a:latin typeface="Century Gothic" panose="020B0502020202020204" pitchFamily="34" charset="0"/>
              <a:cs typeface="Calibri"/>
              <a:sym typeface="Calibri"/>
            </a:endParaRPr>
          </a:p>
        </p:txBody>
      </p:sp>
      <p:pic>
        <p:nvPicPr>
          <p:cNvPr id="63" name="Picture 62" descr="Icon&#10;&#10;Description automatically generated">
            <a:extLst>
              <a:ext uri="{FF2B5EF4-FFF2-40B4-BE49-F238E27FC236}">
                <a16:creationId xmlns:a16="http://schemas.microsoft.com/office/drawing/2014/main" id="{6BFA274E-5C74-4285-B81C-682AD3EC07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2235" y="58981"/>
            <a:ext cx="1126594" cy="1130060"/>
          </a:xfrm>
          <a:prstGeom prst="rect">
            <a:avLst/>
          </a:prstGeom>
        </p:spPr>
      </p:pic>
      <p:sp>
        <p:nvSpPr>
          <p:cNvPr id="9" name="TextBox 8">
            <a:extLst>
              <a:ext uri="{FF2B5EF4-FFF2-40B4-BE49-F238E27FC236}">
                <a16:creationId xmlns:a16="http://schemas.microsoft.com/office/drawing/2014/main" id="{26E49D80-89C5-409C-B5AA-4477A7C9E9A1}"/>
              </a:ext>
            </a:extLst>
          </p:cNvPr>
          <p:cNvSpPr txBox="1"/>
          <p:nvPr/>
        </p:nvSpPr>
        <p:spPr>
          <a:xfrm>
            <a:off x="3212621" y="166029"/>
            <a:ext cx="2733244" cy="461665"/>
          </a:xfrm>
          <a:prstGeom prst="rect">
            <a:avLst/>
          </a:prstGeom>
          <a:noFill/>
        </p:spPr>
        <p:txBody>
          <a:bodyPr wrap="square">
            <a:spAutoFit/>
          </a:bodyPr>
          <a:lstStyle/>
          <a:p>
            <a:r>
              <a:rPr kumimoji="0" lang="en-GB" sz="24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Écris</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n-GB" sz="24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en</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n-GB" sz="24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français</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endParaRPr lang="en-GB" dirty="0"/>
          </a:p>
        </p:txBody>
      </p:sp>
      <p:sp>
        <p:nvSpPr>
          <p:cNvPr id="10" name="TextBox 9">
            <a:extLst>
              <a:ext uri="{FF2B5EF4-FFF2-40B4-BE49-F238E27FC236}">
                <a16:creationId xmlns:a16="http://schemas.microsoft.com/office/drawing/2014/main" id="{26D408BE-C919-4EC8-AA74-23C0D7F5F377}"/>
              </a:ext>
            </a:extLst>
          </p:cNvPr>
          <p:cNvSpPr txBox="1"/>
          <p:nvPr/>
        </p:nvSpPr>
        <p:spPr>
          <a:xfrm>
            <a:off x="5945865" y="149563"/>
            <a:ext cx="2586013" cy="461665"/>
          </a:xfrm>
          <a:prstGeom prst="rect">
            <a:avLst/>
          </a:prstGeom>
          <a:noFill/>
        </p:spPr>
        <p:txBody>
          <a:bodyPr wrap="square">
            <a:spAutoFit/>
          </a:bodyPr>
          <a:lstStyle/>
          <a:p>
            <a:r>
              <a:rPr kumimoji="0" lang="en-GB" sz="24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Écris</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n-GB" sz="24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en</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n-GB" sz="24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anglais</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a:t>
            </a:r>
            <a:endParaRPr lang="en-GB" dirty="0"/>
          </a:p>
        </p:txBody>
      </p:sp>
      <p:sp>
        <p:nvSpPr>
          <p:cNvPr id="4" name="TextBox 3">
            <a:extLst>
              <a:ext uri="{FF2B5EF4-FFF2-40B4-BE49-F238E27FC236}">
                <a16:creationId xmlns:a16="http://schemas.microsoft.com/office/drawing/2014/main" id="{41AE1934-CAF9-462C-8DD8-F399E016CB4C}"/>
              </a:ext>
            </a:extLst>
          </p:cNvPr>
          <p:cNvSpPr txBox="1"/>
          <p:nvPr/>
        </p:nvSpPr>
        <p:spPr>
          <a:xfrm>
            <a:off x="1004678" y="1053598"/>
            <a:ext cx="4415883"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Voici</a:t>
            </a:r>
            <a:r>
              <a:rPr lang="en-GB" sz="2400" dirty="0">
                <a:solidFill>
                  <a:srgbClr val="002060"/>
                </a:solidFill>
                <a:latin typeface="Century Gothic" panose="020B0502020202020204" pitchFamily="34" charset="0"/>
              </a:rPr>
              <a:t> _____ </a:t>
            </a:r>
            <a:r>
              <a:rPr lang="en-GB" sz="2400" dirty="0" err="1">
                <a:solidFill>
                  <a:srgbClr val="002060"/>
                </a:solidFill>
                <a:latin typeface="Century Gothic" panose="020B0502020202020204" pitchFamily="34" charset="0"/>
              </a:rPr>
              <a:t>stylo</a:t>
            </a:r>
            <a:r>
              <a:rPr lang="en-GB" sz="2400" dirty="0">
                <a:solidFill>
                  <a:srgbClr val="002060"/>
                </a:solidFill>
                <a:latin typeface="Century Gothic" panose="020B0502020202020204" pitchFamily="34" charset="0"/>
              </a:rPr>
              <a:t>.___ </a:t>
            </a:r>
            <a:r>
              <a:rPr lang="en-GB" sz="2400" dirty="0" err="1">
                <a:solidFill>
                  <a:srgbClr val="002060"/>
                </a:solidFill>
                <a:latin typeface="Century Gothic" panose="020B0502020202020204" pitchFamily="34" charset="0"/>
              </a:rPr>
              <a:t>est</a:t>
            </a:r>
            <a:r>
              <a:rPr lang="en-GB" sz="2400" dirty="0">
                <a:solidFill>
                  <a:srgbClr val="002060"/>
                </a:solidFill>
                <a:latin typeface="Century Gothic" panose="020B0502020202020204" pitchFamily="34" charset="0"/>
              </a:rPr>
              <a:t> bleu.</a:t>
            </a:r>
          </a:p>
        </p:txBody>
      </p:sp>
      <p:sp>
        <p:nvSpPr>
          <p:cNvPr id="36" name="TextBox 35">
            <a:extLst>
              <a:ext uri="{FF2B5EF4-FFF2-40B4-BE49-F238E27FC236}">
                <a16:creationId xmlns:a16="http://schemas.microsoft.com/office/drawing/2014/main" id="{A48380C5-ED03-4A16-AA8B-E56577BEC7A5}"/>
              </a:ext>
            </a:extLst>
          </p:cNvPr>
          <p:cNvSpPr txBox="1"/>
          <p:nvPr/>
        </p:nvSpPr>
        <p:spPr>
          <a:xfrm>
            <a:off x="1004679" y="1629384"/>
            <a:ext cx="4415883" cy="461665"/>
          </a:xfrm>
          <a:prstGeom prst="rect">
            <a:avLst/>
          </a:prstGeom>
          <a:noFill/>
        </p:spPr>
        <p:txBody>
          <a:bodyPr wrap="square" rtlCol="0">
            <a:spAutoFit/>
          </a:bodyPr>
          <a:lstStyle/>
          <a:p>
            <a:r>
              <a:rPr lang="en-GB" sz="2400" i="1" dirty="0">
                <a:solidFill>
                  <a:srgbClr val="002060"/>
                </a:solidFill>
                <a:latin typeface="Century Gothic" panose="020B0502020202020204" pitchFamily="34" charset="0"/>
              </a:rPr>
              <a:t>_____ ___ my pen. It ___ blue.</a:t>
            </a:r>
          </a:p>
        </p:txBody>
      </p:sp>
      <p:sp>
        <p:nvSpPr>
          <p:cNvPr id="37" name="Oval 36">
            <a:extLst>
              <a:ext uri="{FF2B5EF4-FFF2-40B4-BE49-F238E27FC236}">
                <a16:creationId xmlns:a16="http://schemas.microsoft.com/office/drawing/2014/main" id="{C37F7DB1-9722-407E-9433-8BDC41E01D68}"/>
              </a:ext>
            </a:extLst>
          </p:cNvPr>
          <p:cNvSpPr/>
          <p:nvPr/>
        </p:nvSpPr>
        <p:spPr>
          <a:xfrm>
            <a:off x="311309" y="1391657"/>
            <a:ext cx="487286" cy="461665"/>
          </a:xfrm>
          <a:prstGeom prst="ellipse">
            <a:avLst/>
          </a:prstGeom>
          <a:solidFill>
            <a:srgbClr val="26859D"/>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latin typeface="Century Gothic" panose="020B0502020202020204" pitchFamily="34" charset="0"/>
              </a:rPr>
              <a:t>1</a:t>
            </a:r>
          </a:p>
        </p:txBody>
      </p:sp>
      <p:sp>
        <p:nvSpPr>
          <p:cNvPr id="38" name="Oval 37">
            <a:extLst>
              <a:ext uri="{FF2B5EF4-FFF2-40B4-BE49-F238E27FC236}">
                <a16:creationId xmlns:a16="http://schemas.microsoft.com/office/drawing/2014/main" id="{A3708F85-0A49-428C-A362-B6A4D2437B6B}"/>
              </a:ext>
            </a:extLst>
          </p:cNvPr>
          <p:cNvSpPr/>
          <p:nvPr/>
        </p:nvSpPr>
        <p:spPr>
          <a:xfrm>
            <a:off x="311309" y="2838672"/>
            <a:ext cx="487286" cy="461665"/>
          </a:xfrm>
          <a:prstGeom prst="ellipse">
            <a:avLst/>
          </a:prstGeom>
          <a:solidFill>
            <a:srgbClr val="26859D"/>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latin typeface="Century Gothic" panose="020B0502020202020204" pitchFamily="34" charset="0"/>
              </a:rPr>
              <a:t>2</a:t>
            </a:r>
          </a:p>
        </p:txBody>
      </p:sp>
      <p:sp>
        <p:nvSpPr>
          <p:cNvPr id="39" name="Oval 38">
            <a:extLst>
              <a:ext uri="{FF2B5EF4-FFF2-40B4-BE49-F238E27FC236}">
                <a16:creationId xmlns:a16="http://schemas.microsoft.com/office/drawing/2014/main" id="{30744297-8369-4832-95B9-C08EA3B64850}"/>
              </a:ext>
            </a:extLst>
          </p:cNvPr>
          <p:cNvSpPr/>
          <p:nvPr/>
        </p:nvSpPr>
        <p:spPr>
          <a:xfrm>
            <a:off x="320042" y="4603849"/>
            <a:ext cx="487286" cy="461665"/>
          </a:xfrm>
          <a:prstGeom prst="ellipse">
            <a:avLst/>
          </a:prstGeom>
          <a:solidFill>
            <a:srgbClr val="26859D"/>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latin typeface="Century Gothic" panose="020B0502020202020204" pitchFamily="34" charset="0"/>
              </a:rPr>
              <a:t>3</a:t>
            </a:r>
          </a:p>
        </p:txBody>
      </p:sp>
      <p:sp>
        <p:nvSpPr>
          <p:cNvPr id="40" name="Oval 39">
            <a:extLst>
              <a:ext uri="{FF2B5EF4-FFF2-40B4-BE49-F238E27FC236}">
                <a16:creationId xmlns:a16="http://schemas.microsoft.com/office/drawing/2014/main" id="{B1357FF2-5CE7-4677-9288-6C55E0C373E8}"/>
              </a:ext>
            </a:extLst>
          </p:cNvPr>
          <p:cNvSpPr/>
          <p:nvPr/>
        </p:nvSpPr>
        <p:spPr>
          <a:xfrm>
            <a:off x="5599981" y="1288028"/>
            <a:ext cx="487286" cy="461665"/>
          </a:xfrm>
          <a:prstGeom prst="ellipse">
            <a:avLst/>
          </a:prstGeom>
          <a:solidFill>
            <a:srgbClr val="26859D"/>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latin typeface="Century Gothic" panose="020B0502020202020204" pitchFamily="34" charset="0"/>
              </a:rPr>
              <a:t>4</a:t>
            </a:r>
          </a:p>
        </p:txBody>
      </p:sp>
      <p:sp>
        <p:nvSpPr>
          <p:cNvPr id="41" name="Oval 40">
            <a:extLst>
              <a:ext uri="{FF2B5EF4-FFF2-40B4-BE49-F238E27FC236}">
                <a16:creationId xmlns:a16="http://schemas.microsoft.com/office/drawing/2014/main" id="{9DD6E71F-34FF-4830-88E4-6214FF14AA76}"/>
              </a:ext>
            </a:extLst>
          </p:cNvPr>
          <p:cNvSpPr/>
          <p:nvPr/>
        </p:nvSpPr>
        <p:spPr>
          <a:xfrm>
            <a:off x="5599981" y="2778134"/>
            <a:ext cx="487286" cy="461665"/>
          </a:xfrm>
          <a:prstGeom prst="ellipse">
            <a:avLst/>
          </a:prstGeom>
          <a:solidFill>
            <a:srgbClr val="26859D"/>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latin typeface="Century Gothic" panose="020B0502020202020204" pitchFamily="34" charset="0"/>
              </a:rPr>
              <a:t>5</a:t>
            </a:r>
          </a:p>
        </p:txBody>
      </p:sp>
      <p:sp>
        <p:nvSpPr>
          <p:cNvPr id="42" name="Oval 41">
            <a:extLst>
              <a:ext uri="{FF2B5EF4-FFF2-40B4-BE49-F238E27FC236}">
                <a16:creationId xmlns:a16="http://schemas.microsoft.com/office/drawing/2014/main" id="{E0BA0D53-EAFF-450D-8456-80FB399B725A}"/>
              </a:ext>
            </a:extLst>
          </p:cNvPr>
          <p:cNvSpPr/>
          <p:nvPr/>
        </p:nvSpPr>
        <p:spPr>
          <a:xfrm>
            <a:off x="5608714" y="4543311"/>
            <a:ext cx="487286" cy="461665"/>
          </a:xfrm>
          <a:prstGeom prst="ellipse">
            <a:avLst/>
          </a:prstGeom>
          <a:solidFill>
            <a:srgbClr val="26859D"/>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latin typeface="Century Gothic" panose="020B0502020202020204" pitchFamily="34" charset="0"/>
              </a:rPr>
              <a:t>6</a:t>
            </a:r>
          </a:p>
        </p:txBody>
      </p:sp>
      <p:sp>
        <p:nvSpPr>
          <p:cNvPr id="43" name="TextBox 42">
            <a:extLst>
              <a:ext uri="{FF2B5EF4-FFF2-40B4-BE49-F238E27FC236}">
                <a16:creationId xmlns:a16="http://schemas.microsoft.com/office/drawing/2014/main" id="{50803BF3-7A72-4D41-8238-7C9AFF54F814}"/>
              </a:ext>
            </a:extLst>
          </p:cNvPr>
          <p:cNvSpPr txBox="1"/>
          <p:nvPr/>
        </p:nvSpPr>
        <p:spPr>
          <a:xfrm>
            <a:off x="1004678" y="2669642"/>
            <a:ext cx="4415883" cy="830997"/>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Voici</a:t>
            </a:r>
            <a:r>
              <a:rPr lang="en-GB" sz="2400" dirty="0">
                <a:solidFill>
                  <a:srgbClr val="002060"/>
                </a:solidFill>
                <a:latin typeface="Century Gothic" panose="020B0502020202020204" pitchFamily="34" charset="0"/>
              </a:rPr>
              <a:t> _____ </a:t>
            </a:r>
            <a:r>
              <a:rPr lang="en-GB" sz="2400" dirty="0" err="1">
                <a:solidFill>
                  <a:srgbClr val="002060"/>
                </a:solidFill>
                <a:latin typeface="Century Gothic" panose="020B0502020202020204" pitchFamily="34" charset="0"/>
              </a:rPr>
              <a:t>bouteille</a:t>
            </a:r>
            <a:r>
              <a:rPr lang="en-GB" sz="2400" dirty="0">
                <a:solidFill>
                  <a:srgbClr val="002060"/>
                </a:solidFill>
                <a:latin typeface="Century Gothic" panose="020B0502020202020204" pitchFamily="34" charset="0"/>
              </a:rPr>
              <a:t> .___ </a:t>
            </a:r>
            <a:r>
              <a:rPr lang="en-GB" sz="2400" dirty="0" err="1">
                <a:solidFill>
                  <a:srgbClr val="002060"/>
                </a:solidFill>
                <a:latin typeface="Century Gothic" panose="020B0502020202020204" pitchFamily="34" charset="0"/>
              </a:rPr>
              <a:t>est</a:t>
            </a:r>
            <a:r>
              <a:rPr lang="en-GB" sz="2400" dirty="0">
                <a:solidFill>
                  <a:srgbClr val="002060"/>
                </a:solidFill>
                <a:latin typeface="Century Gothic" panose="020B0502020202020204" pitchFamily="34" charset="0"/>
              </a:rPr>
              <a:t> __________.</a:t>
            </a:r>
          </a:p>
        </p:txBody>
      </p:sp>
      <p:sp>
        <p:nvSpPr>
          <p:cNvPr id="44" name="TextBox 43">
            <a:extLst>
              <a:ext uri="{FF2B5EF4-FFF2-40B4-BE49-F238E27FC236}">
                <a16:creationId xmlns:a16="http://schemas.microsoft.com/office/drawing/2014/main" id="{FF775759-17AE-499D-B0BA-2DBB7D27C973}"/>
              </a:ext>
            </a:extLst>
          </p:cNvPr>
          <p:cNvSpPr txBox="1"/>
          <p:nvPr/>
        </p:nvSpPr>
        <p:spPr>
          <a:xfrm>
            <a:off x="1004677" y="3468586"/>
            <a:ext cx="4415883" cy="830997"/>
          </a:xfrm>
          <a:prstGeom prst="rect">
            <a:avLst/>
          </a:prstGeom>
          <a:noFill/>
        </p:spPr>
        <p:txBody>
          <a:bodyPr wrap="square" rtlCol="0">
            <a:spAutoFit/>
          </a:bodyPr>
          <a:lstStyle/>
          <a:p>
            <a:r>
              <a:rPr lang="en-GB" sz="2400" i="1" dirty="0">
                <a:solidFill>
                  <a:srgbClr val="002060"/>
                </a:solidFill>
                <a:latin typeface="Century Gothic" panose="020B0502020202020204" pitchFamily="34" charset="0"/>
              </a:rPr>
              <a:t>_____ ___ my bottle. It is important.</a:t>
            </a:r>
          </a:p>
        </p:txBody>
      </p:sp>
      <p:sp>
        <p:nvSpPr>
          <p:cNvPr id="45" name="TextBox 44">
            <a:extLst>
              <a:ext uri="{FF2B5EF4-FFF2-40B4-BE49-F238E27FC236}">
                <a16:creationId xmlns:a16="http://schemas.microsoft.com/office/drawing/2014/main" id="{B2118873-AF28-4291-B628-40DB1D31A260}"/>
              </a:ext>
            </a:extLst>
          </p:cNvPr>
          <p:cNvSpPr txBox="1"/>
          <p:nvPr/>
        </p:nvSpPr>
        <p:spPr>
          <a:xfrm>
            <a:off x="997860" y="4622965"/>
            <a:ext cx="4415883" cy="830997"/>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Voici</a:t>
            </a:r>
            <a:r>
              <a:rPr lang="en-GB" sz="2400" dirty="0">
                <a:solidFill>
                  <a:srgbClr val="002060"/>
                </a:solidFill>
                <a:latin typeface="Century Gothic" panose="020B0502020202020204" pitchFamily="34" charset="0"/>
              </a:rPr>
              <a:t> _____ </a:t>
            </a:r>
            <a:r>
              <a:rPr lang="en-GB" sz="2400" dirty="0" err="1">
                <a:solidFill>
                  <a:srgbClr val="002060"/>
                </a:solidFill>
                <a:latin typeface="Century Gothic" panose="020B0502020202020204" pitchFamily="34" charset="0"/>
              </a:rPr>
              <a:t>maison</a:t>
            </a:r>
            <a:r>
              <a:rPr lang="en-GB" sz="2400" dirty="0">
                <a:solidFill>
                  <a:srgbClr val="002060"/>
                </a:solidFill>
                <a:latin typeface="Century Gothic" panose="020B0502020202020204" pitchFamily="34" charset="0"/>
              </a:rPr>
              <a:t> .___ </a:t>
            </a:r>
            <a:r>
              <a:rPr lang="en-GB" sz="2400" dirty="0" err="1">
                <a:solidFill>
                  <a:srgbClr val="002060"/>
                </a:solidFill>
                <a:latin typeface="Century Gothic" panose="020B0502020202020204" pitchFamily="34" charset="0"/>
              </a:rPr>
              <a:t>est</a:t>
            </a:r>
            <a:r>
              <a:rPr lang="en-GB" sz="2400" dirty="0">
                <a:solidFill>
                  <a:srgbClr val="002060"/>
                </a:solidFill>
                <a:latin typeface="Century Gothic" panose="020B0502020202020204" pitchFamily="34" charset="0"/>
              </a:rPr>
              <a:t> __________.</a:t>
            </a:r>
          </a:p>
        </p:txBody>
      </p:sp>
      <p:sp>
        <p:nvSpPr>
          <p:cNvPr id="46" name="TextBox 45">
            <a:extLst>
              <a:ext uri="{FF2B5EF4-FFF2-40B4-BE49-F238E27FC236}">
                <a16:creationId xmlns:a16="http://schemas.microsoft.com/office/drawing/2014/main" id="{D6140A86-AC14-4781-A192-131A691D242E}"/>
              </a:ext>
            </a:extLst>
          </p:cNvPr>
          <p:cNvSpPr txBox="1"/>
          <p:nvPr/>
        </p:nvSpPr>
        <p:spPr>
          <a:xfrm>
            <a:off x="997859" y="5421909"/>
            <a:ext cx="4415883" cy="830997"/>
          </a:xfrm>
          <a:prstGeom prst="rect">
            <a:avLst/>
          </a:prstGeom>
          <a:noFill/>
        </p:spPr>
        <p:txBody>
          <a:bodyPr wrap="square" rtlCol="0">
            <a:spAutoFit/>
          </a:bodyPr>
          <a:lstStyle/>
          <a:p>
            <a:r>
              <a:rPr lang="en-GB" sz="2400" i="1" dirty="0">
                <a:solidFill>
                  <a:srgbClr val="002060"/>
                </a:solidFill>
                <a:latin typeface="Century Gothic" panose="020B0502020202020204" pitchFamily="34" charset="0"/>
              </a:rPr>
              <a:t>_____ ___ my ______. It is nice.</a:t>
            </a:r>
          </a:p>
        </p:txBody>
      </p:sp>
      <p:sp>
        <p:nvSpPr>
          <p:cNvPr id="47" name="TextBox 46">
            <a:extLst>
              <a:ext uri="{FF2B5EF4-FFF2-40B4-BE49-F238E27FC236}">
                <a16:creationId xmlns:a16="http://schemas.microsoft.com/office/drawing/2014/main" id="{5345247B-3896-4175-A81F-D8A099BD7389}"/>
              </a:ext>
            </a:extLst>
          </p:cNvPr>
          <p:cNvSpPr txBox="1"/>
          <p:nvPr/>
        </p:nvSpPr>
        <p:spPr>
          <a:xfrm>
            <a:off x="6226327" y="1047654"/>
            <a:ext cx="4415883" cy="830997"/>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Voici</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mon</a:t>
            </a:r>
            <a:r>
              <a:rPr lang="en-GB" sz="2400" dirty="0">
                <a:solidFill>
                  <a:srgbClr val="002060"/>
                </a:solidFill>
                <a:latin typeface="Century Gothic" panose="020B0502020202020204" pitchFamily="34" charset="0"/>
              </a:rPr>
              <a:t> _______ . Il _____ __________.</a:t>
            </a:r>
          </a:p>
        </p:txBody>
      </p:sp>
      <p:sp>
        <p:nvSpPr>
          <p:cNvPr id="48" name="TextBox 47">
            <a:extLst>
              <a:ext uri="{FF2B5EF4-FFF2-40B4-BE49-F238E27FC236}">
                <a16:creationId xmlns:a16="http://schemas.microsoft.com/office/drawing/2014/main" id="{EAE88F23-8923-4A2F-AB1A-214EEFA4F9F8}"/>
              </a:ext>
            </a:extLst>
          </p:cNvPr>
          <p:cNvSpPr txBox="1"/>
          <p:nvPr/>
        </p:nvSpPr>
        <p:spPr>
          <a:xfrm>
            <a:off x="6210202" y="1838645"/>
            <a:ext cx="4415883" cy="830997"/>
          </a:xfrm>
          <a:prstGeom prst="rect">
            <a:avLst/>
          </a:prstGeom>
          <a:noFill/>
        </p:spPr>
        <p:txBody>
          <a:bodyPr wrap="square" rtlCol="0">
            <a:spAutoFit/>
          </a:bodyPr>
          <a:lstStyle/>
          <a:p>
            <a:r>
              <a:rPr lang="en-GB" sz="2400" i="1" dirty="0">
                <a:solidFill>
                  <a:srgbClr val="002060"/>
                </a:solidFill>
                <a:latin typeface="Century Gothic" panose="020B0502020202020204" pitchFamily="34" charset="0"/>
              </a:rPr>
              <a:t>_____ ___ my brother. ___ is funny.</a:t>
            </a:r>
          </a:p>
        </p:txBody>
      </p:sp>
      <p:sp>
        <p:nvSpPr>
          <p:cNvPr id="49" name="TextBox 48">
            <a:extLst>
              <a:ext uri="{FF2B5EF4-FFF2-40B4-BE49-F238E27FC236}">
                <a16:creationId xmlns:a16="http://schemas.microsoft.com/office/drawing/2014/main" id="{C204A86C-01A8-4B48-B4B6-C795AA52F039}"/>
              </a:ext>
            </a:extLst>
          </p:cNvPr>
          <p:cNvSpPr txBox="1"/>
          <p:nvPr/>
        </p:nvSpPr>
        <p:spPr>
          <a:xfrm>
            <a:off x="6246562" y="2857940"/>
            <a:ext cx="4415883" cy="830997"/>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_______ </a:t>
            </a:r>
            <a:r>
              <a:rPr lang="en-GB" sz="2400" dirty="0" err="1">
                <a:solidFill>
                  <a:srgbClr val="002060"/>
                </a:solidFill>
                <a:latin typeface="Century Gothic" panose="020B0502020202020204" pitchFamily="34" charset="0"/>
              </a:rPr>
              <a:t>mon</a:t>
            </a:r>
            <a:r>
              <a:rPr lang="en-GB" sz="2400" dirty="0">
                <a:solidFill>
                  <a:srgbClr val="002060"/>
                </a:solidFill>
                <a:latin typeface="Century Gothic" panose="020B0502020202020204" pitchFamily="34" charset="0"/>
              </a:rPr>
              <a:t> _______ . ___ _____ __________.</a:t>
            </a:r>
          </a:p>
        </p:txBody>
      </p:sp>
      <p:sp>
        <p:nvSpPr>
          <p:cNvPr id="50" name="TextBox 49">
            <a:extLst>
              <a:ext uri="{FF2B5EF4-FFF2-40B4-BE49-F238E27FC236}">
                <a16:creationId xmlns:a16="http://schemas.microsoft.com/office/drawing/2014/main" id="{3862E1DC-B8F4-4F92-93F1-40F90898793F}"/>
              </a:ext>
            </a:extLst>
          </p:cNvPr>
          <p:cNvSpPr txBox="1"/>
          <p:nvPr/>
        </p:nvSpPr>
        <p:spPr>
          <a:xfrm>
            <a:off x="6246561" y="3656884"/>
            <a:ext cx="4415883" cy="461665"/>
          </a:xfrm>
          <a:prstGeom prst="rect">
            <a:avLst/>
          </a:prstGeom>
          <a:noFill/>
        </p:spPr>
        <p:txBody>
          <a:bodyPr wrap="square" rtlCol="0">
            <a:spAutoFit/>
          </a:bodyPr>
          <a:lstStyle/>
          <a:p>
            <a:r>
              <a:rPr lang="en-GB" sz="2400" i="1" dirty="0">
                <a:solidFill>
                  <a:srgbClr val="002060"/>
                </a:solidFill>
                <a:latin typeface="Century Gothic" panose="020B0502020202020204" pitchFamily="34" charset="0"/>
              </a:rPr>
              <a:t>Here is ____ book. It  is easy. </a:t>
            </a:r>
          </a:p>
        </p:txBody>
      </p:sp>
      <p:sp>
        <p:nvSpPr>
          <p:cNvPr id="51" name="TextBox 50">
            <a:extLst>
              <a:ext uri="{FF2B5EF4-FFF2-40B4-BE49-F238E27FC236}">
                <a16:creationId xmlns:a16="http://schemas.microsoft.com/office/drawing/2014/main" id="{3BC861E9-9AEA-4271-84C5-30D8B0003900}"/>
              </a:ext>
            </a:extLst>
          </p:cNvPr>
          <p:cNvSpPr txBox="1"/>
          <p:nvPr/>
        </p:nvSpPr>
        <p:spPr>
          <a:xfrm>
            <a:off x="6286532" y="4507755"/>
            <a:ext cx="4606415" cy="830997"/>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_______ ma _______ . ___ _____ __________, </a:t>
            </a:r>
            <a:r>
              <a:rPr lang="en-GB" sz="2400" dirty="0" err="1">
                <a:solidFill>
                  <a:srgbClr val="002060"/>
                </a:solidFill>
                <a:latin typeface="Century Gothic" panose="020B0502020202020204" pitchFamily="34" charset="0"/>
              </a:rPr>
              <a:t>aujourd’hui</a:t>
            </a:r>
            <a:r>
              <a:rPr lang="en-GB" sz="2400" dirty="0">
                <a:solidFill>
                  <a:srgbClr val="002060"/>
                </a:solidFill>
                <a:latin typeface="Century Gothic" panose="020B0502020202020204" pitchFamily="34" charset="0"/>
              </a:rPr>
              <a:t>.</a:t>
            </a:r>
          </a:p>
        </p:txBody>
      </p:sp>
      <p:sp>
        <p:nvSpPr>
          <p:cNvPr id="52" name="TextBox 51">
            <a:extLst>
              <a:ext uri="{FF2B5EF4-FFF2-40B4-BE49-F238E27FC236}">
                <a16:creationId xmlns:a16="http://schemas.microsoft.com/office/drawing/2014/main" id="{D2C63707-AF6C-4393-BF76-D8E97D72DE97}"/>
              </a:ext>
            </a:extLst>
          </p:cNvPr>
          <p:cNvSpPr txBox="1"/>
          <p:nvPr/>
        </p:nvSpPr>
        <p:spPr>
          <a:xfrm>
            <a:off x="6286531" y="5306699"/>
            <a:ext cx="4415883" cy="830997"/>
          </a:xfrm>
          <a:prstGeom prst="rect">
            <a:avLst/>
          </a:prstGeom>
          <a:noFill/>
        </p:spPr>
        <p:txBody>
          <a:bodyPr wrap="square" rtlCol="0">
            <a:spAutoFit/>
          </a:bodyPr>
          <a:lstStyle/>
          <a:p>
            <a:r>
              <a:rPr lang="en-GB" sz="2400" i="1" dirty="0">
                <a:solidFill>
                  <a:srgbClr val="002060"/>
                </a:solidFill>
                <a:latin typeface="Century Gothic" panose="020B0502020202020204" pitchFamily="34" charset="0"/>
              </a:rPr>
              <a:t>Here is ____ sister. She is sad, ____________. </a:t>
            </a:r>
          </a:p>
        </p:txBody>
      </p:sp>
      <p:sp>
        <p:nvSpPr>
          <p:cNvPr id="54" name="Rectangle: Rounded Corners 53">
            <a:extLst>
              <a:ext uri="{FF2B5EF4-FFF2-40B4-BE49-F238E27FC236}">
                <a16:creationId xmlns:a16="http://schemas.microsoft.com/office/drawing/2014/main" id="{788BB5AE-E993-4D0A-8386-16CDE4B39E17}"/>
              </a:ext>
            </a:extLst>
          </p:cNvPr>
          <p:cNvSpPr/>
          <p:nvPr/>
        </p:nvSpPr>
        <p:spPr>
          <a:xfrm>
            <a:off x="946777" y="2607769"/>
            <a:ext cx="4422701" cy="1691813"/>
          </a:xfrm>
          <a:prstGeom prst="roundRect">
            <a:avLst/>
          </a:prstGeom>
          <a:solidFill>
            <a:srgbClr val="26859D">
              <a:alpha val="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Rounded Corners 54">
            <a:extLst>
              <a:ext uri="{FF2B5EF4-FFF2-40B4-BE49-F238E27FC236}">
                <a16:creationId xmlns:a16="http://schemas.microsoft.com/office/drawing/2014/main" id="{0A142E6A-4A8A-4D92-B465-C5E7E35383DA}"/>
              </a:ext>
            </a:extLst>
          </p:cNvPr>
          <p:cNvSpPr/>
          <p:nvPr/>
        </p:nvSpPr>
        <p:spPr>
          <a:xfrm>
            <a:off x="946776" y="4596272"/>
            <a:ext cx="4422701" cy="1691813"/>
          </a:xfrm>
          <a:prstGeom prst="roundRect">
            <a:avLst/>
          </a:prstGeom>
          <a:solidFill>
            <a:srgbClr val="26859D">
              <a:alpha val="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Rounded Corners 56">
            <a:extLst>
              <a:ext uri="{FF2B5EF4-FFF2-40B4-BE49-F238E27FC236}">
                <a16:creationId xmlns:a16="http://schemas.microsoft.com/office/drawing/2014/main" id="{35B9EB27-541F-478B-B29A-8477AB7EC219}"/>
              </a:ext>
            </a:extLst>
          </p:cNvPr>
          <p:cNvSpPr/>
          <p:nvPr/>
        </p:nvSpPr>
        <p:spPr>
          <a:xfrm>
            <a:off x="6184235" y="2847112"/>
            <a:ext cx="4422701" cy="1307054"/>
          </a:xfrm>
          <a:prstGeom prst="roundRect">
            <a:avLst/>
          </a:prstGeom>
          <a:solidFill>
            <a:srgbClr val="26859D">
              <a:alpha val="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Rounded Corners 57">
            <a:extLst>
              <a:ext uri="{FF2B5EF4-FFF2-40B4-BE49-F238E27FC236}">
                <a16:creationId xmlns:a16="http://schemas.microsoft.com/office/drawing/2014/main" id="{53E3735E-DA62-44C7-837E-61A2A8C3B2B0}"/>
              </a:ext>
            </a:extLst>
          </p:cNvPr>
          <p:cNvSpPr/>
          <p:nvPr/>
        </p:nvSpPr>
        <p:spPr>
          <a:xfrm>
            <a:off x="6222917" y="4507755"/>
            <a:ext cx="4565356" cy="1770698"/>
          </a:xfrm>
          <a:prstGeom prst="roundRect">
            <a:avLst/>
          </a:prstGeom>
          <a:solidFill>
            <a:srgbClr val="26859D">
              <a:alpha val="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47D81432-34C8-402F-B277-6C7637688C9C}"/>
              </a:ext>
            </a:extLst>
          </p:cNvPr>
          <p:cNvSpPr txBox="1"/>
          <p:nvPr/>
        </p:nvSpPr>
        <p:spPr>
          <a:xfrm>
            <a:off x="1828800" y="1018419"/>
            <a:ext cx="1126273" cy="461665"/>
          </a:xfrm>
          <a:prstGeom prst="rect">
            <a:avLst/>
          </a:prstGeom>
          <a:noFill/>
        </p:spPr>
        <p:txBody>
          <a:bodyPr wrap="square" rtlCol="0">
            <a:spAutoFit/>
          </a:bodyPr>
          <a:lstStyle/>
          <a:p>
            <a:r>
              <a:rPr lang="en-GB" sz="2400" b="1" dirty="0" err="1">
                <a:solidFill>
                  <a:srgbClr val="002060"/>
                </a:solidFill>
                <a:latin typeface="Century Gothic" panose="020B0502020202020204" pitchFamily="34" charset="0"/>
              </a:rPr>
              <a:t>mon</a:t>
            </a:r>
            <a:endParaRPr lang="en-GB" sz="2400" b="1" dirty="0">
              <a:solidFill>
                <a:srgbClr val="002060"/>
              </a:solidFill>
              <a:latin typeface="Century Gothic" panose="020B0502020202020204" pitchFamily="34" charset="0"/>
            </a:endParaRPr>
          </a:p>
        </p:txBody>
      </p:sp>
      <p:sp>
        <p:nvSpPr>
          <p:cNvPr id="60" name="TextBox 59">
            <a:extLst>
              <a:ext uri="{FF2B5EF4-FFF2-40B4-BE49-F238E27FC236}">
                <a16:creationId xmlns:a16="http://schemas.microsoft.com/office/drawing/2014/main" id="{E7B9C119-737A-4238-95DA-AC654DB75741}"/>
              </a:ext>
            </a:extLst>
          </p:cNvPr>
          <p:cNvSpPr txBox="1"/>
          <p:nvPr/>
        </p:nvSpPr>
        <p:spPr>
          <a:xfrm>
            <a:off x="3455497" y="1026716"/>
            <a:ext cx="461108" cy="461665"/>
          </a:xfrm>
          <a:prstGeom prst="rect">
            <a:avLst/>
          </a:prstGeom>
          <a:noFill/>
        </p:spPr>
        <p:txBody>
          <a:bodyPr wrap="square" rtlCol="0">
            <a:spAutoFit/>
          </a:bodyPr>
          <a:lstStyle/>
          <a:p>
            <a:pPr algn="ctr"/>
            <a:r>
              <a:rPr lang="en-GB" sz="2400" b="1" dirty="0">
                <a:solidFill>
                  <a:srgbClr val="002060"/>
                </a:solidFill>
                <a:latin typeface="Century Gothic" panose="020B0502020202020204" pitchFamily="34" charset="0"/>
              </a:rPr>
              <a:t>Il</a:t>
            </a:r>
          </a:p>
        </p:txBody>
      </p:sp>
      <p:sp>
        <p:nvSpPr>
          <p:cNvPr id="62" name="TextBox 61">
            <a:extLst>
              <a:ext uri="{FF2B5EF4-FFF2-40B4-BE49-F238E27FC236}">
                <a16:creationId xmlns:a16="http://schemas.microsoft.com/office/drawing/2014/main" id="{C962822B-D265-4A72-97F3-DD2588C0F8BC}"/>
              </a:ext>
            </a:extLst>
          </p:cNvPr>
          <p:cNvSpPr txBox="1"/>
          <p:nvPr/>
        </p:nvSpPr>
        <p:spPr>
          <a:xfrm>
            <a:off x="1068499" y="1590574"/>
            <a:ext cx="1317862" cy="461665"/>
          </a:xfrm>
          <a:prstGeom prst="rect">
            <a:avLst/>
          </a:prstGeom>
          <a:noFill/>
        </p:spPr>
        <p:txBody>
          <a:bodyPr wrap="square" rtlCol="0">
            <a:spAutoFit/>
          </a:bodyPr>
          <a:lstStyle/>
          <a:p>
            <a:pPr algn="ctr"/>
            <a:r>
              <a:rPr lang="en-GB" sz="2400" b="1" dirty="0">
                <a:solidFill>
                  <a:srgbClr val="002060"/>
                </a:solidFill>
                <a:latin typeface="Century Gothic" panose="020B0502020202020204" pitchFamily="34" charset="0"/>
              </a:rPr>
              <a:t>Here is</a:t>
            </a:r>
          </a:p>
        </p:txBody>
      </p:sp>
      <p:sp>
        <p:nvSpPr>
          <p:cNvPr id="64" name="TextBox 63">
            <a:extLst>
              <a:ext uri="{FF2B5EF4-FFF2-40B4-BE49-F238E27FC236}">
                <a16:creationId xmlns:a16="http://schemas.microsoft.com/office/drawing/2014/main" id="{3AB69758-4260-495C-A9B5-F3332B90385C}"/>
              </a:ext>
            </a:extLst>
          </p:cNvPr>
          <p:cNvSpPr txBox="1"/>
          <p:nvPr/>
        </p:nvSpPr>
        <p:spPr>
          <a:xfrm>
            <a:off x="4009341" y="1626355"/>
            <a:ext cx="461108" cy="461665"/>
          </a:xfrm>
          <a:prstGeom prst="rect">
            <a:avLst/>
          </a:prstGeom>
          <a:noFill/>
        </p:spPr>
        <p:txBody>
          <a:bodyPr wrap="square" rtlCol="0">
            <a:spAutoFit/>
          </a:bodyPr>
          <a:lstStyle/>
          <a:p>
            <a:pPr algn="ctr"/>
            <a:r>
              <a:rPr lang="en-GB" sz="2400" b="1" dirty="0">
                <a:solidFill>
                  <a:srgbClr val="002060"/>
                </a:solidFill>
                <a:latin typeface="Century Gothic" panose="020B0502020202020204" pitchFamily="34" charset="0"/>
              </a:rPr>
              <a:t>is</a:t>
            </a:r>
          </a:p>
        </p:txBody>
      </p:sp>
      <p:sp>
        <p:nvSpPr>
          <p:cNvPr id="65" name="TextBox 64">
            <a:extLst>
              <a:ext uri="{FF2B5EF4-FFF2-40B4-BE49-F238E27FC236}">
                <a16:creationId xmlns:a16="http://schemas.microsoft.com/office/drawing/2014/main" id="{333D285F-A70E-47F9-8202-F50149855FA1}"/>
              </a:ext>
            </a:extLst>
          </p:cNvPr>
          <p:cNvSpPr txBox="1"/>
          <p:nvPr/>
        </p:nvSpPr>
        <p:spPr>
          <a:xfrm>
            <a:off x="1946365" y="2658408"/>
            <a:ext cx="674172" cy="461665"/>
          </a:xfrm>
          <a:prstGeom prst="rect">
            <a:avLst/>
          </a:prstGeom>
          <a:noFill/>
        </p:spPr>
        <p:txBody>
          <a:bodyPr wrap="square" rtlCol="0">
            <a:spAutoFit/>
          </a:bodyPr>
          <a:lstStyle/>
          <a:p>
            <a:pPr algn="ctr"/>
            <a:r>
              <a:rPr lang="en-GB" sz="2400" b="1" dirty="0">
                <a:solidFill>
                  <a:srgbClr val="002060"/>
                </a:solidFill>
                <a:latin typeface="Century Gothic" panose="020B0502020202020204" pitchFamily="34" charset="0"/>
              </a:rPr>
              <a:t>ma</a:t>
            </a:r>
          </a:p>
        </p:txBody>
      </p:sp>
      <p:sp>
        <p:nvSpPr>
          <p:cNvPr id="66" name="TextBox 65">
            <a:extLst>
              <a:ext uri="{FF2B5EF4-FFF2-40B4-BE49-F238E27FC236}">
                <a16:creationId xmlns:a16="http://schemas.microsoft.com/office/drawing/2014/main" id="{AA12E839-8E88-4282-A5B5-C2E37D30D182}"/>
              </a:ext>
            </a:extLst>
          </p:cNvPr>
          <p:cNvSpPr txBox="1"/>
          <p:nvPr/>
        </p:nvSpPr>
        <p:spPr>
          <a:xfrm>
            <a:off x="4009341" y="2652977"/>
            <a:ext cx="862552" cy="461665"/>
          </a:xfrm>
          <a:prstGeom prst="rect">
            <a:avLst/>
          </a:prstGeom>
          <a:noFill/>
        </p:spPr>
        <p:txBody>
          <a:bodyPr wrap="square" rtlCol="0">
            <a:spAutoFit/>
          </a:bodyPr>
          <a:lstStyle/>
          <a:p>
            <a:pPr algn="ctr"/>
            <a:r>
              <a:rPr lang="en-GB" sz="2400" b="1" dirty="0">
                <a:solidFill>
                  <a:srgbClr val="002060"/>
                </a:solidFill>
                <a:latin typeface="Century Gothic" panose="020B0502020202020204" pitchFamily="34" charset="0"/>
              </a:rPr>
              <a:t>Elle</a:t>
            </a:r>
          </a:p>
        </p:txBody>
      </p:sp>
      <p:sp>
        <p:nvSpPr>
          <p:cNvPr id="67" name="TextBox 66">
            <a:extLst>
              <a:ext uri="{FF2B5EF4-FFF2-40B4-BE49-F238E27FC236}">
                <a16:creationId xmlns:a16="http://schemas.microsoft.com/office/drawing/2014/main" id="{105F1740-0FEB-4E8D-9848-EB850969E313}"/>
              </a:ext>
            </a:extLst>
          </p:cNvPr>
          <p:cNvSpPr txBox="1"/>
          <p:nvPr/>
        </p:nvSpPr>
        <p:spPr>
          <a:xfrm>
            <a:off x="859737" y="3037585"/>
            <a:ext cx="1869565" cy="461665"/>
          </a:xfrm>
          <a:prstGeom prst="rect">
            <a:avLst/>
          </a:prstGeom>
          <a:noFill/>
        </p:spPr>
        <p:txBody>
          <a:bodyPr wrap="square" rtlCol="0">
            <a:spAutoFit/>
          </a:bodyPr>
          <a:lstStyle/>
          <a:p>
            <a:pPr algn="ctr"/>
            <a:r>
              <a:rPr lang="en-GB" sz="2400" b="1" dirty="0" err="1">
                <a:solidFill>
                  <a:srgbClr val="002060"/>
                </a:solidFill>
                <a:latin typeface="Century Gothic" panose="020B0502020202020204" pitchFamily="34" charset="0"/>
              </a:rPr>
              <a:t>importante</a:t>
            </a:r>
            <a:endParaRPr lang="en-GB" sz="2400" b="1" dirty="0">
              <a:solidFill>
                <a:srgbClr val="002060"/>
              </a:solidFill>
              <a:latin typeface="Century Gothic" panose="020B0502020202020204" pitchFamily="34" charset="0"/>
            </a:endParaRPr>
          </a:p>
        </p:txBody>
      </p:sp>
      <p:sp>
        <p:nvSpPr>
          <p:cNvPr id="68" name="TextBox 67">
            <a:extLst>
              <a:ext uri="{FF2B5EF4-FFF2-40B4-BE49-F238E27FC236}">
                <a16:creationId xmlns:a16="http://schemas.microsoft.com/office/drawing/2014/main" id="{060ACBC3-C125-477A-AF56-240D8C3DEC21}"/>
              </a:ext>
            </a:extLst>
          </p:cNvPr>
          <p:cNvSpPr txBox="1"/>
          <p:nvPr/>
        </p:nvSpPr>
        <p:spPr>
          <a:xfrm>
            <a:off x="1123955" y="3467401"/>
            <a:ext cx="1262405" cy="461665"/>
          </a:xfrm>
          <a:prstGeom prst="rect">
            <a:avLst/>
          </a:prstGeom>
          <a:noFill/>
        </p:spPr>
        <p:txBody>
          <a:bodyPr wrap="square" rtlCol="0">
            <a:spAutoFit/>
          </a:bodyPr>
          <a:lstStyle/>
          <a:p>
            <a:pPr algn="ctr"/>
            <a:r>
              <a:rPr lang="en-GB" sz="2400" b="1" dirty="0">
                <a:solidFill>
                  <a:srgbClr val="002060"/>
                </a:solidFill>
                <a:latin typeface="Century Gothic" panose="020B0502020202020204" pitchFamily="34" charset="0"/>
              </a:rPr>
              <a:t>Here is</a:t>
            </a:r>
          </a:p>
        </p:txBody>
      </p:sp>
      <p:sp>
        <p:nvSpPr>
          <p:cNvPr id="69" name="TextBox 68">
            <a:extLst>
              <a:ext uri="{FF2B5EF4-FFF2-40B4-BE49-F238E27FC236}">
                <a16:creationId xmlns:a16="http://schemas.microsoft.com/office/drawing/2014/main" id="{F455BAD8-6E1F-4E74-AEBB-5ADB181AB4B3}"/>
              </a:ext>
            </a:extLst>
          </p:cNvPr>
          <p:cNvSpPr txBox="1"/>
          <p:nvPr/>
        </p:nvSpPr>
        <p:spPr>
          <a:xfrm>
            <a:off x="1946365" y="4613889"/>
            <a:ext cx="676405" cy="461665"/>
          </a:xfrm>
          <a:prstGeom prst="rect">
            <a:avLst/>
          </a:prstGeom>
          <a:noFill/>
        </p:spPr>
        <p:txBody>
          <a:bodyPr wrap="square" rtlCol="0">
            <a:spAutoFit/>
          </a:bodyPr>
          <a:lstStyle/>
          <a:p>
            <a:pPr algn="ctr"/>
            <a:r>
              <a:rPr lang="en-GB" sz="2400" b="1" dirty="0">
                <a:solidFill>
                  <a:srgbClr val="002060"/>
                </a:solidFill>
                <a:latin typeface="Century Gothic" panose="020B0502020202020204" pitchFamily="34" charset="0"/>
              </a:rPr>
              <a:t>ma</a:t>
            </a:r>
          </a:p>
        </p:txBody>
      </p:sp>
      <p:sp>
        <p:nvSpPr>
          <p:cNvPr id="70" name="TextBox 69">
            <a:extLst>
              <a:ext uri="{FF2B5EF4-FFF2-40B4-BE49-F238E27FC236}">
                <a16:creationId xmlns:a16="http://schemas.microsoft.com/office/drawing/2014/main" id="{0A592828-C233-42F2-B7FC-0927D02FBA47}"/>
              </a:ext>
            </a:extLst>
          </p:cNvPr>
          <p:cNvSpPr txBox="1"/>
          <p:nvPr/>
        </p:nvSpPr>
        <p:spPr>
          <a:xfrm>
            <a:off x="3821062" y="4616969"/>
            <a:ext cx="779293" cy="461665"/>
          </a:xfrm>
          <a:prstGeom prst="rect">
            <a:avLst/>
          </a:prstGeom>
          <a:noFill/>
        </p:spPr>
        <p:txBody>
          <a:bodyPr wrap="square" rtlCol="0">
            <a:spAutoFit/>
          </a:bodyPr>
          <a:lstStyle/>
          <a:p>
            <a:pPr algn="ctr"/>
            <a:r>
              <a:rPr lang="en-GB" sz="2400" b="1" dirty="0">
                <a:solidFill>
                  <a:srgbClr val="002060"/>
                </a:solidFill>
                <a:latin typeface="Century Gothic" panose="020B0502020202020204" pitchFamily="34" charset="0"/>
              </a:rPr>
              <a:t>Elle</a:t>
            </a:r>
          </a:p>
        </p:txBody>
      </p:sp>
      <p:sp>
        <p:nvSpPr>
          <p:cNvPr id="71" name="TextBox 70">
            <a:extLst>
              <a:ext uri="{FF2B5EF4-FFF2-40B4-BE49-F238E27FC236}">
                <a16:creationId xmlns:a16="http://schemas.microsoft.com/office/drawing/2014/main" id="{B704219A-706E-447A-BE57-9D916FE5842D}"/>
              </a:ext>
            </a:extLst>
          </p:cNvPr>
          <p:cNvSpPr txBox="1"/>
          <p:nvPr/>
        </p:nvSpPr>
        <p:spPr>
          <a:xfrm>
            <a:off x="1096804" y="4987260"/>
            <a:ext cx="1261251" cy="461665"/>
          </a:xfrm>
          <a:prstGeom prst="rect">
            <a:avLst/>
          </a:prstGeom>
          <a:noFill/>
        </p:spPr>
        <p:txBody>
          <a:bodyPr wrap="square" rtlCol="0">
            <a:spAutoFit/>
          </a:bodyPr>
          <a:lstStyle/>
          <a:p>
            <a:pPr algn="ctr"/>
            <a:r>
              <a:rPr lang="en-GB" sz="2400" b="1" dirty="0" err="1">
                <a:solidFill>
                  <a:srgbClr val="002060"/>
                </a:solidFill>
                <a:latin typeface="Century Gothic" panose="020B0502020202020204" pitchFamily="34" charset="0"/>
              </a:rPr>
              <a:t>sympa</a:t>
            </a:r>
            <a:endParaRPr lang="en-GB" sz="2400" b="1" dirty="0">
              <a:solidFill>
                <a:srgbClr val="002060"/>
              </a:solidFill>
              <a:latin typeface="Century Gothic" panose="020B0502020202020204" pitchFamily="34" charset="0"/>
            </a:endParaRPr>
          </a:p>
        </p:txBody>
      </p:sp>
      <p:sp>
        <p:nvSpPr>
          <p:cNvPr id="72" name="TextBox 71">
            <a:extLst>
              <a:ext uri="{FF2B5EF4-FFF2-40B4-BE49-F238E27FC236}">
                <a16:creationId xmlns:a16="http://schemas.microsoft.com/office/drawing/2014/main" id="{5EA4D714-604A-4F14-A7DF-C7123A04170C}"/>
              </a:ext>
            </a:extLst>
          </p:cNvPr>
          <p:cNvSpPr txBox="1"/>
          <p:nvPr/>
        </p:nvSpPr>
        <p:spPr>
          <a:xfrm>
            <a:off x="1118114" y="5407058"/>
            <a:ext cx="1338885" cy="461665"/>
          </a:xfrm>
          <a:prstGeom prst="rect">
            <a:avLst/>
          </a:prstGeom>
          <a:noFill/>
        </p:spPr>
        <p:txBody>
          <a:bodyPr wrap="square" rtlCol="0">
            <a:spAutoFit/>
          </a:bodyPr>
          <a:lstStyle/>
          <a:p>
            <a:pPr algn="ctr"/>
            <a:r>
              <a:rPr lang="en-GB" sz="2400" b="1" dirty="0">
                <a:solidFill>
                  <a:srgbClr val="002060"/>
                </a:solidFill>
                <a:latin typeface="Century Gothic" panose="020B0502020202020204" pitchFamily="34" charset="0"/>
              </a:rPr>
              <a:t>Here is</a:t>
            </a:r>
          </a:p>
        </p:txBody>
      </p:sp>
      <p:sp>
        <p:nvSpPr>
          <p:cNvPr id="73" name="TextBox 72">
            <a:extLst>
              <a:ext uri="{FF2B5EF4-FFF2-40B4-BE49-F238E27FC236}">
                <a16:creationId xmlns:a16="http://schemas.microsoft.com/office/drawing/2014/main" id="{D8456ABE-6AA4-4341-BE84-5E0036E13B9C}"/>
              </a:ext>
            </a:extLst>
          </p:cNvPr>
          <p:cNvSpPr txBox="1"/>
          <p:nvPr/>
        </p:nvSpPr>
        <p:spPr>
          <a:xfrm>
            <a:off x="2904112" y="5414123"/>
            <a:ext cx="1105229" cy="461665"/>
          </a:xfrm>
          <a:prstGeom prst="rect">
            <a:avLst/>
          </a:prstGeom>
          <a:noFill/>
        </p:spPr>
        <p:txBody>
          <a:bodyPr wrap="square" rtlCol="0">
            <a:spAutoFit/>
          </a:bodyPr>
          <a:lstStyle/>
          <a:p>
            <a:pPr algn="ctr"/>
            <a:r>
              <a:rPr lang="en-GB" sz="2400" b="1" dirty="0">
                <a:solidFill>
                  <a:srgbClr val="002060"/>
                </a:solidFill>
                <a:latin typeface="Century Gothic" panose="020B0502020202020204" pitchFamily="34" charset="0"/>
              </a:rPr>
              <a:t>house</a:t>
            </a:r>
          </a:p>
        </p:txBody>
      </p:sp>
      <p:sp>
        <p:nvSpPr>
          <p:cNvPr id="74" name="TextBox 73">
            <a:extLst>
              <a:ext uri="{FF2B5EF4-FFF2-40B4-BE49-F238E27FC236}">
                <a16:creationId xmlns:a16="http://schemas.microsoft.com/office/drawing/2014/main" id="{AB93D484-84C8-41A0-90DE-6DE4988326FD}"/>
              </a:ext>
            </a:extLst>
          </p:cNvPr>
          <p:cNvSpPr txBox="1"/>
          <p:nvPr/>
        </p:nvSpPr>
        <p:spPr>
          <a:xfrm>
            <a:off x="8057382" y="1053597"/>
            <a:ext cx="855593" cy="461665"/>
          </a:xfrm>
          <a:prstGeom prst="rect">
            <a:avLst/>
          </a:prstGeom>
          <a:noFill/>
        </p:spPr>
        <p:txBody>
          <a:bodyPr wrap="square" rtlCol="0">
            <a:spAutoFit/>
          </a:bodyPr>
          <a:lstStyle/>
          <a:p>
            <a:pPr algn="ctr"/>
            <a:r>
              <a:rPr lang="en-GB" sz="2400" b="1" dirty="0">
                <a:solidFill>
                  <a:srgbClr val="002060"/>
                </a:solidFill>
                <a:latin typeface="Century Gothic" panose="020B0502020202020204" pitchFamily="34" charset="0"/>
              </a:rPr>
              <a:t>frère</a:t>
            </a:r>
          </a:p>
        </p:txBody>
      </p:sp>
      <p:sp>
        <p:nvSpPr>
          <p:cNvPr id="75" name="TextBox 74">
            <a:extLst>
              <a:ext uri="{FF2B5EF4-FFF2-40B4-BE49-F238E27FC236}">
                <a16:creationId xmlns:a16="http://schemas.microsoft.com/office/drawing/2014/main" id="{52092DAB-6A47-44A4-8110-B9AD73DB9872}"/>
              </a:ext>
            </a:extLst>
          </p:cNvPr>
          <p:cNvSpPr txBox="1"/>
          <p:nvPr/>
        </p:nvSpPr>
        <p:spPr>
          <a:xfrm>
            <a:off x="9248273" y="1035562"/>
            <a:ext cx="1203695" cy="461665"/>
          </a:xfrm>
          <a:prstGeom prst="rect">
            <a:avLst/>
          </a:prstGeom>
          <a:noFill/>
        </p:spPr>
        <p:txBody>
          <a:bodyPr wrap="square" rtlCol="0">
            <a:spAutoFit/>
          </a:bodyPr>
          <a:lstStyle/>
          <a:p>
            <a:pPr algn="ctr"/>
            <a:r>
              <a:rPr lang="en-GB" sz="2400" b="1" dirty="0" err="1">
                <a:solidFill>
                  <a:srgbClr val="002060"/>
                </a:solidFill>
                <a:latin typeface="Century Gothic" panose="020B0502020202020204" pitchFamily="34" charset="0"/>
              </a:rPr>
              <a:t>est</a:t>
            </a:r>
            <a:endParaRPr lang="en-GB" sz="2400" b="1" dirty="0">
              <a:solidFill>
                <a:srgbClr val="002060"/>
              </a:solidFill>
              <a:latin typeface="Century Gothic" panose="020B0502020202020204" pitchFamily="34" charset="0"/>
            </a:endParaRPr>
          </a:p>
        </p:txBody>
      </p:sp>
      <p:sp>
        <p:nvSpPr>
          <p:cNvPr id="76" name="TextBox 75">
            <a:extLst>
              <a:ext uri="{FF2B5EF4-FFF2-40B4-BE49-F238E27FC236}">
                <a16:creationId xmlns:a16="http://schemas.microsoft.com/office/drawing/2014/main" id="{CF942C36-11E7-47C3-991D-D00B0074CAD2}"/>
              </a:ext>
            </a:extLst>
          </p:cNvPr>
          <p:cNvSpPr txBox="1"/>
          <p:nvPr/>
        </p:nvSpPr>
        <p:spPr>
          <a:xfrm>
            <a:off x="6261284" y="1409033"/>
            <a:ext cx="1587766" cy="461665"/>
          </a:xfrm>
          <a:prstGeom prst="rect">
            <a:avLst/>
          </a:prstGeom>
          <a:noFill/>
        </p:spPr>
        <p:txBody>
          <a:bodyPr wrap="square" rtlCol="0">
            <a:spAutoFit/>
          </a:bodyPr>
          <a:lstStyle/>
          <a:p>
            <a:pPr algn="ctr"/>
            <a:r>
              <a:rPr lang="en-GB" sz="2400" b="1" dirty="0" err="1">
                <a:solidFill>
                  <a:srgbClr val="002060"/>
                </a:solidFill>
                <a:latin typeface="Century Gothic" panose="020B0502020202020204" pitchFamily="34" charset="0"/>
              </a:rPr>
              <a:t>amusant</a:t>
            </a:r>
            <a:endParaRPr lang="en-GB" sz="2400" b="1" dirty="0">
              <a:solidFill>
                <a:srgbClr val="002060"/>
              </a:solidFill>
              <a:latin typeface="Century Gothic" panose="020B0502020202020204" pitchFamily="34" charset="0"/>
            </a:endParaRPr>
          </a:p>
        </p:txBody>
      </p:sp>
      <p:sp>
        <p:nvSpPr>
          <p:cNvPr id="77" name="TextBox 76">
            <a:extLst>
              <a:ext uri="{FF2B5EF4-FFF2-40B4-BE49-F238E27FC236}">
                <a16:creationId xmlns:a16="http://schemas.microsoft.com/office/drawing/2014/main" id="{4DC6CE3B-B479-4D14-AA13-45C82E5E2E27}"/>
              </a:ext>
            </a:extLst>
          </p:cNvPr>
          <p:cNvSpPr txBox="1"/>
          <p:nvPr/>
        </p:nvSpPr>
        <p:spPr>
          <a:xfrm>
            <a:off x="6138073" y="1803028"/>
            <a:ext cx="1678285" cy="461665"/>
          </a:xfrm>
          <a:prstGeom prst="rect">
            <a:avLst/>
          </a:prstGeom>
          <a:noFill/>
        </p:spPr>
        <p:txBody>
          <a:bodyPr wrap="square" rtlCol="0">
            <a:spAutoFit/>
          </a:bodyPr>
          <a:lstStyle/>
          <a:p>
            <a:pPr algn="ctr"/>
            <a:r>
              <a:rPr lang="en-GB" sz="2400" b="1" dirty="0">
                <a:solidFill>
                  <a:srgbClr val="002060"/>
                </a:solidFill>
                <a:latin typeface="Century Gothic" panose="020B0502020202020204" pitchFamily="34" charset="0"/>
              </a:rPr>
              <a:t>Here is</a:t>
            </a:r>
          </a:p>
        </p:txBody>
      </p:sp>
      <p:sp>
        <p:nvSpPr>
          <p:cNvPr id="78" name="TextBox 77">
            <a:extLst>
              <a:ext uri="{FF2B5EF4-FFF2-40B4-BE49-F238E27FC236}">
                <a16:creationId xmlns:a16="http://schemas.microsoft.com/office/drawing/2014/main" id="{028F6ACD-DBED-42EB-B644-0FB5D9BB34F6}"/>
              </a:ext>
            </a:extLst>
          </p:cNvPr>
          <p:cNvSpPr txBox="1"/>
          <p:nvPr/>
        </p:nvSpPr>
        <p:spPr>
          <a:xfrm>
            <a:off x="9109989" y="1854872"/>
            <a:ext cx="1093378" cy="461665"/>
          </a:xfrm>
          <a:prstGeom prst="rect">
            <a:avLst/>
          </a:prstGeom>
          <a:noFill/>
        </p:spPr>
        <p:txBody>
          <a:bodyPr wrap="square" rtlCol="0">
            <a:spAutoFit/>
          </a:bodyPr>
          <a:lstStyle/>
          <a:p>
            <a:pPr algn="ctr"/>
            <a:r>
              <a:rPr lang="en-GB" sz="2400" b="1" dirty="0">
                <a:solidFill>
                  <a:srgbClr val="002060"/>
                </a:solidFill>
                <a:latin typeface="Century Gothic" panose="020B0502020202020204" pitchFamily="34" charset="0"/>
              </a:rPr>
              <a:t>He</a:t>
            </a:r>
          </a:p>
        </p:txBody>
      </p:sp>
      <p:sp>
        <p:nvSpPr>
          <p:cNvPr id="79" name="TextBox 78">
            <a:extLst>
              <a:ext uri="{FF2B5EF4-FFF2-40B4-BE49-F238E27FC236}">
                <a16:creationId xmlns:a16="http://schemas.microsoft.com/office/drawing/2014/main" id="{DA6310E4-30EE-4F4F-A9D1-A177D5C2AED8}"/>
              </a:ext>
            </a:extLst>
          </p:cNvPr>
          <p:cNvSpPr txBox="1"/>
          <p:nvPr/>
        </p:nvSpPr>
        <p:spPr>
          <a:xfrm>
            <a:off x="6060018" y="2847112"/>
            <a:ext cx="1678285" cy="461665"/>
          </a:xfrm>
          <a:prstGeom prst="rect">
            <a:avLst/>
          </a:prstGeom>
          <a:noFill/>
        </p:spPr>
        <p:txBody>
          <a:bodyPr wrap="square" rtlCol="0">
            <a:spAutoFit/>
          </a:bodyPr>
          <a:lstStyle/>
          <a:p>
            <a:pPr algn="ctr"/>
            <a:r>
              <a:rPr lang="en-GB" sz="2400" b="1" dirty="0" err="1">
                <a:solidFill>
                  <a:srgbClr val="002060"/>
                </a:solidFill>
                <a:latin typeface="Century Gothic" panose="020B0502020202020204" pitchFamily="34" charset="0"/>
              </a:rPr>
              <a:t>Voici</a:t>
            </a:r>
            <a:endParaRPr lang="en-GB" sz="2400" b="1" dirty="0">
              <a:solidFill>
                <a:srgbClr val="002060"/>
              </a:solidFill>
              <a:latin typeface="Century Gothic" panose="020B0502020202020204" pitchFamily="34" charset="0"/>
            </a:endParaRPr>
          </a:p>
        </p:txBody>
      </p:sp>
      <p:sp>
        <p:nvSpPr>
          <p:cNvPr id="80" name="TextBox 79">
            <a:extLst>
              <a:ext uri="{FF2B5EF4-FFF2-40B4-BE49-F238E27FC236}">
                <a16:creationId xmlns:a16="http://schemas.microsoft.com/office/drawing/2014/main" id="{CEC967A2-1402-4FF2-A5B9-21E7B7FAFF72}"/>
              </a:ext>
            </a:extLst>
          </p:cNvPr>
          <p:cNvSpPr txBox="1"/>
          <p:nvPr/>
        </p:nvSpPr>
        <p:spPr>
          <a:xfrm>
            <a:off x="7978393" y="2857940"/>
            <a:ext cx="1444387" cy="461665"/>
          </a:xfrm>
          <a:prstGeom prst="rect">
            <a:avLst/>
          </a:prstGeom>
          <a:noFill/>
        </p:spPr>
        <p:txBody>
          <a:bodyPr wrap="square" rtlCol="0">
            <a:spAutoFit/>
          </a:bodyPr>
          <a:lstStyle/>
          <a:p>
            <a:pPr algn="ctr"/>
            <a:r>
              <a:rPr lang="en-GB" sz="2400" b="1" dirty="0">
                <a:solidFill>
                  <a:srgbClr val="002060"/>
                </a:solidFill>
                <a:latin typeface="Century Gothic" panose="020B0502020202020204" pitchFamily="34" charset="0"/>
              </a:rPr>
              <a:t>livre</a:t>
            </a:r>
          </a:p>
        </p:txBody>
      </p:sp>
      <p:sp>
        <p:nvSpPr>
          <p:cNvPr id="81" name="TextBox 80">
            <a:extLst>
              <a:ext uri="{FF2B5EF4-FFF2-40B4-BE49-F238E27FC236}">
                <a16:creationId xmlns:a16="http://schemas.microsoft.com/office/drawing/2014/main" id="{76E7CEE7-D5F3-4153-93F5-43FBCE521DA2}"/>
              </a:ext>
            </a:extLst>
          </p:cNvPr>
          <p:cNvSpPr txBox="1"/>
          <p:nvPr/>
        </p:nvSpPr>
        <p:spPr>
          <a:xfrm>
            <a:off x="9212189" y="2865472"/>
            <a:ext cx="1044597" cy="461665"/>
          </a:xfrm>
          <a:prstGeom prst="rect">
            <a:avLst/>
          </a:prstGeom>
          <a:noFill/>
        </p:spPr>
        <p:txBody>
          <a:bodyPr wrap="square" rtlCol="0">
            <a:spAutoFit/>
          </a:bodyPr>
          <a:lstStyle/>
          <a:p>
            <a:pPr algn="ctr"/>
            <a:r>
              <a:rPr lang="en-GB" sz="2400" b="1" dirty="0">
                <a:solidFill>
                  <a:srgbClr val="002060"/>
                </a:solidFill>
                <a:latin typeface="Century Gothic" panose="020B0502020202020204" pitchFamily="34" charset="0"/>
              </a:rPr>
              <a:t>Il</a:t>
            </a:r>
          </a:p>
        </p:txBody>
      </p:sp>
      <p:sp>
        <p:nvSpPr>
          <p:cNvPr id="82" name="TextBox 81">
            <a:extLst>
              <a:ext uri="{FF2B5EF4-FFF2-40B4-BE49-F238E27FC236}">
                <a16:creationId xmlns:a16="http://schemas.microsoft.com/office/drawing/2014/main" id="{752EE1E7-B90E-450E-A0A7-8B183A558FEF}"/>
              </a:ext>
            </a:extLst>
          </p:cNvPr>
          <p:cNvSpPr txBox="1"/>
          <p:nvPr/>
        </p:nvSpPr>
        <p:spPr>
          <a:xfrm>
            <a:off x="6016641" y="3227272"/>
            <a:ext cx="2845398" cy="461665"/>
          </a:xfrm>
          <a:prstGeom prst="rect">
            <a:avLst/>
          </a:prstGeom>
          <a:noFill/>
        </p:spPr>
        <p:txBody>
          <a:bodyPr wrap="square" rtlCol="0">
            <a:spAutoFit/>
          </a:bodyPr>
          <a:lstStyle/>
          <a:p>
            <a:pPr algn="ctr"/>
            <a:r>
              <a:rPr lang="en-GB" sz="2400" b="1" dirty="0" err="1">
                <a:solidFill>
                  <a:srgbClr val="002060"/>
                </a:solidFill>
                <a:latin typeface="Century Gothic" panose="020B0502020202020204" pitchFamily="34" charset="0"/>
              </a:rPr>
              <a:t>est</a:t>
            </a:r>
            <a:r>
              <a:rPr lang="en-GB" sz="2400" b="1" dirty="0">
                <a:solidFill>
                  <a:srgbClr val="002060"/>
                </a:solidFill>
                <a:latin typeface="Century Gothic" panose="020B0502020202020204" pitchFamily="34" charset="0"/>
              </a:rPr>
              <a:t>      facile</a:t>
            </a:r>
          </a:p>
        </p:txBody>
      </p:sp>
      <p:sp>
        <p:nvSpPr>
          <p:cNvPr id="83" name="TextBox 82">
            <a:extLst>
              <a:ext uri="{FF2B5EF4-FFF2-40B4-BE49-F238E27FC236}">
                <a16:creationId xmlns:a16="http://schemas.microsoft.com/office/drawing/2014/main" id="{A761DE9A-43BC-4045-B8C8-F3C65184D6CF}"/>
              </a:ext>
            </a:extLst>
          </p:cNvPr>
          <p:cNvSpPr txBox="1"/>
          <p:nvPr/>
        </p:nvSpPr>
        <p:spPr>
          <a:xfrm>
            <a:off x="7139251" y="3662366"/>
            <a:ext cx="1146106" cy="461665"/>
          </a:xfrm>
          <a:prstGeom prst="rect">
            <a:avLst/>
          </a:prstGeom>
          <a:noFill/>
        </p:spPr>
        <p:txBody>
          <a:bodyPr wrap="square" rtlCol="0">
            <a:spAutoFit/>
          </a:bodyPr>
          <a:lstStyle/>
          <a:p>
            <a:pPr algn="ctr"/>
            <a:r>
              <a:rPr lang="en-GB" sz="2400" b="1" dirty="0">
                <a:solidFill>
                  <a:srgbClr val="002060"/>
                </a:solidFill>
                <a:latin typeface="Century Gothic" panose="020B0502020202020204" pitchFamily="34" charset="0"/>
              </a:rPr>
              <a:t>my</a:t>
            </a:r>
          </a:p>
        </p:txBody>
      </p:sp>
      <p:sp>
        <p:nvSpPr>
          <p:cNvPr id="84" name="TextBox 83">
            <a:extLst>
              <a:ext uri="{FF2B5EF4-FFF2-40B4-BE49-F238E27FC236}">
                <a16:creationId xmlns:a16="http://schemas.microsoft.com/office/drawing/2014/main" id="{13D5485E-8EF2-4EE0-91D1-7E75D0B6F277}"/>
              </a:ext>
            </a:extLst>
          </p:cNvPr>
          <p:cNvSpPr txBox="1"/>
          <p:nvPr/>
        </p:nvSpPr>
        <p:spPr>
          <a:xfrm>
            <a:off x="6111904" y="4519261"/>
            <a:ext cx="1678285" cy="461665"/>
          </a:xfrm>
          <a:prstGeom prst="rect">
            <a:avLst/>
          </a:prstGeom>
          <a:noFill/>
        </p:spPr>
        <p:txBody>
          <a:bodyPr wrap="square" rtlCol="0">
            <a:spAutoFit/>
          </a:bodyPr>
          <a:lstStyle/>
          <a:p>
            <a:pPr algn="ctr"/>
            <a:r>
              <a:rPr lang="en-GB" sz="2400" b="1" dirty="0" err="1">
                <a:solidFill>
                  <a:srgbClr val="002060"/>
                </a:solidFill>
                <a:latin typeface="Century Gothic" panose="020B0502020202020204" pitchFamily="34" charset="0"/>
              </a:rPr>
              <a:t>Voici</a:t>
            </a:r>
            <a:endParaRPr lang="en-GB" sz="2400" b="1" dirty="0">
              <a:solidFill>
                <a:srgbClr val="002060"/>
              </a:solidFill>
              <a:latin typeface="Century Gothic" panose="020B0502020202020204" pitchFamily="34" charset="0"/>
            </a:endParaRPr>
          </a:p>
        </p:txBody>
      </p:sp>
      <p:sp>
        <p:nvSpPr>
          <p:cNvPr id="85" name="TextBox 84">
            <a:extLst>
              <a:ext uri="{FF2B5EF4-FFF2-40B4-BE49-F238E27FC236}">
                <a16:creationId xmlns:a16="http://schemas.microsoft.com/office/drawing/2014/main" id="{03BD060E-2D91-443C-A40F-479687F5A502}"/>
              </a:ext>
            </a:extLst>
          </p:cNvPr>
          <p:cNvSpPr txBox="1"/>
          <p:nvPr/>
        </p:nvSpPr>
        <p:spPr>
          <a:xfrm>
            <a:off x="7816358" y="4510035"/>
            <a:ext cx="1678285" cy="461665"/>
          </a:xfrm>
          <a:prstGeom prst="rect">
            <a:avLst/>
          </a:prstGeom>
          <a:noFill/>
        </p:spPr>
        <p:txBody>
          <a:bodyPr wrap="square" rtlCol="0">
            <a:spAutoFit/>
          </a:bodyPr>
          <a:lstStyle/>
          <a:p>
            <a:pPr algn="ctr"/>
            <a:r>
              <a:rPr lang="en-GB" sz="2400" b="1" dirty="0" err="1">
                <a:solidFill>
                  <a:srgbClr val="002060"/>
                </a:solidFill>
                <a:latin typeface="Century Gothic" panose="020B0502020202020204" pitchFamily="34" charset="0"/>
              </a:rPr>
              <a:t>sœur</a:t>
            </a:r>
            <a:endParaRPr lang="en-GB" sz="2400" b="1" dirty="0">
              <a:solidFill>
                <a:srgbClr val="002060"/>
              </a:solidFill>
              <a:latin typeface="Century Gothic" panose="020B0502020202020204" pitchFamily="34" charset="0"/>
            </a:endParaRPr>
          </a:p>
        </p:txBody>
      </p:sp>
      <p:sp>
        <p:nvSpPr>
          <p:cNvPr id="86" name="TextBox 85">
            <a:extLst>
              <a:ext uri="{FF2B5EF4-FFF2-40B4-BE49-F238E27FC236}">
                <a16:creationId xmlns:a16="http://schemas.microsoft.com/office/drawing/2014/main" id="{D4B2E46E-B4F1-44F2-8A50-CD82BE496692}"/>
              </a:ext>
            </a:extLst>
          </p:cNvPr>
          <p:cNvSpPr txBox="1"/>
          <p:nvPr/>
        </p:nvSpPr>
        <p:spPr>
          <a:xfrm>
            <a:off x="9173603" y="4510035"/>
            <a:ext cx="1678285" cy="461665"/>
          </a:xfrm>
          <a:prstGeom prst="rect">
            <a:avLst/>
          </a:prstGeom>
          <a:noFill/>
        </p:spPr>
        <p:txBody>
          <a:bodyPr wrap="square" rtlCol="0">
            <a:spAutoFit/>
          </a:bodyPr>
          <a:lstStyle/>
          <a:p>
            <a:pPr algn="ctr"/>
            <a:r>
              <a:rPr lang="en-GB" sz="2400" b="1" dirty="0">
                <a:solidFill>
                  <a:srgbClr val="002060"/>
                </a:solidFill>
                <a:latin typeface="Century Gothic" panose="020B0502020202020204" pitchFamily="34" charset="0"/>
              </a:rPr>
              <a:t>Elle   </a:t>
            </a:r>
            <a:r>
              <a:rPr lang="en-GB" sz="2400" b="1" dirty="0" err="1">
                <a:solidFill>
                  <a:srgbClr val="002060"/>
                </a:solidFill>
                <a:latin typeface="Century Gothic" panose="020B0502020202020204" pitchFamily="34" charset="0"/>
              </a:rPr>
              <a:t>est</a:t>
            </a:r>
            <a:endParaRPr lang="en-GB" sz="2400" b="1" dirty="0">
              <a:solidFill>
                <a:srgbClr val="002060"/>
              </a:solidFill>
              <a:latin typeface="Century Gothic" panose="020B0502020202020204" pitchFamily="34" charset="0"/>
            </a:endParaRPr>
          </a:p>
        </p:txBody>
      </p:sp>
      <p:sp>
        <p:nvSpPr>
          <p:cNvPr id="87" name="TextBox 86">
            <a:extLst>
              <a:ext uri="{FF2B5EF4-FFF2-40B4-BE49-F238E27FC236}">
                <a16:creationId xmlns:a16="http://schemas.microsoft.com/office/drawing/2014/main" id="{57B61264-6B47-4167-8575-E5E4CE649098}"/>
              </a:ext>
            </a:extLst>
          </p:cNvPr>
          <p:cNvSpPr txBox="1"/>
          <p:nvPr/>
        </p:nvSpPr>
        <p:spPr>
          <a:xfrm>
            <a:off x="6196332" y="4854913"/>
            <a:ext cx="1678285" cy="461665"/>
          </a:xfrm>
          <a:prstGeom prst="rect">
            <a:avLst/>
          </a:prstGeom>
          <a:noFill/>
        </p:spPr>
        <p:txBody>
          <a:bodyPr wrap="square" rtlCol="0">
            <a:spAutoFit/>
          </a:bodyPr>
          <a:lstStyle/>
          <a:p>
            <a:pPr algn="ctr"/>
            <a:r>
              <a:rPr lang="en-GB" sz="2400" b="1" dirty="0">
                <a:solidFill>
                  <a:srgbClr val="002060"/>
                </a:solidFill>
                <a:latin typeface="Century Gothic" panose="020B0502020202020204" pitchFamily="34" charset="0"/>
              </a:rPr>
              <a:t>triste</a:t>
            </a:r>
          </a:p>
        </p:txBody>
      </p:sp>
      <p:sp>
        <p:nvSpPr>
          <p:cNvPr id="88" name="TextBox 87">
            <a:extLst>
              <a:ext uri="{FF2B5EF4-FFF2-40B4-BE49-F238E27FC236}">
                <a16:creationId xmlns:a16="http://schemas.microsoft.com/office/drawing/2014/main" id="{D37549CF-5702-4D3E-9981-E363B1932519}"/>
              </a:ext>
            </a:extLst>
          </p:cNvPr>
          <p:cNvSpPr txBox="1"/>
          <p:nvPr/>
        </p:nvSpPr>
        <p:spPr>
          <a:xfrm>
            <a:off x="7078404" y="5277995"/>
            <a:ext cx="1268385" cy="461665"/>
          </a:xfrm>
          <a:prstGeom prst="rect">
            <a:avLst/>
          </a:prstGeom>
          <a:noFill/>
        </p:spPr>
        <p:txBody>
          <a:bodyPr wrap="square" rtlCol="0">
            <a:spAutoFit/>
          </a:bodyPr>
          <a:lstStyle/>
          <a:p>
            <a:pPr algn="ctr"/>
            <a:r>
              <a:rPr lang="en-GB" sz="2400" b="1" dirty="0">
                <a:solidFill>
                  <a:srgbClr val="002060"/>
                </a:solidFill>
                <a:latin typeface="Century Gothic" panose="020B0502020202020204" pitchFamily="34" charset="0"/>
              </a:rPr>
              <a:t>my</a:t>
            </a:r>
          </a:p>
        </p:txBody>
      </p:sp>
      <p:sp>
        <p:nvSpPr>
          <p:cNvPr id="89" name="TextBox 88">
            <a:extLst>
              <a:ext uri="{FF2B5EF4-FFF2-40B4-BE49-F238E27FC236}">
                <a16:creationId xmlns:a16="http://schemas.microsoft.com/office/drawing/2014/main" id="{D4582994-5C73-4284-95EC-2F784A8957A9}"/>
              </a:ext>
            </a:extLst>
          </p:cNvPr>
          <p:cNvSpPr txBox="1"/>
          <p:nvPr/>
        </p:nvSpPr>
        <p:spPr>
          <a:xfrm>
            <a:off x="6374584" y="5676443"/>
            <a:ext cx="1678285" cy="461665"/>
          </a:xfrm>
          <a:prstGeom prst="rect">
            <a:avLst/>
          </a:prstGeom>
          <a:noFill/>
        </p:spPr>
        <p:txBody>
          <a:bodyPr wrap="square" rtlCol="0">
            <a:spAutoFit/>
          </a:bodyPr>
          <a:lstStyle/>
          <a:p>
            <a:pPr algn="ctr"/>
            <a:r>
              <a:rPr lang="en-GB" sz="2400" b="1" dirty="0">
                <a:solidFill>
                  <a:srgbClr val="002060"/>
                </a:solidFill>
                <a:latin typeface="Century Gothic" panose="020B0502020202020204" pitchFamily="34" charset="0"/>
              </a:rPr>
              <a:t>today</a:t>
            </a:r>
          </a:p>
        </p:txBody>
      </p:sp>
    </p:spTree>
    <p:extLst>
      <p:ext uri="{BB962C8B-B14F-4D97-AF65-F5344CB8AC3E}">
        <p14:creationId xmlns:p14="http://schemas.microsoft.com/office/powerpoint/2010/main" val="2665237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fade">
                                      <p:cBhvr>
                                        <p:cTn id="12" dur="500"/>
                                        <p:tgtEl>
                                          <p:spTgt spid="6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fade">
                                      <p:cBhvr>
                                        <p:cTn id="17" dur="500"/>
                                        <p:tgtEl>
                                          <p:spTgt spid="6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4"/>
                                        </p:tgtEl>
                                        <p:attrNameLst>
                                          <p:attrName>style.visibility</p:attrName>
                                        </p:attrNameLst>
                                      </p:cBhvr>
                                      <p:to>
                                        <p:strVal val="visible"/>
                                      </p:to>
                                    </p:set>
                                    <p:animEffect transition="in" filter="fade">
                                      <p:cBhvr>
                                        <p:cTn id="22" dur="500"/>
                                        <p:tgtEl>
                                          <p:spTgt spid="6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fade">
                                      <p:cBhvr>
                                        <p:cTn id="27" dur="500"/>
                                        <p:tgtEl>
                                          <p:spTgt spid="6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6"/>
                                        </p:tgtEl>
                                        <p:attrNameLst>
                                          <p:attrName>style.visibility</p:attrName>
                                        </p:attrNameLst>
                                      </p:cBhvr>
                                      <p:to>
                                        <p:strVal val="visible"/>
                                      </p:to>
                                    </p:set>
                                    <p:animEffect transition="in" filter="fade">
                                      <p:cBhvr>
                                        <p:cTn id="32" dur="500"/>
                                        <p:tgtEl>
                                          <p:spTgt spid="6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7"/>
                                        </p:tgtEl>
                                        <p:attrNameLst>
                                          <p:attrName>style.visibility</p:attrName>
                                        </p:attrNameLst>
                                      </p:cBhvr>
                                      <p:to>
                                        <p:strVal val="visible"/>
                                      </p:to>
                                    </p:set>
                                    <p:animEffect transition="in" filter="fade">
                                      <p:cBhvr>
                                        <p:cTn id="37" dur="500"/>
                                        <p:tgtEl>
                                          <p:spTgt spid="6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8"/>
                                        </p:tgtEl>
                                        <p:attrNameLst>
                                          <p:attrName>style.visibility</p:attrName>
                                        </p:attrNameLst>
                                      </p:cBhvr>
                                      <p:to>
                                        <p:strVal val="visible"/>
                                      </p:to>
                                    </p:set>
                                    <p:animEffect transition="in" filter="fade">
                                      <p:cBhvr>
                                        <p:cTn id="42" dur="500"/>
                                        <p:tgtEl>
                                          <p:spTgt spid="6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9"/>
                                        </p:tgtEl>
                                        <p:attrNameLst>
                                          <p:attrName>style.visibility</p:attrName>
                                        </p:attrNameLst>
                                      </p:cBhvr>
                                      <p:to>
                                        <p:strVal val="visible"/>
                                      </p:to>
                                    </p:set>
                                    <p:animEffect transition="in" filter="fade">
                                      <p:cBhvr>
                                        <p:cTn id="47" dur="500"/>
                                        <p:tgtEl>
                                          <p:spTgt spid="6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fade">
                                      <p:cBhvr>
                                        <p:cTn id="52" dur="500"/>
                                        <p:tgtEl>
                                          <p:spTgt spid="7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500"/>
                                        <p:tgtEl>
                                          <p:spTgt spid="7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72"/>
                                        </p:tgtEl>
                                        <p:attrNameLst>
                                          <p:attrName>style.visibility</p:attrName>
                                        </p:attrNameLst>
                                      </p:cBhvr>
                                      <p:to>
                                        <p:strVal val="visible"/>
                                      </p:to>
                                    </p:set>
                                    <p:animEffect transition="in" filter="fade">
                                      <p:cBhvr>
                                        <p:cTn id="62" dur="500"/>
                                        <p:tgtEl>
                                          <p:spTgt spid="7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73"/>
                                        </p:tgtEl>
                                        <p:attrNameLst>
                                          <p:attrName>style.visibility</p:attrName>
                                        </p:attrNameLst>
                                      </p:cBhvr>
                                      <p:to>
                                        <p:strVal val="visible"/>
                                      </p:to>
                                    </p:set>
                                    <p:animEffect transition="in" filter="fade">
                                      <p:cBhvr>
                                        <p:cTn id="67" dur="500"/>
                                        <p:tgtEl>
                                          <p:spTgt spid="73"/>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74"/>
                                        </p:tgtEl>
                                        <p:attrNameLst>
                                          <p:attrName>style.visibility</p:attrName>
                                        </p:attrNameLst>
                                      </p:cBhvr>
                                      <p:to>
                                        <p:strVal val="visible"/>
                                      </p:to>
                                    </p:set>
                                    <p:animEffect transition="in" filter="fade">
                                      <p:cBhvr>
                                        <p:cTn id="72" dur="500"/>
                                        <p:tgtEl>
                                          <p:spTgt spid="74"/>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75"/>
                                        </p:tgtEl>
                                        <p:attrNameLst>
                                          <p:attrName>style.visibility</p:attrName>
                                        </p:attrNameLst>
                                      </p:cBhvr>
                                      <p:to>
                                        <p:strVal val="visible"/>
                                      </p:to>
                                    </p:set>
                                    <p:animEffect transition="in" filter="fade">
                                      <p:cBhvr>
                                        <p:cTn id="77" dur="500"/>
                                        <p:tgtEl>
                                          <p:spTgt spid="75"/>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76"/>
                                        </p:tgtEl>
                                        <p:attrNameLst>
                                          <p:attrName>style.visibility</p:attrName>
                                        </p:attrNameLst>
                                      </p:cBhvr>
                                      <p:to>
                                        <p:strVal val="visible"/>
                                      </p:to>
                                    </p:set>
                                    <p:animEffect transition="in" filter="fade">
                                      <p:cBhvr>
                                        <p:cTn id="82" dur="500"/>
                                        <p:tgtEl>
                                          <p:spTgt spid="76"/>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fade">
                                      <p:cBhvr>
                                        <p:cTn id="87" dur="500"/>
                                        <p:tgtEl>
                                          <p:spTgt spid="77"/>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78"/>
                                        </p:tgtEl>
                                        <p:attrNameLst>
                                          <p:attrName>style.visibility</p:attrName>
                                        </p:attrNameLst>
                                      </p:cBhvr>
                                      <p:to>
                                        <p:strVal val="visible"/>
                                      </p:to>
                                    </p:set>
                                    <p:animEffect transition="in" filter="fade">
                                      <p:cBhvr>
                                        <p:cTn id="92" dur="500"/>
                                        <p:tgtEl>
                                          <p:spTgt spid="78"/>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79"/>
                                        </p:tgtEl>
                                        <p:attrNameLst>
                                          <p:attrName>style.visibility</p:attrName>
                                        </p:attrNameLst>
                                      </p:cBhvr>
                                      <p:to>
                                        <p:strVal val="visible"/>
                                      </p:to>
                                    </p:set>
                                    <p:animEffect transition="in" filter="fade">
                                      <p:cBhvr>
                                        <p:cTn id="97" dur="500"/>
                                        <p:tgtEl>
                                          <p:spTgt spid="79"/>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80"/>
                                        </p:tgtEl>
                                        <p:attrNameLst>
                                          <p:attrName>style.visibility</p:attrName>
                                        </p:attrNameLst>
                                      </p:cBhvr>
                                      <p:to>
                                        <p:strVal val="visible"/>
                                      </p:to>
                                    </p:set>
                                    <p:animEffect transition="in" filter="fade">
                                      <p:cBhvr>
                                        <p:cTn id="102" dur="500"/>
                                        <p:tgtEl>
                                          <p:spTgt spid="80"/>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500"/>
                                        <p:tgtEl>
                                          <p:spTgt spid="81"/>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82"/>
                                        </p:tgtEl>
                                        <p:attrNameLst>
                                          <p:attrName>style.visibility</p:attrName>
                                        </p:attrNameLst>
                                      </p:cBhvr>
                                      <p:to>
                                        <p:strVal val="visible"/>
                                      </p:to>
                                    </p:set>
                                    <p:animEffect transition="in" filter="fade">
                                      <p:cBhvr>
                                        <p:cTn id="112" dur="500"/>
                                        <p:tgtEl>
                                          <p:spTgt spid="82"/>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83"/>
                                        </p:tgtEl>
                                        <p:attrNameLst>
                                          <p:attrName>style.visibility</p:attrName>
                                        </p:attrNameLst>
                                      </p:cBhvr>
                                      <p:to>
                                        <p:strVal val="visible"/>
                                      </p:to>
                                    </p:set>
                                    <p:animEffect transition="in" filter="fade">
                                      <p:cBhvr>
                                        <p:cTn id="117" dur="500"/>
                                        <p:tgtEl>
                                          <p:spTgt spid="83"/>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84"/>
                                        </p:tgtEl>
                                        <p:attrNameLst>
                                          <p:attrName>style.visibility</p:attrName>
                                        </p:attrNameLst>
                                      </p:cBhvr>
                                      <p:to>
                                        <p:strVal val="visible"/>
                                      </p:to>
                                    </p:set>
                                    <p:animEffect transition="in" filter="fade">
                                      <p:cBhvr>
                                        <p:cTn id="122" dur="500"/>
                                        <p:tgtEl>
                                          <p:spTgt spid="84"/>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fade">
                                      <p:cBhvr>
                                        <p:cTn id="127" dur="500"/>
                                        <p:tgtEl>
                                          <p:spTgt spid="85"/>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86"/>
                                        </p:tgtEl>
                                        <p:attrNameLst>
                                          <p:attrName>style.visibility</p:attrName>
                                        </p:attrNameLst>
                                      </p:cBhvr>
                                      <p:to>
                                        <p:strVal val="visible"/>
                                      </p:to>
                                    </p:set>
                                    <p:animEffect transition="in" filter="fade">
                                      <p:cBhvr>
                                        <p:cTn id="132" dur="500"/>
                                        <p:tgtEl>
                                          <p:spTgt spid="86"/>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87"/>
                                        </p:tgtEl>
                                        <p:attrNameLst>
                                          <p:attrName>style.visibility</p:attrName>
                                        </p:attrNameLst>
                                      </p:cBhvr>
                                      <p:to>
                                        <p:strVal val="visible"/>
                                      </p:to>
                                    </p:set>
                                    <p:animEffect transition="in" filter="fade">
                                      <p:cBhvr>
                                        <p:cTn id="137" dur="500"/>
                                        <p:tgtEl>
                                          <p:spTgt spid="87"/>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88"/>
                                        </p:tgtEl>
                                        <p:attrNameLst>
                                          <p:attrName>style.visibility</p:attrName>
                                        </p:attrNameLst>
                                      </p:cBhvr>
                                      <p:to>
                                        <p:strVal val="visible"/>
                                      </p:to>
                                    </p:set>
                                    <p:animEffect transition="in" filter="fade">
                                      <p:cBhvr>
                                        <p:cTn id="142" dur="500"/>
                                        <p:tgtEl>
                                          <p:spTgt spid="88"/>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0" grpId="0"/>
      <p:bldP spid="62" grpId="0"/>
      <p:bldP spid="64" grpId="0"/>
      <p:bldP spid="65" grpId="0"/>
      <p:bldP spid="66" grpId="0"/>
      <p:bldP spid="67" grpId="0"/>
      <p:bldP spid="68" grpId="0"/>
      <p:bldP spid="69" grpId="0"/>
      <p:bldP spid="70" grpId="0"/>
      <p:bldP spid="71" grpId="0"/>
      <p:bldP spid="72" grpId="0"/>
      <p:bldP spid="73" grpId="0"/>
      <p:bldP spid="74" grpId="0"/>
      <p:bldP spid="75" grpId="0"/>
      <p:bldP spid="76" grpId="0"/>
      <p:bldP spid="77" grpId="0"/>
      <p:bldP spid="78" grpId="0"/>
      <p:bldP spid="79" grpId="0"/>
      <p:bldP spid="80" grpId="0"/>
      <p:bldP spid="81" grpId="0"/>
      <p:bldP spid="82" grpId="0"/>
      <p:bldP spid="83" grpId="0"/>
      <p:bldP spid="84" grpId="0"/>
      <p:bldP spid="85" grpId="0"/>
      <p:bldP spid="86" grpId="0"/>
      <p:bldP spid="87" grpId="0"/>
      <p:bldP spid="88" grpId="0"/>
      <p:bldP spid="89" grpId="0"/>
    </p:bldLst>
  </p:timing>
</p:sld>
</file>

<file path=ppt/theme/theme1.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19736</TotalTime>
  <Words>2166</Words>
  <Application>Microsoft Office PowerPoint</Application>
  <PresentationFormat>Widescreen</PresentationFormat>
  <Paragraphs>356</Paragraphs>
  <Slides>11</Slides>
  <Notes>11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11</vt:i4>
      </vt:variant>
    </vt:vector>
  </HeadingPairs>
  <TitlesOfParts>
    <vt:vector size="22" baseType="lpstr">
      <vt:lpstr>Arial</vt:lpstr>
      <vt:lpstr>Calibri</vt:lpstr>
      <vt:lpstr>Calibri Light</vt:lpstr>
      <vt:lpstr>Century Gothic</vt:lpstr>
      <vt:lpstr>Eras Demi ITC</vt:lpstr>
      <vt:lpstr>Modern Love</vt:lpstr>
      <vt:lpstr>Symbol</vt:lpstr>
      <vt:lpstr>Wingdings</vt:lpstr>
      <vt:lpstr>1_Office Theme</vt:lpstr>
      <vt:lpstr>2_Office Theme</vt:lpstr>
      <vt:lpstr>Office Theme</vt:lpstr>
      <vt:lpstr>Describing things and people</vt:lpstr>
      <vt:lpstr> [ç/c] soft ‘c’</vt:lpstr>
      <vt:lpstr> [ç/c] soft ‘c’</vt:lpstr>
      <vt:lpstr>Follow up 1 </vt:lpstr>
      <vt:lpstr>Follow up 2 </vt:lpstr>
      <vt:lpstr>Follow up 3 </vt:lpstr>
      <vt:lpstr>vocabulaire</vt:lpstr>
      <vt:lpstr>Follow up 4b </vt:lpstr>
      <vt:lpstr>Follow up 5</vt:lpstr>
      <vt:lpstr>vocabulaire</vt:lpstr>
      <vt:lpstr>vocabulaire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Hawkes</dc:creator>
  <cp:lastModifiedBy>Rachel Hawkes</cp:lastModifiedBy>
  <cp:revision>401</cp:revision>
  <dcterms:created xsi:type="dcterms:W3CDTF">2021-06-12T06:20:35Z</dcterms:created>
  <dcterms:modified xsi:type="dcterms:W3CDTF">2023-04-03T05:40:07Z</dcterms:modified>
</cp:coreProperties>
</file>