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 id="2147483734" r:id="rId5"/>
  </p:sldMasterIdLst>
  <p:notesMasterIdLst>
    <p:notesMasterId r:id="rId19"/>
  </p:notesMasterIdLst>
  <p:sldIdLst>
    <p:sldId id="339" r:id="rId6"/>
    <p:sldId id="749" r:id="rId7"/>
    <p:sldId id="374" r:id="rId8"/>
    <p:sldId id="490" r:id="rId9"/>
    <p:sldId id="863" r:id="rId10"/>
    <p:sldId id="866" r:id="rId11"/>
    <p:sldId id="867" r:id="rId12"/>
    <p:sldId id="868" r:id="rId13"/>
    <p:sldId id="869" r:id="rId14"/>
    <p:sldId id="870" r:id="rId15"/>
    <p:sldId id="871" r:id="rId16"/>
    <p:sldId id="873"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9600"/>
    <a:srgbClr val="786EB1"/>
    <a:srgbClr val="FEF7EC"/>
    <a:srgbClr val="5FC0D7"/>
    <a:srgbClr val="75C9DD"/>
    <a:srgbClr val="9DD9E7"/>
    <a:srgbClr val="B5E2ED"/>
    <a:srgbClr val="CAE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281" autoAdjust="0"/>
  </p:normalViewPr>
  <p:slideViewPr>
    <p:cSldViewPr snapToGrid="0">
      <p:cViewPr varScale="1">
        <p:scale>
          <a:sx n="93" d="100"/>
          <a:sy n="93" d="100"/>
        </p:scale>
        <p:origin x="1212" y="7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13/03/2023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revisit [</a:t>
            </a:r>
            <a:r>
              <a:rPr lang="en-GB" sz="1200" b="0" dirty="0" err="1">
                <a:solidFill>
                  <a:srgbClr val="002060"/>
                </a:solidFill>
                <a:latin typeface="Century Gothic"/>
                <a:ea typeface="Century Gothic"/>
                <a:cs typeface="Century Gothic"/>
                <a:sym typeface="Century Gothic"/>
              </a:rPr>
              <a:t>SFe</a:t>
            </a:r>
            <a:r>
              <a:rPr lang="en-GB" sz="1200" b="0" dirty="0">
                <a:solidFill>
                  <a:srgbClr val="002060"/>
                </a:solidFill>
                <a:latin typeface="Century Gothic"/>
                <a:ea typeface="Century Gothic"/>
                <a:cs typeface="Century Gothic"/>
                <a:sym typeface="Century Gothic"/>
              </a:rPr>
              <a:t>]  </a:t>
            </a:r>
            <a:r>
              <a:rPr lang="en-GB" b="0" baseline="0" dirty="0" err="1"/>
              <a:t>timide</a:t>
            </a:r>
            <a:r>
              <a:rPr lang="en-GB" b="0" baseline="0" dirty="0"/>
              <a:t> </a:t>
            </a:r>
            <a:r>
              <a:rPr lang="fr-FR" b="0" baseline="0" dirty="0"/>
              <a:t>[3835] monde [77] moderne [1239] centre [491] douze [1664]</a:t>
            </a:r>
            <a:endParaRPr lang="en-GB" sz="1200" b="0" strike="noStrike" spc="-1" dirty="0">
              <a:latin typeface="Arial"/>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différent </a:t>
            </a:r>
            <a:r>
              <a:rPr lang="fr-FR" sz="1200" b="0" strike="noStrike" spc="-1" dirty="0">
                <a:solidFill>
                  <a:srgbClr val="002060"/>
                </a:solidFill>
                <a:latin typeface="Century Gothic"/>
                <a:ea typeface="Century Gothic"/>
              </a:rPr>
              <a:t>[350] </a:t>
            </a:r>
            <a:r>
              <a:rPr lang="fr-FR" sz="1200" b="1" strike="noStrike" spc="-1" dirty="0">
                <a:solidFill>
                  <a:srgbClr val="002060"/>
                </a:solidFill>
                <a:latin typeface="Century Gothic"/>
                <a:ea typeface="Century Gothic"/>
              </a:rPr>
              <a:t>lent </a:t>
            </a:r>
            <a:r>
              <a:rPr lang="fr-FR" sz="1200" b="0" strike="noStrike" spc="-1" dirty="0">
                <a:solidFill>
                  <a:srgbClr val="002060"/>
                </a:solidFill>
                <a:latin typeface="Century Gothic"/>
                <a:ea typeface="Century Gothic"/>
              </a:rPr>
              <a:t>[2572] </a:t>
            </a:r>
            <a:r>
              <a:rPr lang="fr-FR" sz="1200" b="1" strike="noStrike" spc="-1" dirty="0">
                <a:solidFill>
                  <a:srgbClr val="002060"/>
                </a:solidFill>
                <a:latin typeface="Century Gothic"/>
                <a:ea typeface="Century Gothic"/>
              </a:rPr>
              <a:t>vert </a:t>
            </a:r>
            <a:r>
              <a:rPr lang="fr-FR" sz="1200" b="0" strike="noStrike" spc="-1" dirty="0">
                <a:solidFill>
                  <a:srgbClr val="002060"/>
                </a:solidFill>
                <a:latin typeface="Century Gothic"/>
                <a:ea typeface="Century Gothic"/>
              </a:rPr>
              <a:t>[1060] </a:t>
            </a:r>
            <a:r>
              <a:rPr lang="fr-FR" sz="1200" b="1" strike="noStrike" spc="-1" dirty="0">
                <a:solidFill>
                  <a:srgbClr val="002060"/>
                </a:solidFill>
                <a:latin typeface="Century Gothic"/>
                <a:ea typeface="Century Gothic"/>
              </a:rPr>
              <a:t>très </a:t>
            </a:r>
            <a:r>
              <a:rPr lang="fr-FR" sz="1200" b="0" strike="noStrike" spc="-1" dirty="0">
                <a:solidFill>
                  <a:srgbClr val="002060"/>
                </a:solidFill>
                <a:latin typeface="Century Gothic"/>
                <a:ea typeface="Century Gothic"/>
              </a:rPr>
              <a:t>[66]</a:t>
            </a:r>
            <a:endParaRPr lang="fr-FR" sz="1200" b="0" i="0" strike="noStrike" spc="-1" dirty="0">
              <a:solidFill>
                <a:srgbClr val="002060"/>
              </a:solidFill>
              <a:latin typeface="Century Gothic"/>
              <a:ea typeface="Century Gothic"/>
            </a:endParaRP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 il y a [n/a] un [3] deux [41] trois [115] quatre [253] cinq [288] six [450] sept [905] huit [877] neuf [787] dix [372] onze [2447] douze [1664] </a:t>
            </a: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répéter [630] chanter [1820] utiliser [345]  phrase [2074] facile [822]  important [215] normal [833] avec [23] tous les jours [n/a]</a:t>
            </a:r>
            <a:endParaRPr lang="en-GB" sz="1200" b="0" i="0" strike="noStrike" spc="-1" dirty="0">
              <a:solidFill>
                <a:srgbClr val="002060"/>
              </a:solidFill>
              <a:effectLst/>
              <a:latin typeface="Century Gothic"/>
              <a:ea typeface="+mn-ea"/>
              <a:cs typeface="+mn-cs"/>
            </a:endParaRP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porter  [105] regarder [425] chanson [2142] chapeau [2908] film [848]  maison [325] uniforme [1801] et [6] mais [30] à (meaning ‘at’) [4] </a:t>
            </a:r>
            <a:endParaRPr lang="en-GB" sz="1200" b="0" i="0" strike="noStrike" spc="-1" dirty="0">
              <a:solidFill>
                <a:srgbClr val="002060"/>
              </a:solidFill>
              <a:effectLst/>
              <a:latin typeface="Century Gothic"/>
              <a:ea typeface="+mn-ea"/>
              <a:cs typeface="+mn-cs"/>
            </a:endParaRPr>
          </a:p>
          <a:p>
            <a:pPr marL="0" indent="-216000">
              <a:lnSpc>
                <a:spcPct val="100000"/>
              </a:lnSpc>
            </a:pPr>
            <a:endParaRPr lang="en-GB" sz="1200" b="0" i="0" strike="noStrike" spc="-1" dirty="0">
              <a:solidFill>
                <a:srgbClr val="002060"/>
              </a:solidFill>
              <a:effectLst/>
              <a:latin typeface="Century Gothic"/>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[5/6]</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y a </a:t>
            </a:r>
            <a:r>
              <a:rPr lang="en-GB" sz="1200" b="0" strike="noStrike" spc="-1" dirty="0" err="1">
                <a:latin typeface="Arial"/>
              </a:rPr>
              <a:t>une</a:t>
            </a:r>
            <a:r>
              <a:rPr lang="en-GB" sz="1200" b="0" strike="noStrike" spc="-1" dirty="0">
                <a:latin typeface="Arial"/>
              </a:rPr>
              <a:t> voiture </a:t>
            </a:r>
            <a:r>
              <a:rPr lang="en-GB" sz="1200" b="0" strike="noStrike" spc="-1" dirty="0" err="1">
                <a:latin typeface="Arial"/>
              </a:rPr>
              <a:t>chère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7523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[6/6]</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Tu as </a:t>
            </a:r>
            <a:r>
              <a:rPr lang="en-GB" sz="1200" b="0" strike="noStrike" spc="-1" dirty="0" err="1">
                <a:latin typeface="Arial"/>
              </a:rPr>
              <a:t>mon</a:t>
            </a:r>
            <a:r>
              <a:rPr lang="en-GB" sz="1200" b="0" strike="noStrike" spc="-1" dirty="0">
                <a:latin typeface="Arial"/>
              </a:rPr>
              <a:t> </a:t>
            </a:r>
            <a:r>
              <a:rPr lang="en-GB" sz="1200" b="0" strike="noStrike" spc="-1" dirty="0" err="1">
                <a:latin typeface="Arial"/>
              </a:rPr>
              <a:t>uniforme</a:t>
            </a:r>
            <a:r>
              <a:rPr lang="en-GB" sz="1200" b="0" strike="noStrike" spc="-1" dirty="0">
                <a:latin typeface="Arial"/>
              </a:rPr>
              <a:t> </a:t>
            </a:r>
            <a:r>
              <a:rPr lang="en-GB" sz="1200" b="0" strike="noStrike" spc="-1" dirty="0" err="1">
                <a:latin typeface="Arial"/>
              </a:rPr>
              <a:t>gris</a:t>
            </a:r>
            <a:r>
              <a:rPr lang="en-GB" sz="1200" b="0" strike="noStrike" spc="-1" dirty="0">
                <a:latin typeface="Arial"/>
              </a:rPr>
              <a:t>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831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9 minutes</a:t>
            </a:r>
          </a:p>
          <a:p>
            <a:pPr marL="0" indent="0">
              <a:buNone/>
            </a:pPr>
            <a:r>
              <a:rPr lang="en-GB" b="1" baseline="0" dirty="0"/>
              <a:t>Aim: </a:t>
            </a:r>
            <a:r>
              <a:rPr lang="en-GB" b="0" baseline="0" dirty="0"/>
              <a:t>to practise written produce of </a:t>
            </a:r>
            <a:r>
              <a:rPr lang="en-GB" baseline="0" dirty="0"/>
              <a:t>vocabulary and grammar structures practised in this and previous lessons (</a:t>
            </a:r>
            <a:r>
              <a:rPr lang="en-GB" i="1" baseline="0" dirty="0" err="1"/>
              <a:t>j’ai</a:t>
            </a:r>
            <a:r>
              <a:rPr lang="en-GB" baseline="0" dirty="0"/>
              <a:t> and </a:t>
            </a:r>
            <a:r>
              <a:rPr lang="en-GB" i="1" baseline="0" dirty="0" err="1"/>
              <a:t>tu</a:t>
            </a:r>
            <a:r>
              <a:rPr lang="en-GB" i="1" baseline="0" dirty="0"/>
              <a:t> as</a:t>
            </a:r>
            <a:r>
              <a:rPr lang="en-GB" baseline="0" dirty="0"/>
              <a:t>, vocabulary knowledge, order of nouns &amp; adjectives, indefinite articles (un/</a:t>
            </a:r>
            <a:r>
              <a:rPr lang="en-GB" baseline="0" dirty="0" err="1"/>
              <a:t>une</a:t>
            </a:r>
            <a:r>
              <a:rPr lang="en-GB" baseline="0" dirty="0"/>
              <a:t>), adjective agreement).</a:t>
            </a:r>
          </a:p>
          <a:p>
            <a:pPr marL="0" indent="0">
              <a:buNone/>
            </a:pPr>
            <a:endParaRPr lang="en-GB" baseline="0" dirty="0"/>
          </a:p>
          <a:p>
            <a:pPr marL="0" indent="0">
              <a:buNone/>
            </a:pPr>
            <a:r>
              <a:rPr lang="en-GB" b="1" baseline="0" dirty="0"/>
              <a:t>Procedure:</a:t>
            </a:r>
          </a:p>
          <a:p>
            <a:pPr marL="0" indent="0">
              <a:buNone/>
            </a:pPr>
            <a:r>
              <a:rPr lang="en-GB" baseline="0" dirty="0"/>
              <a:t>1. Recap the grammar points outline above as ‘things to remember’ before students begin the task. </a:t>
            </a:r>
          </a:p>
          <a:p>
            <a:pPr marL="0" indent="0">
              <a:buNone/>
            </a:pPr>
            <a:r>
              <a:rPr lang="en-GB" baseline="0" dirty="0"/>
              <a:t>2. Ask pupils to translate the first sentence. Give the them time and give feedback before they complete the remaining sentences.</a:t>
            </a:r>
          </a:p>
          <a:p>
            <a:pPr marL="0" indent="0">
              <a:buNone/>
            </a:pPr>
            <a:r>
              <a:rPr lang="en-GB" baseline="0" dirty="0"/>
              <a:t>3. Click to reveal answers.</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Click on audio buttons to hear the full sentences, if desired. </a:t>
            </a:r>
            <a:br>
              <a:rPr lang="en-GB" dirty="0"/>
            </a:br>
            <a:r>
              <a:rPr lang="en-GB" sz="1200" b="0" strike="noStrike" spc="-1" baseline="0" dirty="0">
                <a:latin typeface="Arial"/>
              </a:rPr>
              <a:t>Note that teachers might choose to provide parts of the sentences on slide and leave only certain words for pupils to write independently.  In addition, as most of these words were previously taught, learners who need additional support could refer to previous Knowledge Organisers, if needed.</a:t>
            </a:r>
            <a:endParaRPr lang="en-GB" sz="1200" b="0" strike="noStrike" spc="-1" dirty="0">
              <a:latin typeface="Arial"/>
            </a:endParaRPr>
          </a:p>
          <a:p>
            <a:pPr marL="0" lvl="0" indent="0" algn="l" rtl="0">
              <a:spcBef>
                <a:spcPts val="0"/>
              </a:spcBef>
              <a:spcAft>
                <a:spcPts val="0"/>
              </a:spcAft>
              <a:buNone/>
            </a:pPr>
            <a:br>
              <a:rPr lang="en-GB" dirty="0"/>
            </a:br>
            <a:br>
              <a:rPr lang="en-GB" dirty="0"/>
            </a:br>
            <a:r>
              <a:rPr lang="en-GB" b="1" dirty="0"/>
              <a:t>Differentiation</a:t>
            </a:r>
            <a:r>
              <a:rPr lang="en-GB" dirty="0"/>
              <a:t>:</a:t>
            </a:r>
            <a:br>
              <a:rPr lang="en-GB" dirty="0"/>
            </a:br>
            <a:r>
              <a:rPr lang="en-GB" dirty="0"/>
              <a:t>For an activity with more support for learners, note that teachers could use this slide for transcription practice (they could further differentiate this by providing parts </a:t>
            </a:r>
          </a:p>
        </p:txBody>
      </p:sp>
      <p:sp>
        <p:nvSpPr>
          <p:cNvPr id="4" name="Slide Number Placeholder 3"/>
          <p:cNvSpPr>
            <a:spLocks noGrp="1"/>
          </p:cNvSpPr>
          <p:nvPr>
            <p:ph type="sldNum" sz="quarter" idx="5"/>
          </p:nvPr>
        </p:nvSpPr>
        <p:spPr/>
        <p:txBody>
          <a:bodyPr/>
          <a:lstStyle/>
          <a:p>
            <a:fld id="{CD2A2373-DCE9-4BD7-AD7C-A72E41A65391}" type="slidenum">
              <a:rPr lang="en-GB" smtClean="0"/>
              <a:t>12</a:t>
            </a:fld>
            <a:endParaRPr lang="en-GB"/>
          </a:p>
        </p:txBody>
      </p:sp>
    </p:spTree>
    <p:extLst>
      <p:ext uri="{BB962C8B-B14F-4D97-AF65-F5344CB8AC3E}">
        <p14:creationId xmlns:p14="http://schemas.microsoft.com/office/powerpoint/2010/main" val="2551675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a:t>
            </a:r>
            <a:r>
              <a:rPr lang="en-US" dirty="0"/>
              <a:t>o revisit previously taught vocabulary, first through listening and then oral production</a:t>
            </a:r>
          </a:p>
          <a:p>
            <a:endParaRPr lang="en-US" dirty="0"/>
          </a:p>
          <a:p>
            <a:r>
              <a:rPr lang="en-US" b="1" dirty="0"/>
              <a:t>Procedure:</a:t>
            </a:r>
          </a:p>
          <a:p>
            <a:pPr marL="228600" indent="-228600">
              <a:buAutoNum type="arabicPeriod"/>
            </a:pPr>
            <a:r>
              <a:rPr lang="en-GB" sz="1200" kern="1200" dirty="0">
                <a:solidFill>
                  <a:schemeClr val="tx1"/>
                </a:solidFill>
                <a:effectLst/>
                <a:latin typeface="+mn-lt"/>
                <a:ea typeface="+mn-ea"/>
                <a:cs typeface="+mn-cs"/>
              </a:rPr>
              <a:t>Pupils first listen to sets of three French words at a time. They listen and write the three English words in the order</a:t>
            </a:r>
            <a:r>
              <a:rPr lang="en-GB" sz="1200" kern="1200" baseline="0" dirty="0">
                <a:solidFill>
                  <a:schemeClr val="tx1"/>
                </a:solidFill>
                <a:effectLst/>
                <a:latin typeface="+mn-lt"/>
                <a:ea typeface="+mn-ea"/>
                <a:cs typeface="+mn-cs"/>
              </a:rPr>
              <a:t> that they hear them in French</a:t>
            </a:r>
            <a:r>
              <a:rPr lang="en-GB" sz="1200" kern="1200" dirty="0">
                <a:solidFill>
                  <a:schemeClr val="tx1"/>
                </a:solidFill>
                <a:effectLst/>
                <a:latin typeface="+mn-lt"/>
                <a:ea typeface="+mn-ea"/>
                <a:cs typeface="+mn-cs"/>
              </a:rPr>
              <a:t>. </a:t>
            </a:r>
          </a:p>
          <a:p>
            <a:pPr marL="228600" indent="-228600">
              <a:buAutoNum type="arabicPeriod"/>
            </a:pPr>
            <a:r>
              <a:rPr lang="en-GB" sz="1200" kern="1200" dirty="0">
                <a:solidFill>
                  <a:schemeClr val="tx1"/>
                </a:solidFill>
                <a:effectLst/>
                <a:latin typeface="+mn-lt"/>
                <a:ea typeface="+mn-ea"/>
                <a:cs typeface="+mn-cs"/>
              </a:rPr>
              <a:t>The teacher goes through answers with pupils. The correct order of the words is revealed by</a:t>
            </a:r>
            <a:r>
              <a:rPr lang="en-GB" sz="1200" kern="1200" baseline="0" dirty="0">
                <a:solidFill>
                  <a:schemeClr val="tx1"/>
                </a:solidFill>
                <a:effectLst/>
                <a:latin typeface="+mn-lt"/>
                <a:ea typeface="+mn-ea"/>
                <a:cs typeface="+mn-cs"/>
              </a:rPr>
              <a:t> animation.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Then, as a group,</a:t>
            </a:r>
            <a:r>
              <a:rPr lang="en-GB" sz="1200" kern="1200" baseline="0" dirty="0">
                <a:solidFill>
                  <a:schemeClr val="tx1"/>
                </a:solidFill>
                <a:effectLst/>
                <a:latin typeface="+mn-lt"/>
                <a:ea typeface="+mn-ea"/>
                <a:cs typeface="+mn-cs"/>
              </a:rPr>
              <a:t> pupils </a:t>
            </a:r>
            <a:r>
              <a:rPr lang="en-GB" sz="1200" kern="1200" dirty="0">
                <a:solidFill>
                  <a:schemeClr val="tx1"/>
                </a:solidFill>
                <a:effectLst/>
                <a:latin typeface="+mn-lt"/>
                <a:ea typeface="+mn-ea"/>
                <a:cs typeface="+mn-cs"/>
              </a:rPr>
              <a:t>say the French words aloud in the order that they see the English words on the board. The teacher plays the audio after each time they do this, so that pupils are given immediate feedback</a:t>
            </a:r>
            <a:r>
              <a:rPr lang="en-GB" sz="1200" kern="1200" baseline="0" dirty="0">
                <a:solidFill>
                  <a:schemeClr val="tx1"/>
                </a:solidFill>
                <a:effectLst/>
                <a:latin typeface="+mn-lt"/>
                <a:ea typeface="+mn-ea"/>
                <a:cs typeface="+mn-cs"/>
              </a:rPr>
              <a:t> on their oral production.</a:t>
            </a:r>
            <a:endParaRPr lang="es-GB" sz="1200" kern="1200" dirty="0">
              <a:solidFill>
                <a:schemeClr val="tx1"/>
              </a:solidFill>
              <a:effectLst/>
              <a:latin typeface="+mn-lt"/>
              <a:ea typeface="+mn-ea"/>
              <a:cs typeface="+mn-cs"/>
            </a:endParaRPr>
          </a:p>
          <a:p>
            <a:pPr marL="228600" indent="-228600">
              <a:buAutoNum type="arabicPeriod"/>
            </a:pPr>
            <a:endParaRPr lang="en-GB" b="0" dirty="0"/>
          </a:p>
          <a:p>
            <a:pPr marL="0" indent="0">
              <a:buNone/>
            </a:pPr>
            <a:r>
              <a:rPr lang="en-GB" b="1" dirty="0"/>
              <a:t>Note:</a:t>
            </a:r>
            <a:r>
              <a:rPr lang="en-GB" b="1" baseline="0" dirty="0"/>
              <a:t> </a:t>
            </a:r>
            <a:r>
              <a:rPr lang="en-GB" b="0" baseline="0" dirty="0"/>
              <a:t>pupils could also be challenged to turn away from the board to complete part one of the activity without seeing the answer options. They would then turn back to check their answers and do the oral recall part of the activity. </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a:solidFill>
                  <a:schemeClr val="tx1"/>
                </a:solidFill>
                <a:effectLst/>
                <a:latin typeface="+mn-lt"/>
                <a:ea typeface="+mn-ea"/>
                <a:cs typeface="+mn-cs"/>
              </a:rPr>
              <a:t>dix, deux, trois</a:t>
            </a:r>
          </a:p>
          <a:p>
            <a:pPr marL="0" lvl="0" indent="0">
              <a:buFont typeface="+mj-lt"/>
              <a:buNone/>
            </a:pPr>
            <a:r>
              <a:rPr lang="en-GB" sz="1200" kern="1200" dirty="0">
                <a:solidFill>
                  <a:schemeClr val="tx1"/>
                </a:solidFill>
                <a:effectLst/>
                <a:latin typeface="+mn-lt"/>
                <a:ea typeface="+mn-ea"/>
                <a:cs typeface="+mn-cs"/>
              </a:rPr>
              <a:t>porter, </a:t>
            </a:r>
            <a:r>
              <a:rPr lang="en-GB" sz="1200" kern="1200" dirty="0" err="1">
                <a:solidFill>
                  <a:schemeClr val="tx1"/>
                </a:solidFill>
                <a:effectLst/>
                <a:latin typeface="+mn-lt"/>
                <a:ea typeface="+mn-ea"/>
                <a:cs typeface="+mn-cs"/>
              </a:rPr>
              <a:t>écouter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regarder</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la </a:t>
            </a:r>
            <a:r>
              <a:rPr lang="en-GB" sz="1200" kern="1200" dirty="0" err="1">
                <a:solidFill>
                  <a:schemeClr val="tx1"/>
                </a:solidFill>
                <a:effectLst/>
                <a:latin typeface="+mn-lt"/>
                <a:ea typeface="+mn-ea"/>
                <a:cs typeface="+mn-cs"/>
              </a:rPr>
              <a:t>maison</a:t>
            </a:r>
            <a:r>
              <a:rPr lang="en-GB" sz="1200" kern="1200" dirty="0">
                <a:solidFill>
                  <a:schemeClr val="tx1"/>
                </a:solidFill>
                <a:effectLst/>
                <a:latin typeface="+mn-lt"/>
                <a:ea typeface="+mn-ea"/>
                <a:cs typeface="+mn-cs"/>
              </a:rPr>
              <a:t>, la chanson, le chapeau</a:t>
            </a:r>
          </a:p>
          <a:p>
            <a:pPr marL="0" lvl="0" indent="0">
              <a:buFont typeface="+mj-lt"/>
              <a:buNone/>
            </a:pPr>
            <a:r>
              <a:rPr lang="en-GB" sz="1200" kern="1200" dirty="0">
                <a:solidFill>
                  <a:schemeClr val="tx1"/>
                </a:solidFill>
                <a:effectLst/>
                <a:latin typeface="+mn-lt"/>
                <a:ea typeface="+mn-ea"/>
                <a:cs typeface="+mn-cs"/>
              </a:rPr>
              <a:t>six, cinq, il y a</a:t>
            </a:r>
          </a:p>
          <a:p>
            <a:pPr marL="0" lvl="0" indent="0">
              <a:buFont typeface="+mj-lt"/>
              <a:buNone/>
            </a:pPr>
            <a:r>
              <a:rPr lang="en-GB" sz="1200" kern="1200" dirty="0">
                <a:solidFill>
                  <a:schemeClr val="tx1"/>
                </a:solidFill>
                <a:effectLst/>
                <a:latin typeface="+mn-lt"/>
                <a:ea typeface="+mn-ea"/>
                <a:cs typeface="+mn-cs"/>
              </a:rPr>
              <a:t>et, </a:t>
            </a:r>
            <a:r>
              <a:rPr lang="en-GB" sz="1200" kern="1200" dirty="0" err="1">
                <a:solidFill>
                  <a:schemeClr val="tx1"/>
                </a:solidFill>
                <a:effectLst/>
                <a:latin typeface="+mn-lt"/>
                <a:ea typeface="+mn-ea"/>
                <a:cs typeface="+mn-cs"/>
              </a:rPr>
              <a:t>mais</a:t>
            </a:r>
            <a:r>
              <a:rPr lang="en-GB" sz="1200" kern="1200" dirty="0">
                <a:solidFill>
                  <a:schemeClr val="tx1"/>
                </a:solidFill>
                <a:effectLst/>
                <a:latin typeface="+mn-lt"/>
                <a:ea typeface="+mn-ea"/>
                <a:cs typeface="+mn-cs"/>
              </a:rPr>
              <a:t>, à</a:t>
            </a:r>
          </a:p>
          <a:p>
            <a:pPr marL="0" lvl="0" indent="0">
              <a:buFont typeface="+mj-lt"/>
              <a:buNone/>
            </a:pPr>
            <a:r>
              <a:rPr lang="en-GB" sz="1200" kern="1200" dirty="0">
                <a:solidFill>
                  <a:schemeClr val="tx1"/>
                </a:solidFill>
                <a:effectLst/>
                <a:latin typeface="+mn-lt"/>
                <a:ea typeface="+mn-ea"/>
                <a:cs typeface="+mn-cs"/>
              </a:rPr>
              <a:t>il a, il y a, </a:t>
            </a:r>
            <a:r>
              <a:rPr lang="en-GB" sz="1200" kern="1200" dirty="0" err="1">
                <a:solidFill>
                  <a:schemeClr val="tx1"/>
                </a:solidFill>
                <a:effectLst/>
                <a:latin typeface="+mn-lt"/>
                <a:ea typeface="+mn-ea"/>
                <a:cs typeface="+mn-cs"/>
              </a:rPr>
              <a:t>elle</a:t>
            </a:r>
            <a:r>
              <a:rPr lang="en-GB" sz="1200" kern="1200" dirty="0">
                <a:solidFill>
                  <a:schemeClr val="tx1"/>
                </a:solidFill>
                <a:effectLst/>
                <a:latin typeface="+mn-lt"/>
                <a:ea typeface="+mn-ea"/>
                <a:cs typeface="+mn-cs"/>
              </a:rPr>
              <a:t> a</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French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French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five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French word to disappear.  Elicit the French from pupils. Continue with the remaining items.</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postnominal adjective agreement and remind pupils about the gender agreement pattern for adjectives ending –</a:t>
            </a:r>
            <a:r>
              <a:rPr lang="en-GB" b="0" dirty="0" err="1"/>
              <a:t>eux</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Callout 1 highlights the difference between English and French.</a:t>
            </a:r>
          </a:p>
          <a:p>
            <a:pPr marL="0" marR="0" lvl="0" indent="0" algn="l" rtl="0">
              <a:lnSpc>
                <a:spcPct val="100000"/>
              </a:lnSpc>
              <a:spcBef>
                <a:spcPts val="0"/>
              </a:spcBef>
              <a:spcAft>
                <a:spcPts val="0"/>
              </a:spcAft>
              <a:buClr>
                <a:schemeClr val="dk1"/>
              </a:buClr>
              <a:buSzPts val="1200"/>
              <a:buFont typeface="Calibri"/>
              <a:buNone/>
            </a:pPr>
            <a:r>
              <a:rPr lang="en-GB" dirty="0"/>
              <a:t>Callout 2 reminds pupils about gender agreement of adjectives.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Callout 2 reminds pupils about –</a:t>
            </a:r>
            <a:r>
              <a:rPr lang="en-GB" dirty="0" err="1"/>
              <a:t>eux</a:t>
            </a:r>
            <a:r>
              <a:rPr lang="en-GB" dirty="0"/>
              <a:t> changing to –</a:t>
            </a:r>
            <a:r>
              <a:rPr lang="en-GB" dirty="0" err="1"/>
              <a:t>euse</a:t>
            </a:r>
            <a:r>
              <a:rPr lang="en-GB" dirty="0"/>
              <a:t>.</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a:t>
            </a:r>
            <a:r>
              <a:rPr lang="en-GB" b="1"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reinforce the idea that many adjectives add an –e to describe a feminine noun.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r>
              <a:rPr lang="en-GB" b="1" dirty="0"/>
              <a:t>Procedure:</a:t>
            </a:r>
          </a:p>
          <a:p>
            <a:pPr>
              <a:buAutoNum type="arabicPeriod"/>
            </a:pPr>
            <a:r>
              <a:rPr lang="en-GB" b="0" dirty="0"/>
              <a:t> Ensure that pupils understand the task.</a:t>
            </a:r>
          </a:p>
          <a:p>
            <a:pPr>
              <a:buAutoNum type="arabicPeriod"/>
            </a:pPr>
            <a:r>
              <a:rPr lang="en-GB" b="0" dirty="0"/>
              <a:t> Elicit each phrase chorally from pupils and click to confirm the correct adjective form.</a:t>
            </a:r>
            <a:br>
              <a:rPr lang="en-GB" b="0" dirty="0"/>
            </a:br>
            <a:r>
              <a:rPr lang="en-GB" b="0" dirty="0"/>
              <a:t>3. Click the image to hear the full phrase, if desired.</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452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7 minutes [6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use correct forms of </a:t>
            </a:r>
            <a:r>
              <a:rPr lang="en-GB" b="0" dirty="0" err="1"/>
              <a:t>avoir</a:t>
            </a:r>
            <a:r>
              <a:rPr lang="en-GB" b="0" dirty="0"/>
              <a:t>, determiner, noun and adjective.</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French sentence out loud.</a:t>
            </a:r>
          </a:p>
          <a:p>
            <a:pPr>
              <a:buAutoNum type="arabicPeriod"/>
            </a:pPr>
            <a:r>
              <a:rPr lang="en-GB" b="0" dirty="0"/>
              <a:t> Click on the English sentence to hear the French translation.</a:t>
            </a:r>
          </a:p>
          <a:p>
            <a:pPr>
              <a:buAutoNum type="arabicPeriod"/>
            </a:pPr>
            <a:r>
              <a:rPr lang="en-GB" b="0" dirty="0"/>
              <a:t> Repeat with the next 5 sentences (there are 6 in total).</a:t>
            </a:r>
            <a:endParaRPr lang="en-GB" dirty="0"/>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a ton cahier </a:t>
            </a:r>
            <a:r>
              <a:rPr lang="en-GB" sz="1200" b="0" strike="noStrike" spc="-1" dirty="0" err="1">
                <a:latin typeface="Arial"/>
              </a:rPr>
              <a:t>français</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9911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[2/6]</a:t>
            </a:r>
            <a:endParaRPr lang="en-GB" dirty="0"/>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Tu as </a:t>
            </a:r>
            <a:r>
              <a:rPr lang="en-GB" sz="1200" b="0" strike="noStrike" spc="-1" dirty="0" err="1">
                <a:latin typeface="Arial"/>
              </a:rPr>
              <a:t>mon</a:t>
            </a:r>
            <a:r>
              <a:rPr lang="en-GB" sz="1200" b="0" strike="noStrike" spc="-1" dirty="0">
                <a:latin typeface="Arial"/>
              </a:rPr>
              <a:t> chapeau vert.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0280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[3/6]</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err="1">
                <a:latin typeface="Arial"/>
              </a:rPr>
              <a:t>J’ai</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maison</a:t>
            </a:r>
            <a:r>
              <a:rPr lang="en-GB" sz="1200" b="0" strike="noStrike" spc="-1" dirty="0">
                <a:latin typeface="Arial"/>
              </a:rPr>
              <a:t> </a:t>
            </a:r>
            <a:r>
              <a:rPr lang="en-GB" sz="1200" b="0" strike="noStrike" spc="-1" dirty="0" err="1">
                <a:latin typeface="Arial"/>
              </a:rPr>
              <a:t>différente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1079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[4/6]</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Elle </a:t>
            </a:r>
            <a:r>
              <a:rPr lang="en-GB" sz="1200" b="0" strike="noStrike" spc="-1" dirty="0" err="1">
                <a:latin typeface="Arial"/>
              </a:rPr>
              <a:t>aime</a:t>
            </a:r>
            <a:r>
              <a:rPr lang="en-GB" sz="1200" b="0" strike="noStrike" spc="-1" dirty="0">
                <a:latin typeface="Arial"/>
              </a:rPr>
              <a:t> le film lent.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061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13/03/2023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13/03/2023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13/03/2023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13/03/2023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13/03/2023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31394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13/03/2023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578824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13/03/2023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1550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13/03/2023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42259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13/03/2023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0950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13/03/2023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032908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13/03/2023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111790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13/03/2023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34418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13/03/2023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7788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13/03/2023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44298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13/03/2023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38320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239100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8863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04389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0266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76326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19865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330650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4338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1930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32510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40168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4546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13/03/2023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428479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70952022"/>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audio" Target="../media/audio30.wav"/><Relationship Id="rId5" Type="http://schemas.openxmlformats.org/officeDocument/2006/relationships/image" Target="../media/image2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audio" Target="../media/audio31.wav"/><Relationship Id="rId5" Type="http://schemas.openxmlformats.org/officeDocument/2006/relationships/image" Target="../media/image23.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2.wav"/><Relationship Id="rId7" Type="http://schemas.openxmlformats.org/officeDocument/2006/relationships/audio" Target="../media/audio36.wav"/><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audio" Target="../media/audio35.wav"/><Relationship Id="rId11" Type="http://schemas.openxmlformats.org/officeDocument/2006/relationships/audio" Target="../media/audio37.wav"/><Relationship Id="rId5" Type="http://schemas.openxmlformats.org/officeDocument/2006/relationships/audio" Target="../media/audio34.wav"/><Relationship Id="rId10" Type="http://schemas.openxmlformats.org/officeDocument/2006/relationships/image" Target="../media/image5.svg"/><Relationship Id="rId4" Type="http://schemas.openxmlformats.org/officeDocument/2006/relationships/audio" Target="../media/audio33.wav"/><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3.wav"/><Relationship Id="rId11" Type="http://schemas.openxmlformats.org/officeDocument/2006/relationships/image" Target="../media/image5.svg"/><Relationship Id="rId5" Type="http://schemas.openxmlformats.org/officeDocument/2006/relationships/audio" Target="../media/audio2.wav"/><Relationship Id="rId10"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11.wav"/><Relationship Id="rId11" Type="http://schemas.openxmlformats.org/officeDocument/2006/relationships/image" Target="../media/image9.png"/><Relationship Id="rId5" Type="http://schemas.openxmlformats.org/officeDocument/2006/relationships/audio" Target="../media/audio10.wav"/><Relationship Id="rId10" Type="http://schemas.openxmlformats.org/officeDocument/2006/relationships/image" Target="../media/image8.png"/><Relationship Id="rId4" Type="http://schemas.openxmlformats.org/officeDocument/2006/relationships/audio" Target="../media/audio9.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audio" Target="../media/audio16.wav"/><Relationship Id="rId11" Type="http://schemas.openxmlformats.org/officeDocument/2006/relationships/image" Target="../media/image14.png"/><Relationship Id="rId5" Type="http://schemas.openxmlformats.org/officeDocument/2006/relationships/audio" Target="../media/audio15.wav"/><Relationship Id="rId10" Type="http://schemas.openxmlformats.org/officeDocument/2006/relationships/image" Target="../media/image13.png"/><Relationship Id="rId4" Type="http://schemas.openxmlformats.org/officeDocument/2006/relationships/audio" Target="../media/audio14.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22.wav"/><Relationship Id="rId1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audio" Target="../media/audio19.wav"/><Relationship Id="rId12" Type="http://schemas.openxmlformats.org/officeDocument/2006/relationships/image" Target="../media/image20.png"/><Relationship Id="rId17" Type="http://schemas.openxmlformats.org/officeDocument/2006/relationships/image" Target="../media/image4.png"/><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18.png"/><Relationship Id="rId11" Type="http://schemas.openxmlformats.org/officeDocument/2006/relationships/audio" Target="../media/audio21.wav"/><Relationship Id="rId5" Type="http://schemas.openxmlformats.org/officeDocument/2006/relationships/audio" Target="../media/audio18.wav"/><Relationship Id="rId15" Type="http://schemas.openxmlformats.org/officeDocument/2006/relationships/audio" Target="../media/audio23.wav"/><Relationship Id="rId10" Type="http://schemas.openxmlformats.org/officeDocument/2006/relationships/image" Target="../media/image19.png"/><Relationship Id="rId19" Type="http://schemas.openxmlformats.org/officeDocument/2006/relationships/audio" Target="../media/audio24.wav"/><Relationship Id="rId4" Type="http://schemas.openxmlformats.org/officeDocument/2006/relationships/image" Target="../media/image17.png"/><Relationship Id="rId9" Type="http://schemas.openxmlformats.org/officeDocument/2006/relationships/audio" Target="../media/audio20.wav"/><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25.wav"/><Relationship Id="rId5"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audio" Target="../media/audio26.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27.wav"/><Relationship Id="rId5" Type="http://schemas.openxmlformats.org/officeDocument/2006/relationships/image" Target="../media/image2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28.wav"/><Relationship Id="rId5" Type="http://schemas.openxmlformats.org/officeDocument/2006/relationships/image" Target="../media/image2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audio" Target="../media/audio29.wav"/><Relationship Id="rId5" Type="http://schemas.openxmlformats.org/officeDocument/2006/relationships/image" Target="../media/image2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Describing things and people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5988" y="497468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Adjectives after the noun</a:t>
            </a:r>
            <a:endParaRPr kumimoji="0" lang="fr-FR" sz="2800" b="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SFe – Silent Final e</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Il</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Tu</a:t>
            </a:r>
            <a:endParaRPr sz="2500" b="1" dirty="0">
              <a:solidFill>
                <a:srgbClr val="002060"/>
              </a:solidFill>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Elle</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aime</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9627117" y="4222526"/>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4798252" y="423161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une</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ai</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y a</a:t>
            </a:r>
            <a:endParaRPr sz="2400" b="1" dirty="0">
              <a:solidFill>
                <a:srgbClr val="002060"/>
              </a:solidFill>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8678963" y="3349392"/>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voiture</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moto</a:t>
            </a:r>
            <a:endParaRPr sz="2500" b="1" dirty="0">
              <a:solidFill>
                <a:srgbClr val="002060"/>
              </a:solidFill>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5308221" y="333247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vélo</a:t>
            </a:r>
            <a:endParaRPr sz="2500" b="1" dirty="0">
              <a:solidFill>
                <a:srgbClr val="002060"/>
              </a:solidFill>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J’</a:t>
            </a:r>
            <a:endParaRPr sz="2500" b="1" dirty="0">
              <a:solidFill>
                <a:srgbClr val="002060"/>
              </a:solidFill>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8352848" y="2487868"/>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verte</a:t>
            </a:r>
            <a:endParaRPr sz="2500" b="1" dirty="0">
              <a:solidFill>
                <a:srgbClr val="002060"/>
              </a:solidFill>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4728876" y="2457995"/>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chère</a:t>
            </a:r>
            <a:endParaRPr sz="2500" b="1" dirty="0">
              <a:solidFill>
                <a:srgbClr val="002060"/>
              </a:solidFill>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537873" y="2476257"/>
            <a:ext cx="1660482" cy="793650"/>
          </a:xfrm>
          <a:custGeom>
            <a:avLst/>
            <a:gdLst>
              <a:gd name="connsiteX0" fmla="*/ 0 w 1660482"/>
              <a:gd name="connsiteY0" fmla="*/ 0 h 793650"/>
              <a:gd name="connsiteX1" fmla="*/ 503680 w 1660482"/>
              <a:gd name="connsiteY1" fmla="*/ 0 h 793650"/>
              <a:gd name="connsiteX2" fmla="*/ 1073778 w 1660482"/>
              <a:gd name="connsiteY2" fmla="*/ 0 h 793650"/>
              <a:gd name="connsiteX3" fmla="*/ 1660482 w 1660482"/>
              <a:gd name="connsiteY3" fmla="*/ 0 h 793650"/>
              <a:gd name="connsiteX4" fmla="*/ 1660482 w 1660482"/>
              <a:gd name="connsiteY4" fmla="*/ 388889 h 793650"/>
              <a:gd name="connsiteX5" fmla="*/ 1660482 w 1660482"/>
              <a:gd name="connsiteY5" fmla="*/ 793650 h 793650"/>
              <a:gd name="connsiteX6" fmla="*/ 1106988 w 1660482"/>
              <a:gd name="connsiteY6" fmla="*/ 793650 h 793650"/>
              <a:gd name="connsiteX7" fmla="*/ 553494 w 1660482"/>
              <a:gd name="connsiteY7" fmla="*/ 793650 h 793650"/>
              <a:gd name="connsiteX8" fmla="*/ 0 w 1660482"/>
              <a:gd name="connsiteY8" fmla="*/ 793650 h 793650"/>
              <a:gd name="connsiteX9" fmla="*/ 0 w 1660482"/>
              <a:gd name="connsiteY9" fmla="*/ 412698 h 793650"/>
              <a:gd name="connsiteX10" fmla="*/ 0 w 166048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2" h="793650" fill="none" extrusionOk="0">
                <a:moveTo>
                  <a:pt x="0" y="0"/>
                </a:moveTo>
                <a:cubicBezTo>
                  <a:pt x="104984" y="-18253"/>
                  <a:pt x="334518" y="18220"/>
                  <a:pt x="503680" y="0"/>
                </a:cubicBezTo>
                <a:cubicBezTo>
                  <a:pt x="672842" y="-18220"/>
                  <a:pt x="897440" y="15129"/>
                  <a:pt x="1073778" y="0"/>
                </a:cubicBezTo>
                <a:cubicBezTo>
                  <a:pt x="1250116" y="-15129"/>
                  <a:pt x="1423484" y="13789"/>
                  <a:pt x="1660482" y="0"/>
                </a:cubicBezTo>
                <a:cubicBezTo>
                  <a:pt x="1673576" y="194250"/>
                  <a:pt x="1659078" y="218921"/>
                  <a:pt x="1660482" y="388889"/>
                </a:cubicBezTo>
                <a:cubicBezTo>
                  <a:pt x="1661886" y="558857"/>
                  <a:pt x="1615271" y="676820"/>
                  <a:pt x="1660482" y="793650"/>
                </a:cubicBezTo>
                <a:cubicBezTo>
                  <a:pt x="1514810" y="805204"/>
                  <a:pt x="1247103" y="762904"/>
                  <a:pt x="1106988" y="793650"/>
                </a:cubicBezTo>
                <a:cubicBezTo>
                  <a:pt x="966873" y="824396"/>
                  <a:pt x="736837" y="775871"/>
                  <a:pt x="553494" y="793650"/>
                </a:cubicBezTo>
                <a:cubicBezTo>
                  <a:pt x="370151" y="811429"/>
                  <a:pt x="221760" y="744576"/>
                  <a:pt x="0" y="793650"/>
                </a:cubicBezTo>
                <a:cubicBezTo>
                  <a:pt x="-41357" y="628679"/>
                  <a:pt x="13538" y="500878"/>
                  <a:pt x="0" y="412698"/>
                </a:cubicBezTo>
                <a:cubicBezTo>
                  <a:pt x="-13538" y="324518"/>
                  <a:pt x="14146" y="96581"/>
                  <a:pt x="0" y="0"/>
                </a:cubicBezTo>
                <a:close/>
              </a:path>
              <a:path w="1660482" h="793650" stroke="0" extrusionOk="0">
                <a:moveTo>
                  <a:pt x="0" y="0"/>
                </a:moveTo>
                <a:cubicBezTo>
                  <a:pt x="256870" y="-26703"/>
                  <a:pt x="309047" y="49750"/>
                  <a:pt x="536889" y="0"/>
                </a:cubicBezTo>
                <a:cubicBezTo>
                  <a:pt x="764731" y="-49750"/>
                  <a:pt x="826156" y="22340"/>
                  <a:pt x="1057174" y="0"/>
                </a:cubicBezTo>
                <a:cubicBezTo>
                  <a:pt x="1288193" y="-22340"/>
                  <a:pt x="1401694" y="31346"/>
                  <a:pt x="1660482" y="0"/>
                </a:cubicBezTo>
                <a:cubicBezTo>
                  <a:pt x="1687389" y="178046"/>
                  <a:pt x="1621497" y="223647"/>
                  <a:pt x="1660482" y="388889"/>
                </a:cubicBezTo>
                <a:cubicBezTo>
                  <a:pt x="1699467" y="554131"/>
                  <a:pt x="1612473" y="661168"/>
                  <a:pt x="1660482" y="793650"/>
                </a:cubicBezTo>
                <a:cubicBezTo>
                  <a:pt x="1527638" y="798847"/>
                  <a:pt x="1265416" y="754810"/>
                  <a:pt x="1106988" y="793650"/>
                </a:cubicBezTo>
                <a:cubicBezTo>
                  <a:pt x="948560" y="832490"/>
                  <a:pt x="848391" y="771157"/>
                  <a:pt x="603308" y="793650"/>
                </a:cubicBezTo>
                <a:cubicBezTo>
                  <a:pt x="358225" y="816143"/>
                  <a:pt x="278748" y="75907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cher</a:t>
            </a:r>
            <a:endParaRPr sz="2500" b="1" dirty="0">
              <a:solidFill>
                <a:srgbClr val="002060"/>
              </a:solidFill>
              <a:latin typeface="Century Gothic" panose="020B0502020202020204" pitchFamily="34" charset="0"/>
              <a:ea typeface="Montserrat"/>
              <a:cs typeface="Montserrat"/>
              <a:sym typeface="Montserrat"/>
            </a:endParaRPr>
          </a:p>
        </p:txBody>
      </p:sp>
      <p:sp>
        <p:nvSpPr>
          <p:cNvPr id="62" name="TextBox 61">
            <a:hlinkClick r:id="" action="ppaction://noaction">
              <a:snd r:embed="rId6" name="s_5.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rgbClr val="002060"/>
                </a:solidFill>
                <a:latin typeface="Century Gothic" panose="020B0502020202020204" pitchFamily="34" charset="0"/>
              </a:rPr>
              <a:t>5.  There is an expensive car.</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8396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Tu</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Il</a:t>
            </a:r>
            <a:endParaRPr sz="2500" b="1" dirty="0">
              <a:solidFill>
                <a:srgbClr val="002060"/>
              </a:solidFill>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J’</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ta</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mon</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ton</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ai</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as</a:t>
            </a:r>
            <a:endParaRPr sz="2400" b="1" dirty="0">
              <a:solidFill>
                <a:srgbClr val="002060"/>
              </a:solidFill>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uniforme</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livre</a:t>
            </a:r>
            <a:endParaRPr sz="2500" b="1" dirty="0">
              <a:solidFill>
                <a:srgbClr val="002060"/>
              </a:solidFill>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cahier</a:t>
            </a:r>
            <a:endParaRPr sz="2500" b="1" dirty="0">
              <a:solidFill>
                <a:srgbClr val="002060"/>
              </a:solidFill>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Elle</a:t>
            </a:r>
            <a:endParaRPr sz="2500" b="1" dirty="0">
              <a:solidFill>
                <a:srgbClr val="002060"/>
              </a:solidFill>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grise</a:t>
            </a:r>
            <a:endParaRPr sz="2500" b="1" dirty="0">
              <a:solidFill>
                <a:srgbClr val="002060"/>
              </a:solidFill>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031694" y="2476222"/>
            <a:ext cx="1374478" cy="793650"/>
          </a:xfrm>
          <a:custGeom>
            <a:avLst/>
            <a:gdLst>
              <a:gd name="connsiteX0" fmla="*/ 0 w 1374478"/>
              <a:gd name="connsiteY0" fmla="*/ 0 h 793650"/>
              <a:gd name="connsiteX1" fmla="*/ 458159 w 1374478"/>
              <a:gd name="connsiteY1" fmla="*/ 0 h 793650"/>
              <a:gd name="connsiteX2" fmla="*/ 888829 w 1374478"/>
              <a:gd name="connsiteY2" fmla="*/ 0 h 793650"/>
              <a:gd name="connsiteX3" fmla="*/ 1374478 w 1374478"/>
              <a:gd name="connsiteY3" fmla="*/ 0 h 793650"/>
              <a:gd name="connsiteX4" fmla="*/ 1374478 w 1374478"/>
              <a:gd name="connsiteY4" fmla="*/ 388889 h 793650"/>
              <a:gd name="connsiteX5" fmla="*/ 1374478 w 1374478"/>
              <a:gd name="connsiteY5" fmla="*/ 793650 h 793650"/>
              <a:gd name="connsiteX6" fmla="*/ 902574 w 1374478"/>
              <a:gd name="connsiteY6" fmla="*/ 793650 h 793650"/>
              <a:gd name="connsiteX7" fmla="*/ 471904 w 1374478"/>
              <a:gd name="connsiteY7" fmla="*/ 793650 h 793650"/>
              <a:gd name="connsiteX8" fmla="*/ 0 w 1374478"/>
              <a:gd name="connsiteY8" fmla="*/ 793650 h 793650"/>
              <a:gd name="connsiteX9" fmla="*/ 0 w 1374478"/>
              <a:gd name="connsiteY9" fmla="*/ 388889 h 793650"/>
              <a:gd name="connsiteX10" fmla="*/ 0 w 137447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8" h="793650" fill="none" extrusionOk="0">
                <a:moveTo>
                  <a:pt x="0" y="0"/>
                </a:moveTo>
                <a:cubicBezTo>
                  <a:pt x="112400" y="-28606"/>
                  <a:pt x="315474" y="30583"/>
                  <a:pt x="458159" y="0"/>
                </a:cubicBezTo>
                <a:cubicBezTo>
                  <a:pt x="600844" y="-30583"/>
                  <a:pt x="769887" y="33706"/>
                  <a:pt x="888829" y="0"/>
                </a:cubicBezTo>
                <a:cubicBezTo>
                  <a:pt x="1007771" y="-33706"/>
                  <a:pt x="1265935" y="33006"/>
                  <a:pt x="1374478" y="0"/>
                </a:cubicBezTo>
                <a:cubicBezTo>
                  <a:pt x="1388801" y="110507"/>
                  <a:pt x="1340055" y="298477"/>
                  <a:pt x="1374478" y="388889"/>
                </a:cubicBezTo>
                <a:cubicBezTo>
                  <a:pt x="1408901" y="479301"/>
                  <a:pt x="1374453" y="710951"/>
                  <a:pt x="1374478" y="793650"/>
                </a:cubicBezTo>
                <a:cubicBezTo>
                  <a:pt x="1250668" y="800581"/>
                  <a:pt x="1133182" y="788249"/>
                  <a:pt x="902574" y="793650"/>
                </a:cubicBezTo>
                <a:cubicBezTo>
                  <a:pt x="671966" y="799051"/>
                  <a:pt x="658452" y="784887"/>
                  <a:pt x="471904" y="793650"/>
                </a:cubicBezTo>
                <a:cubicBezTo>
                  <a:pt x="285356" y="802413"/>
                  <a:pt x="183263" y="761538"/>
                  <a:pt x="0" y="793650"/>
                </a:cubicBezTo>
                <a:cubicBezTo>
                  <a:pt x="-8018" y="679368"/>
                  <a:pt x="16413" y="492584"/>
                  <a:pt x="0" y="388889"/>
                </a:cubicBezTo>
                <a:cubicBezTo>
                  <a:pt x="-16413" y="285194"/>
                  <a:pt x="31762" y="106585"/>
                  <a:pt x="0" y="0"/>
                </a:cubicBezTo>
                <a:close/>
              </a:path>
              <a:path w="1374478" h="793650" stroke="0" extrusionOk="0">
                <a:moveTo>
                  <a:pt x="0" y="0"/>
                </a:moveTo>
                <a:cubicBezTo>
                  <a:pt x="173056" y="-1060"/>
                  <a:pt x="258957" y="5733"/>
                  <a:pt x="430670" y="0"/>
                </a:cubicBezTo>
                <a:cubicBezTo>
                  <a:pt x="602383" y="-5733"/>
                  <a:pt x="664828" y="1377"/>
                  <a:pt x="861340" y="0"/>
                </a:cubicBezTo>
                <a:cubicBezTo>
                  <a:pt x="1057852" y="-1377"/>
                  <a:pt x="1174190" y="58520"/>
                  <a:pt x="1374478" y="0"/>
                </a:cubicBezTo>
                <a:cubicBezTo>
                  <a:pt x="1416208" y="129414"/>
                  <a:pt x="1357268" y="240332"/>
                  <a:pt x="1374478" y="388889"/>
                </a:cubicBezTo>
                <a:cubicBezTo>
                  <a:pt x="1391688" y="537446"/>
                  <a:pt x="1336902" y="642098"/>
                  <a:pt x="1374478" y="793650"/>
                </a:cubicBezTo>
                <a:cubicBezTo>
                  <a:pt x="1211780" y="806893"/>
                  <a:pt x="1051465" y="760448"/>
                  <a:pt x="943808" y="793650"/>
                </a:cubicBezTo>
                <a:cubicBezTo>
                  <a:pt x="836151" y="826852"/>
                  <a:pt x="637385" y="752399"/>
                  <a:pt x="471904" y="793650"/>
                </a:cubicBezTo>
                <a:cubicBezTo>
                  <a:pt x="306423" y="834901"/>
                  <a:pt x="154029" y="79078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gris</a:t>
            </a:r>
            <a:endParaRPr sz="2500" b="1" dirty="0">
              <a:solidFill>
                <a:srgbClr val="002060"/>
              </a:solidFill>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537872" y="2476257"/>
            <a:ext cx="1374477" cy="793650"/>
          </a:xfrm>
          <a:custGeom>
            <a:avLst/>
            <a:gdLst>
              <a:gd name="connsiteX0" fmla="*/ 0 w 1374477"/>
              <a:gd name="connsiteY0" fmla="*/ 0 h 793650"/>
              <a:gd name="connsiteX1" fmla="*/ 416925 w 1374477"/>
              <a:gd name="connsiteY1" fmla="*/ 0 h 793650"/>
              <a:gd name="connsiteX2" fmla="*/ 888828 w 1374477"/>
              <a:gd name="connsiteY2" fmla="*/ 0 h 793650"/>
              <a:gd name="connsiteX3" fmla="*/ 1374477 w 1374477"/>
              <a:gd name="connsiteY3" fmla="*/ 0 h 793650"/>
              <a:gd name="connsiteX4" fmla="*/ 1374477 w 1374477"/>
              <a:gd name="connsiteY4" fmla="*/ 388889 h 793650"/>
              <a:gd name="connsiteX5" fmla="*/ 1374477 w 1374477"/>
              <a:gd name="connsiteY5" fmla="*/ 793650 h 793650"/>
              <a:gd name="connsiteX6" fmla="*/ 916318 w 1374477"/>
              <a:gd name="connsiteY6" fmla="*/ 793650 h 793650"/>
              <a:gd name="connsiteX7" fmla="*/ 458159 w 1374477"/>
              <a:gd name="connsiteY7" fmla="*/ 793650 h 793650"/>
              <a:gd name="connsiteX8" fmla="*/ 0 w 1374477"/>
              <a:gd name="connsiteY8" fmla="*/ 793650 h 793650"/>
              <a:gd name="connsiteX9" fmla="*/ 0 w 1374477"/>
              <a:gd name="connsiteY9" fmla="*/ 412698 h 793650"/>
              <a:gd name="connsiteX10" fmla="*/ 0 w 137447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7" h="793650" fill="none" extrusionOk="0">
                <a:moveTo>
                  <a:pt x="0" y="0"/>
                </a:moveTo>
                <a:cubicBezTo>
                  <a:pt x="200954" y="-41850"/>
                  <a:pt x="273610" y="16364"/>
                  <a:pt x="416925" y="0"/>
                </a:cubicBezTo>
                <a:cubicBezTo>
                  <a:pt x="560240" y="-16364"/>
                  <a:pt x="774574" y="23333"/>
                  <a:pt x="888828" y="0"/>
                </a:cubicBezTo>
                <a:cubicBezTo>
                  <a:pt x="1003082" y="-23333"/>
                  <a:pt x="1137392" y="2156"/>
                  <a:pt x="1374477" y="0"/>
                </a:cubicBezTo>
                <a:cubicBezTo>
                  <a:pt x="1387571" y="194250"/>
                  <a:pt x="1373073" y="218921"/>
                  <a:pt x="1374477" y="388889"/>
                </a:cubicBezTo>
                <a:cubicBezTo>
                  <a:pt x="1375881" y="558857"/>
                  <a:pt x="1329266" y="676820"/>
                  <a:pt x="1374477" y="793650"/>
                </a:cubicBezTo>
                <a:cubicBezTo>
                  <a:pt x="1157850" y="798794"/>
                  <a:pt x="1051438" y="777963"/>
                  <a:pt x="916318" y="793650"/>
                </a:cubicBezTo>
                <a:cubicBezTo>
                  <a:pt x="781198" y="809337"/>
                  <a:pt x="558691" y="776185"/>
                  <a:pt x="458159" y="793650"/>
                </a:cubicBezTo>
                <a:cubicBezTo>
                  <a:pt x="357627" y="811115"/>
                  <a:pt x="145398" y="748377"/>
                  <a:pt x="0" y="793650"/>
                </a:cubicBezTo>
                <a:cubicBezTo>
                  <a:pt x="-41357" y="628679"/>
                  <a:pt x="13538" y="500878"/>
                  <a:pt x="0" y="412698"/>
                </a:cubicBezTo>
                <a:cubicBezTo>
                  <a:pt x="-13538" y="324518"/>
                  <a:pt x="14146" y="96581"/>
                  <a:pt x="0" y="0"/>
                </a:cubicBezTo>
                <a:close/>
              </a:path>
              <a:path w="1374477" h="793650" stroke="0" extrusionOk="0">
                <a:moveTo>
                  <a:pt x="0" y="0"/>
                </a:moveTo>
                <a:cubicBezTo>
                  <a:pt x="139060" y="-16053"/>
                  <a:pt x="227116" y="206"/>
                  <a:pt x="444414" y="0"/>
                </a:cubicBezTo>
                <a:cubicBezTo>
                  <a:pt x="661712" y="-206"/>
                  <a:pt x="720987" y="1662"/>
                  <a:pt x="875084" y="0"/>
                </a:cubicBezTo>
                <a:cubicBezTo>
                  <a:pt x="1029181" y="-1662"/>
                  <a:pt x="1155234" y="29037"/>
                  <a:pt x="1374477" y="0"/>
                </a:cubicBezTo>
                <a:cubicBezTo>
                  <a:pt x="1401384" y="178046"/>
                  <a:pt x="1335492" y="223647"/>
                  <a:pt x="1374477" y="388889"/>
                </a:cubicBezTo>
                <a:cubicBezTo>
                  <a:pt x="1413462" y="554131"/>
                  <a:pt x="1326468" y="661168"/>
                  <a:pt x="1374477" y="793650"/>
                </a:cubicBezTo>
                <a:cubicBezTo>
                  <a:pt x="1234625" y="833617"/>
                  <a:pt x="1016943" y="762898"/>
                  <a:pt x="916318" y="793650"/>
                </a:cubicBezTo>
                <a:cubicBezTo>
                  <a:pt x="815693" y="824402"/>
                  <a:pt x="706226" y="785513"/>
                  <a:pt x="499393" y="793650"/>
                </a:cubicBezTo>
                <a:cubicBezTo>
                  <a:pt x="292561" y="801787"/>
                  <a:pt x="239695" y="742236"/>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vert</a:t>
            </a:r>
            <a:endParaRPr sz="2500" b="1" dirty="0">
              <a:solidFill>
                <a:srgbClr val="002060"/>
              </a:solidFill>
              <a:latin typeface="Century Gothic" panose="020B0502020202020204" pitchFamily="34" charset="0"/>
              <a:ea typeface="Montserrat"/>
              <a:cs typeface="Montserrat"/>
              <a:sym typeface="Montserrat"/>
            </a:endParaRPr>
          </a:p>
        </p:txBody>
      </p:sp>
      <p:sp>
        <p:nvSpPr>
          <p:cNvPr id="62" name="TextBox 61">
            <a:hlinkClick r:id="" action="ppaction://noaction">
              <a:snd r:embed="rId6" name="s_6.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rgbClr val="002060"/>
                </a:solidFill>
                <a:latin typeface="Century Gothic" panose="020B0502020202020204" pitchFamily="34" charset="0"/>
              </a:rPr>
              <a:t>6.  Do you have your grey uniform?</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 a</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8;p62">
            <a:extLst>
              <a:ext uri="{FF2B5EF4-FFF2-40B4-BE49-F238E27FC236}">
                <a16:creationId xmlns:a16="http://schemas.microsoft.com/office/drawing/2014/main" id="{B00FDF64-6F63-4F2C-BAB2-FC712359A0B4}"/>
              </a:ext>
            </a:extLst>
          </p:cNvPr>
          <p:cNvSpPr/>
          <p:nvPr/>
        </p:nvSpPr>
        <p:spPr>
          <a:xfrm>
            <a:off x="9540693" y="2476222"/>
            <a:ext cx="1374477" cy="793650"/>
          </a:xfrm>
          <a:custGeom>
            <a:avLst/>
            <a:gdLst>
              <a:gd name="connsiteX0" fmla="*/ 0 w 1374477"/>
              <a:gd name="connsiteY0" fmla="*/ 0 h 793650"/>
              <a:gd name="connsiteX1" fmla="*/ 416925 w 1374477"/>
              <a:gd name="connsiteY1" fmla="*/ 0 h 793650"/>
              <a:gd name="connsiteX2" fmla="*/ 888828 w 1374477"/>
              <a:gd name="connsiteY2" fmla="*/ 0 h 793650"/>
              <a:gd name="connsiteX3" fmla="*/ 1374477 w 1374477"/>
              <a:gd name="connsiteY3" fmla="*/ 0 h 793650"/>
              <a:gd name="connsiteX4" fmla="*/ 1374477 w 1374477"/>
              <a:gd name="connsiteY4" fmla="*/ 388889 h 793650"/>
              <a:gd name="connsiteX5" fmla="*/ 1374477 w 1374477"/>
              <a:gd name="connsiteY5" fmla="*/ 793650 h 793650"/>
              <a:gd name="connsiteX6" fmla="*/ 916318 w 1374477"/>
              <a:gd name="connsiteY6" fmla="*/ 793650 h 793650"/>
              <a:gd name="connsiteX7" fmla="*/ 458159 w 1374477"/>
              <a:gd name="connsiteY7" fmla="*/ 793650 h 793650"/>
              <a:gd name="connsiteX8" fmla="*/ 0 w 1374477"/>
              <a:gd name="connsiteY8" fmla="*/ 793650 h 793650"/>
              <a:gd name="connsiteX9" fmla="*/ 0 w 1374477"/>
              <a:gd name="connsiteY9" fmla="*/ 412698 h 793650"/>
              <a:gd name="connsiteX10" fmla="*/ 0 w 137447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7" h="793650" fill="none" extrusionOk="0">
                <a:moveTo>
                  <a:pt x="0" y="0"/>
                </a:moveTo>
                <a:cubicBezTo>
                  <a:pt x="200954" y="-41850"/>
                  <a:pt x="273610" y="16364"/>
                  <a:pt x="416925" y="0"/>
                </a:cubicBezTo>
                <a:cubicBezTo>
                  <a:pt x="560240" y="-16364"/>
                  <a:pt x="774574" y="23333"/>
                  <a:pt x="888828" y="0"/>
                </a:cubicBezTo>
                <a:cubicBezTo>
                  <a:pt x="1003082" y="-23333"/>
                  <a:pt x="1137392" y="2156"/>
                  <a:pt x="1374477" y="0"/>
                </a:cubicBezTo>
                <a:cubicBezTo>
                  <a:pt x="1387571" y="194250"/>
                  <a:pt x="1373073" y="218921"/>
                  <a:pt x="1374477" y="388889"/>
                </a:cubicBezTo>
                <a:cubicBezTo>
                  <a:pt x="1375881" y="558857"/>
                  <a:pt x="1329266" y="676820"/>
                  <a:pt x="1374477" y="793650"/>
                </a:cubicBezTo>
                <a:cubicBezTo>
                  <a:pt x="1157850" y="798794"/>
                  <a:pt x="1051438" y="777963"/>
                  <a:pt x="916318" y="793650"/>
                </a:cubicBezTo>
                <a:cubicBezTo>
                  <a:pt x="781198" y="809337"/>
                  <a:pt x="558691" y="776185"/>
                  <a:pt x="458159" y="793650"/>
                </a:cubicBezTo>
                <a:cubicBezTo>
                  <a:pt x="357627" y="811115"/>
                  <a:pt x="145398" y="748377"/>
                  <a:pt x="0" y="793650"/>
                </a:cubicBezTo>
                <a:cubicBezTo>
                  <a:pt x="-41357" y="628679"/>
                  <a:pt x="13538" y="500878"/>
                  <a:pt x="0" y="412698"/>
                </a:cubicBezTo>
                <a:cubicBezTo>
                  <a:pt x="-13538" y="324518"/>
                  <a:pt x="14146" y="96581"/>
                  <a:pt x="0" y="0"/>
                </a:cubicBezTo>
                <a:close/>
              </a:path>
              <a:path w="1374477" h="793650" stroke="0" extrusionOk="0">
                <a:moveTo>
                  <a:pt x="0" y="0"/>
                </a:moveTo>
                <a:cubicBezTo>
                  <a:pt x="139060" y="-16053"/>
                  <a:pt x="227116" y="206"/>
                  <a:pt x="444414" y="0"/>
                </a:cubicBezTo>
                <a:cubicBezTo>
                  <a:pt x="661712" y="-206"/>
                  <a:pt x="720987" y="1662"/>
                  <a:pt x="875084" y="0"/>
                </a:cubicBezTo>
                <a:cubicBezTo>
                  <a:pt x="1029181" y="-1662"/>
                  <a:pt x="1155234" y="29037"/>
                  <a:pt x="1374477" y="0"/>
                </a:cubicBezTo>
                <a:cubicBezTo>
                  <a:pt x="1401384" y="178046"/>
                  <a:pt x="1335492" y="223647"/>
                  <a:pt x="1374477" y="388889"/>
                </a:cubicBezTo>
                <a:cubicBezTo>
                  <a:pt x="1413462" y="554131"/>
                  <a:pt x="1326468" y="661168"/>
                  <a:pt x="1374477" y="793650"/>
                </a:cubicBezTo>
                <a:cubicBezTo>
                  <a:pt x="1234625" y="833617"/>
                  <a:pt x="1016943" y="762898"/>
                  <a:pt x="916318" y="793650"/>
                </a:cubicBezTo>
                <a:cubicBezTo>
                  <a:pt x="815693" y="824402"/>
                  <a:pt x="706226" y="785513"/>
                  <a:pt x="499393" y="793650"/>
                </a:cubicBezTo>
                <a:cubicBezTo>
                  <a:pt x="292561" y="801787"/>
                  <a:pt x="239695" y="742236"/>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cher</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79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3">
            <a:hlinkClick r:id="" action="ppaction://noaction">
              <a:snd r:embed="rId3" name="w_1.wav"/>
            </a:hlinkClick>
            <a:extLst>
              <a:ext uri="{FF2B5EF4-FFF2-40B4-BE49-F238E27FC236}">
                <a16:creationId xmlns:a16="http://schemas.microsoft.com/office/drawing/2014/main" id="{81C7FE13-6BE2-499F-8C29-94457EBA1036}"/>
              </a:ext>
            </a:extLst>
          </p:cNvPr>
          <p:cNvSpPr/>
          <p:nvPr/>
        </p:nvSpPr>
        <p:spPr>
          <a:xfrm>
            <a:off x="358748" y="715722"/>
            <a:ext cx="464040" cy="396360"/>
          </a:xfrm>
          <a:prstGeom prst="actionButtonBlank">
            <a:avLst/>
          </a:prstGeom>
          <a:solidFill>
            <a:srgbClr val="EFF9FB"/>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CustomShape 24">
            <a:hlinkClick r:id="" action="ppaction://noaction">
              <a:snd r:embed="rId4" name="w_2.wav"/>
            </a:hlinkClick>
            <a:extLst>
              <a:ext uri="{FF2B5EF4-FFF2-40B4-BE49-F238E27FC236}">
                <a16:creationId xmlns:a16="http://schemas.microsoft.com/office/drawing/2014/main" id="{E792FD23-4729-48C1-B5B6-3EB4ACD6E55D}"/>
              </a:ext>
            </a:extLst>
          </p:cNvPr>
          <p:cNvSpPr/>
          <p:nvPr/>
        </p:nvSpPr>
        <p:spPr>
          <a:xfrm>
            <a:off x="344202" y="1860213"/>
            <a:ext cx="464040" cy="396360"/>
          </a:xfrm>
          <a:prstGeom prst="actionButtonBlank">
            <a:avLst/>
          </a:prstGeom>
          <a:solidFill>
            <a:srgbClr val="EFF9FB"/>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CustomShape 25">
            <a:hlinkClick r:id="" action="ppaction://noaction">
              <a:snd r:embed="rId5" name="w_3.wav"/>
            </a:hlinkClick>
            <a:extLst>
              <a:ext uri="{FF2B5EF4-FFF2-40B4-BE49-F238E27FC236}">
                <a16:creationId xmlns:a16="http://schemas.microsoft.com/office/drawing/2014/main" id="{7099991D-A8A8-43F5-964F-F09276F9FBCE}"/>
              </a:ext>
            </a:extLst>
          </p:cNvPr>
          <p:cNvSpPr/>
          <p:nvPr/>
        </p:nvSpPr>
        <p:spPr>
          <a:xfrm>
            <a:off x="364033" y="2992154"/>
            <a:ext cx="464040" cy="396360"/>
          </a:xfrm>
          <a:prstGeom prst="actionButtonBlank">
            <a:avLst/>
          </a:prstGeom>
          <a:solidFill>
            <a:srgbClr val="EFF9FB"/>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CustomShape 26">
            <a:hlinkClick r:id="" action="ppaction://noaction">
              <a:snd r:embed="rId6" name="w_4.wav"/>
            </a:hlinkClick>
            <a:extLst>
              <a:ext uri="{FF2B5EF4-FFF2-40B4-BE49-F238E27FC236}">
                <a16:creationId xmlns:a16="http://schemas.microsoft.com/office/drawing/2014/main" id="{E1117D35-8DBD-438F-8E14-128F2AD1142A}"/>
              </a:ext>
            </a:extLst>
          </p:cNvPr>
          <p:cNvSpPr/>
          <p:nvPr/>
        </p:nvSpPr>
        <p:spPr>
          <a:xfrm>
            <a:off x="390705" y="4301704"/>
            <a:ext cx="464040" cy="396360"/>
          </a:xfrm>
          <a:prstGeom prst="actionButtonBlank">
            <a:avLst/>
          </a:prstGeom>
          <a:solidFill>
            <a:srgbClr val="EFF9FB"/>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 name="CustomShape 26">
            <a:hlinkClick r:id="" action="ppaction://noaction">
              <a:snd r:embed="rId7" name="w_5.wav"/>
            </a:hlinkClick>
            <a:extLst>
              <a:ext uri="{FF2B5EF4-FFF2-40B4-BE49-F238E27FC236}">
                <a16:creationId xmlns:a16="http://schemas.microsoft.com/office/drawing/2014/main" id="{E9FFCC16-A6E4-48B2-95D8-062CE56DA3E6}"/>
              </a:ext>
            </a:extLst>
          </p:cNvPr>
          <p:cNvSpPr/>
          <p:nvPr/>
        </p:nvSpPr>
        <p:spPr>
          <a:xfrm>
            <a:off x="390705" y="5545834"/>
            <a:ext cx="464040" cy="396360"/>
          </a:xfrm>
          <a:prstGeom prst="actionButtonBlank">
            <a:avLst/>
          </a:prstGeom>
          <a:solidFill>
            <a:srgbClr val="EFF9FB"/>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1A5DD692-E739-4FC3-8042-B0F838CDEBF7}"/>
              </a:ext>
            </a:extLst>
          </p:cNvPr>
          <p:cNvSpPr/>
          <p:nvPr/>
        </p:nvSpPr>
        <p:spPr>
          <a:xfrm>
            <a:off x="854745" y="1142666"/>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quatre choses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ici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a:extLst>
              <a:ext uri="{FF2B5EF4-FFF2-40B4-BE49-F238E27FC236}">
                <a16:creationId xmlns:a16="http://schemas.microsoft.com/office/drawing/2014/main" id="{6530B816-328B-435F-93B7-AB63559D2208}"/>
              </a:ext>
            </a:extLst>
          </p:cNvPr>
          <p:cNvSpPr/>
          <p:nvPr/>
        </p:nvSpPr>
        <p:spPr>
          <a:xfrm>
            <a:off x="956243" y="669038"/>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four things here.</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33E30E9-ADAD-4352-873B-7DDA002CEE6C}"/>
              </a:ext>
            </a:extLst>
          </p:cNvPr>
          <p:cNvSpPr/>
          <p:nvPr/>
        </p:nvSpPr>
        <p:spPr>
          <a:xfrm>
            <a:off x="901637" y="1860213"/>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very fast bike.</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EE1B4F73-A3B2-4A4C-95C2-E118F0D0E781}"/>
              </a:ext>
            </a:extLst>
          </p:cNvPr>
          <p:cNvSpPr/>
          <p:nvPr/>
        </p:nvSpPr>
        <p:spPr>
          <a:xfrm>
            <a:off x="956243" y="2959501"/>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 a slow song...</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A47F7DD0-B87B-4F0E-8E0B-D9D22A66D651}"/>
              </a:ext>
            </a:extLst>
          </p:cNvPr>
          <p:cNvSpPr/>
          <p:nvPr/>
        </p:nvSpPr>
        <p:spPr>
          <a:xfrm>
            <a:off x="956243" y="4269051"/>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…b</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ut</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 has a funny film and an important book.</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841F52F6-BDA7-4855-93F6-C1E8D206BC5C}"/>
              </a:ext>
            </a:extLst>
          </p:cNvPr>
          <p:cNvSpPr/>
          <p:nvPr/>
        </p:nvSpPr>
        <p:spPr>
          <a:xfrm>
            <a:off x="956243" y="5545834"/>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 your </a:t>
            </a:r>
            <a:r>
              <a:rPr lang="en-US" sz="2400" dirty="0">
                <a:solidFill>
                  <a:srgbClr val="002060"/>
                </a:solidFill>
                <a:latin typeface="Century Gothic" panose="020B0502020202020204" pitchFamily="34" charset="0"/>
              </a:rPr>
              <a:t>bag</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the house/home?</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15E94FC0-5DCD-40F4-A318-0B98636B86D1}"/>
              </a:ext>
            </a:extLst>
          </p:cNvPr>
          <p:cNvSpPr/>
          <p:nvPr/>
        </p:nvSpPr>
        <p:spPr>
          <a:xfrm>
            <a:off x="808242" y="2343410"/>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très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9A150B8F-C9C2-435E-8780-779F5D9E56F0}"/>
              </a:ext>
            </a:extLst>
          </p:cNvPr>
          <p:cNvSpPr/>
          <p:nvPr/>
        </p:nvSpPr>
        <p:spPr>
          <a:xfrm>
            <a:off x="901636" y="3468151"/>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chanson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93A4A21D-2441-421F-9BF7-CCE11AA3998C}"/>
              </a:ext>
            </a:extLst>
          </p:cNvPr>
          <p:cNvSpPr/>
          <p:nvPr/>
        </p:nvSpPr>
        <p:spPr>
          <a:xfrm>
            <a:off x="956242" y="4726744"/>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a un film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amusant</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un livre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important</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56F49C3F-0307-45B9-9AB4-5CAAB768EF95}"/>
              </a:ext>
            </a:extLst>
          </p:cNvPr>
          <p:cNvSpPr/>
          <p:nvPr/>
        </p:nvSpPr>
        <p:spPr>
          <a:xfrm>
            <a:off x="956242" y="5985337"/>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as ton </a:t>
            </a:r>
            <a:r>
              <a:rPr lang="en-US" sz="2800" b="1">
                <a:solidFill>
                  <a:srgbClr val="002060"/>
                </a:solidFill>
                <a:latin typeface="Century Gothic" panose="020B0502020202020204" pitchFamily="34" charset="0"/>
              </a:rPr>
              <a:t>sac</a:t>
            </a:r>
            <a:r>
              <a:rPr kumimoji="0" lang="en-US"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itle 2">
            <a:extLst>
              <a:ext uri="{FF2B5EF4-FFF2-40B4-BE49-F238E27FC236}">
                <a16:creationId xmlns:a16="http://schemas.microsoft.com/office/drawing/2014/main" id="{9BB84BC7-B068-4D5B-ABF0-DC16F171799B}"/>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9" name="Picture 18" descr="Icon&#10;&#10;Description automatically generated">
            <a:extLst>
              <a:ext uri="{FF2B5EF4-FFF2-40B4-BE49-F238E27FC236}">
                <a16:creationId xmlns:a16="http://schemas.microsoft.com/office/drawing/2014/main" id="{876E8F2E-1F02-40C5-A653-47E7F60D75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2" name="Title 1">
            <a:extLst>
              <a:ext uri="{FF2B5EF4-FFF2-40B4-BE49-F238E27FC236}">
                <a16:creationId xmlns:a16="http://schemas.microsoft.com/office/drawing/2014/main" id="{0FDB8973-5BE3-4D30-B529-BB02EA62EE46}"/>
              </a:ext>
            </a:extLst>
          </p:cNvPr>
          <p:cNvSpPr>
            <a:spLocks noGrp="1"/>
          </p:cNvSpPr>
          <p:nvPr>
            <p:ph type="title"/>
          </p:nvPr>
        </p:nvSpPr>
        <p:spPr>
          <a:xfrm>
            <a:off x="11127131" y="641987"/>
            <a:ext cx="1021422" cy="1325563"/>
          </a:xfrm>
        </p:spPr>
        <p:txBody>
          <a:bodyPr>
            <a:normAutofit/>
          </a:bodyPr>
          <a:lstStyle/>
          <a:p>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20" name="Graphic 19" descr="Teacher">
            <a:extLst>
              <a:ext uri="{FF2B5EF4-FFF2-40B4-BE49-F238E27FC236}">
                <a16:creationId xmlns:a16="http://schemas.microsoft.com/office/drawing/2014/main" id="{48A54344-7EAE-4661-AC0C-6F9F949D31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1865" y="-80782"/>
            <a:ext cx="914400" cy="914400"/>
          </a:xfrm>
          <a:prstGeom prst="rect">
            <a:avLst/>
          </a:prstGeom>
        </p:spPr>
      </p:pic>
      <p:sp>
        <p:nvSpPr>
          <p:cNvPr id="21" name="Speech Bubble: Rectangle with Corners Rounded 20">
            <a:extLst>
              <a:ext uri="{FF2B5EF4-FFF2-40B4-BE49-F238E27FC236}">
                <a16:creationId xmlns:a16="http://schemas.microsoft.com/office/drawing/2014/main" id="{4BE3CC97-183D-4058-BD22-BEBD0B179E65}"/>
              </a:ext>
            </a:extLst>
          </p:cNvPr>
          <p:cNvSpPr/>
          <p:nvPr/>
        </p:nvSpPr>
        <p:spPr>
          <a:xfrm>
            <a:off x="1234504" y="100368"/>
            <a:ext cx="319138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2" name="TextBox 21">
            <a:hlinkClick r:id="" action="ppaction://noaction">
              <a:snd r:embed="rId11" name="w_i.wav"/>
            </a:hlinkClick>
            <a:extLst>
              <a:ext uri="{FF2B5EF4-FFF2-40B4-BE49-F238E27FC236}">
                <a16:creationId xmlns:a16="http://schemas.microsoft.com/office/drawing/2014/main" id="{6669AF17-814E-4D75-8498-52AA6FD3F6C7}"/>
              </a:ext>
            </a:extLst>
          </p:cNvPr>
          <p:cNvSpPr txBox="1"/>
          <p:nvPr/>
        </p:nvSpPr>
        <p:spPr>
          <a:xfrm>
            <a:off x="1254170" y="124792"/>
            <a:ext cx="33999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rgbClr val="002060"/>
                </a:solidFill>
                <a:latin typeface="Century Gothic" panose="020B0502020202020204" pitchFamily="34" charset="0"/>
              </a:rPr>
              <a:t>Écris en français.</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7474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C57FE374-B0B6-4551-A2CC-B216ACCA83F8}"/>
              </a:ext>
            </a:extLst>
          </p:cNvPr>
          <p:cNvGraphicFramePr>
            <a:graphicFrameLocks noGrp="1"/>
          </p:cNvGraphicFramePr>
          <p:nvPr>
            <p:extLst>
              <p:ext uri="{D42A27DB-BD31-4B8C-83A1-F6EECF244321}">
                <p14:modId xmlns:p14="http://schemas.microsoft.com/office/powerpoint/2010/main" val="820548639"/>
              </p:ext>
            </p:extLst>
          </p:nvPr>
        </p:nvGraphicFramePr>
        <p:xfrm>
          <a:off x="262534" y="833120"/>
          <a:ext cx="10502447" cy="5664659"/>
        </p:xfrm>
        <a:graphic>
          <a:graphicData uri="http://schemas.openxmlformats.org/drawingml/2006/table">
            <a:tbl>
              <a:tblPr firstRow="1" bandRow="1">
                <a:tableStyleId>{5940675A-B579-460E-94D1-54222C63F5DA}</a:tableStyleId>
              </a:tblPr>
              <a:tblGrid>
                <a:gridCol w="1110824">
                  <a:extLst>
                    <a:ext uri="{9D8B030D-6E8A-4147-A177-3AD203B41FA5}">
                      <a16:colId xmlns:a16="http://schemas.microsoft.com/office/drawing/2014/main" val="2710492345"/>
                    </a:ext>
                  </a:extLst>
                </a:gridCol>
                <a:gridCol w="9391623">
                  <a:extLst>
                    <a:ext uri="{9D8B030D-6E8A-4147-A177-3AD203B41FA5}">
                      <a16:colId xmlns:a16="http://schemas.microsoft.com/office/drawing/2014/main" val="444121410"/>
                    </a:ext>
                  </a:extLst>
                </a:gridCol>
              </a:tblGrid>
              <a:tr h="809237">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8128635"/>
                  </a:ext>
                </a:extLst>
              </a:tr>
              <a:tr h="809237">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64625149"/>
                  </a:ext>
                </a:extLst>
              </a:tr>
              <a:tr h="80923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31883344"/>
                  </a:ext>
                </a:extLst>
              </a:tr>
              <a:tr h="80923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47565814"/>
                  </a:ext>
                </a:extLst>
              </a:tr>
              <a:tr h="80923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2472435"/>
                  </a:ext>
                </a:extLst>
              </a:tr>
              <a:tr h="80923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42499724"/>
                  </a:ext>
                </a:extLst>
              </a:tr>
              <a:tr h="80923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73094835"/>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4" name="lv_1.wav"/>
            </a:hlinkClick>
            <a:extLst>
              <a:ext uri="{FF2B5EF4-FFF2-40B4-BE49-F238E27FC236}">
                <a16:creationId xmlns:a16="http://schemas.microsoft.com/office/drawing/2014/main" id="{153707AE-F458-4A0B-8D3E-265231A61898}"/>
              </a:ext>
            </a:extLst>
          </p:cNvPr>
          <p:cNvSpPr/>
          <p:nvPr/>
        </p:nvSpPr>
        <p:spPr>
          <a:xfrm>
            <a:off x="539626" y="1806702"/>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15" name="Action Button: Blank 14">
            <a:hlinkClick r:id="" action="ppaction://noaction" highlightClick="1">
              <a:snd r:embed="rId5" name="lv_2.wav"/>
            </a:hlinkClick>
            <a:extLst>
              <a:ext uri="{FF2B5EF4-FFF2-40B4-BE49-F238E27FC236}">
                <a16:creationId xmlns:a16="http://schemas.microsoft.com/office/drawing/2014/main" id="{0078CD17-3590-4A77-AE65-108E6268A6CF}"/>
              </a:ext>
            </a:extLst>
          </p:cNvPr>
          <p:cNvSpPr/>
          <p:nvPr/>
        </p:nvSpPr>
        <p:spPr>
          <a:xfrm>
            <a:off x="539626" y="2617851"/>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16" name="Action Button: Blank 15">
            <a:hlinkClick r:id="" action="ppaction://noaction" highlightClick="1">
              <a:snd r:embed="rId6" name="lv_3.wav"/>
            </a:hlinkClick>
            <a:extLst>
              <a:ext uri="{FF2B5EF4-FFF2-40B4-BE49-F238E27FC236}">
                <a16:creationId xmlns:a16="http://schemas.microsoft.com/office/drawing/2014/main" id="{7C23D210-BAC0-4163-BC4F-A55B47EE375F}"/>
              </a:ext>
            </a:extLst>
          </p:cNvPr>
          <p:cNvSpPr/>
          <p:nvPr/>
        </p:nvSpPr>
        <p:spPr>
          <a:xfrm>
            <a:off x="539626" y="3429000"/>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17" name="Action Button: Blank 16">
            <a:hlinkClick r:id="" action="ppaction://noaction" highlightClick="1">
              <a:snd r:embed="rId7" name="lv_4.wav"/>
            </a:hlinkClick>
            <a:extLst>
              <a:ext uri="{FF2B5EF4-FFF2-40B4-BE49-F238E27FC236}">
                <a16:creationId xmlns:a16="http://schemas.microsoft.com/office/drawing/2014/main" id="{326CB7BF-4CA5-4C66-BC4D-9F26DBD74C26}"/>
              </a:ext>
            </a:extLst>
          </p:cNvPr>
          <p:cNvSpPr/>
          <p:nvPr/>
        </p:nvSpPr>
        <p:spPr>
          <a:xfrm>
            <a:off x="539626" y="4257380"/>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19" name="Action Button: Blank 18">
            <a:hlinkClick r:id="" action="ppaction://noaction" highlightClick="1">
              <a:snd r:embed="rId8" name="lv_5.wav"/>
            </a:hlinkClick>
            <a:extLst>
              <a:ext uri="{FF2B5EF4-FFF2-40B4-BE49-F238E27FC236}">
                <a16:creationId xmlns:a16="http://schemas.microsoft.com/office/drawing/2014/main" id="{9374B3A4-5B4A-489E-B369-F84F76032845}"/>
              </a:ext>
            </a:extLst>
          </p:cNvPr>
          <p:cNvSpPr/>
          <p:nvPr/>
        </p:nvSpPr>
        <p:spPr>
          <a:xfrm>
            <a:off x="539626" y="5045043"/>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21" name="Action Button: Blank 20">
            <a:hlinkClick r:id="" action="ppaction://noaction" highlightClick="1">
              <a:snd r:embed="rId9" name="lv_6.wav"/>
            </a:hlinkClick>
            <a:extLst>
              <a:ext uri="{FF2B5EF4-FFF2-40B4-BE49-F238E27FC236}">
                <a16:creationId xmlns:a16="http://schemas.microsoft.com/office/drawing/2014/main" id="{3373C0C5-AA2E-402F-9D73-4F09530CCA1F}"/>
              </a:ext>
            </a:extLst>
          </p:cNvPr>
          <p:cNvSpPr/>
          <p:nvPr/>
        </p:nvSpPr>
        <p:spPr>
          <a:xfrm>
            <a:off x="539626" y="583270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9" name="TextBox 8">
            <a:extLst>
              <a:ext uri="{FF2B5EF4-FFF2-40B4-BE49-F238E27FC236}">
                <a16:creationId xmlns:a16="http://schemas.microsoft.com/office/drawing/2014/main" id="{B954286F-C4C0-4B32-A1AB-6F36CEE4E603}"/>
              </a:ext>
            </a:extLst>
          </p:cNvPr>
          <p:cNvSpPr txBox="1"/>
          <p:nvPr/>
        </p:nvSpPr>
        <p:spPr>
          <a:xfrm>
            <a:off x="1427019" y="1733132"/>
            <a:ext cx="8922328"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two 			three		ten</a:t>
            </a:r>
          </a:p>
        </p:txBody>
      </p:sp>
      <p:sp>
        <p:nvSpPr>
          <p:cNvPr id="22" name="TextBox 21">
            <a:extLst>
              <a:ext uri="{FF2B5EF4-FFF2-40B4-BE49-F238E27FC236}">
                <a16:creationId xmlns:a16="http://schemas.microsoft.com/office/drawing/2014/main" id="{82D512D0-D4F9-4969-8E96-1A2B855168E4}"/>
              </a:ext>
            </a:extLst>
          </p:cNvPr>
          <p:cNvSpPr txBox="1"/>
          <p:nvPr/>
        </p:nvSpPr>
        <p:spPr>
          <a:xfrm>
            <a:off x="1551357" y="1752115"/>
            <a:ext cx="8922328"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ten 			two			three</a:t>
            </a:r>
          </a:p>
        </p:txBody>
      </p:sp>
      <p:sp>
        <p:nvSpPr>
          <p:cNvPr id="24" name="TextBox 23">
            <a:extLst>
              <a:ext uri="{FF2B5EF4-FFF2-40B4-BE49-F238E27FC236}">
                <a16:creationId xmlns:a16="http://schemas.microsoft.com/office/drawing/2014/main" id="{D0D15A32-1C58-4770-B006-CDBD6A18D124}"/>
              </a:ext>
            </a:extLst>
          </p:cNvPr>
          <p:cNvSpPr txBox="1"/>
          <p:nvPr/>
        </p:nvSpPr>
        <p:spPr>
          <a:xfrm>
            <a:off x="1454999" y="2526480"/>
            <a:ext cx="8922328"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to listen 		to wear		to watch</a:t>
            </a:r>
          </a:p>
        </p:txBody>
      </p:sp>
      <p:sp>
        <p:nvSpPr>
          <p:cNvPr id="25" name="TextBox 24">
            <a:extLst>
              <a:ext uri="{FF2B5EF4-FFF2-40B4-BE49-F238E27FC236}">
                <a16:creationId xmlns:a16="http://schemas.microsoft.com/office/drawing/2014/main" id="{E82BBC52-3140-41DF-B107-9DBA1E1E90FB}"/>
              </a:ext>
            </a:extLst>
          </p:cNvPr>
          <p:cNvSpPr txBox="1"/>
          <p:nvPr/>
        </p:nvSpPr>
        <p:spPr>
          <a:xfrm>
            <a:off x="1634836" y="2581065"/>
            <a:ext cx="8922328"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to wear		to listen			to watch</a:t>
            </a:r>
          </a:p>
        </p:txBody>
      </p:sp>
      <p:sp>
        <p:nvSpPr>
          <p:cNvPr id="26" name="TextBox 25">
            <a:extLst>
              <a:ext uri="{FF2B5EF4-FFF2-40B4-BE49-F238E27FC236}">
                <a16:creationId xmlns:a16="http://schemas.microsoft.com/office/drawing/2014/main" id="{E0001AF4-73A2-43A2-A9A4-F723CE3D4F6F}"/>
              </a:ext>
            </a:extLst>
          </p:cNvPr>
          <p:cNvSpPr txBox="1"/>
          <p:nvPr/>
        </p:nvSpPr>
        <p:spPr>
          <a:xfrm>
            <a:off x="1427019" y="3355430"/>
            <a:ext cx="8922328"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house 		hat			song</a:t>
            </a:r>
          </a:p>
        </p:txBody>
      </p:sp>
      <p:sp>
        <p:nvSpPr>
          <p:cNvPr id="27" name="TextBox 26">
            <a:extLst>
              <a:ext uri="{FF2B5EF4-FFF2-40B4-BE49-F238E27FC236}">
                <a16:creationId xmlns:a16="http://schemas.microsoft.com/office/drawing/2014/main" id="{6003691F-A4D7-4368-BCDF-5B5BECF31691}"/>
              </a:ext>
            </a:extLst>
          </p:cNvPr>
          <p:cNvSpPr txBox="1"/>
          <p:nvPr/>
        </p:nvSpPr>
        <p:spPr>
          <a:xfrm>
            <a:off x="1454999" y="3392214"/>
            <a:ext cx="8922328"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house		song		hat</a:t>
            </a:r>
          </a:p>
        </p:txBody>
      </p:sp>
      <p:sp>
        <p:nvSpPr>
          <p:cNvPr id="28" name="TextBox 27">
            <a:extLst>
              <a:ext uri="{FF2B5EF4-FFF2-40B4-BE49-F238E27FC236}">
                <a16:creationId xmlns:a16="http://schemas.microsoft.com/office/drawing/2014/main" id="{04B71686-9EBB-42A7-9FF6-1542EC24FD7D}"/>
              </a:ext>
            </a:extLst>
          </p:cNvPr>
          <p:cNvSpPr txBox="1"/>
          <p:nvPr/>
        </p:nvSpPr>
        <p:spPr>
          <a:xfrm>
            <a:off x="1454999" y="4220594"/>
            <a:ext cx="8922328"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five			there is/are		six</a:t>
            </a:r>
          </a:p>
        </p:txBody>
      </p:sp>
      <p:sp>
        <p:nvSpPr>
          <p:cNvPr id="29" name="TextBox 28">
            <a:extLst>
              <a:ext uri="{FF2B5EF4-FFF2-40B4-BE49-F238E27FC236}">
                <a16:creationId xmlns:a16="http://schemas.microsoft.com/office/drawing/2014/main" id="{BE9E198E-6BFC-4449-8E4E-68574CDFF7EA}"/>
              </a:ext>
            </a:extLst>
          </p:cNvPr>
          <p:cNvSpPr txBox="1"/>
          <p:nvPr/>
        </p:nvSpPr>
        <p:spPr>
          <a:xfrm>
            <a:off x="1454999" y="4178425"/>
            <a:ext cx="8922328"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six		five		there is/are</a:t>
            </a:r>
          </a:p>
        </p:txBody>
      </p:sp>
      <p:sp>
        <p:nvSpPr>
          <p:cNvPr id="30" name="TextBox 29">
            <a:extLst>
              <a:ext uri="{FF2B5EF4-FFF2-40B4-BE49-F238E27FC236}">
                <a16:creationId xmlns:a16="http://schemas.microsoft.com/office/drawing/2014/main" id="{521BE001-2071-44B0-A9C1-CEA5B68AF648}"/>
              </a:ext>
            </a:extLst>
          </p:cNvPr>
          <p:cNvSpPr txBox="1"/>
          <p:nvPr/>
        </p:nvSpPr>
        <p:spPr>
          <a:xfrm>
            <a:off x="1427019" y="5045043"/>
            <a:ext cx="8922328"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to/at 		and			but</a:t>
            </a:r>
          </a:p>
        </p:txBody>
      </p:sp>
      <p:sp>
        <p:nvSpPr>
          <p:cNvPr id="31" name="TextBox 30">
            <a:extLst>
              <a:ext uri="{FF2B5EF4-FFF2-40B4-BE49-F238E27FC236}">
                <a16:creationId xmlns:a16="http://schemas.microsoft.com/office/drawing/2014/main" id="{047D6AB8-028B-4902-8DC2-8C2E3FDF119D}"/>
              </a:ext>
            </a:extLst>
          </p:cNvPr>
          <p:cNvSpPr txBox="1"/>
          <p:nvPr/>
        </p:nvSpPr>
        <p:spPr>
          <a:xfrm>
            <a:off x="1786693" y="5024629"/>
            <a:ext cx="8922328"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and 			but			to/at</a:t>
            </a:r>
          </a:p>
        </p:txBody>
      </p:sp>
      <p:sp>
        <p:nvSpPr>
          <p:cNvPr id="32" name="TextBox 31">
            <a:extLst>
              <a:ext uri="{FF2B5EF4-FFF2-40B4-BE49-F238E27FC236}">
                <a16:creationId xmlns:a16="http://schemas.microsoft.com/office/drawing/2014/main" id="{1BC8C504-D4F0-4C2C-9500-24053D8742AC}"/>
              </a:ext>
            </a:extLst>
          </p:cNvPr>
          <p:cNvSpPr txBox="1"/>
          <p:nvPr/>
        </p:nvSpPr>
        <p:spPr>
          <a:xfrm>
            <a:off x="1551357" y="5771411"/>
            <a:ext cx="8922328"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she has 		he has		there is/are</a:t>
            </a:r>
          </a:p>
        </p:txBody>
      </p:sp>
      <p:sp>
        <p:nvSpPr>
          <p:cNvPr id="33" name="TextBox 32">
            <a:extLst>
              <a:ext uri="{FF2B5EF4-FFF2-40B4-BE49-F238E27FC236}">
                <a16:creationId xmlns:a16="http://schemas.microsoft.com/office/drawing/2014/main" id="{10404576-B825-4D18-BF6A-34A7A2872E53}"/>
              </a:ext>
            </a:extLst>
          </p:cNvPr>
          <p:cNvSpPr txBox="1"/>
          <p:nvPr/>
        </p:nvSpPr>
        <p:spPr>
          <a:xfrm>
            <a:off x="1502750" y="5774351"/>
            <a:ext cx="8922328"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he has		there is/are		she has</a:t>
            </a:r>
          </a:p>
        </p:txBody>
      </p:sp>
      <p:pic>
        <p:nvPicPr>
          <p:cNvPr id="34" name="Graphic 33" descr="Teacher">
            <a:extLst>
              <a:ext uri="{FF2B5EF4-FFF2-40B4-BE49-F238E27FC236}">
                <a16:creationId xmlns:a16="http://schemas.microsoft.com/office/drawing/2014/main" id="{871F89B4-4665-4DAB-A0F0-80CCD75CEC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7711" y="-14522"/>
            <a:ext cx="914400" cy="914400"/>
          </a:xfrm>
          <a:prstGeom prst="rect">
            <a:avLst/>
          </a:prstGeom>
        </p:spPr>
      </p:pic>
      <p:sp>
        <p:nvSpPr>
          <p:cNvPr id="35" name="Speech Bubble: Rectangle with Corners Rounded 34">
            <a:extLst>
              <a:ext uri="{FF2B5EF4-FFF2-40B4-BE49-F238E27FC236}">
                <a16:creationId xmlns:a16="http://schemas.microsoft.com/office/drawing/2014/main" id="{FC0AF4FA-AD68-4260-85A0-40C70305A236}"/>
              </a:ext>
            </a:extLst>
          </p:cNvPr>
          <p:cNvSpPr/>
          <p:nvPr/>
        </p:nvSpPr>
        <p:spPr>
          <a:xfrm>
            <a:off x="1164183" y="107197"/>
            <a:ext cx="9930537" cy="56862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0" name="Title 3">
            <a:hlinkClick r:id="" action="ppaction://noaction">
              <a:snd r:embed="rId12" name="LV_i.wav"/>
            </a:hlinkClick>
            <a:extLst>
              <a:ext uri="{FF2B5EF4-FFF2-40B4-BE49-F238E27FC236}">
                <a16:creationId xmlns:a16="http://schemas.microsoft.com/office/drawing/2014/main" id="{73668E8B-B5C2-4DD1-AB39-B651BC3B1079}"/>
              </a:ext>
            </a:extLst>
          </p:cNvPr>
          <p:cNvSpPr txBox="1">
            <a:spLocks/>
          </p:cNvSpPr>
          <p:nvPr/>
        </p:nvSpPr>
        <p:spPr>
          <a:xfrm>
            <a:off x="1264526" y="38233"/>
            <a:ext cx="10184542" cy="75063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les mots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dans le bon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ordre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animBg="1"/>
      <p:bldP spid="24" grpId="0"/>
      <p:bldP spid="25" grpId="0" animBg="1"/>
      <p:bldP spid="26" grpId="0"/>
      <p:bldP spid="27" grpId="0" animBg="1"/>
      <p:bldP spid="28" grpId="0"/>
      <p:bldP spid="29" grpId="0" animBg="1"/>
      <p:bldP spid="30" grpId="0"/>
      <p:bldP spid="31" grpId="0" animBg="1"/>
      <p:bldP spid="32" grpId="0"/>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7" name="vocabulaire.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3531879" y="1963178"/>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vert</a:t>
            </a:r>
          </a:p>
        </p:txBody>
      </p:sp>
      <p:sp>
        <p:nvSpPr>
          <p:cNvPr id="69" name="TextBox 68">
            <a:extLst>
              <a:ext uri="{FF2B5EF4-FFF2-40B4-BE49-F238E27FC236}">
                <a16:creationId xmlns:a16="http://schemas.microsoft.com/office/drawing/2014/main" id="{0BED56CE-4AAF-4EAD-89BA-3B71597F682C}"/>
              </a:ext>
            </a:extLst>
          </p:cNvPr>
          <p:cNvSpPr txBox="1"/>
          <p:nvPr/>
        </p:nvSpPr>
        <p:spPr>
          <a:xfrm>
            <a:off x="8833362" y="197141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002060"/>
                </a:solidFill>
                <a:latin typeface="Century Gothic" panose="020B0502020202020204" pitchFamily="34" charset="0"/>
                <a:cs typeface="Arial"/>
                <a:sym typeface="Arial"/>
              </a:rPr>
              <a:t>lent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80741DC-B5E3-4139-AB4D-AEC8E3708A3B}"/>
              </a:ext>
            </a:extLst>
          </p:cNvPr>
          <p:cNvSpPr txBox="1"/>
          <p:nvPr/>
        </p:nvSpPr>
        <p:spPr>
          <a:xfrm>
            <a:off x="3939573" y="4736706"/>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différent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E1D6AC94-FD1B-4898-AE43-C6D73443C750}"/>
              </a:ext>
            </a:extLst>
          </p:cNvPr>
          <p:cNvSpPr txBox="1"/>
          <p:nvPr/>
        </p:nvSpPr>
        <p:spPr>
          <a:xfrm>
            <a:off x="8802556" y="4700906"/>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très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5" name="Group 44">
            <a:extLst>
              <a:ext uri="{FF2B5EF4-FFF2-40B4-BE49-F238E27FC236}">
                <a16:creationId xmlns:a16="http://schemas.microsoft.com/office/drawing/2014/main" id="{2EFD6655-CC18-4EFC-A170-F6B7222685CF}"/>
              </a:ext>
            </a:extLst>
          </p:cNvPr>
          <p:cNvGrpSpPr/>
          <p:nvPr/>
        </p:nvGrpSpPr>
        <p:grpSpPr>
          <a:xfrm>
            <a:off x="1463790" y="989620"/>
            <a:ext cx="2339865" cy="2020217"/>
            <a:chOff x="1463790" y="989620"/>
            <a:chExt cx="2339865" cy="2020217"/>
          </a:xfrm>
        </p:grpSpPr>
        <p:sp>
          <p:nvSpPr>
            <p:cNvPr id="57" name="TextBox 56">
              <a:extLst>
                <a:ext uri="{FF2B5EF4-FFF2-40B4-BE49-F238E27FC236}">
                  <a16:creationId xmlns:a16="http://schemas.microsoft.com/office/drawing/2014/main" id="{084F3C63-BBB8-40C9-B901-2EAC6F49A399}"/>
                </a:ext>
              </a:extLst>
            </p:cNvPr>
            <p:cNvSpPr txBox="1"/>
            <p:nvPr/>
          </p:nvSpPr>
          <p:spPr>
            <a:xfrm>
              <a:off x="1463790" y="2486617"/>
              <a:ext cx="2339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kern="0" dirty="0">
                  <a:solidFill>
                    <a:srgbClr val="002060"/>
                  </a:solidFill>
                  <a:latin typeface="Century Gothic" panose="020B0502020202020204" pitchFamily="34" charset="0"/>
                  <a:cs typeface="Arial"/>
                  <a:sym typeface="Arial"/>
                </a:rPr>
                <a:t>green</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Double Wave 47">
              <a:extLst>
                <a:ext uri="{FF2B5EF4-FFF2-40B4-BE49-F238E27FC236}">
                  <a16:creationId xmlns:a16="http://schemas.microsoft.com/office/drawing/2014/main" id="{9BA56BE1-98F4-417D-A572-0ECBC481E9A4}"/>
                </a:ext>
              </a:extLst>
            </p:cNvPr>
            <p:cNvSpPr/>
            <p:nvPr/>
          </p:nvSpPr>
          <p:spPr>
            <a:xfrm>
              <a:off x="1625350" y="989620"/>
              <a:ext cx="2016743" cy="1496778"/>
            </a:xfrm>
            <a:prstGeom prst="doubleWave">
              <a:avLst/>
            </a:prstGeom>
            <a:solidFill>
              <a:srgbClr val="00B050"/>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66007EC1-0F78-4948-91B8-25FD0EDEC12D}"/>
              </a:ext>
            </a:extLst>
          </p:cNvPr>
          <p:cNvGrpSpPr/>
          <p:nvPr/>
        </p:nvGrpSpPr>
        <p:grpSpPr>
          <a:xfrm>
            <a:off x="6614525" y="421262"/>
            <a:ext cx="2252885" cy="2588356"/>
            <a:chOff x="6614525" y="421262"/>
            <a:chExt cx="2252885" cy="2588356"/>
          </a:xfrm>
        </p:grpSpPr>
        <p:sp>
          <p:nvSpPr>
            <p:cNvPr id="70" name="TextBox 69">
              <a:extLst>
                <a:ext uri="{FF2B5EF4-FFF2-40B4-BE49-F238E27FC236}">
                  <a16:creationId xmlns:a16="http://schemas.microsoft.com/office/drawing/2014/main" id="{93BAE229-5DF4-4931-9535-AA66254DD594}"/>
                </a:ext>
              </a:extLst>
            </p:cNvPr>
            <p:cNvSpPr txBox="1"/>
            <p:nvPr/>
          </p:nvSpPr>
          <p:spPr>
            <a:xfrm>
              <a:off x="6689115" y="2486398"/>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slow</a:t>
              </a:r>
            </a:p>
          </p:txBody>
        </p:sp>
        <p:pic>
          <p:nvPicPr>
            <p:cNvPr id="39" name="Picture 38" descr="A yellow sign with black text&#10;&#10;Description automatically generated with medium confidence">
              <a:extLst>
                <a:ext uri="{FF2B5EF4-FFF2-40B4-BE49-F238E27FC236}">
                  <a16:creationId xmlns:a16="http://schemas.microsoft.com/office/drawing/2014/main" id="{A12E6E93-4564-4C18-8913-F4EF5BC748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14525" y="421262"/>
              <a:ext cx="2142671" cy="2142671"/>
            </a:xfrm>
            <a:prstGeom prst="rect">
              <a:avLst/>
            </a:prstGeom>
          </p:spPr>
        </p:pic>
      </p:grpSp>
      <p:grpSp>
        <p:nvGrpSpPr>
          <p:cNvPr id="49" name="Group 48">
            <a:extLst>
              <a:ext uri="{FF2B5EF4-FFF2-40B4-BE49-F238E27FC236}">
                <a16:creationId xmlns:a16="http://schemas.microsoft.com/office/drawing/2014/main" id="{FFBE7490-DAB9-4F7E-AF91-75EE55D0C718}"/>
              </a:ext>
            </a:extLst>
          </p:cNvPr>
          <p:cNvGrpSpPr/>
          <p:nvPr/>
        </p:nvGrpSpPr>
        <p:grpSpPr>
          <a:xfrm>
            <a:off x="6614525" y="3566720"/>
            <a:ext cx="2178295" cy="2180626"/>
            <a:chOff x="6614525" y="3566720"/>
            <a:chExt cx="2178295" cy="2180626"/>
          </a:xfrm>
        </p:grpSpPr>
        <p:sp>
          <p:nvSpPr>
            <p:cNvPr id="74" name="TextBox 73">
              <a:extLst>
                <a:ext uri="{FF2B5EF4-FFF2-40B4-BE49-F238E27FC236}">
                  <a16:creationId xmlns:a16="http://schemas.microsoft.com/office/drawing/2014/main" id="{79B4FB96-D782-402D-92BD-65144D155DD6}"/>
                </a:ext>
              </a:extLst>
            </p:cNvPr>
            <p:cNvSpPr txBox="1"/>
            <p:nvPr/>
          </p:nvSpPr>
          <p:spPr>
            <a:xfrm>
              <a:off x="6614525" y="5224126"/>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very</a:t>
              </a:r>
            </a:p>
          </p:txBody>
        </p:sp>
        <p:pic>
          <p:nvPicPr>
            <p:cNvPr id="42" name="Picture 41" descr="Shape&#10;&#10;Description automatically generated with low confidence">
              <a:extLst>
                <a:ext uri="{FF2B5EF4-FFF2-40B4-BE49-F238E27FC236}">
                  <a16:creationId xmlns:a16="http://schemas.microsoft.com/office/drawing/2014/main" id="{3FA31349-E197-49F3-9001-9869F04515B9}"/>
                </a:ext>
              </a:extLst>
            </p:cNvPr>
            <p:cNvPicPr>
              <a:picLocks noChangeAspect="1"/>
            </p:cNvPicPr>
            <p:nvPr/>
          </p:nvPicPr>
          <p:blipFill rotWithShape="1">
            <a:blip r:embed="rId11">
              <a:extLst>
                <a:ext uri="{28A0092B-C50C-407E-A947-70E740481C1C}">
                  <a14:useLocalDpi xmlns:a14="http://schemas.microsoft.com/office/drawing/2010/main" val="0"/>
                </a:ext>
              </a:extLst>
            </a:blip>
            <a:srcRect t="8667" b="13578"/>
            <a:stretch/>
          </p:blipFill>
          <p:spPr>
            <a:xfrm>
              <a:off x="7020438" y="3566720"/>
              <a:ext cx="1515647" cy="1666806"/>
            </a:xfrm>
            <a:prstGeom prst="rect">
              <a:avLst/>
            </a:prstGeom>
          </p:spPr>
        </p:pic>
      </p:grpSp>
      <p:grpSp>
        <p:nvGrpSpPr>
          <p:cNvPr id="46" name="Group 45">
            <a:extLst>
              <a:ext uri="{FF2B5EF4-FFF2-40B4-BE49-F238E27FC236}">
                <a16:creationId xmlns:a16="http://schemas.microsoft.com/office/drawing/2014/main" id="{B1CAC524-04D3-4A73-82CB-FF6C54C8BA44}"/>
              </a:ext>
            </a:extLst>
          </p:cNvPr>
          <p:cNvGrpSpPr/>
          <p:nvPr/>
        </p:nvGrpSpPr>
        <p:grpSpPr>
          <a:xfrm>
            <a:off x="1544573" y="3651395"/>
            <a:ext cx="2254226" cy="2095951"/>
            <a:chOff x="1544573" y="3651395"/>
            <a:chExt cx="2254226" cy="2095951"/>
          </a:xfrm>
        </p:grpSpPr>
        <p:sp>
          <p:nvSpPr>
            <p:cNvPr id="72" name="TextBox 71">
              <a:extLst>
                <a:ext uri="{FF2B5EF4-FFF2-40B4-BE49-F238E27FC236}">
                  <a16:creationId xmlns:a16="http://schemas.microsoft.com/office/drawing/2014/main" id="{EBD99B1E-A740-4DE5-834D-879EEF0F91EF}"/>
                </a:ext>
              </a:extLst>
            </p:cNvPr>
            <p:cNvSpPr txBox="1"/>
            <p:nvPr/>
          </p:nvSpPr>
          <p:spPr>
            <a:xfrm>
              <a:off x="1544573" y="5224126"/>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different</a:t>
              </a:r>
            </a:p>
          </p:txBody>
        </p:sp>
        <p:pic>
          <p:nvPicPr>
            <p:cNvPr id="44" name="Picture 43" descr="Background pattern&#10;&#10;Description automatically generated">
              <a:extLst>
                <a:ext uri="{FF2B5EF4-FFF2-40B4-BE49-F238E27FC236}">
                  <a16:creationId xmlns:a16="http://schemas.microsoft.com/office/drawing/2014/main" id="{BF701939-B0AB-4EA3-A44A-979C42FA46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16357" y="3651395"/>
              <a:ext cx="2182442" cy="1454393"/>
            </a:xfrm>
            <a:prstGeom prst="rect">
              <a:avLst/>
            </a:prstGeom>
          </p:spPr>
        </p:pic>
      </p:gr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_ver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v_len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v_differen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v_tre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6"/>
                                        </p:tgtEl>
                                      </p:cBhvr>
                                    </p:animEffect>
                                    <p:set>
                                      <p:cBhvr>
                                        <p:cTn id="39" dur="1" fill="hold">
                                          <p:stCondLst>
                                            <p:cond delay="1999"/>
                                          </p:stCondLst>
                                        </p:cTn>
                                        <p:tgtEl>
                                          <p:spTgt spid="4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500" fill="hold"/>
                                        <p:tgtEl>
                                          <p:spTgt spid="46"/>
                                        </p:tgtEl>
                                        <p:attrNameLst>
                                          <p:attrName>ppt_w</p:attrName>
                                        </p:attrNameLst>
                                      </p:cBhvr>
                                      <p:tavLst>
                                        <p:tav tm="0">
                                          <p:val>
                                            <p:fltVal val="0"/>
                                          </p:val>
                                        </p:tav>
                                        <p:tav tm="100000">
                                          <p:val>
                                            <p:strVal val="#ppt_w"/>
                                          </p:val>
                                        </p:tav>
                                      </p:tavLst>
                                    </p:anim>
                                    <p:anim calcmode="lin" valueType="num">
                                      <p:cBhvr>
                                        <p:cTn id="45" dur="500" fill="hold"/>
                                        <p:tgtEl>
                                          <p:spTgt spid="46"/>
                                        </p:tgtEl>
                                        <p:attrNameLst>
                                          <p:attrName>ppt_h</p:attrName>
                                        </p:attrNameLst>
                                      </p:cBhvr>
                                      <p:tavLst>
                                        <p:tav tm="0">
                                          <p:val>
                                            <p:fltVal val="0"/>
                                          </p:val>
                                        </p:tav>
                                        <p:tav tm="100000">
                                          <p:val>
                                            <p:strVal val="#ppt_h"/>
                                          </p:val>
                                        </p:tav>
                                      </p:tavLst>
                                    </p:anim>
                                    <p:animEffect transition="in" filter="fade">
                                      <p:cBhvr>
                                        <p:cTn id="46" dur="5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5" name="v_different.wav"/>
                                        </p:tgtEl>
                                      </p:cMediaNode>
                                    </p:audio>
                                  </p:subTnLst>
                                </p:cTn>
                              </p:par>
                            </p:childTnLst>
                          </p:cTn>
                        </p:par>
                      </p:childTnLst>
                    </p:cTn>
                  </p:par>
                  <p:par>
                    <p:cTn id="47" fill="hold">
                      <p:stCondLst>
                        <p:cond delay="indefinite"/>
                      </p:stCondLst>
                      <p:childTnLst>
                        <p:par>
                          <p:cTn id="48" fill="hold">
                            <p:stCondLst>
                              <p:cond delay="0"/>
                            </p:stCondLst>
                            <p:childTnLst>
                              <p:par>
                                <p:cTn id="49" presetID="6" presetClass="exit" presetSubtype="32" fill="hold" nodeType="clickEffect">
                                  <p:stCondLst>
                                    <p:cond delay="0"/>
                                  </p:stCondLst>
                                  <p:childTnLst>
                                    <p:animEffect transition="out" filter="circle(out)">
                                      <p:cBhvr>
                                        <p:cTn id="50" dur="2000"/>
                                        <p:tgtEl>
                                          <p:spTgt spid="47"/>
                                        </p:tgtEl>
                                      </p:cBhvr>
                                    </p:animEffect>
                                    <p:set>
                                      <p:cBhvr>
                                        <p:cTn id="51" dur="1" fill="hold">
                                          <p:stCondLst>
                                            <p:cond delay="1999"/>
                                          </p:stCondLst>
                                        </p:cTn>
                                        <p:tgtEl>
                                          <p:spTgt spid="4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7"/>
                                        </p:tgtEl>
                                        <p:attrNameLst>
                                          <p:attrName>style.visibility</p:attrName>
                                        </p:attrNameLst>
                                      </p:cBhvr>
                                      <p:to>
                                        <p:strVal val="visible"/>
                                      </p:to>
                                    </p:set>
                                    <p:anim calcmode="lin" valueType="num">
                                      <p:cBhvr>
                                        <p:cTn id="56" dur="500" fill="hold"/>
                                        <p:tgtEl>
                                          <p:spTgt spid="47"/>
                                        </p:tgtEl>
                                        <p:attrNameLst>
                                          <p:attrName>ppt_w</p:attrName>
                                        </p:attrNameLst>
                                      </p:cBhvr>
                                      <p:tavLst>
                                        <p:tav tm="0">
                                          <p:val>
                                            <p:fltVal val="0"/>
                                          </p:val>
                                        </p:tav>
                                        <p:tav tm="100000">
                                          <p:val>
                                            <p:strVal val="#ppt_w"/>
                                          </p:val>
                                        </p:tav>
                                      </p:tavLst>
                                    </p:anim>
                                    <p:anim calcmode="lin" valueType="num">
                                      <p:cBhvr>
                                        <p:cTn id="57" dur="500" fill="hold"/>
                                        <p:tgtEl>
                                          <p:spTgt spid="47"/>
                                        </p:tgtEl>
                                        <p:attrNameLst>
                                          <p:attrName>ppt_h</p:attrName>
                                        </p:attrNameLst>
                                      </p:cBhvr>
                                      <p:tavLst>
                                        <p:tav tm="0">
                                          <p:val>
                                            <p:fltVal val="0"/>
                                          </p:val>
                                        </p:tav>
                                        <p:tav tm="100000">
                                          <p:val>
                                            <p:strVal val="#ppt_h"/>
                                          </p:val>
                                        </p:tav>
                                      </p:tavLst>
                                    </p:anim>
                                    <p:animEffect transition="in" filter="fade">
                                      <p:cBhvr>
                                        <p:cTn id="58" dur="500"/>
                                        <p:tgtEl>
                                          <p:spTgt spid="47"/>
                                        </p:tgtEl>
                                      </p:cBhvr>
                                    </p:animEffect>
                                  </p:childTnLst>
                                  <p:subTnLst>
                                    <p:audio>
                                      <p:cMediaNode>
                                        <p:cTn display="0" masterRel="sameClick">
                                          <p:stCondLst>
                                            <p:cond evt="begin" delay="0">
                                              <p:tn val="54"/>
                                            </p:cond>
                                          </p:stCondLst>
                                          <p:endCondLst>
                                            <p:cond evt="onStopAudio" delay="0">
                                              <p:tgtEl>
                                                <p:sldTgt/>
                                              </p:tgtEl>
                                            </p:cond>
                                          </p:endCondLst>
                                        </p:cTn>
                                        <p:tgtEl>
                                          <p:sndTgt r:embed="rId4" name="v_lent.wav"/>
                                        </p:tgtEl>
                                      </p:cMediaNode>
                                    </p:audio>
                                  </p:subTnLst>
                                </p:cTn>
                              </p:par>
                            </p:childTnLst>
                          </p:cTn>
                        </p:par>
                      </p:childTnLst>
                    </p:cTn>
                  </p:par>
                  <p:par>
                    <p:cTn id="59" fill="hold">
                      <p:stCondLst>
                        <p:cond delay="indefinite"/>
                      </p:stCondLst>
                      <p:childTnLst>
                        <p:par>
                          <p:cTn id="60" fill="hold">
                            <p:stCondLst>
                              <p:cond delay="0"/>
                            </p:stCondLst>
                            <p:childTnLst>
                              <p:par>
                                <p:cTn id="61" presetID="6" presetClass="exit" presetSubtype="32" fill="hold" nodeType="clickEffect">
                                  <p:stCondLst>
                                    <p:cond delay="0"/>
                                  </p:stCondLst>
                                  <p:childTnLst>
                                    <p:animEffect transition="out" filter="circle(out)">
                                      <p:cBhvr>
                                        <p:cTn id="62" dur="2000"/>
                                        <p:tgtEl>
                                          <p:spTgt spid="45"/>
                                        </p:tgtEl>
                                      </p:cBhvr>
                                    </p:animEffect>
                                    <p:set>
                                      <p:cBhvr>
                                        <p:cTn id="63" dur="1" fill="hold">
                                          <p:stCondLst>
                                            <p:cond delay="1999"/>
                                          </p:stCondLst>
                                        </p:cTn>
                                        <p:tgtEl>
                                          <p:spTgt spid="4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 calcmode="lin" valueType="num">
                                      <p:cBhvr>
                                        <p:cTn id="68" dur="500" fill="hold"/>
                                        <p:tgtEl>
                                          <p:spTgt spid="45"/>
                                        </p:tgtEl>
                                        <p:attrNameLst>
                                          <p:attrName>ppt_w</p:attrName>
                                        </p:attrNameLst>
                                      </p:cBhvr>
                                      <p:tavLst>
                                        <p:tav tm="0">
                                          <p:val>
                                            <p:fltVal val="0"/>
                                          </p:val>
                                        </p:tav>
                                        <p:tav tm="100000">
                                          <p:val>
                                            <p:strVal val="#ppt_w"/>
                                          </p:val>
                                        </p:tav>
                                      </p:tavLst>
                                    </p:anim>
                                    <p:anim calcmode="lin" valueType="num">
                                      <p:cBhvr>
                                        <p:cTn id="69" dur="500" fill="hold"/>
                                        <p:tgtEl>
                                          <p:spTgt spid="45"/>
                                        </p:tgtEl>
                                        <p:attrNameLst>
                                          <p:attrName>ppt_h</p:attrName>
                                        </p:attrNameLst>
                                      </p:cBhvr>
                                      <p:tavLst>
                                        <p:tav tm="0">
                                          <p:val>
                                            <p:fltVal val="0"/>
                                          </p:val>
                                        </p:tav>
                                        <p:tav tm="100000">
                                          <p:val>
                                            <p:strVal val="#ppt_h"/>
                                          </p:val>
                                        </p:tav>
                                      </p:tavLst>
                                    </p:anim>
                                    <p:animEffect transition="in" filter="fade">
                                      <p:cBhvr>
                                        <p:cTn id="70" dur="500"/>
                                        <p:tgtEl>
                                          <p:spTgt spid="45"/>
                                        </p:tgtEl>
                                      </p:cBhvr>
                                    </p:animEffect>
                                  </p:childTnLst>
                                  <p:subTnLst>
                                    <p:audio>
                                      <p:cMediaNode>
                                        <p:cTn display="0" masterRel="sameClick">
                                          <p:stCondLst>
                                            <p:cond evt="begin" delay="0">
                                              <p:tn val="66"/>
                                            </p:cond>
                                          </p:stCondLst>
                                          <p:endCondLst>
                                            <p:cond evt="onStopAudio" delay="0">
                                              <p:tgtEl>
                                                <p:sldTgt/>
                                              </p:tgtEl>
                                            </p:cond>
                                          </p:endCondLst>
                                        </p:cTn>
                                        <p:tgtEl>
                                          <p:sndTgt r:embed="rId3" name="v_vert.wav"/>
                                        </p:tgtEl>
                                      </p:cMediaNode>
                                    </p:audio>
                                  </p:subTnLst>
                                </p:cTn>
                              </p:par>
                            </p:childTnLst>
                          </p:cTn>
                        </p:par>
                      </p:childTnLst>
                    </p:cTn>
                  </p:par>
                  <p:par>
                    <p:cTn id="71" fill="hold">
                      <p:stCondLst>
                        <p:cond delay="indefinite"/>
                      </p:stCondLst>
                      <p:childTnLst>
                        <p:par>
                          <p:cTn id="72" fill="hold">
                            <p:stCondLst>
                              <p:cond delay="0"/>
                            </p:stCondLst>
                            <p:childTnLst>
                              <p:par>
                                <p:cTn id="73" presetID="6" presetClass="exit" presetSubtype="32" fill="hold" nodeType="clickEffect">
                                  <p:stCondLst>
                                    <p:cond delay="0"/>
                                  </p:stCondLst>
                                  <p:childTnLst>
                                    <p:animEffect transition="out" filter="circle(out)">
                                      <p:cBhvr>
                                        <p:cTn id="74" dur="2000"/>
                                        <p:tgtEl>
                                          <p:spTgt spid="49"/>
                                        </p:tgtEl>
                                      </p:cBhvr>
                                    </p:animEffect>
                                    <p:set>
                                      <p:cBhvr>
                                        <p:cTn id="75" dur="1" fill="hold">
                                          <p:stCondLst>
                                            <p:cond delay="1999"/>
                                          </p:stCondLst>
                                        </p:cTn>
                                        <p:tgtEl>
                                          <p:spTgt spid="4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49"/>
                                        </p:tgtEl>
                                        <p:attrNameLst>
                                          <p:attrName>style.visibility</p:attrName>
                                        </p:attrNameLst>
                                      </p:cBhvr>
                                      <p:to>
                                        <p:strVal val="visible"/>
                                      </p:to>
                                    </p:set>
                                    <p:anim calcmode="lin" valueType="num">
                                      <p:cBhvr>
                                        <p:cTn id="80" dur="500" fill="hold"/>
                                        <p:tgtEl>
                                          <p:spTgt spid="49"/>
                                        </p:tgtEl>
                                        <p:attrNameLst>
                                          <p:attrName>ppt_w</p:attrName>
                                        </p:attrNameLst>
                                      </p:cBhvr>
                                      <p:tavLst>
                                        <p:tav tm="0">
                                          <p:val>
                                            <p:fltVal val="0"/>
                                          </p:val>
                                        </p:tav>
                                        <p:tav tm="100000">
                                          <p:val>
                                            <p:strVal val="#ppt_w"/>
                                          </p:val>
                                        </p:tav>
                                      </p:tavLst>
                                    </p:anim>
                                    <p:anim calcmode="lin" valueType="num">
                                      <p:cBhvr>
                                        <p:cTn id="81" dur="500" fill="hold"/>
                                        <p:tgtEl>
                                          <p:spTgt spid="49"/>
                                        </p:tgtEl>
                                        <p:attrNameLst>
                                          <p:attrName>ppt_h</p:attrName>
                                        </p:attrNameLst>
                                      </p:cBhvr>
                                      <p:tavLst>
                                        <p:tav tm="0">
                                          <p:val>
                                            <p:fltVal val="0"/>
                                          </p:val>
                                        </p:tav>
                                        <p:tav tm="100000">
                                          <p:val>
                                            <p:strVal val="#ppt_h"/>
                                          </p:val>
                                        </p:tav>
                                      </p:tavLst>
                                    </p:anim>
                                    <p:animEffect transition="in" filter="fade">
                                      <p:cBhvr>
                                        <p:cTn id="82" dur="500"/>
                                        <p:tgtEl>
                                          <p:spTgt spid="49"/>
                                        </p:tgtEl>
                                      </p:cBhvr>
                                    </p:animEffect>
                                  </p:childTnLst>
                                  <p:subTnLst>
                                    <p:audio>
                                      <p:cMediaNode>
                                        <p:cTn display="0" masterRel="sameClick">
                                          <p:stCondLst>
                                            <p:cond evt="begin" delay="0">
                                              <p:tn val="78"/>
                                            </p:cond>
                                          </p:stCondLst>
                                          <p:endCondLst>
                                            <p:cond evt="onStopAudio" delay="0">
                                              <p:tgtEl>
                                                <p:sldTgt/>
                                              </p:tgtEl>
                                            </p:cond>
                                          </p:endCondLst>
                                        </p:cTn>
                                        <p:tgtEl>
                                          <p:sndTgt r:embed="rId6" name="v_tres.wav"/>
                                        </p:tgtEl>
                                      </p:cMediaNode>
                                    </p:audio>
                                  </p:subTnLst>
                                </p:cTn>
                              </p:par>
                            </p:childTnLst>
                          </p:cTn>
                        </p:par>
                      </p:childTnLst>
                    </p:cTn>
                  </p:par>
                  <p:par>
                    <p:cTn id="83" fill="hold">
                      <p:stCondLst>
                        <p:cond delay="indefinite"/>
                      </p:stCondLst>
                      <p:childTnLst>
                        <p:par>
                          <p:cTn id="84" fill="hold">
                            <p:stCondLst>
                              <p:cond delay="0"/>
                            </p:stCondLst>
                            <p:childTnLst>
                              <p:par>
                                <p:cTn id="85" presetID="6" presetClass="exit" presetSubtype="32" fill="hold" grpId="1" nodeType="clickEffect">
                                  <p:stCondLst>
                                    <p:cond delay="0"/>
                                  </p:stCondLst>
                                  <p:childTnLst>
                                    <p:animEffect transition="out" filter="circle(out)">
                                      <p:cBhvr>
                                        <p:cTn id="86" dur="2000"/>
                                        <p:tgtEl>
                                          <p:spTgt spid="73"/>
                                        </p:tgtEl>
                                      </p:cBhvr>
                                    </p:animEffect>
                                    <p:set>
                                      <p:cBhvr>
                                        <p:cTn id="87" dur="1" fill="hold">
                                          <p:stCondLst>
                                            <p:cond delay="1999"/>
                                          </p:stCondLst>
                                        </p:cTn>
                                        <p:tgtEl>
                                          <p:spTgt spid="7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2" nodeType="clickEffect">
                                  <p:stCondLst>
                                    <p:cond delay="0"/>
                                  </p:stCondLst>
                                  <p:childTnLst>
                                    <p:set>
                                      <p:cBhvr>
                                        <p:cTn id="91" dur="1" fill="hold">
                                          <p:stCondLst>
                                            <p:cond delay="0"/>
                                          </p:stCondLst>
                                        </p:cTn>
                                        <p:tgtEl>
                                          <p:spTgt spid="73"/>
                                        </p:tgtEl>
                                        <p:attrNameLst>
                                          <p:attrName>style.visibility</p:attrName>
                                        </p:attrNameLst>
                                      </p:cBhvr>
                                      <p:to>
                                        <p:strVal val="visible"/>
                                      </p:to>
                                    </p:set>
                                    <p:anim calcmode="lin" valueType="num">
                                      <p:cBhvr>
                                        <p:cTn id="92" dur="500" fill="hold"/>
                                        <p:tgtEl>
                                          <p:spTgt spid="73"/>
                                        </p:tgtEl>
                                        <p:attrNameLst>
                                          <p:attrName>ppt_w</p:attrName>
                                        </p:attrNameLst>
                                      </p:cBhvr>
                                      <p:tavLst>
                                        <p:tav tm="0">
                                          <p:val>
                                            <p:fltVal val="0"/>
                                          </p:val>
                                        </p:tav>
                                        <p:tav tm="100000">
                                          <p:val>
                                            <p:strVal val="#ppt_w"/>
                                          </p:val>
                                        </p:tav>
                                      </p:tavLst>
                                    </p:anim>
                                    <p:anim calcmode="lin" valueType="num">
                                      <p:cBhvr>
                                        <p:cTn id="93" dur="500" fill="hold"/>
                                        <p:tgtEl>
                                          <p:spTgt spid="73"/>
                                        </p:tgtEl>
                                        <p:attrNameLst>
                                          <p:attrName>ppt_h</p:attrName>
                                        </p:attrNameLst>
                                      </p:cBhvr>
                                      <p:tavLst>
                                        <p:tav tm="0">
                                          <p:val>
                                            <p:fltVal val="0"/>
                                          </p:val>
                                        </p:tav>
                                        <p:tav tm="100000">
                                          <p:val>
                                            <p:strVal val="#ppt_h"/>
                                          </p:val>
                                        </p:tav>
                                      </p:tavLst>
                                    </p:anim>
                                    <p:animEffect transition="in" filter="fade">
                                      <p:cBhvr>
                                        <p:cTn id="94" dur="500"/>
                                        <p:tgtEl>
                                          <p:spTgt spid="73"/>
                                        </p:tgtEl>
                                      </p:cBhvr>
                                    </p:animEffect>
                                  </p:childTnLst>
                                  <p:subTnLst>
                                    <p:audio>
                                      <p:cMediaNode>
                                        <p:cTn display="0" masterRel="sameClick">
                                          <p:stCondLst>
                                            <p:cond evt="begin" delay="0">
                                              <p:tn val="90"/>
                                            </p:cond>
                                          </p:stCondLst>
                                          <p:endCondLst>
                                            <p:cond evt="onStopAudio" delay="0">
                                              <p:tgtEl>
                                                <p:sldTgt/>
                                              </p:tgtEl>
                                            </p:cond>
                                          </p:endCondLst>
                                        </p:cTn>
                                        <p:tgtEl>
                                          <p:sndTgt r:embed="rId6" name="v_tres.wav"/>
                                        </p:tgtEl>
                                      </p:cMediaNode>
                                    </p:audio>
                                  </p:subTnLst>
                                </p:cTn>
                              </p:par>
                            </p:childTnLst>
                          </p:cTn>
                        </p:par>
                      </p:childTnLst>
                    </p:cTn>
                  </p:par>
                  <p:par>
                    <p:cTn id="95" fill="hold">
                      <p:stCondLst>
                        <p:cond delay="indefinite"/>
                      </p:stCondLst>
                      <p:childTnLst>
                        <p:par>
                          <p:cTn id="96" fill="hold">
                            <p:stCondLst>
                              <p:cond delay="0"/>
                            </p:stCondLst>
                            <p:childTnLst>
                              <p:par>
                                <p:cTn id="97" presetID="6" presetClass="exit" presetSubtype="32" fill="hold" grpId="1" nodeType="clickEffect">
                                  <p:stCondLst>
                                    <p:cond delay="0"/>
                                  </p:stCondLst>
                                  <p:childTnLst>
                                    <p:animEffect transition="out" filter="circle(out)">
                                      <p:cBhvr>
                                        <p:cTn id="98" dur="2000"/>
                                        <p:tgtEl>
                                          <p:spTgt spid="29"/>
                                        </p:tgtEl>
                                      </p:cBhvr>
                                    </p:animEffect>
                                    <p:set>
                                      <p:cBhvr>
                                        <p:cTn id="99" dur="1" fill="hold">
                                          <p:stCondLst>
                                            <p:cond delay="1999"/>
                                          </p:stCondLst>
                                        </p:cTn>
                                        <p:tgtEl>
                                          <p:spTgt spid="2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2" nodeType="click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500" fill="hold"/>
                                        <p:tgtEl>
                                          <p:spTgt spid="29"/>
                                        </p:tgtEl>
                                        <p:attrNameLst>
                                          <p:attrName>ppt_w</p:attrName>
                                        </p:attrNameLst>
                                      </p:cBhvr>
                                      <p:tavLst>
                                        <p:tav tm="0">
                                          <p:val>
                                            <p:fltVal val="0"/>
                                          </p:val>
                                        </p:tav>
                                        <p:tav tm="100000">
                                          <p:val>
                                            <p:strVal val="#ppt_w"/>
                                          </p:val>
                                        </p:tav>
                                      </p:tavLst>
                                    </p:anim>
                                    <p:anim calcmode="lin" valueType="num">
                                      <p:cBhvr>
                                        <p:cTn id="105" dur="500" fill="hold"/>
                                        <p:tgtEl>
                                          <p:spTgt spid="29"/>
                                        </p:tgtEl>
                                        <p:attrNameLst>
                                          <p:attrName>ppt_h</p:attrName>
                                        </p:attrNameLst>
                                      </p:cBhvr>
                                      <p:tavLst>
                                        <p:tav tm="0">
                                          <p:val>
                                            <p:fltVal val="0"/>
                                          </p:val>
                                        </p:tav>
                                        <p:tav tm="100000">
                                          <p:val>
                                            <p:strVal val="#ppt_h"/>
                                          </p:val>
                                        </p:tav>
                                      </p:tavLst>
                                    </p:anim>
                                    <p:animEffect transition="in" filter="fade">
                                      <p:cBhvr>
                                        <p:cTn id="106" dur="500"/>
                                        <p:tgtEl>
                                          <p:spTgt spid="29"/>
                                        </p:tgtEl>
                                      </p:cBhvr>
                                    </p:animEffect>
                                  </p:childTnLst>
                                  <p:subTnLst>
                                    <p:audio>
                                      <p:cMediaNode>
                                        <p:cTn display="0" masterRel="sameClick">
                                          <p:stCondLst>
                                            <p:cond evt="begin" delay="0">
                                              <p:tn val="102"/>
                                            </p:cond>
                                          </p:stCondLst>
                                          <p:endCondLst>
                                            <p:cond evt="onStopAudio" delay="0">
                                              <p:tgtEl>
                                                <p:sldTgt/>
                                              </p:tgtEl>
                                            </p:cond>
                                          </p:endCondLst>
                                        </p:cTn>
                                        <p:tgtEl>
                                          <p:sndTgt r:embed="rId3" name="v_vert.wav"/>
                                        </p:tgtEl>
                                      </p:cMediaNode>
                                    </p:audio>
                                  </p:subTnLst>
                                </p:cTn>
                              </p:par>
                            </p:childTnLst>
                          </p:cTn>
                        </p:par>
                      </p:childTnLst>
                    </p:cTn>
                  </p:par>
                  <p:par>
                    <p:cTn id="107" fill="hold">
                      <p:stCondLst>
                        <p:cond delay="indefinite"/>
                      </p:stCondLst>
                      <p:childTnLst>
                        <p:par>
                          <p:cTn id="108" fill="hold">
                            <p:stCondLst>
                              <p:cond delay="0"/>
                            </p:stCondLst>
                            <p:childTnLst>
                              <p:par>
                                <p:cTn id="109" presetID="6" presetClass="exit" presetSubtype="32" fill="hold" grpId="1" nodeType="clickEffect">
                                  <p:stCondLst>
                                    <p:cond delay="0"/>
                                  </p:stCondLst>
                                  <p:childTnLst>
                                    <p:animEffect transition="out" filter="circle(out)">
                                      <p:cBhvr>
                                        <p:cTn id="110" dur="2000"/>
                                        <p:tgtEl>
                                          <p:spTgt spid="69"/>
                                        </p:tgtEl>
                                      </p:cBhvr>
                                    </p:animEffect>
                                    <p:set>
                                      <p:cBhvr>
                                        <p:cTn id="111" dur="1" fill="hold">
                                          <p:stCondLst>
                                            <p:cond delay="1999"/>
                                          </p:stCondLst>
                                        </p:cTn>
                                        <p:tgtEl>
                                          <p:spTgt spid="69"/>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2" nodeType="clickEffect">
                                  <p:stCondLst>
                                    <p:cond delay="0"/>
                                  </p:stCondLst>
                                  <p:childTnLst>
                                    <p:set>
                                      <p:cBhvr>
                                        <p:cTn id="115" dur="1" fill="hold">
                                          <p:stCondLst>
                                            <p:cond delay="0"/>
                                          </p:stCondLst>
                                        </p:cTn>
                                        <p:tgtEl>
                                          <p:spTgt spid="69"/>
                                        </p:tgtEl>
                                        <p:attrNameLst>
                                          <p:attrName>style.visibility</p:attrName>
                                        </p:attrNameLst>
                                      </p:cBhvr>
                                      <p:to>
                                        <p:strVal val="visible"/>
                                      </p:to>
                                    </p:set>
                                    <p:anim calcmode="lin" valueType="num">
                                      <p:cBhvr>
                                        <p:cTn id="116" dur="500" fill="hold"/>
                                        <p:tgtEl>
                                          <p:spTgt spid="69"/>
                                        </p:tgtEl>
                                        <p:attrNameLst>
                                          <p:attrName>ppt_w</p:attrName>
                                        </p:attrNameLst>
                                      </p:cBhvr>
                                      <p:tavLst>
                                        <p:tav tm="0">
                                          <p:val>
                                            <p:fltVal val="0"/>
                                          </p:val>
                                        </p:tav>
                                        <p:tav tm="100000">
                                          <p:val>
                                            <p:strVal val="#ppt_w"/>
                                          </p:val>
                                        </p:tav>
                                      </p:tavLst>
                                    </p:anim>
                                    <p:anim calcmode="lin" valueType="num">
                                      <p:cBhvr>
                                        <p:cTn id="117" dur="500" fill="hold"/>
                                        <p:tgtEl>
                                          <p:spTgt spid="69"/>
                                        </p:tgtEl>
                                        <p:attrNameLst>
                                          <p:attrName>ppt_h</p:attrName>
                                        </p:attrNameLst>
                                      </p:cBhvr>
                                      <p:tavLst>
                                        <p:tav tm="0">
                                          <p:val>
                                            <p:fltVal val="0"/>
                                          </p:val>
                                        </p:tav>
                                        <p:tav tm="100000">
                                          <p:val>
                                            <p:strVal val="#ppt_h"/>
                                          </p:val>
                                        </p:tav>
                                      </p:tavLst>
                                    </p:anim>
                                    <p:animEffect transition="in" filter="fade">
                                      <p:cBhvr>
                                        <p:cTn id="118" dur="500"/>
                                        <p:tgtEl>
                                          <p:spTgt spid="69"/>
                                        </p:tgtEl>
                                      </p:cBhvr>
                                    </p:animEffect>
                                  </p:childTnLst>
                                  <p:subTnLst>
                                    <p:audio>
                                      <p:cMediaNode>
                                        <p:cTn display="0" masterRel="sameClick">
                                          <p:stCondLst>
                                            <p:cond evt="begin" delay="0">
                                              <p:tn val="114"/>
                                            </p:cond>
                                          </p:stCondLst>
                                          <p:endCondLst>
                                            <p:cond evt="onStopAudio" delay="0">
                                              <p:tgtEl>
                                                <p:sldTgt/>
                                              </p:tgtEl>
                                            </p:cond>
                                          </p:endCondLst>
                                        </p:cTn>
                                        <p:tgtEl>
                                          <p:sndTgt r:embed="rId4" name="v_lent.wav"/>
                                        </p:tgtEl>
                                      </p:cMediaNode>
                                    </p:audio>
                                  </p:subTnLst>
                                </p:cTn>
                              </p:par>
                            </p:childTnLst>
                          </p:cTn>
                        </p:par>
                      </p:childTnLst>
                    </p:cTn>
                  </p:par>
                  <p:par>
                    <p:cTn id="119" fill="hold">
                      <p:stCondLst>
                        <p:cond delay="indefinite"/>
                      </p:stCondLst>
                      <p:childTnLst>
                        <p:par>
                          <p:cTn id="120" fill="hold">
                            <p:stCondLst>
                              <p:cond delay="0"/>
                            </p:stCondLst>
                            <p:childTnLst>
                              <p:par>
                                <p:cTn id="121" presetID="6" presetClass="exit" presetSubtype="32" fill="hold" grpId="1" nodeType="clickEffect">
                                  <p:stCondLst>
                                    <p:cond delay="0"/>
                                  </p:stCondLst>
                                  <p:childTnLst>
                                    <p:animEffect transition="out" filter="circle(out)">
                                      <p:cBhvr>
                                        <p:cTn id="122" dur="2000"/>
                                        <p:tgtEl>
                                          <p:spTgt spid="71"/>
                                        </p:tgtEl>
                                      </p:cBhvr>
                                    </p:animEffect>
                                    <p:set>
                                      <p:cBhvr>
                                        <p:cTn id="123" dur="1" fill="hold">
                                          <p:stCondLst>
                                            <p:cond delay="1999"/>
                                          </p:stCondLst>
                                        </p:cTn>
                                        <p:tgtEl>
                                          <p:spTgt spid="71"/>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2" nodeType="clickEffect">
                                  <p:stCondLst>
                                    <p:cond delay="0"/>
                                  </p:stCondLst>
                                  <p:childTnLst>
                                    <p:set>
                                      <p:cBhvr>
                                        <p:cTn id="127" dur="1" fill="hold">
                                          <p:stCondLst>
                                            <p:cond delay="0"/>
                                          </p:stCondLst>
                                        </p:cTn>
                                        <p:tgtEl>
                                          <p:spTgt spid="71"/>
                                        </p:tgtEl>
                                        <p:attrNameLst>
                                          <p:attrName>style.visibility</p:attrName>
                                        </p:attrNameLst>
                                      </p:cBhvr>
                                      <p:to>
                                        <p:strVal val="visible"/>
                                      </p:to>
                                    </p:set>
                                    <p:anim calcmode="lin" valueType="num">
                                      <p:cBhvr>
                                        <p:cTn id="128" dur="500" fill="hold"/>
                                        <p:tgtEl>
                                          <p:spTgt spid="71"/>
                                        </p:tgtEl>
                                        <p:attrNameLst>
                                          <p:attrName>ppt_w</p:attrName>
                                        </p:attrNameLst>
                                      </p:cBhvr>
                                      <p:tavLst>
                                        <p:tav tm="0">
                                          <p:val>
                                            <p:fltVal val="0"/>
                                          </p:val>
                                        </p:tav>
                                        <p:tav tm="100000">
                                          <p:val>
                                            <p:strVal val="#ppt_w"/>
                                          </p:val>
                                        </p:tav>
                                      </p:tavLst>
                                    </p:anim>
                                    <p:anim calcmode="lin" valueType="num">
                                      <p:cBhvr>
                                        <p:cTn id="129" dur="500" fill="hold"/>
                                        <p:tgtEl>
                                          <p:spTgt spid="71"/>
                                        </p:tgtEl>
                                        <p:attrNameLst>
                                          <p:attrName>ppt_h</p:attrName>
                                        </p:attrNameLst>
                                      </p:cBhvr>
                                      <p:tavLst>
                                        <p:tav tm="0">
                                          <p:val>
                                            <p:fltVal val="0"/>
                                          </p:val>
                                        </p:tav>
                                        <p:tav tm="100000">
                                          <p:val>
                                            <p:strVal val="#ppt_h"/>
                                          </p:val>
                                        </p:tav>
                                      </p:tavLst>
                                    </p:anim>
                                    <p:animEffect transition="in" filter="fade">
                                      <p:cBhvr>
                                        <p:cTn id="130" dur="500"/>
                                        <p:tgtEl>
                                          <p:spTgt spid="71"/>
                                        </p:tgtEl>
                                      </p:cBhvr>
                                    </p:animEffect>
                                  </p:childTnLst>
                                  <p:subTnLst>
                                    <p:audio>
                                      <p:cMediaNode>
                                        <p:cTn display="0" masterRel="sameClick">
                                          <p:stCondLst>
                                            <p:cond evt="begin" delay="0">
                                              <p:tn val="126"/>
                                            </p:cond>
                                          </p:stCondLst>
                                          <p:endCondLst>
                                            <p:cond evt="onStopAudio" delay="0">
                                              <p:tgtEl>
                                                <p:sldTgt/>
                                              </p:tgtEl>
                                            </p:cond>
                                          </p:endCondLst>
                                        </p:cTn>
                                        <p:tgtEl>
                                          <p:sndTgt r:embed="rId5" name="v_differ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9" grpId="2"/>
      <p:bldP spid="69" grpId="0"/>
      <p:bldP spid="69" grpId="1"/>
      <p:bldP spid="69" grpId="2"/>
      <p:bldP spid="71" grpId="0"/>
      <p:bldP spid="71" grpId="1"/>
      <p:bldP spid="71" grpId="2"/>
      <p:bldP spid="73" grpId="0"/>
      <p:bldP spid="73" grpId="1"/>
      <p:bldP spid="7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Adjectives following the noun</a:t>
            </a:r>
          </a:p>
        </p:txBody>
      </p:sp>
      <p:sp>
        <p:nvSpPr>
          <p:cNvPr id="17" name="TextBox 16">
            <a:extLst>
              <a:ext uri="{FF2B5EF4-FFF2-40B4-BE49-F238E27FC236}">
                <a16:creationId xmlns:a16="http://schemas.microsoft.com/office/drawing/2014/main" id="{B4D38324-6363-4A9B-A873-6C859BA3DB68}"/>
              </a:ext>
            </a:extLst>
          </p:cNvPr>
          <p:cNvSpPr txBox="1"/>
          <p:nvPr/>
        </p:nvSpPr>
        <p:spPr>
          <a:xfrm>
            <a:off x="352372" y="2116977"/>
            <a:ext cx="5580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dirty="0">
                <a:solidFill>
                  <a:srgbClr val="002060"/>
                </a:solidFill>
                <a:latin typeface="Century Gothic"/>
                <a:ea typeface="Century Gothic"/>
                <a:cs typeface="Century Gothic"/>
                <a:sym typeface="Century Gothic"/>
              </a:rPr>
              <a:t>a </a:t>
            </a:r>
            <a:r>
              <a:rPr lang="en-GB" sz="2800" b="1" dirty="0">
                <a:solidFill>
                  <a:srgbClr val="002060"/>
                </a:solidFill>
                <a:latin typeface="Century Gothic"/>
                <a:ea typeface="Century Gothic"/>
                <a:cs typeface="Century Gothic"/>
                <a:sym typeface="Century Gothic"/>
              </a:rPr>
              <a:t>slow </a:t>
            </a:r>
            <a:r>
              <a:rPr lang="en-GB" sz="2800" dirty="0">
                <a:solidFill>
                  <a:srgbClr val="002060"/>
                </a:solidFill>
                <a:latin typeface="Century Gothic"/>
                <a:ea typeface="Century Gothic"/>
                <a:cs typeface="Century Gothic"/>
                <a:sym typeface="Century Gothic"/>
              </a:rPr>
              <a:t>bike</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D1BB123-2EDB-4787-BECF-CEAB9A4F59B4}"/>
              </a:ext>
            </a:extLst>
          </p:cNvPr>
          <p:cNvSpPr txBox="1"/>
          <p:nvPr/>
        </p:nvSpPr>
        <p:spPr>
          <a:xfrm>
            <a:off x="4819844" y="2067340"/>
            <a:ext cx="66218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len</a:t>
            </a:r>
            <a:r>
              <a:rPr kumimoji="0" lang="en-GB" sz="2800" b="1" i="0"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mn-ea"/>
                <a:cs typeface="+mn-cs"/>
              </a:rPr>
              <a:t>t</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8">
            <a:alphaModFix/>
          </a:blip>
          <a:srcRect/>
          <a:stretch/>
        </p:blipFill>
        <p:spPr>
          <a:xfrm>
            <a:off x="10657369" y="76217"/>
            <a:ext cx="1330395" cy="1332245"/>
          </a:xfrm>
          <a:prstGeom prst="rect">
            <a:avLst/>
          </a:prstGeom>
          <a:noFill/>
          <a:ln>
            <a:noFill/>
          </a:ln>
        </p:spPr>
      </p:pic>
      <p:sp>
        <p:nvSpPr>
          <p:cNvPr id="41" name="Speech Bubble: Rectangle with Corners Rounded 40">
            <a:extLst>
              <a:ext uri="{FF2B5EF4-FFF2-40B4-BE49-F238E27FC236}">
                <a16:creationId xmlns:a16="http://schemas.microsoft.com/office/drawing/2014/main" id="{44C9686D-D14D-4D7D-83CC-0F76F4BFA3CF}"/>
              </a:ext>
            </a:extLst>
          </p:cNvPr>
          <p:cNvSpPr/>
          <p:nvPr/>
        </p:nvSpPr>
        <p:spPr>
          <a:xfrm>
            <a:off x="7758767" y="2957520"/>
            <a:ext cx="4333826" cy="1308471"/>
          </a:xfrm>
          <a:prstGeom prst="wedgeRoundRectCallout">
            <a:avLst>
              <a:gd name="adj1" fmla="val -62061"/>
              <a:gd name="adj2" fmla="val -842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Many adjectives add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describe feminine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then pronounce the final consonant.</a:t>
            </a:r>
          </a:p>
        </p:txBody>
      </p:sp>
      <p:sp>
        <p:nvSpPr>
          <p:cNvPr id="24" name="TextBox 23">
            <a:extLst>
              <a:ext uri="{FF2B5EF4-FFF2-40B4-BE49-F238E27FC236}">
                <a16:creationId xmlns:a16="http://schemas.microsoft.com/office/drawing/2014/main" id="{BAC23637-095B-4C62-80C1-D35E0B4F9C43}"/>
              </a:ext>
            </a:extLst>
          </p:cNvPr>
          <p:cNvSpPr txBox="1"/>
          <p:nvPr/>
        </p:nvSpPr>
        <p:spPr>
          <a:xfrm>
            <a:off x="4133827" y="3236653"/>
            <a:ext cx="32597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voiture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lent</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endParaRPr kumimoji="0" lang="en-GB" sz="1800" b="0" i="0" u="none" strike="noStrike" kern="1200" cap="none" spc="0" normalizeH="0" baseline="0" noProof="0" dirty="0">
              <a:ln>
                <a:noFill/>
              </a:ln>
              <a:solidFill>
                <a:srgbClr val="FF0066"/>
              </a:solidFill>
              <a:effectLst/>
              <a:uLnTx/>
              <a:uFillTx/>
              <a:latin typeface="Calibri" panose="020F0502020204030204"/>
            </a:endParaRPr>
          </a:p>
        </p:txBody>
      </p:sp>
      <p:sp>
        <p:nvSpPr>
          <p:cNvPr id="19" name="TextBox 18">
            <a:extLst>
              <a:ext uri="{FF2B5EF4-FFF2-40B4-BE49-F238E27FC236}">
                <a16:creationId xmlns:a16="http://schemas.microsoft.com/office/drawing/2014/main" id="{2CE3B5A4-4634-490E-87F0-5AD9D6A6624C}"/>
              </a:ext>
            </a:extLst>
          </p:cNvPr>
          <p:cNvSpPr txBox="1"/>
          <p:nvPr/>
        </p:nvSpPr>
        <p:spPr>
          <a:xfrm>
            <a:off x="10525" y="1338608"/>
            <a:ext cx="11932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French adjectives normally come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noun.</a:t>
            </a:r>
          </a:p>
        </p:txBody>
      </p:sp>
      <p:pic>
        <p:nvPicPr>
          <p:cNvPr id="20" name="Picture 19" descr="Diagram&#10;&#10;Description automatically generated with medium confidence">
            <a:extLst>
              <a:ext uri="{FF2B5EF4-FFF2-40B4-BE49-F238E27FC236}">
                <a16:creationId xmlns:a16="http://schemas.microsoft.com/office/drawing/2014/main" id="{BF8B4014-5D81-43DF-A6F6-B71344D6A9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2572" y="1945076"/>
            <a:ext cx="1205630" cy="695121"/>
          </a:xfrm>
          <a:prstGeom prst="rect">
            <a:avLst/>
          </a:prstGeom>
        </p:spPr>
      </p:pic>
      <p:sp>
        <p:nvSpPr>
          <p:cNvPr id="21" name="Speech Bubble: Rectangle with Corners Rounded 20">
            <a:extLst>
              <a:ext uri="{FF2B5EF4-FFF2-40B4-BE49-F238E27FC236}">
                <a16:creationId xmlns:a16="http://schemas.microsoft.com/office/drawing/2014/main" id="{530109CE-CEE2-4E3F-B337-CE610CB55F2B}"/>
              </a:ext>
            </a:extLst>
          </p:cNvPr>
          <p:cNvSpPr/>
          <p:nvPr/>
        </p:nvSpPr>
        <p:spPr>
          <a:xfrm>
            <a:off x="8585268" y="1936001"/>
            <a:ext cx="3487499" cy="785898"/>
          </a:xfrm>
          <a:prstGeom prst="wedgeRoundRectCallout">
            <a:avLst>
              <a:gd name="adj1" fmla="val -77999"/>
              <a:gd name="adj2" fmla="val -923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In French we say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what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000" dirty="0">
                <a:solidFill>
                  <a:srgbClr val="002060"/>
                </a:solidFill>
                <a:latin typeface="Century Gothic" panose="020B0502020202020204" pitchFamily="34" charset="0"/>
              </a:rPr>
              <a:t>it is and then what it is </a:t>
            </a:r>
            <a:r>
              <a:rPr lang="en-GB" sz="2000" i="1" dirty="0">
                <a:solidFill>
                  <a:srgbClr val="002060"/>
                </a:solidFill>
                <a:latin typeface="Century Gothic" panose="020B0502020202020204" pitchFamily="34" charset="0"/>
              </a:rPr>
              <a:t>like</a:t>
            </a:r>
            <a:r>
              <a:rPr lang="en-GB" sz="2000" dirty="0">
                <a:solidFill>
                  <a:srgbClr val="002060"/>
                </a:solidFill>
                <a:latin typeface="Century Gothic" panose="020B0502020202020204" pitchFamily="34" charset="0"/>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2" name="Google Shape;183;p8">
            <a:extLst>
              <a:ext uri="{FF2B5EF4-FFF2-40B4-BE49-F238E27FC236}">
                <a16:creationId xmlns:a16="http://schemas.microsoft.com/office/drawing/2014/main" id="{06E8A64E-C5C4-4BF3-A5D7-8CFCE9090C33}"/>
              </a:ext>
            </a:extLst>
          </p:cNvPr>
          <p:cNvPicPr preferRelativeResize="0"/>
          <p:nvPr/>
        </p:nvPicPr>
        <p:blipFill rotWithShape="1">
          <a:blip r:embed="rId10">
            <a:alphaModFix/>
          </a:blip>
          <a:srcRect/>
          <a:stretch/>
        </p:blipFill>
        <p:spPr>
          <a:xfrm>
            <a:off x="3697049" y="3207886"/>
            <a:ext cx="436778" cy="594699"/>
          </a:xfrm>
          <a:prstGeom prst="rect">
            <a:avLst/>
          </a:prstGeom>
          <a:noFill/>
          <a:ln>
            <a:noFill/>
          </a:ln>
        </p:spPr>
      </p:pic>
      <p:sp>
        <p:nvSpPr>
          <p:cNvPr id="23" name="TextBox 22">
            <a:extLst>
              <a:ext uri="{FF2B5EF4-FFF2-40B4-BE49-F238E27FC236}">
                <a16:creationId xmlns:a16="http://schemas.microsoft.com/office/drawing/2014/main" id="{D7C12EF7-0DF6-48BB-842C-15BAD3F471A9}"/>
              </a:ext>
            </a:extLst>
          </p:cNvPr>
          <p:cNvSpPr txBox="1"/>
          <p:nvPr/>
        </p:nvSpPr>
        <p:spPr>
          <a:xfrm>
            <a:off x="352372" y="3255825"/>
            <a:ext cx="2043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dirty="0">
                <a:solidFill>
                  <a:srgbClr val="002060"/>
                </a:solidFill>
                <a:latin typeface="Century Gothic"/>
                <a:ea typeface="Century Gothic"/>
                <a:cs typeface="Century Gothic"/>
                <a:sym typeface="Century Gothic"/>
              </a:rPr>
              <a:t>a </a:t>
            </a:r>
            <a:r>
              <a:rPr lang="en-GB" sz="2800" b="1" dirty="0">
                <a:solidFill>
                  <a:srgbClr val="002060"/>
                </a:solidFill>
                <a:latin typeface="Century Gothic"/>
                <a:ea typeface="Century Gothic"/>
                <a:cs typeface="Century Gothic"/>
                <a:sym typeface="Century Gothic"/>
              </a:rPr>
              <a:t>slow </a:t>
            </a:r>
            <a:r>
              <a:rPr lang="en-GB" sz="2800" dirty="0">
                <a:solidFill>
                  <a:srgbClr val="002060"/>
                </a:solidFill>
                <a:latin typeface="Century Gothic"/>
                <a:ea typeface="Century Gothic"/>
                <a:cs typeface="Century Gothic"/>
                <a:sym typeface="Century Gothic"/>
              </a:rPr>
              <a:t>car</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descr="A picture containing car, transport, van&#10;&#10;Description automatically generated">
            <a:extLst>
              <a:ext uri="{FF2B5EF4-FFF2-40B4-BE49-F238E27FC236}">
                <a16:creationId xmlns:a16="http://schemas.microsoft.com/office/drawing/2014/main" id="{F44A1C01-35FF-424C-9F5E-B982E4811E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6351" y="3097631"/>
            <a:ext cx="1205630" cy="664980"/>
          </a:xfrm>
          <a:prstGeom prst="rect">
            <a:avLst/>
          </a:prstGeom>
        </p:spPr>
      </p:pic>
      <p:sp>
        <p:nvSpPr>
          <p:cNvPr id="30" name="Speech Bubble: Rectangle with Corners Rounded 29">
            <a:extLst>
              <a:ext uri="{FF2B5EF4-FFF2-40B4-BE49-F238E27FC236}">
                <a16:creationId xmlns:a16="http://schemas.microsoft.com/office/drawing/2014/main" id="{95B1793F-9542-4B06-83CA-28356DAA3624}"/>
              </a:ext>
            </a:extLst>
          </p:cNvPr>
          <p:cNvSpPr/>
          <p:nvPr/>
        </p:nvSpPr>
        <p:spPr>
          <a:xfrm>
            <a:off x="8356161" y="5076081"/>
            <a:ext cx="3722890" cy="1308471"/>
          </a:xfrm>
          <a:prstGeom prst="wedgeRoundRectCallout">
            <a:avLst>
              <a:gd name="adj1" fmla="val -58756"/>
              <a:gd name="adj2" fmla="val -126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Adjectives that end in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euse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describe singular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p>
        </p:txBody>
      </p:sp>
      <p:sp>
        <p:nvSpPr>
          <p:cNvPr id="31" name="TextBox 30">
            <a:extLst>
              <a:ext uri="{FF2B5EF4-FFF2-40B4-BE49-F238E27FC236}">
                <a16:creationId xmlns:a16="http://schemas.microsoft.com/office/drawing/2014/main" id="{5C2370A3-A434-476F-B455-496E77C5FE6B}"/>
              </a:ext>
            </a:extLst>
          </p:cNvPr>
          <p:cNvSpPr txBox="1"/>
          <p:nvPr/>
        </p:nvSpPr>
        <p:spPr>
          <a:xfrm>
            <a:off x="352372" y="4419911"/>
            <a:ext cx="5580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dirty="0">
                <a:solidFill>
                  <a:srgbClr val="002060"/>
                </a:solidFill>
                <a:latin typeface="Century Gothic"/>
                <a:ea typeface="Century Gothic"/>
                <a:cs typeface="Century Gothic"/>
                <a:sym typeface="Century Gothic"/>
              </a:rPr>
              <a:t>a </a:t>
            </a:r>
            <a:r>
              <a:rPr lang="en-GB" sz="2800" b="1" dirty="0">
                <a:solidFill>
                  <a:srgbClr val="002060"/>
                </a:solidFill>
                <a:latin typeface="Century Gothic"/>
                <a:ea typeface="Century Gothic"/>
                <a:cs typeface="Century Gothic"/>
                <a:sym typeface="Century Gothic"/>
              </a:rPr>
              <a:t>serious </a:t>
            </a:r>
            <a:r>
              <a:rPr lang="en-GB" sz="2800" dirty="0">
                <a:solidFill>
                  <a:srgbClr val="002060"/>
                </a:solidFill>
                <a:latin typeface="Century Gothic"/>
                <a:ea typeface="Century Gothic"/>
                <a:cs typeface="Century Gothic"/>
                <a:sym typeface="Century Gothic"/>
              </a:rPr>
              <a:t>book</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2361BBA-7FFE-46EE-8842-0F6602D4C173}"/>
              </a:ext>
            </a:extLst>
          </p:cNvPr>
          <p:cNvSpPr txBox="1"/>
          <p:nvPr/>
        </p:nvSpPr>
        <p:spPr>
          <a:xfrm>
            <a:off x="4819844" y="4370274"/>
            <a:ext cx="66218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livre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sérieux</a:t>
            </a:r>
            <a:endParaRPr kumimoji="0" lang="en-GB" sz="2800" b="1" i="0"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367D6F8B-B2AA-4E7B-91C2-A97FB568F843}"/>
              </a:ext>
            </a:extLst>
          </p:cNvPr>
          <p:cNvPicPr preferRelativeResize="0"/>
          <p:nvPr/>
        </p:nvPicPr>
        <p:blipFill rotWithShape="1">
          <a:blip r:embed="rId10">
            <a:alphaModFix/>
          </a:blip>
          <a:srcRect/>
          <a:stretch/>
        </p:blipFill>
        <p:spPr>
          <a:xfrm>
            <a:off x="4297843" y="4374669"/>
            <a:ext cx="436778" cy="594699"/>
          </a:xfrm>
          <a:prstGeom prst="rect">
            <a:avLst/>
          </a:prstGeom>
          <a:noFill/>
          <a:ln>
            <a:noFill/>
          </a:ln>
        </p:spPr>
      </p:pic>
      <p:sp>
        <p:nvSpPr>
          <p:cNvPr id="35" name="TextBox 34">
            <a:extLst>
              <a:ext uri="{FF2B5EF4-FFF2-40B4-BE49-F238E27FC236}">
                <a16:creationId xmlns:a16="http://schemas.microsoft.com/office/drawing/2014/main" id="{D279B226-38AD-44CE-8726-1080EB240FF1}"/>
              </a:ext>
            </a:extLst>
          </p:cNvPr>
          <p:cNvSpPr txBox="1"/>
          <p:nvPr/>
        </p:nvSpPr>
        <p:spPr>
          <a:xfrm>
            <a:off x="4665500" y="5503053"/>
            <a:ext cx="4086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chose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sérieuse</a:t>
            </a:r>
            <a:endParaRPr kumimoji="0" lang="en-GB" sz="1800" b="0" i="0" u="none" strike="noStrike" kern="1200" cap="none" spc="0" normalizeH="0" baseline="0" noProof="0" dirty="0">
              <a:ln>
                <a:noFill/>
              </a:ln>
              <a:solidFill>
                <a:srgbClr val="FF0066"/>
              </a:solidFill>
              <a:effectLst/>
              <a:uLnTx/>
              <a:uFillTx/>
              <a:latin typeface="Calibri" panose="020F0502020204030204"/>
            </a:endParaRPr>
          </a:p>
        </p:txBody>
      </p:sp>
      <p:pic>
        <p:nvPicPr>
          <p:cNvPr id="37" name="Google Shape;183;p8">
            <a:extLst>
              <a:ext uri="{FF2B5EF4-FFF2-40B4-BE49-F238E27FC236}">
                <a16:creationId xmlns:a16="http://schemas.microsoft.com/office/drawing/2014/main" id="{ACF0216D-5DE0-4364-AA53-CD51BD6A2C59}"/>
              </a:ext>
            </a:extLst>
          </p:cNvPr>
          <p:cNvPicPr preferRelativeResize="0"/>
          <p:nvPr/>
        </p:nvPicPr>
        <p:blipFill rotWithShape="1">
          <a:blip r:embed="rId10">
            <a:alphaModFix/>
          </a:blip>
          <a:srcRect/>
          <a:stretch/>
        </p:blipFill>
        <p:spPr>
          <a:xfrm>
            <a:off x="4297493" y="5476816"/>
            <a:ext cx="436778" cy="594699"/>
          </a:xfrm>
          <a:prstGeom prst="rect">
            <a:avLst/>
          </a:prstGeom>
          <a:noFill/>
          <a:ln>
            <a:noFill/>
          </a:ln>
        </p:spPr>
      </p:pic>
      <p:sp>
        <p:nvSpPr>
          <p:cNvPr id="42" name="TextBox 41">
            <a:extLst>
              <a:ext uri="{FF2B5EF4-FFF2-40B4-BE49-F238E27FC236}">
                <a16:creationId xmlns:a16="http://schemas.microsoft.com/office/drawing/2014/main" id="{55589CDA-6058-4851-A6F6-775F2F7B6BFE}"/>
              </a:ext>
            </a:extLst>
          </p:cNvPr>
          <p:cNvSpPr txBox="1"/>
          <p:nvPr/>
        </p:nvSpPr>
        <p:spPr>
          <a:xfrm>
            <a:off x="352372" y="5558759"/>
            <a:ext cx="29173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dirty="0">
                <a:solidFill>
                  <a:srgbClr val="002060"/>
                </a:solidFill>
                <a:latin typeface="Century Gothic"/>
                <a:ea typeface="Century Gothic"/>
                <a:cs typeface="Century Gothic"/>
                <a:sym typeface="Century Gothic"/>
              </a:rPr>
              <a:t>a </a:t>
            </a:r>
            <a:r>
              <a:rPr lang="en-GB" sz="2800" b="1" dirty="0">
                <a:solidFill>
                  <a:srgbClr val="002060"/>
                </a:solidFill>
                <a:latin typeface="Century Gothic"/>
                <a:ea typeface="Century Gothic"/>
                <a:cs typeface="Century Gothic"/>
                <a:sym typeface="Century Gothic"/>
              </a:rPr>
              <a:t>serious </a:t>
            </a:r>
            <a:r>
              <a:rPr lang="en-GB" sz="2800" dirty="0">
                <a:solidFill>
                  <a:srgbClr val="002060"/>
                </a:solidFill>
                <a:latin typeface="Century Gothic"/>
                <a:ea typeface="Century Gothic"/>
                <a:cs typeface="Century Gothic"/>
                <a:sym typeface="Century Gothic"/>
              </a:rPr>
              <a:t>thing</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C3E85FF-D336-455A-B45A-98F17B0EAE32}"/>
              </a:ext>
            </a:extLst>
          </p:cNvPr>
          <p:cNvSpPr/>
          <p:nvPr/>
        </p:nvSpPr>
        <p:spPr>
          <a:xfrm>
            <a:off x="6802924" y="4433714"/>
            <a:ext cx="706239" cy="47358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F6A78158-8E24-43EC-BCD3-9C60E980A613}"/>
              </a:ext>
            </a:extLst>
          </p:cNvPr>
          <p:cNvSpPr/>
          <p:nvPr/>
        </p:nvSpPr>
        <p:spPr>
          <a:xfrm>
            <a:off x="7264947" y="5503053"/>
            <a:ext cx="775889" cy="47358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43A22E02-148D-4BC4-B5BF-F4404BB2D0C9}"/>
              </a:ext>
            </a:extLst>
          </p:cNvPr>
          <p:cNvGrpSpPr/>
          <p:nvPr/>
        </p:nvGrpSpPr>
        <p:grpSpPr>
          <a:xfrm>
            <a:off x="3019946" y="5159700"/>
            <a:ext cx="1113881" cy="1314904"/>
            <a:chOff x="6034555" y="3279991"/>
            <a:chExt cx="1491663" cy="1771593"/>
          </a:xfrm>
        </p:grpSpPr>
        <p:pic>
          <p:nvPicPr>
            <p:cNvPr id="46" name="Picture 45" descr="A picture containing icon&#10;&#10;Description automatically generated">
              <a:extLst>
                <a:ext uri="{FF2B5EF4-FFF2-40B4-BE49-F238E27FC236}">
                  <a16:creationId xmlns:a16="http://schemas.microsoft.com/office/drawing/2014/main" id="{E071D36B-1004-40A0-86C5-9C6EBF9D87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4555" y="3370837"/>
              <a:ext cx="1491663" cy="1680747"/>
            </a:xfrm>
            <a:prstGeom prst="rect">
              <a:avLst/>
            </a:prstGeom>
          </p:spPr>
        </p:pic>
        <p:sp>
          <p:nvSpPr>
            <p:cNvPr id="47" name="TextBox 46">
              <a:extLst>
                <a:ext uri="{FF2B5EF4-FFF2-40B4-BE49-F238E27FC236}">
                  <a16:creationId xmlns:a16="http://schemas.microsoft.com/office/drawing/2014/main" id="{D8428317-D564-4E0C-AFDE-A26F7C4985C5}"/>
                </a:ext>
              </a:extLst>
            </p:cNvPr>
            <p:cNvSpPr txBox="1"/>
            <p:nvPr/>
          </p:nvSpPr>
          <p:spPr>
            <a:xfrm>
              <a:off x="6457650" y="3279991"/>
              <a:ext cx="983673" cy="1244019"/>
            </a:xfrm>
            <a:prstGeom prst="rect">
              <a:avLst/>
            </a:prstGeom>
            <a:noFill/>
          </p:spPr>
          <p:txBody>
            <a:bodyPr wrap="square" rtlCol="0">
              <a:spAutoFit/>
            </a:bodyPr>
            <a:lstStyle/>
            <a:p>
              <a:r>
                <a:rPr lang="en-GB" sz="5400" dirty="0">
                  <a:latin typeface="Amasis MT Pro Black" panose="020B0604020202020204" pitchFamily="18" charset="0"/>
                </a:rPr>
                <a:t>?</a:t>
              </a:r>
            </a:p>
          </p:txBody>
        </p:sp>
      </p:grpSp>
      <p:pic>
        <p:nvPicPr>
          <p:cNvPr id="48" name="Picture 47" descr="A picture containing arrow&#10;&#10;Description automatically generated">
            <a:extLst>
              <a:ext uri="{FF2B5EF4-FFF2-40B4-BE49-F238E27FC236}">
                <a16:creationId xmlns:a16="http://schemas.microsoft.com/office/drawing/2014/main" id="{92E77E0C-B118-48FA-B282-9B6B3B15D0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7233" y="4341213"/>
            <a:ext cx="802971" cy="594700"/>
          </a:xfrm>
          <a:prstGeom prst="rect">
            <a:avLst/>
          </a:prstGeom>
        </p:spPr>
      </p:pic>
      <p:sp>
        <p:nvSpPr>
          <p:cNvPr id="49" name="TextBox 48">
            <a:extLst>
              <a:ext uri="{FF2B5EF4-FFF2-40B4-BE49-F238E27FC236}">
                <a16:creationId xmlns:a16="http://schemas.microsoft.com/office/drawing/2014/main" id="{42D94DAF-807D-4DD1-B75A-7F8C7D12C640}"/>
              </a:ext>
            </a:extLst>
          </p:cNvPr>
          <p:cNvSpPr txBox="1"/>
          <p:nvPr/>
        </p:nvSpPr>
        <p:spPr>
          <a:xfrm>
            <a:off x="402025" y="1783353"/>
            <a:ext cx="972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b="1" dirty="0">
                <a:solidFill>
                  <a:srgbClr val="002060"/>
                </a:solidFill>
                <a:latin typeface="Century Gothic"/>
                <a:ea typeface="Century Gothic"/>
                <a:cs typeface="Century Gothic"/>
                <a:sym typeface="Century Gothic"/>
              </a:rPr>
              <a:t>very</a:t>
            </a:r>
            <a:endParaRPr kumimoji="0" lang="en-GB" sz="1800" b="1" i="0" u="none" strike="noStrike" kern="1200" cap="none" spc="0" normalizeH="0" baseline="0" noProof="0" dirty="0">
              <a:ln>
                <a:noFill/>
              </a:ln>
              <a:solidFill>
                <a:srgbClr val="002060"/>
              </a:solidFill>
              <a:effectLst/>
              <a:uLnTx/>
              <a:uFillTx/>
              <a:latin typeface="Calibri" panose="020F0502020204030204"/>
            </a:endParaRPr>
          </a:p>
        </p:txBody>
      </p:sp>
      <p:sp>
        <p:nvSpPr>
          <p:cNvPr id="7" name="TextBox 6">
            <a:extLst>
              <a:ext uri="{FF2B5EF4-FFF2-40B4-BE49-F238E27FC236}">
                <a16:creationId xmlns:a16="http://schemas.microsoft.com/office/drawing/2014/main" id="{57B3F2E1-B8F4-4607-A1FD-51A486AF1187}"/>
              </a:ext>
            </a:extLst>
          </p:cNvPr>
          <p:cNvSpPr txBox="1"/>
          <p:nvPr/>
        </p:nvSpPr>
        <p:spPr>
          <a:xfrm>
            <a:off x="475551" y="2436400"/>
            <a:ext cx="527538"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a:t>
            </a:r>
          </a:p>
        </p:txBody>
      </p:sp>
      <p:sp>
        <p:nvSpPr>
          <p:cNvPr id="50" name="TextBox 49">
            <a:extLst>
              <a:ext uri="{FF2B5EF4-FFF2-40B4-BE49-F238E27FC236}">
                <a16:creationId xmlns:a16="http://schemas.microsoft.com/office/drawing/2014/main" id="{6AF92A45-CF1C-449A-A463-D3C1C345BDD7}"/>
              </a:ext>
            </a:extLst>
          </p:cNvPr>
          <p:cNvSpPr txBox="1"/>
          <p:nvPr/>
        </p:nvSpPr>
        <p:spPr>
          <a:xfrm>
            <a:off x="5843314" y="1768703"/>
            <a:ext cx="972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b="1" dirty="0" err="1">
                <a:solidFill>
                  <a:srgbClr val="002060"/>
                </a:solidFill>
                <a:latin typeface="Century Gothic"/>
                <a:ea typeface="Century Gothic"/>
                <a:cs typeface="Century Gothic"/>
                <a:sym typeface="Century Gothic"/>
              </a:rPr>
              <a:t>très</a:t>
            </a:r>
            <a:endParaRPr kumimoji="0" lang="en-GB" sz="1800" b="1" i="0" u="none" strike="noStrike" kern="1200" cap="none" spc="0" normalizeH="0" baseline="0" noProof="0" dirty="0">
              <a:ln>
                <a:noFill/>
              </a:ln>
              <a:solidFill>
                <a:srgbClr val="002060"/>
              </a:solidFill>
              <a:effectLst/>
              <a:uLnTx/>
              <a:uFillTx/>
              <a:latin typeface="Calibri" panose="020F0502020204030204"/>
            </a:endParaRPr>
          </a:p>
        </p:txBody>
      </p:sp>
      <p:sp>
        <p:nvSpPr>
          <p:cNvPr id="51" name="TextBox 50">
            <a:extLst>
              <a:ext uri="{FF2B5EF4-FFF2-40B4-BE49-F238E27FC236}">
                <a16:creationId xmlns:a16="http://schemas.microsoft.com/office/drawing/2014/main" id="{C965AB63-D33A-4DF1-9B40-83EF85D049CE}"/>
              </a:ext>
            </a:extLst>
          </p:cNvPr>
          <p:cNvSpPr txBox="1"/>
          <p:nvPr/>
        </p:nvSpPr>
        <p:spPr>
          <a:xfrm>
            <a:off x="5916840" y="2421750"/>
            <a:ext cx="527538"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a:t>
            </a:r>
          </a:p>
        </p:txBody>
      </p:sp>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G_1.wav"/>
                                        </p:tgtEl>
                                      </p:cMediaNode>
                                    </p:audio>
                                  </p:sub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G_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xEl>
                                              <p:pRg st="0" end="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G_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5">
                                            <p:txEl>
                                              <p:pRg st="0" end="0"/>
                                            </p:txEl>
                                          </p:spTgt>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G_4.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xEl>
                                              <p:pRg st="0" end="0"/>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
                                            <p:txEl>
                                              <p:pRg st="0" end="0"/>
                                            </p:txEl>
                                          </p:spTgt>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G_5.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animBg="1"/>
      <p:bldP spid="30" grpId="0" animBg="1"/>
      <p:bldP spid="6" grpId="0" animBg="1"/>
      <p:bldP spid="44" grpId="0" animBg="1"/>
      <p:bldP spid="7"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7" name="Picture 36" descr="A red car with a black background&#10;&#10;Description automatically generated with low confidence">
            <a:hlinkClick r:id="" action="ppaction://noaction">
              <a:snd r:embed="rId5" name="r_3.wav"/>
            </a:hlinkClick>
            <a:extLst>
              <a:ext uri="{FF2B5EF4-FFF2-40B4-BE49-F238E27FC236}">
                <a16:creationId xmlns:a16="http://schemas.microsoft.com/office/drawing/2014/main" id="{A8932BAF-B8DB-42CC-9D57-C0C3DF6E2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3601" y="1429063"/>
            <a:ext cx="2541596" cy="1270798"/>
          </a:xfrm>
          <a:prstGeom prst="rect">
            <a:avLst/>
          </a:prstGeom>
        </p:spPr>
      </p:pic>
      <p:sp>
        <p:nvSpPr>
          <p:cNvPr id="38" name="TextBox 37">
            <a:extLst>
              <a:ext uri="{FF2B5EF4-FFF2-40B4-BE49-F238E27FC236}">
                <a16:creationId xmlns:a16="http://schemas.microsoft.com/office/drawing/2014/main" id="{2ACC61C5-2BAF-4B89-B024-AE73EA2CA389}"/>
              </a:ext>
            </a:extLst>
          </p:cNvPr>
          <p:cNvSpPr txBox="1"/>
          <p:nvPr/>
        </p:nvSpPr>
        <p:spPr>
          <a:xfrm>
            <a:off x="218635" y="2500496"/>
            <a:ext cx="3542393" cy="830997"/>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souris</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gris</a:t>
            </a:r>
            <a:r>
              <a:rPr lang="en-GB" sz="2400" dirty="0">
                <a:solidFill>
                  <a:srgbClr val="002060"/>
                </a:solidFill>
                <a:latin typeface="Century Gothic" panose="020B0502020202020204" pitchFamily="34" charset="0"/>
              </a:rPr>
              <a:t> | gris</a:t>
            </a:r>
            <a:r>
              <a:rPr lang="en-GB" sz="2400" dirty="0">
                <a:solidFill>
                  <a:srgbClr val="FF0066"/>
                </a:solidFill>
                <a:latin typeface="Century Gothic" panose="020B0502020202020204" pitchFamily="34" charset="0"/>
              </a:rPr>
              <a:t>e</a:t>
            </a:r>
          </a:p>
        </p:txBody>
      </p:sp>
      <p:sp>
        <p:nvSpPr>
          <p:cNvPr id="39" name="TextBox 38">
            <a:extLst>
              <a:ext uri="{FF2B5EF4-FFF2-40B4-BE49-F238E27FC236}">
                <a16:creationId xmlns:a16="http://schemas.microsoft.com/office/drawing/2014/main" id="{03435958-79D3-4737-9A6E-8D9EA4CB4A39}"/>
              </a:ext>
            </a:extLst>
          </p:cNvPr>
          <p:cNvSpPr txBox="1"/>
          <p:nvPr/>
        </p:nvSpPr>
        <p:spPr>
          <a:xfrm>
            <a:off x="3870058" y="2500495"/>
            <a:ext cx="4803629" cy="830997"/>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moto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différent</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différent</a:t>
            </a:r>
            <a:r>
              <a:rPr lang="en-GB" sz="2400" dirty="0" err="1">
                <a:solidFill>
                  <a:srgbClr val="FF0066"/>
                </a:solidFill>
                <a:latin typeface="Century Gothic" panose="020B0502020202020204" pitchFamily="34" charset="0"/>
              </a:rPr>
              <a:t>e</a:t>
            </a:r>
            <a:r>
              <a:rPr lang="en-GB" sz="2400" dirty="0">
                <a:solidFill>
                  <a:srgbClr val="002060"/>
                </a:solidFill>
                <a:latin typeface="Century Gothic" panose="020B0502020202020204" pitchFamily="34" charset="0"/>
              </a:rPr>
              <a:t> </a:t>
            </a:r>
          </a:p>
        </p:txBody>
      </p:sp>
      <p:sp>
        <p:nvSpPr>
          <p:cNvPr id="40" name="TextBox 39">
            <a:extLst>
              <a:ext uri="{FF2B5EF4-FFF2-40B4-BE49-F238E27FC236}">
                <a16:creationId xmlns:a16="http://schemas.microsoft.com/office/drawing/2014/main" id="{1CA8D7A0-E2E9-44BE-8EE4-3D9C4C675621}"/>
              </a:ext>
            </a:extLst>
          </p:cNvPr>
          <p:cNvSpPr txBox="1"/>
          <p:nvPr/>
        </p:nvSpPr>
        <p:spPr>
          <a:xfrm>
            <a:off x="8673687" y="5639076"/>
            <a:ext cx="3542393"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 t-shirt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gris</a:t>
            </a:r>
            <a:r>
              <a:rPr lang="en-GB" sz="2400" dirty="0">
                <a:solidFill>
                  <a:srgbClr val="002060"/>
                </a:solidFill>
                <a:latin typeface="Century Gothic" panose="020B0502020202020204" pitchFamily="34" charset="0"/>
              </a:rPr>
              <a:t> | gris</a:t>
            </a:r>
            <a:r>
              <a:rPr lang="en-GB" sz="2400" dirty="0">
                <a:solidFill>
                  <a:srgbClr val="FF0066"/>
                </a:solidFill>
                <a:latin typeface="Century Gothic" panose="020B0502020202020204" pitchFamily="34" charset="0"/>
              </a:rPr>
              <a:t>e</a:t>
            </a:r>
          </a:p>
        </p:txBody>
      </p:sp>
      <p:sp>
        <p:nvSpPr>
          <p:cNvPr id="41" name="TextBox 40">
            <a:extLst>
              <a:ext uri="{FF2B5EF4-FFF2-40B4-BE49-F238E27FC236}">
                <a16:creationId xmlns:a16="http://schemas.microsoft.com/office/drawing/2014/main" id="{8573640C-9EBA-4D76-A129-864F12C15EAF}"/>
              </a:ext>
            </a:extLst>
          </p:cNvPr>
          <p:cNvSpPr txBox="1"/>
          <p:nvPr/>
        </p:nvSpPr>
        <p:spPr>
          <a:xfrm>
            <a:off x="51101" y="5655065"/>
            <a:ext cx="3542393"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 livre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français</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français</a:t>
            </a:r>
            <a:r>
              <a:rPr lang="en-GB" sz="2400" dirty="0" err="1">
                <a:solidFill>
                  <a:srgbClr val="FF0066"/>
                </a:solidFill>
                <a:latin typeface="Century Gothic" panose="020B0502020202020204" pitchFamily="34" charset="0"/>
              </a:rPr>
              <a:t>e</a:t>
            </a:r>
            <a:endParaRPr lang="en-GB" sz="2400" dirty="0">
              <a:solidFill>
                <a:srgbClr val="FF0066"/>
              </a:solidFill>
              <a:latin typeface="Century Gothic" panose="020B0502020202020204" pitchFamily="34" charset="0"/>
            </a:endParaRPr>
          </a:p>
        </p:txBody>
      </p:sp>
      <p:sp>
        <p:nvSpPr>
          <p:cNvPr id="42" name="TextBox 41">
            <a:extLst>
              <a:ext uri="{FF2B5EF4-FFF2-40B4-BE49-F238E27FC236}">
                <a16:creationId xmlns:a16="http://schemas.microsoft.com/office/drawing/2014/main" id="{9E03680F-3554-42E5-B744-607C737C2C20}"/>
              </a:ext>
            </a:extLst>
          </p:cNvPr>
          <p:cNvSpPr txBox="1"/>
          <p:nvPr/>
        </p:nvSpPr>
        <p:spPr>
          <a:xfrm>
            <a:off x="4126637" y="5708729"/>
            <a:ext cx="3542393" cy="830997"/>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tortue</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vert | </a:t>
            </a:r>
            <a:r>
              <a:rPr lang="en-GB" sz="2400" dirty="0" err="1">
                <a:solidFill>
                  <a:srgbClr val="002060"/>
                </a:solidFill>
                <a:latin typeface="Century Gothic" panose="020B0502020202020204" pitchFamily="34" charset="0"/>
              </a:rPr>
              <a:t>vert</a:t>
            </a:r>
            <a:r>
              <a:rPr lang="en-GB" sz="2400" dirty="0" err="1">
                <a:solidFill>
                  <a:srgbClr val="FF0066"/>
                </a:solidFill>
                <a:latin typeface="Century Gothic" panose="020B0502020202020204" pitchFamily="34" charset="0"/>
              </a:rPr>
              <a:t>e</a:t>
            </a:r>
            <a:endParaRPr lang="en-GB" sz="2400" dirty="0">
              <a:solidFill>
                <a:srgbClr val="FF0066"/>
              </a:solidFill>
              <a:latin typeface="Century Gothic" panose="020B0502020202020204" pitchFamily="34" charset="0"/>
            </a:endParaRPr>
          </a:p>
        </p:txBody>
      </p:sp>
      <p:sp>
        <p:nvSpPr>
          <p:cNvPr id="46" name="TextBox 45">
            <a:extLst>
              <a:ext uri="{FF2B5EF4-FFF2-40B4-BE49-F238E27FC236}">
                <a16:creationId xmlns:a16="http://schemas.microsoft.com/office/drawing/2014/main" id="{5A676801-396A-4D3E-AE81-E3758D6FFAE7}"/>
              </a:ext>
            </a:extLst>
          </p:cNvPr>
          <p:cNvSpPr txBox="1"/>
          <p:nvPr/>
        </p:nvSpPr>
        <p:spPr>
          <a:xfrm>
            <a:off x="8835810" y="2500495"/>
            <a:ext cx="3542393" cy="830997"/>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voiture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lent | </a:t>
            </a:r>
            <a:r>
              <a:rPr lang="en-GB" sz="2400" dirty="0" err="1">
                <a:solidFill>
                  <a:srgbClr val="002060"/>
                </a:solidFill>
                <a:latin typeface="Century Gothic" panose="020B0502020202020204" pitchFamily="34" charset="0"/>
              </a:rPr>
              <a:t>lent</a:t>
            </a:r>
            <a:r>
              <a:rPr lang="en-GB" sz="2400" dirty="0" err="1">
                <a:solidFill>
                  <a:srgbClr val="FF0066"/>
                </a:solidFill>
                <a:latin typeface="Century Gothic" panose="020B0502020202020204" pitchFamily="34" charset="0"/>
              </a:rPr>
              <a:t>e</a:t>
            </a:r>
            <a:endParaRPr lang="en-GB" sz="2400" dirty="0">
              <a:solidFill>
                <a:srgbClr val="FF0066"/>
              </a:solidFill>
              <a:latin typeface="Century Gothic" panose="020B0502020202020204" pitchFamily="34" charset="0"/>
            </a:endParaRPr>
          </a:p>
        </p:txBody>
      </p:sp>
      <p:cxnSp>
        <p:nvCxnSpPr>
          <p:cNvPr id="5" name="Straight Connector 4">
            <a:extLst>
              <a:ext uri="{FF2B5EF4-FFF2-40B4-BE49-F238E27FC236}">
                <a16:creationId xmlns:a16="http://schemas.microsoft.com/office/drawing/2014/main" id="{F9945138-B9EB-46D4-AD80-ED4014A12511}"/>
              </a:ext>
            </a:extLst>
          </p:cNvPr>
          <p:cNvCxnSpPr/>
          <p:nvPr/>
        </p:nvCxnSpPr>
        <p:spPr>
          <a:xfrm>
            <a:off x="3650188" y="914400"/>
            <a:ext cx="0" cy="5555673"/>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39EA32-2E04-4597-9948-9CDCB102C029}"/>
              </a:ext>
            </a:extLst>
          </p:cNvPr>
          <p:cNvCxnSpPr/>
          <p:nvPr/>
        </p:nvCxnSpPr>
        <p:spPr>
          <a:xfrm>
            <a:off x="8759468" y="955014"/>
            <a:ext cx="0" cy="5555673"/>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descr="A picture containing arrow&#10;&#10;Description automatically generated">
            <a:hlinkClick r:id="" action="ppaction://noaction">
              <a:snd r:embed="rId7" name="r_4.wav"/>
            </a:hlinkClick>
            <a:extLst>
              <a:ext uri="{FF2B5EF4-FFF2-40B4-BE49-F238E27FC236}">
                <a16:creationId xmlns:a16="http://schemas.microsoft.com/office/drawing/2014/main" id="{0C9B0236-39EA-4E87-8C51-8FE28116E1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964" y="4234341"/>
            <a:ext cx="1799675" cy="1332883"/>
          </a:xfrm>
          <a:prstGeom prst="rect">
            <a:avLst/>
          </a:prstGeom>
        </p:spPr>
      </p:pic>
      <p:pic>
        <p:nvPicPr>
          <p:cNvPr id="11" name="Picture 10" descr="Icon&#10;&#10;Description automatically generated">
            <a:hlinkClick r:id="" action="ppaction://noaction">
              <a:snd r:embed="rId9" name="r_1.wav"/>
            </a:hlinkClick>
            <a:extLst>
              <a:ext uri="{FF2B5EF4-FFF2-40B4-BE49-F238E27FC236}">
                <a16:creationId xmlns:a16="http://schemas.microsoft.com/office/drawing/2014/main" id="{A0938BD7-84E2-4A49-9FF1-108BF5CB277F}"/>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27537" y="1153048"/>
            <a:ext cx="1223251" cy="1164000"/>
          </a:xfrm>
          <a:prstGeom prst="rect">
            <a:avLst/>
          </a:prstGeom>
        </p:spPr>
      </p:pic>
      <p:pic>
        <p:nvPicPr>
          <p:cNvPr id="13" name="Picture 12">
            <a:hlinkClick r:id="" action="ppaction://noaction">
              <a:snd r:embed="rId11" name="r_5.wav"/>
            </a:hlinkClick>
            <a:extLst>
              <a:ext uri="{FF2B5EF4-FFF2-40B4-BE49-F238E27FC236}">
                <a16:creationId xmlns:a16="http://schemas.microsoft.com/office/drawing/2014/main" id="{64DA386D-74AA-4284-A121-221B6D7EAF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0001" y="4353540"/>
            <a:ext cx="2069333" cy="1094483"/>
          </a:xfrm>
          <a:prstGeom prst="rect">
            <a:avLst/>
          </a:prstGeom>
        </p:spPr>
      </p:pic>
      <p:pic>
        <p:nvPicPr>
          <p:cNvPr id="15" name="Picture 14" descr="A picture containing colorful&#10;&#10;Description automatically generated">
            <a:hlinkClick r:id="" action="ppaction://noaction">
              <a:snd r:embed="rId13" name="r_2.wav"/>
            </a:hlinkClick>
            <a:extLst>
              <a:ext uri="{FF2B5EF4-FFF2-40B4-BE49-F238E27FC236}">
                <a16:creationId xmlns:a16="http://schemas.microsoft.com/office/drawing/2014/main" id="{1ACC1759-459D-46DD-A5FA-6A5540757E5A}"/>
              </a:ext>
            </a:extLst>
          </p:cNvPr>
          <p:cNvPicPr>
            <a:picLocks noChangeAspect="1"/>
          </p:cNvPicPr>
          <p:nvPr/>
        </p:nvPicPr>
        <p:blipFill rotWithShape="1">
          <a:blip r:embed="rId14">
            <a:extLst>
              <a:ext uri="{28A0092B-C50C-407E-A947-70E740481C1C}">
                <a14:useLocalDpi xmlns:a14="http://schemas.microsoft.com/office/drawing/2010/main" val="0"/>
              </a:ext>
            </a:extLst>
          </a:blip>
          <a:srcRect r="57523"/>
          <a:stretch/>
        </p:blipFill>
        <p:spPr>
          <a:xfrm>
            <a:off x="5500901" y="563248"/>
            <a:ext cx="1768433" cy="2081660"/>
          </a:xfrm>
          <a:prstGeom prst="rect">
            <a:avLst/>
          </a:prstGeom>
        </p:spPr>
      </p:pic>
      <p:pic>
        <p:nvPicPr>
          <p:cNvPr id="17" name="Picture 16" descr="Icon&#10;&#10;Description automatically generated">
            <a:hlinkClick r:id="" action="ppaction://noaction">
              <a:snd r:embed="rId15" name="r_6.wav"/>
            </a:hlinkClick>
            <a:extLst>
              <a:ext uri="{FF2B5EF4-FFF2-40B4-BE49-F238E27FC236}">
                <a16:creationId xmlns:a16="http://schemas.microsoft.com/office/drawing/2014/main" id="{949638E4-DCC3-4906-9634-1D8DBE4BFD75}"/>
              </a:ext>
            </a:extLst>
          </p:cNvPr>
          <p:cNvPicPr>
            <a:picLocks noChangeAspect="1"/>
          </p:cNvPicPr>
          <p:nvPr/>
        </p:nvPicPr>
        <p:blipFill>
          <a:blip r:embed="rId1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780416" y="4200090"/>
            <a:ext cx="1366105" cy="1105691"/>
          </a:xfrm>
          <a:prstGeom prst="rect">
            <a:avLst/>
          </a:prstGeom>
        </p:spPr>
      </p:pic>
      <p:cxnSp>
        <p:nvCxnSpPr>
          <p:cNvPr id="19" name="Straight Connector 18">
            <a:extLst>
              <a:ext uri="{FF2B5EF4-FFF2-40B4-BE49-F238E27FC236}">
                <a16:creationId xmlns:a16="http://schemas.microsoft.com/office/drawing/2014/main" id="{544E1226-CDA2-41AB-975A-E140CB4F1A11}"/>
              </a:ext>
            </a:extLst>
          </p:cNvPr>
          <p:cNvCxnSpPr/>
          <p:nvPr/>
        </p:nvCxnSpPr>
        <p:spPr>
          <a:xfrm>
            <a:off x="1177636" y="3131127"/>
            <a:ext cx="5971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32DE83F-051A-47E0-A815-CB0EF5BBE071}"/>
              </a:ext>
            </a:extLst>
          </p:cNvPr>
          <p:cNvCxnSpPr>
            <a:cxnSpLocks/>
          </p:cNvCxnSpPr>
          <p:nvPr/>
        </p:nvCxnSpPr>
        <p:spPr>
          <a:xfrm>
            <a:off x="4675582" y="3131127"/>
            <a:ext cx="142041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A89A361-D1AA-49BA-996E-56F3139B0CAC}"/>
              </a:ext>
            </a:extLst>
          </p:cNvPr>
          <p:cNvCxnSpPr/>
          <p:nvPr/>
        </p:nvCxnSpPr>
        <p:spPr>
          <a:xfrm>
            <a:off x="9719710" y="3131127"/>
            <a:ext cx="5971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9AF8C7B-E434-48F1-8444-D5A7405697CC}"/>
              </a:ext>
            </a:extLst>
          </p:cNvPr>
          <p:cNvCxnSpPr>
            <a:cxnSpLocks/>
          </p:cNvCxnSpPr>
          <p:nvPr/>
        </p:nvCxnSpPr>
        <p:spPr>
          <a:xfrm>
            <a:off x="1822297" y="6289962"/>
            <a:ext cx="1419667"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399F9A3-E52A-4750-9AAD-450803A907C5}"/>
              </a:ext>
            </a:extLst>
          </p:cNvPr>
          <p:cNvCxnSpPr/>
          <p:nvPr/>
        </p:nvCxnSpPr>
        <p:spPr>
          <a:xfrm>
            <a:off x="5033246" y="6331527"/>
            <a:ext cx="5971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A3CB3EA-94AE-491E-B8AF-D8BCC3271D3E}"/>
              </a:ext>
            </a:extLst>
          </p:cNvPr>
          <p:cNvCxnSpPr>
            <a:cxnSpLocks/>
          </p:cNvCxnSpPr>
          <p:nvPr/>
        </p:nvCxnSpPr>
        <p:spPr>
          <a:xfrm>
            <a:off x="10496672" y="6276107"/>
            <a:ext cx="724179"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27" name="Graphic 26" descr="Teacher">
            <a:extLst>
              <a:ext uri="{FF2B5EF4-FFF2-40B4-BE49-F238E27FC236}">
                <a16:creationId xmlns:a16="http://schemas.microsoft.com/office/drawing/2014/main" id="{3B67DE23-A779-4F17-A8BE-0A2689E5A5E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9952" y="-32890"/>
            <a:ext cx="914400" cy="914400"/>
          </a:xfrm>
          <a:prstGeom prst="rect">
            <a:avLst/>
          </a:prstGeom>
        </p:spPr>
      </p:pic>
      <p:sp>
        <p:nvSpPr>
          <p:cNvPr id="28" name="Speech Bubble: Rectangle with Corners Rounded 27">
            <a:extLst>
              <a:ext uri="{FF2B5EF4-FFF2-40B4-BE49-F238E27FC236}">
                <a16:creationId xmlns:a16="http://schemas.microsoft.com/office/drawing/2014/main" id="{FDB5D7F3-03ED-4A59-B27A-8A6D2BBD22F0}"/>
              </a:ext>
            </a:extLst>
          </p:cNvPr>
          <p:cNvSpPr/>
          <p:nvPr/>
        </p:nvSpPr>
        <p:spPr>
          <a:xfrm>
            <a:off x="938472" y="125888"/>
            <a:ext cx="7735215" cy="528113"/>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8" name="TextBox 7">
            <a:hlinkClick r:id="" action="ppaction://noaction">
              <a:snd r:embed="rId19" name="R_i.wav"/>
            </a:hlinkClick>
            <a:extLst>
              <a:ext uri="{FF2B5EF4-FFF2-40B4-BE49-F238E27FC236}">
                <a16:creationId xmlns:a16="http://schemas.microsoft.com/office/drawing/2014/main" id="{007EE6A2-E363-41D3-ABCF-807A35915558}"/>
              </a:ext>
            </a:extLst>
          </p:cNvPr>
          <p:cNvSpPr txBox="1"/>
          <p:nvPr/>
        </p:nvSpPr>
        <p:spPr>
          <a:xfrm>
            <a:off x="874964" y="153816"/>
            <a:ext cx="7538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002060"/>
                </a:solidFill>
                <a:latin typeface="Century Gothic" panose="020B0502020202020204" pitchFamily="34" charset="0"/>
              </a:rPr>
              <a:t>Choisis l’adjectif correct et prononce les phrases.</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7467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Il</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Tu</a:t>
            </a:r>
            <a:endParaRPr sz="2500" b="1" dirty="0">
              <a:solidFill>
                <a:srgbClr val="002060"/>
              </a:solidFill>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Elle</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ta</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mon</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ton</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ai</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a:t>
            </a:r>
            <a:endParaRPr sz="2400" b="1" dirty="0">
              <a:solidFill>
                <a:srgbClr val="002060"/>
              </a:solidFill>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cahier</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livre</a:t>
            </a:r>
            <a:endParaRPr sz="2500" b="1" dirty="0">
              <a:solidFill>
                <a:srgbClr val="002060"/>
              </a:solidFill>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crayon</a:t>
            </a:r>
            <a:endParaRPr sz="2500" b="1" dirty="0">
              <a:solidFill>
                <a:srgbClr val="002060"/>
              </a:solidFill>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J’</a:t>
            </a:r>
            <a:endParaRPr sz="2500" b="1" dirty="0">
              <a:solidFill>
                <a:srgbClr val="002060"/>
              </a:solidFill>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anglais</a:t>
            </a:r>
            <a:endParaRPr sz="2500" b="1" dirty="0">
              <a:solidFill>
                <a:srgbClr val="002060"/>
              </a:solidFill>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755133" y="2488587"/>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français</a:t>
            </a:r>
            <a:endParaRPr sz="2500" b="1" dirty="0">
              <a:solidFill>
                <a:srgbClr val="002060"/>
              </a:solidFill>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537872" y="2476257"/>
            <a:ext cx="2098191" cy="793650"/>
          </a:xfrm>
          <a:custGeom>
            <a:avLst/>
            <a:gdLst>
              <a:gd name="connsiteX0" fmla="*/ 0 w 2098191"/>
              <a:gd name="connsiteY0" fmla="*/ 0 h 793650"/>
              <a:gd name="connsiteX1" fmla="*/ 545530 w 2098191"/>
              <a:gd name="connsiteY1" fmla="*/ 0 h 793650"/>
              <a:gd name="connsiteX2" fmla="*/ 1049096 w 2098191"/>
              <a:gd name="connsiteY2" fmla="*/ 0 h 793650"/>
              <a:gd name="connsiteX3" fmla="*/ 1552661 w 2098191"/>
              <a:gd name="connsiteY3" fmla="*/ 0 h 793650"/>
              <a:gd name="connsiteX4" fmla="*/ 2098191 w 2098191"/>
              <a:gd name="connsiteY4" fmla="*/ 0 h 793650"/>
              <a:gd name="connsiteX5" fmla="*/ 2098191 w 2098191"/>
              <a:gd name="connsiteY5" fmla="*/ 380952 h 793650"/>
              <a:gd name="connsiteX6" fmla="*/ 2098191 w 2098191"/>
              <a:gd name="connsiteY6" fmla="*/ 793650 h 793650"/>
              <a:gd name="connsiteX7" fmla="*/ 1615607 w 2098191"/>
              <a:gd name="connsiteY7" fmla="*/ 793650 h 793650"/>
              <a:gd name="connsiteX8" fmla="*/ 1049096 w 2098191"/>
              <a:gd name="connsiteY8" fmla="*/ 793650 h 793650"/>
              <a:gd name="connsiteX9" fmla="*/ 503566 w 2098191"/>
              <a:gd name="connsiteY9" fmla="*/ 793650 h 793650"/>
              <a:gd name="connsiteX10" fmla="*/ 0 w 2098191"/>
              <a:gd name="connsiteY10" fmla="*/ 793650 h 793650"/>
              <a:gd name="connsiteX11" fmla="*/ 0 w 2098191"/>
              <a:gd name="connsiteY11" fmla="*/ 420635 h 793650"/>
              <a:gd name="connsiteX12" fmla="*/ 0 w 2098191"/>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191" h="793650" fill="none" extrusionOk="0">
                <a:moveTo>
                  <a:pt x="0" y="0"/>
                </a:moveTo>
                <a:cubicBezTo>
                  <a:pt x="268393" y="-32832"/>
                  <a:pt x="425121" y="42117"/>
                  <a:pt x="545530" y="0"/>
                </a:cubicBezTo>
                <a:cubicBezTo>
                  <a:pt x="665939" y="-42117"/>
                  <a:pt x="828231" y="55974"/>
                  <a:pt x="1049096" y="0"/>
                </a:cubicBezTo>
                <a:cubicBezTo>
                  <a:pt x="1269961" y="-55974"/>
                  <a:pt x="1377200" y="46067"/>
                  <a:pt x="1552661" y="0"/>
                </a:cubicBezTo>
                <a:cubicBezTo>
                  <a:pt x="1728123" y="-46067"/>
                  <a:pt x="1941484" y="65030"/>
                  <a:pt x="2098191" y="0"/>
                </a:cubicBezTo>
                <a:cubicBezTo>
                  <a:pt x="2134955" y="172699"/>
                  <a:pt x="2091799" y="229302"/>
                  <a:pt x="2098191" y="380952"/>
                </a:cubicBezTo>
                <a:cubicBezTo>
                  <a:pt x="2104583" y="532602"/>
                  <a:pt x="2053952" y="654523"/>
                  <a:pt x="2098191" y="793650"/>
                </a:cubicBezTo>
                <a:cubicBezTo>
                  <a:pt x="1872081" y="796719"/>
                  <a:pt x="1818996" y="776148"/>
                  <a:pt x="1615607" y="793650"/>
                </a:cubicBezTo>
                <a:cubicBezTo>
                  <a:pt x="1412218" y="811152"/>
                  <a:pt x="1202339" y="741199"/>
                  <a:pt x="1049096" y="793650"/>
                </a:cubicBezTo>
                <a:cubicBezTo>
                  <a:pt x="895853" y="846101"/>
                  <a:pt x="721815" y="741641"/>
                  <a:pt x="503566" y="793650"/>
                </a:cubicBezTo>
                <a:cubicBezTo>
                  <a:pt x="285317" y="845659"/>
                  <a:pt x="176045" y="783630"/>
                  <a:pt x="0" y="793650"/>
                </a:cubicBezTo>
                <a:cubicBezTo>
                  <a:pt x="-33925" y="621929"/>
                  <a:pt x="28823" y="555731"/>
                  <a:pt x="0" y="420635"/>
                </a:cubicBezTo>
                <a:cubicBezTo>
                  <a:pt x="-28823" y="285539"/>
                  <a:pt x="38888" y="156609"/>
                  <a:pt x="0" y="0"/>
                </a:cubicBezTo>
                <a:close/>
              </a:path>
              <a:path w="2098191" h="793650" stroke="0" extrusionOk="0">
                <a:moveTo>
                  <a:pt x="0" y="0"/>
                </a:moveTo>
                <a:cubicBezTo>
                  <a:pt x="140181" y="-39463"/>
                  <a:pt x="292622" y="10496"/>
                  <a:pt x="503566" y="0"/>
                </a:cubicBezTo>
                <a:cubicBezTo>
                  <a:pt x="714510" y="-10496"/>
                  <a:pt x="860301" y="16963"/>
                  <a:pt x="986150" y="0"/>
                </a:cubicBezTo>
                <a:cubicBezTo>
                  <a:pt x="1111999" y="-16963"/>
                  <a:pt x="1331344" y="5804"/>
                  <a:pt x="1489716" y="0"/>
                </a:cubicBezTo>
                <a:cubicBezTo>
                  <a:pt x="1648088" y="-5804"/>
                  <a:pt x="1930255" y="4115"/>
                  <a:pt x="2098191" y="0"/>
                </a:cubicBezTo>
                <a:cubicBezTo>
                  <a:pt x="2138370" y="87611"/>
                  <a:pt x="2083082" y="285072"/>
                  <a:pt x="2098191" y="373016"/>
                </a:cubicBezTo>
                <a:cubicBezTo>
                  <a:pt x="2113300" y="460960"/>
                  <a:pt x="2084713" y="643494"/>
                  <a:pt x="2098191" y="793650"/>
                </a:cubicBezTo>
                <a:cubicBezTo>
                  <a:pt x="1968352" y="811157"/>
                  <a:pt x="1760779" y="781970"/>
                  <a:pt x="1615607" y="793650"/>
                </a:cubicBezTo>
                <a:cubicBezTo>
                  <a:pt x="1470435" y="805330"/>
                  <a:pt x="1247279" y="751249"/>
                  <a:pt x="1112041" y="793650"/>
                </a:cubicBezTo>
                <a:cubicBezTo>
                  <a:pt x="976803" y="836051"/>
                  <a:pt x="790665" y="758884"/>
                  <a:pt x="566512" y="793650"/>
                </a:cubicBezTo>
                <a:cubicBezTo>
                  <a:pt x="342359" y="828416"/>
                  <a:pt x="134773" y="753473"/>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française</a:t>
            </a:r>
            <a:endParaRPr sz="2500" b="1" dirty="0">
              <a:solidFill>
                <a:srgbClr val="002060"/>
              </a:solidFill>
              <a:latin typeface="Century Gothic" panose="020B0502020202020204" pitchFamily="34" charset="0"/>
              <a:ea typeface="Montserrat"/>
              <a:cs typeface="Montserrat"/>
              <a:sym typeface="Montserrat"/>
            </a:endParaRPr>
          </a:p>
        </p:txBody>
      </p:sp>
      <p:sp>
        <p:nvSpPr>
          <p:cNvPr id="62" name="TextBox 61">
            <a:hlinkClick r:id="" action="ppaction://noaction">
              <a:snd r:embed="rId6" name="s_1_alt.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rgbClr val="002060"/>
                </a:solidFill>
                <a:latin typeface="Century Gothic" panose="020B0502020202020204" pitchFamily="34" charset="0"/>
              </a:rPr>
              <a:t>1.  He has your French exercise book.</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 a</a:t>
            </a:r>
            <a:endParaRPr sz="2500" b="1" dirty="0">
              <a:solidFill>
                <a:srgbClr val="002060"/>
              </a:solidFill>
              <a:latin typeface="Century Gothic" panose="020B0502020202020204" pitchFamily="34" charset="0"/>
              <a:ea typeface="Montserrat"/>
              <a:cs typeface="Montserrat"/>
              <a:sym typeface="Montserrat"/>
            </a:endParaRPr>
          </a:p>
        </p:txBody>
      </p:sp>
      <p:pic>
        <p:nvPicPr>
          <p:cNvPr id="37" name="Graphic 36" descr="Teacher">
            <a:extLst>
              <a:ext uri="{FF2B5EF4-FFF2-40B4-BE49-F238E27FC236}">
                <a16:creationId xmlns:a16="http://schemas.microsoft.com/office/drawing/2014/main" id="{F3A42D82-B919-4F9C-BF5E-372D95469A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865" y="-80782"/>
            <a:ext cx="914400" cy="914400"/>
          </a:xfrm>
          <a:prstGeom prst="rect">
            <a:avLst/>
          </a:prstGeom>
        </p:spPr>
      </p:pic>
      <p:sp>
        <p:nvSpPr>
          <p:cNvPr id="38" name="Speech Bubble: Rectangle with Corners Rounded 37">
            <a:extLst>
              <a:ext uri="{FF2B5EF4-FFF2-40B4-BE49-F238E27FC236}">
                <a16:creationId xmlns:a16="http://schemas.microsoft.com/office/drawing/2014/main" id="{E8056B9A-CE5A-47E5-9579-F0CBA31751FF}"/>
              </a:ext>
            </a:extLst>
          </p:cNvPr>
          <p:cNvSpPr/>
          <p:nvPr/>
        </p:nvSpPr>
        <p:spPr>
          <a:xfrm>
            <a:off x="1234504" y="100368"/>
            <a:ext cx="319138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8" name="TextBox 7">
            <a:hlinkClick r:id="" action="ppaction://noaction">
              <a:snd r:embed="rId9" name="S_i.wav"/>
            </a:hlinkClick>
            <a:extLst>
              <a:ext uri="{FF2B5EF4-FFF2-40B4-BE49-F238E27FC236}">
                <a16:creationId xmlns:a16="http://schemas.microsoft.com/office/drawing/2014/main" id="{007EE6A2-E363-41D3-ABCF-807A35915558}"/>
              </a:ext>
            </a:extLst>
          </p:cNvPr>
          <p:cNvSpPr txBox="1"/>
          <p:nvPr/>
        </p:nvSpPr>
        <p:spPr>
          <a:xfrm>
            <a:off x="1254170" y="124792"/>
            <a:ext cx="33999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rgbClr val="002060"/>
                </a:solidFill>
                <a:latin typeface="Century Gothic" panose="020B0502020202020204" pitchFamily="34" charset="0"/>
              </a:rPr>
              <a:t>Parle en français.</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545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9" name="Google Shape;695;p62">
            <a:extLst>
              <a:ext uri="{FF2B5EF4-FFF2-40B4-BE49-F238E27FC236}">
                <a16:creationId xmlns:a16="http://schemas.microsoft.com/office/drawing/2014/main" id="{BE28A79F-3E39-438A-8D38-1521C9218379}"/>
              </a:ext>
            </a:extLst>
          </p:cNvPr>
          <p:cNvSpPr/>
          <p:nvPr/>
        </p:nvSpPr>
        <p:spPr>
          <a:xfrm>
            <a:off x="6478854"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Tu</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8141958" y="6007364"/>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Il</a:t>
            </a:r>
            <a:endParaRPr sz="2500" b="1" dirty="0">
              <a:solidFill>
                <a:srgbClr val="002060"/>
              </a:solidFill>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Elle</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ton</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9630851" y="423939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6376773" y="423500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mon</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ma</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ai</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as</a:t>
            </a:r>
            <a:endParaRPr sz="2400" b="1" dirty="0">
              <a:solidFill>
                <a:srgbClr val="002060"/>
              </a:solidFill>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8663753" y="335861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chapeau</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livre</a:t>
            </a:r>
            <a:endParaRPr sz="2500" b="1" dirty="0">
              <a:solidFill>
                <a:srgbClr val="002060"/>
              </a:solidFill>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5230480" y="337675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crayon</a:t>
            </a:r>
            <a:endParaRPr sz="2500" b="1" dirty="0">
              <a:solidFill>
                <a:srgbClr val="002060"/>
              </a:solidFill>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J’</a:t>
            </a:r>
            <a:endParaRPr sz="2500" b="1" dirty="0">
              <a:solidFill>
                <a:srgbClr val="002060"/>
              </a:solidFill>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5204003"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gris</a:t>
            </a:r>
            <a:endParaRPr sz="2500" b="1" dirty="0">
              <a:solidFill>
                <a:srgbClr val="002060"/>
              </a:solidFill>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755133" y="2488587"/>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vert</a:t>
            </a:r>
            <a:endParaRPr sz="2500" b="1" dirty="0">
              <a:solidFill>
                <a:srgbClr val="002060"/>
              </a:solidFill>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975582" y="2476257"/>
            <a:ext cx="1660481" cy="793650"/>
          </a:xfrm>
          <a:custGeom>
            <a:avLst/>
            <a:gdLst>
              <a:gd name="connsiteX0" fmla="*/ 0 w 1660481"/>
              <a:gd name="connsiteY0" fmla="*/ 0 h 793650"/>
              <a:gd name="connsiteX1" fmla="*/ 503679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106987 w 1660481"/>
              <a:gd name="connsiteY6" fmla="*/ 793650 h 793650"/>
              <a:gd name="connsiteX7" fmla="*/ 553494 w 1660481"/>
              <a:gd name="connsiteY7" fmla="*/ 793650 h 793650"/>
              <a:gd name="connsiteX8" fmla="*/ 0 w 1660481"/>
              <a:gd name="connsiteY8" fmla="*/ 793650 h 793650"/>
              <a:gd name="connsiteX9" fmla="*/ 0 w 1660481"/>
              <a:gd name="connsiteY9" fmla="*/ 412698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11395" y="-16748"/>
                  <a:pt x="336420" y="23072"/>
                  <a:pt x="503679" y="0"/>
                </a:cubicBezTo>
                <a:cubicBezTo>
                  <a:pt x="670938" y="-23072"/>
                  <a:pt x="892187" y="7808"/>
                  <a:pt x="1073778" y="0"/>
                </a:cubicBezTo>
                <a:cubicBezTo>
                  <a:pt x="1255369" y="-7808"/>
                  <a:pt x="1423649" y="19523"/>
                  <a:pt x="1660481" y="0"/>
                </a:cubicBezTo>
                <a:cubicBezTo>
                  <a:pt x="1673575" y="194250"/>
                  <a:pt x="1659077" y="218921"/>
                  <a:pt x="1660481" y="388889"/>
                </a:cubicBezTo>
                <a:cubicBezTo>
                  <a:pt x="1661885" y="558857"/>
                  <a:pt x="1615270" y="676820"/>
                  <a:pt x="1660481" y="793650"/>
                </a:cubicBezTo>
                <a:cubicBezTo>
                  <a:pt x="1514809" y="805204"/>
                  <a:pt x="1247102" y="762904"/>
                  <a:pt x="1106987" y="793650"/>
                </a:cubicBezTo>
                <a:cubicBezTo>
                  <a:pt x="966872" y="824396"/>
                  <a:pt x="733471" y="769223"/>
                  <a:pt x="553494" y="793650"/>
                </a:cubicBezTo>
                <a:cubicBezTo>
                  <a:pt x="373517" y="818077"/>
                  <a:pt x="221760" y="744576"/>
                  <a:pt x="0" y="793650"/>
                </a:cubicBezTo>
                <a:cubicBezTo>
                  <a:pt x="-41357" y="628679"/>
                  <a:pt x="13538" y="500878"/>
                  <a:pt x="0" y="412698"/>
                </a:cubicBezTo>
                <a:cubicBezTo>
                  <a:pt x="-13538" y="324518"/>
                  <a:pt x="14146" y="96581"/>
                  <a:pt x="0" y="0"/>
                </a:cubicBezTo>
                <a:close/>
              </a:path>
              <a:path w="1660481" h="793650" stroke="0" extrusionOk="0">
                <a:moveTo>
                  <a:pt x="0" y="0"/>
                </a:moveTo>
                <a:cubicBezTo>
                  <a:pt x="256870" y="-26703"/>
                  <a:pt x="309047" y="49750"/>
                  <a:pt x="536889" y="0"/>
                </a:cubicBezTo>
                <a:cubicBezTo>
                  <a:pt x="764731" y="-49750"/>
                  <a:pt x="829825" y="30553"/>
                  <a:pt x="1057173" y="0"/>
                </a:cubicBezTo>
                <a:cubicBezTo>
                  <a:pt x="1284521" y="-30553"/>
                  <a:pt x="1401693" y="31346"/>
                  <a:pt x="1660481" y="0"/>
                </a:cubicBezTo>
                <a:cubicBezTo>
                  <a:pt x="1687388" y="178046"/>
                  <a:pt x="1621496" y="223647"/>
                  <a:pt x="1660481" y="388889"/>
                </a:cubicBezTo>
                <a:cubicBezTo>
                  <a:pt x="1699466" y="554131"/>
                  <a:pt x="1612472" y="661168"/>
                  <a:pt x="1660481" y="793650"/>
                </a:cubicBezTo>
                <a:cubicBezTo>
                  <a:pt x="1527637" y="798847"/>
                  <a:pt x="1265415" y="754810"/>
                  <a:pt x="1106987" y="793650"/>
                </a:cubicBezTo>
                <a:cubicBezTo>
                  <a:pt x="948559" y="832490"/>
                  <a:pt x="841695" y="762711"/>
                  <a:pt x="603308" y="793650"/>
                </a:cubicBezTo>
                <a:cubicBezTo>
                  <a:pt x="364921" y="824589"/>
                  <a:pt x="278748" y="75907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verte</a:t>
            </a:r>
            <a:endParaRPr sz="2500" b="1" dirty="0">
              <a:solidFill>
                <a:srgbClr val="002060"/>
              </a:solidFill>
              <a:latin typeface="Century Gothic" panose="020B0502020202020204" pitchFamily="34" charset="0"/>
              <a:ea typeface="Montserrat"/>
              <a:cs typeface="Montserrat"/>
              <a:sym typeface="Montserrat"/>
            </a:endParaRPr>
          </a:p>
        </p:txBody>
      </p:sp>
      <p:sp>
        <p:nvSpPr>
          <p:cNvPr id="62" name="TextBox 61">
            <a:hlinkClick r:id="" action="ppaction://noaction">
              <a:snd r:embed="rId6" name="s_2.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rgbClr val="002060"/>
                </a:solidFill>
                <a:latin typeface="Century Gothic" panose="020B0502020202020204" pitchFamily="34" charset="0"/>
              </a:rPr>
              <a:t>2.  You have my green hat.</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 a</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79034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9" name="Google Shape;695;p62">
            <a:extLst>
              <a:ext uri="{FF2B5EF4-FFF2-40B4-BE49-F238E27FC236}">
                <a16:creationId xmlns:a16="http://schemas.microsoft.com/office/drawing/2014/main" id="{BE28A79F-3E39-438A-8D38-1521C9218379}"/>
              </a:ext>
            </a:extLst>
          </p:cNvPr>
          <p:cNvSpPr/>
          <p:nvPr/>
        </p:nvSpPr>
        <p:spPr>
          <a:xfrm>
            <a:off x="8047626" y="6000975"/>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J’</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9672075" y="6009184"/>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Il</a:t>
            </a:r>
            <a:endParaRPr sz="2500" b="1" dirty="0">
              <a:solidFill>
                <a:srgbClr val="002060"/>
              </a:solidFill>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Elle</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ta</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9640239"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6397085" y="4238253"/>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une</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6474893" y="5107245"/>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4863398" y="5120553"/>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ai</a:t>
            </a:r>
            <a:endParaRPr sz="2400" b="1" dirty="0">
              <a:solidFill>
                <a:srgbClr val="002060"/>
              </a:solidFill>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maison</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chanson</a:t>
            </a:r>
            <a:endParaRPr sz="2500" b="1" dirty="0">
              <a:solidFill>
                <a:srgbClr val="002060"/>
              </a:solidFill>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crayon</a:t>
            </a:r>
            <a:endParaRPr sz="2500" b="1" dirty="0">
              <a:solidFill>
                <a:srgbClr val="002060"/>
              </a:solidFill>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6376955" y="599270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Tu</a:t>
            </a:r>
            <a:endParaRPr sz="2500" b="1" dirty="0">
              <a:solidFill>
                <a:srgbClr val="002060"/>
              </a:solidFill>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870091" y="2476257"/>
            <a:ext cx="1709501" cy="793650"/>
          </a:xfrm>
          <a:custGeom>
            <a:avLst/>
            <a:gdLst>
              <a:gd name="connsiteX0" fmla="*/ 0 w 1709501"/>
              <a:gd name="connsiteY0" fmla="*/ 0 h 793650"/>
              <a:gd name="connsiteX1" fmla="*/ 586929 w 1709501"/>
              <a:gd name="connsiteY1" fmla="*/ 0 h 793650"/>
              <a:gd name="connsiteX2" fmla="*/ 1139667 w 1709501"/>
              <a:gd name="connsiteY2" fmla="*/ 0 h 793650"/>
              <a:gd name="connsiteX3" fmla="*/ 1709501 w 1709501"/>
              <a:gd name="connsiteY3" fmla="*/ 0 h 793650"/>
              <a:gd name="connsiteX4" fmla="*/ 1709501 w 1709501"/>
              <a:gd name="connsiteY4" fmla="*/ 380952 h 793650"/>
              <a:gd name="connsiteX5" fmla="*/ 1709501 w 1709501"/>
              <a:gd name="connsiteY5" fmla="*/ 793650 h 793650"/>
              <a:gd name="connsiteX6" fmla="*/ 1156762 w 1709501"/>
              <a:gd name="connsiteY6" fmla="*/ 793650 h 793650"/>
              <a:gd name="connsiteX7" fmla="*/ 621119 w 1709501"/>
              <a:gd name="connsiteY7" fmla="*/ 793650 h 793650"/>
              <a:gd name="connsiteX8" fmla="*/ 0 w 1709501"/>
              <a:gd name="connsiteY8" fmla="*/ 793650 h 793650"/>
              <a:gd name="connsiteX9" fmla="*/ 0 w 1709501"/>
              <a:gd name="connsiteY9" fmla="*/ 420635 h 793650"/>
              <a:gd name="connsiteX10" fmla="*/ 0 w 170950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501" h="793650" fill="none" extrusionOk="0">
                <a:moveTo>
                  <a:pt x="0" y="0"/>
                </a:moveTo>
                <a:cubicBezTo>
                  <a:pt x="264528" y="-32567"/>
                  <a:pt x="415740" y="70215"/>
                  <a:pt x="586929" y="0"/>
                </a:cubicBezTo>
                <a:cubicBezTo>
                  <a:pt x="758118" y="-70215"/>
                  <a:pt x="1011442" y="41775"/>
                  <a:pt x="1139667" y="0"/>
                </a:cubicBezTo>
                <a:cubicBezTo>
                  <a:pt x="1267892" y="-41775"/>
                  <a:pt x="1456630" y="67309"/>
                  <a:pt x="1709501" y="0"/>
                </a:cubicBezTo>
                <a:cubicBezTo>
                  <a:pt x="1743703" y="96698"/>
                  <a:pt x="1671432" y="254573"/>
                  <a:pt x="1709501" y="380952"/>
                </a:cubicBezTo>
                <a:cubicBezTo>
                  <a:pt x="1747570" y="507331"/>
                  <a:pt x="1672176" y="664334"/>
                  <a:pt x="1709501" y="793650"/>
                </a:cubicBezTo>
                <a:cubicBezTo>
                  <a:pt x="1581636" y="848153"/>
                  <a:pt x="1365972" y="754984"/>
                  <a:pt x="1156762" y="793650"/>
                </a:cubicBezTo>
                <a:cubicBezTo>
                  <a:pt x="947552" y="832316"/>
                  <a:pt x="772294" y="781978"/>
                  <a:pt x="621119" y="793650"/>
                </a:cubicBezTo>
                <a:cubicBezTo>
                  <a:pt x="469944" y="805322"/>
                  <a:pt x="182459" y="719379"/>
                  <a:pt x="0" y="793650"/>
                </a:cubicBezTo>
                <a:cubicBezTo>
                  <a:pt x="-17047" y="638253"/>
                  <a:pt x="6879" y="576961"/>
                  <a:pt x="0" y="420635"/>
                </a:cubicBezTo>
                <a:cubicBezTo>
                  <a:pt x="-6879" y="264309"/>
                  <a:pt x="30576" y="138687"/>
                  <a:pt x="0" y="0"/>
                </a:cubicBezTo>
                <a:close/>
              </a:path>
              <a:path w="1709501" h="793650" stroke="0" extrusionOk="0">
                <a:moveTo>
                  <a:pt x="0" y="0"/>
                </a:moveTo>
                <a:cubicBezTo>
                  <a:pt x="150255" y="-35997"/>
                  <a:pt x="348941" y="7794"/>
                  <a:pt x="604024" y="0"/>
                </a:cubicBezTo>
                <a:cubicBezTo>
                  <a:pt x="859107" y="-7794"/>
                  <a:pt x="915548" y="18031"/>
                  <a:pt x="1173857" y="0"/>
                </a:cubicBezTo>
                <a:cubicBezTo>
                  <a:pt x="1432166" y="-18031"/>
                  <a:pt x="1549135" y="44588"/>
                  <a:pt x="1709501" y="0"/>
                </a:cubicBezTo>
                <a:cubicBezTo>
                  <a:pt x="1733992" y="86963"/>
                  <a:pt x="1708387" y="252959"/>
                  <a:pt x="1709501" y="373016"/>
                </a:cubicBezTo>
                <a:cubicBezTo>
                  <a:pt x="1710615" y="493073"/>
                  <a:pt x="1698800" y="639976"/>
                  <a:pt x="1709501" y="793650"/>
                </a:cubicBezTo>
                <a:cubicBezTo>
                  <a:pt x="1493145" y="848585"/>
                  <a:pt x="1400384" y="730726"/>
                  <a:pt x="1173857" y="793650"/>
                </a:cubicBezTo>
                <a:cubicBezTo>
                  <a:pt x="947330" y="856574"/>
                  <a:pt x="874260" y="732189"/>
                  <a:pt x="586929" y="793650"/>
                </a:cubicBezTo>
                <a:cubicBezTo>
                  <a:pt x="299598" y="855111"/>
                  <a:pt x="271983" y="778960"/>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important</a:t>
            </a:r>
            <a:endParaRPr sz="2500" b="1" dirty="0">
              <a:solidFill>
                <a:srgbClr val="002060"/>
              </a:solidFill>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358669" y="2488831"/>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différente</a:t>
            </a:r>
            <a:endParaRPr sz="2500" b="1" dirty="0">
              <a:solidFill>
                <a:srgbClr val="002060"/>
              </a:solidFill>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736272" y="2477206"/>
            <a:ext cx="1509754" cy="793650"/>
          </a:xfrm>
          <a:custGeom>
            <a:avLst/>
            <a:gdLst>
              <a:gd name="connsiteX0" fmla="*/ 0 w 1509754"/>
              <a:gd name="connsiteY0" fmla="*/ 0 h 793650"/>
              <a:gd name="connsiteX1" fmla="*/ 457959 w 1509754"/>
              <a:gd name="connsiteY1" fmla="*/ 0 h 793650"/>
              <a:gd name="connsiteX2" fmla="*/ 976308 w 1509754"/>
              <a:gd name="connsiteY2" fmla="*/ 0 h 793650"/>
              <a:gd name="connsiteX3" fmla="*/ 1509754 w 1509754"/>
              <a:gd name="connsiteY3" fmla="*/ 0 h 793650"/>
              <a:gd name="connsiteX4" fmla="*/ 1509754 w 1509754"/>
              <a:gd name="connsiteY4" fmla="*/ 388889 h 793650"/>
              <a:gd name="connsiteX5" fmla="*/ 1509754 w 1509754"/>
              <a:gd name="connsiteY5" fmla="*/ 793650 h 793650"/>
              <a:gd name="connsiteX6" fmla="*/ 1006503 w 1509754"/>
              <a:gd name="connsiteY6" fmla="*/ 793650 h 793650"/>
              <a:gd name="connsiteX7" fmla="*/ 503251 w 1509754"/>
              <a:gd name="connsiteY7" fmla="*/ 793650 h 793650"/>
              <a:gd name="connsiteX8" fmla="*/ 0 w 1509754"/>
              <a:gd name="connsiteY8" fmla="*/ 793650 h 793650"/>
              <a:gd name="connsiteX9" fmla="*/ 0 w 1509754"/>
              <a:gd name="connsiteY9" fmla="*/ 412698 h 793650"/>
              <a:gd name="connsiteX10" fmla="*/ 0 w 150975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9754" h="793650" fill="none" extrusionOk="0">
                <a:moveTo>
                  <a:pt x="0" y="0"/>
                </a:moveTo>
                <a:cubicBezTo>
                  <a:pt x="176790" y="-42998"/>
                  <a:pt x="347101" y="17575"/>
                  <a:pt x="457959" y="0"/>
                </a:cubicBezTo>
                <a:cubicBezTo>
                  <a:pt x="568817" y="-17575"/>
                  <a:pt x="808328" y="8257"/>
                  <a:pt x="976308" y="0"/>
                </a:cubicBezTo>
                <a:cubicBezTo>
                  <a:pt x="1144288" y="-8257"/>
                  <a:pt x="1301018" y="48540"/>
                  <a:pt x="1509754" y="0"/>
                </a:cubicBezTo>
                <a:cubicBezTo>
                  <a:pt x="1522848" y="194250"/>
                  <a:pt x="1508350" y="218921"/>
                  <a:pt x="1509754" y="388889"/>
                </a:cubicBezTo>
                <a:cubicBezTo>
                  <a:pt x="1511158" y="558857"/>
                  <a:pt x="1464543" y="676820"/>
                  <a:pt x="1509754" y="793650"/>
                </a:cubicBezTo>
                <a:cubicBezTo>
                  <a:pt x="1300622" y="846766"/>
                  <a:pt x="1251922" y="763536"/>
                  <a:pt x="1006503" y="793650"/>
                </a:cubicBezTo>
                <a:cubicBezTo>
                  <a:pt x="761084" y="823764"/>
                  <a:pt x="670838" y="779444"/>
                  <a:pt x="503251" y="793650"/>
                </a:cubicBezTo>
                <a:cubicBezTo>
                  <a:pt x="335664" y="807856"/>
                  <a:pt x="193387" y="754676"/>
                  <a:pt x="0" y="793650"/>
                </a:cubicBezTo>
                <a:cubicBezTo>
                  <a:pt x="-41357" y="628679"/>
                  <a:pt x="13538" y="500878"/>
                  <a:pt x="0" y="412698"/>
                </a:cubicBezTo>
                <a:cubicBezTo>
                  <a:pt x="-13538" y="324518"/>
                  <a:pt x="14146" y="96581"/>
                  <a:pt x="0" y="0"/>
                </a:cubicBezTo>
                <a:close/>
              </a:path>
              <a:path w="1509754" h="793650" stroke="0" extrusionOk="0">
                <a:moveTo>
                  <a:pt x="0" y="0"/>
                </a:moveTo>
                <a:cubicBezTo>
                  <a:pt x="156303" y="-47601"/>
                  <a:pt x="287004" y="27924"/>
                  <a:pt x="488154" y="0"/>
                </a:cubicBezTo>
                <a:cubicBezTo>
                  <a:pt x="689304" y="-27924"/>
                  <a:pt x="783711" y="29008"/>
                  <a:pt x="961210" y="0"/>
                </a:cubicBezTo>
                <a:cubicBezTo>
                  <a:pt x="1138709" y="-29008"/>
                  <a:pt x="1244556" y="37990"/>
                  <a:pt x="1509754" y="0"/>
                </a:cubicBezTo>
                <a:cubicBezTo>
                  <a:pt x="1536661" y="178046"/>
                  <a:pt x="1470769" y="223647"/>
                  <a:pt x="1509754" y="388889"/>
                </a:cubicBezTo>
                <a:cubicBezTo>
                  <a:pt x="1548739" y="554131"/>
                  <a:pt x="1461745" y="661168"/>
                  <a:pt x="1509754" y="793650"/>
                </a:cubicBezTo>
                <a:cubicBezTo>
                  <a:pt x="1407499" y="804692"/>
                  <a:pt x="1138796" y="765337"/>
                  <a:pt x="1006503" y="793650"/>
                </a:cubicBezTo>
                <a:cubicBezTo>
                  <a:pt x="874210" y="821963"/>
                  <a:pt x="752407" y="777281"/>
                  <a:pt x="548544" y="793650"/>
                </a:cubicBezTo>
                <a:cubicBezTo>
                  <a:pt x="344681" y="810019"/>
                  <a:pt x="234140" y="767699"/>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différent</a:t>
            </a:r>
            <a:endParaRPr sz="2500" b="1" dirty="0">
              <a:solidFill>
                <a:srgbClr val="002060"/>
              </a:solidFill>
              <a:latin typeface="Century Gothic" panose="020B0502020202020204" pitchFamily="34" charset="0"/>
              <a:ea typeface="Montserrat"/>
              <a:cs typeface="Montserrat"/>
              <a:sym typeface="Montserrat"/>
            </a:endParaRPr>
          </a:p>
        </p:txBody>
      </p:sp>
      <p:sp>
        <p:nvSpPr>
          <p:cNvPr id="62" name="TextBox 61">
            <a:hlinkClick r:id="" action="ppaction://noaction">
              <a:snd r:embed="rId6" name="s_3.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rgbClr val="002060"/>
                </a:solidFill>
                <a:latin typeface="Century Gothic" panose="020B0502020202020204" pitchFamily="34" charset="0"/>
              </a:rPr>
              <a:t>3.  I have a different house.</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y a</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5812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29" name="Google Shape;695;p62">
            <a:extLst>
              <a:ext uri="{FF2B5EF4-FFF2-40B4-BE49-F238E27FC236}">
                <a16:creationId xmlns:a16="http://schemas.microsoft.com/office/drawing/2014/main" id="{BE28A79F-3E39-438A-8D38-1521C9218379}"/>
              </a:ext>
            </a:extLst>
          </p:cNvPr>
          <p:cNvSpPr/>
          <p:nvPr/>
        </p:nvSpPr>
        <p:spPr>
          <a:xfrm>
            <a:off x="4725260"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Elle</a:t>
            </a:r>
            <a:endParaRPr sz="2500" b="1" dirty="0">
              <a:solidFill>
                <a:srgbClr val="002060"/>
              </a:solidFill>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Tu</a:t>
            </a:r>
            <a:endParaRPr sz="2500" b="1" dirty="0">
              <a:solidFill>
                <a:srgbClr val="002060"/>
              </a:solidFill>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8016028"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Il</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une</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un</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ai</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err="1">
                <a:solidFill>
                  <a:srgbClr val="002060"/>
                </a:solidFill>
                <a:latin typeface="Century Gothic" panose="020B0502020202020204" pitchFamily="34" charset="0"/>
                <a:ea typeface="Montserrat"/>
                <a:cs typeface="Montserrat"/>
                <a:sym typeface="Montserrat"/>
              </a:rPr>
              <a:t>aime</a:t>
            </a:r>
            <a:endParaRPr sz="2400" b="1" dirty="0">
              <a:solidFill>
                <a:srgbClr val="002060"/>
              </a:solidFill>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6901312" y="3349312"/>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film</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513741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livre</a:t>
            </a:r>
            <a:endParaRPr sz="2500" b="1" dirty="0">
              <a:solidFill>
                <a:srgbClr val="002060"/>
              </a:solidFill>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chanson</a:t>
            </a:r>
            <a:endParaRPr sz="2500" b="1" dirty="0">
              <a:solidFill>
                <a:srgbClr val="002060"/>
              </a:solidFill>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J’</a:t>
            </a:r>
            <a:endParaRPr sz="2500" b="1" dirty="0">
              <a:solidFill>
                <a:srgbClr val="002060"/>
              </a:solidFill>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5212982"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cher</a:t>
            </a:r>
            <a:endParaRPr sz="2500" b="1" dirty="0">
              <a:solidFill>
                <a:srgbClr val="002060"/>
              </a:solidFill>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489493" y="2474931"/>
            <a:ext cx="1471648" cy="793650"/>
          </a:xfrm>
          <a:custGeom>
            <a:avLst/>
            <a:gdLst>
              <a:gd name="connsiteX0" fmla="*/ 0 w 1471648"/>
              <a:gd name="connsiteY0" fmla="*/ 0 h 793650"/>
              <a:gd name="connsiteX1" fmla="*/ 490549 w 1471648"/>
              <a:gd name="connsiteY1" fmla="*/ 0 h 793650"/>
              <a:gd name="connsiteX2" fmla="*/ 951666 w 1471648"/>
              <a:gd name="connsiteY2" fmla="*/ 0 h 793650"/>
              <a:gd name="connsiteX3" fmla="*/ 1471648 w 1471648"/>
              <a:gd name="connsiteY3" fmla="*/ 0 h 793650"/>
              <a:gd name="connsiteX4" fmla="*/ 1471648 w 1471648"/>
              <a:gd name="connsiteY4" fmla="*/ 388889 h 793650"/>
              <a:gd name="connsiteX5" fmla="*/ 1471648 w 1471648"/>
              <a:gd name="connsiteY5" fmla="*/ 793650 h 793650"/>
              <a:gd name="connsiteX6" fmla="*/ 966382 w 1471648"/>
              <a:gd name="connsiteY6" fmla="*/ 793650 h 793650"/>
              <a:gd name="connsiteX7" fmla="*/ 505266 w 1471648"/>
              <a:gd name="connsiteY7" fmla="*/ 793650 h 793650"/>
              <a:gd name="connsiteX8" fmla="*/ 0 w 1471648"/>
              <a:gd name="connsiteY8" fmla="*/ 793650 h 793650"/>
              <a:gd name="connsiteX9" fmla="*/ 0 w 1471648"/>
              <a:gd name="connsiteY9" fmla="*/ 388889 h 793650"/>
              <a:gd name="connsiteX10" fmla="*/ 0 w 14716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648" h="793650" fill="none" extrusionOk="0">
                <a:moveTo>
                  <a:pt x="0" y="0"/>
                </a:moveTo>
                <a:cubicBezTo>
                  <a:pt x="156238" y="-39428"/>
                  <a:pt x="260330" y="52686"/>
                  <a:pt x="490549" y="0"/>
                </a:cubicBezTo>
                <a:cubicBezTo>
                  <a:pt x="720768" y="-52686"/>
                  <a:pt x="745206" y="49001"/>
                  <a:pt x="951666" y="0"/>
                </a:cubicBezTo>
                <a:cubicBezTo>
                  <a:pt x="1158126" y="-49001"/>
                  <a:pt x="1277806" y="52419"/>
                  <a:pt x="1471648" y="0"/>
                </a:cubicBezTo>
                <a:cubicBezTo>
                  <a:pt x="1485971" y="110507"/>
                  <a:pt x="1437225" y="298477"/>
                  <a:pt x="1471648" y="388889"/>
                </a:cubicBezTo>
                <a:cubicBezTo>
                  <a:pt x="1506071" y="479301"/>
                  <a:pt x="1471623" y="710951"/>
                  <a:pt x="1471648" y="793650"/>
                </a:cubicBezTo>
                <a:cubicBezTo>
                  <a:pt x="1280563" y="808848"/>
                  <a:pt x="1194398" y="779549"/>
                  <a:pt x="966382" y="793650"/>
                </a:cubicBezTo>
                <a:cubicBezTo>
                  <a:pt x="738366" y="807751"/>
                  <a:pt x="659005" y="772108"/>
                  <a:pt x="505266" y="793650"/>
                </a:cubicBezTo>
                <a:cubicBezTo>
                  <a:pt x="351527" y="815192"/>
                  <a:pt x="202581" y="768762"/>
                  <a:pt x="0" y="793650"/>
                </a:cubicBezTo>
                <a:cubicBezTo>
                  <a:pt x="-8018" y="679368"/>
                  <a:pt x="16413" y="492584"/>
                  <a:pt x="0" y="388889"/>
                </a:cubicBezTo>
                <a:cubicBezTo>
                  <a:pt x="-16413" y="285194"/>
                  <a:pt x="31762" y="106585"/>
                  <a:pt x="0" y="0"/>
                </a:cubicBezTo>
                <a:close/>
              </a:path>
              <a:path w="1471648" h="793650" stroke="0" extrusionOk="0">
                <a:moveTo>
                  <a:pt x="0" y="0"/>
                </a:moveTo>
                <a:cubicBezTo>
                  <a:pt x="134116" y="-38387"/>
                  <a:pt x="314189" y="37864"/>
                  <a:pt x="461116" y="0"/>
                </a:cubicBezTo>
                <a:cubicBezTo>
                  <a:pt x="608043" y="-37864"/>
                  <a:pt x="776029" y="15617"/>
                  <a:pt x="922233" y="0"/>
                </a:cubicBezTo>
                <a:cubicBezTo>
                  <a:pt x="1068437" y="-15617"/>
                  <a:pt x="1357147" y="61652"/>
                  <a:pt x="1471648" y="0"/>
                </a:cubicBezTo>
                <a:cubicBezTo>
                  <a:pt x="1513378" y="129414"/>
                  <a:pt x="1454438" y="240332"/>
                  <a:pt x="1471648" y="388889"/>
                </a:cubicBezTo>
                <a:cubicBezTo>
                  <a:pt x="1488858" y="537446"/>
                  <a:pt x="1434072" y="642098"/>
                  <a:pt x="1471648" y="793650"/>
                </a:cubicBezTo>
                <a:cubicBezTo>
                  <a:pt x="1302870" y="838945"/>
                  <a:pt x="1128473" y="739972"/>
                  <a:pt x="1010532" y="793650"/>
                </a:cubicBezTo>
                <a:cubicBezTo>
                  <a:pt x="892591" y="847328"/>
                  <a:pt x="687383" y="766853"/>
                  <a:pt x="505266" y="793650"/>
                </a:cubicBezTo>
                <a:cubicBezTo>
                  <a:pt x="323149" y="820447"/>
                  <a:pt x="190854" y="771094"/>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lent</a:t>
            </a:r>
            <a:endParaRPr sz="2500" b="1" dirty="0">
              <a:solidFill>
                <a:srgbClr val="002060"/>
              </a:solidFill>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968281" y="2446227"/>
            <a:ext cx="1384150" cy="793650"/>
          </a:xfrm>
          <a:custGeom>
            <a:avLst/>
            <a:gdLst>
              <a:gd name="connsiteX0" fmla="*/ 0 w 1384150"/>
              <a:gd name="connsiteY0" fmla="*/ 0 h 793650"/>
              <a:gd name="connsiteX1" fmla="*/ 419859 w 1384150"/>
              <a:gd name="connsiteY1" fmla="*/ 0 h 793650"/>
              <a:gd name="connsiteX2" fmla="*/ 895084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922767 w 1384150"/>
              <a:gd name="connsiteY6" fmla="*/ 793650 h 793650"/>
              <a:gd name="connsiteX7" fmla="*/ 461383 w 1384150"/>
              <a:gd name="connsiteY7" fmla="*/ 793650 h 793650"/>
              <a:gd name="connsiteX8" fmla="*/ 0 w 1384150"/>
              <a:gd name="connsiteY8" fmla="*/ 793650 h 793650"/>
              <a:gd name="connsiteX9" fmla="*/ 0 w 1384150"/>
              <a:gd name="connsiteY9" fmla="*/ 412698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49983" y="-33495"/>
                  <a:pt x="331874" y="2111"/>
                  <a:pt x="419859" y="0"/>
                </a:cubicBezTo>
                <a:cubicBezTo>
                  <a:pt x="507844" y="-2111"/>
                  <a:pt x="657652" y="10477"/>
                  <a:pt x="895084" y="0"/>
                </a:cubicBezTo>
                <a:cubicBezTo>
                  <a:pt x="1132517" y="-10477"/>
                  <a:pt x="1196244" y="42107"/>
                  <a:pt x="1384150" y="0"/>
                </a:cubicBezTo>
                <a:cubicBezTo>
                  <a:pt x="1397244" y="194250"/>
                  <a:pt x="1382746" y="218921"/>
                  <a:pt x="1384150" y="388889"/>
                </a:cubicBezTo>
                <a:cubicBezTo>
                  <a:pt x="1385554" y="558857"/>
                  <a:pt x="1338939" y="676820"/>
                  <a:pt x="1384150" y="793650"/>
                </a:cubicBezTo>
                <a:cubicBezTo>
                  <a:pt x="1205532" y="807109"/>
                  <a:pt x="1025210" y="740963"/>
                  <a:pt x="922767" y="793650"/>
                </a:cubicBezTo>
                <a:cubicBezTo>
                  <a:pt x="820324" y="846337"/>
                  <a:pt x="663965" y="766383"/>
                  <a:pt x="461383" y="793650"/>
                </a:cubicBezTo>
                <a:cubicBezTo>
                  <a:pt x="258801" y="820917"/>
                  <a:pt x="216211" y="757218"/>
                  <a:pt x="0" y="793650"/>
                </a:cubicBezTo>
                <a:cubicBezTo>
                  <a:pt x="-41357" y="628679"/>
                  <a:pt x="13538" y="500878"/>
                  <a:pt x="0" y="412698"/>
                </a:cubicBezTo>
                <a:cubicBezTo>
                  <a:pt x="-13538" y="324518"/>
                  <a:pt x="14146" y="96581"/>
                  <a:pt x="0" y="0"/>
                </a:cubicBezTo>
                <a:close/>
              </a:path>
              <a:path w="1384150" h="793650" stroke="0" extrusionOk="0">
                <a:moveTo>
                  <a:pt x="0" y="0"/>
                </a:moveTo>
                <a:cubicBezTo>
                  <a:pt x="162948" y="-40410"/>
                  <a:pt x="329482" y="7971"/>
                  <a:pt x="447542" y="0"/>
                </a:cubicBezTo>
                <a:cubicBezTo>
                  <a:pt x="565602" y="-7971"/>
                  <a:pt x="694770" y="19192"/>
                  <a:pt x="881242" y="0"/>
                </a:cubicBezTo>
                <a:cubicBezTo>
                  <a:pt x="1067714" y="-19192"/>
                  <a:pt x="1195122" y="50826"/>
                  <a:pt x="1384150" y="0"/>
                </a:cubicBezTo>
                <a:cubicBezTo>
                  <a:pt x="1411057" y="178046"/>
                  <a:pt x="1345165" y="223647"/>
                  <a:pt x="1384150" y="388889"/>
                </a:cubicBezTo>
                <a:cubicBezTo>
                  <a:pt x="1423135" y="554131"/>
                  <a:pt x="1336141" y="661168"/>
                  <a:pt x="1384150" y="793650"/>
                </a:cubicBezTo>
                <a:cubicBezTo>
                  <a:pt x="1286249" y="809554"/>
                  <a:pt x="1082928" y="767230"/>
                  <a:pt x="922767" y="793650"/>
                </a:cubicBezTo>
                <a:cubicBezTo>
                  <a:pt x="762606" y="820070"/>
                  <a:pt x="636966" y="744943"/>
                  <a:pt x="502908" y="793650"/>
                </a:cubicBezTo>
                <a:cubicBezTo>
                  <a:pt x="368850" y="842357"/>
                  <a:pt x="228543" y="780652"/>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lente</a:t>
            </a:r>
            <a:endParaRPr sz="2500" b="1" dirty="0">
              <a:solidFill>
                <a:srgbClr val="002060"/>
              </a:solidFill>
              <a:latin typeface="Century Gothic" panose="020B0502020202020204" pitchFamily="34" charset="0"/>
              <a:ea typeface="Montserrat"/>
              <a:cs typeface="Montserrat"/>
              <a:sym typeface="Montserrat"/>
            </a:endParaRPr>
          </a:p>
        </p:txBody>
      </p:sp>
      <p:sp>
        <p:nvSpPr>
          <p:cNvPr id="62" name="TextBox 61">
            <a:hlinkClick r:id="" action="ppaction://noaction">
              <a:snd r:embed="rId6" name="s_4.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rgbClr val="002060"/>
                </a:solidFill>
                <a:latin typeface="Century Gothic" panose="020B0502020202020204" pitchFamily="34" charset="0"/>
              </a:rPr>
              <a:t>4.  She likes the slow film.</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6224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4036</TotalTime>
  <Words>1888</Words>
  <Application>Microsoft Office PowerPoint</Application>
  <PresentationFormat>Widescreen</PresentationFormat>
  <Paragraphs>366</Paragraphs>
  <Slides>13</Slides>
  <Notes>13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13</vt:i4>
      </vt:variant>
    </vt:vector>
  </HeadingPairs>
  <TitlesOfParts>
    <vt:vector size="30" baseType="lpstr">
      <vt:lpstr>Amasis MT Pro Black</vt:lpstr>
      <vt:lpstr>Arial</vt:lpstr>
      <vt:lpstr>Calibri</vt:lpstr>
      <vt:lpstr>Calibri Light</vt:lpstr>
      <vt:lpstr>Century Gothic</vt:lpstr>
      <vt:lpstr>Century Gothic</vt:lpstr>
      <vt:lpstr>Eras Demi ITC</vt:lpstr>
      <vt:lpstr>Modern Love</vt:lpstr>
      <vt:lpstr>Montserrat Medium</vt:lpstr>
      <vt:lpstr>Symbol</vt:lpstr>
      <vt:lpstr>Tw Cen MT</vt:lpstr>
      <vt:lpstr>Wingdings</vt:lpstr>
      <vt:lpstr>1_Office Theme</vt:lpstr>
      <vt:lpstr>3_Office Theme</vt:lpstr>
      <vt:lpstr>4_Office Theme</vt:lpstr>
      <vt:lpstr>Office Theme</vt:lpstr>
      <vt:lpstr>2_Office Theme</vt:lpstr>
      <vt:lpstr>Describing things and people</vt:lpstr>
      <vt:lpstr>écouter</vt:lpstr>
      <vt:lpstr>vocabulaire</vt:lpstr>
      <vt:lpstr>Adjectives following the noun</vt:lpstr>
      <vt:lpstr>parler</vt:lpstr>
      <vt:lpstr>parler</vt:lpstr>
      <vt:lpstr>parler</vt:lpstr>
      <vt:lpstr>parler</vt:lpstr>
      <vt:lpstr>parler</vt:lpstr>
      <vt:lpstr>parler</vt:lpstr>
      <vt:lpstr>parler</vt:lpstr>
      <vt:lpstr>écrire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89</cp:revision>
  <dcterms:created xsi:type="dcterms:W3CDTF">2022-02-01T12:00:57Z</dcterms:created>
  <dcterms:modified xsi:type="dcterms:W3CDTF">2023-03-13T09:02:01Z</dcterms:modified>
</cp:coreProperties>
</file>