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709" r:id="rId3"/>
    <p:sldMasterId id="2147483721" r:id="rId4"/>
    <p:sldMasterId id="2147483734" r:id="rId5"/>
  </p:sldMasterIdLst>
  <p:notesMasterIdLst>
    <p:notesMasterId r:id="rId19"/>
  </p:notesMasterIdLst>
  <p:sldIdLst>
    <p:sldId id="339" r:id="rId6"/>
    <p:sldId id="872" r:id="rId7"/>
    <p:sldId id="374" r:id="rId8"/>
    <p:sldId id="490" r:id="rId9"/>
    <p:sldId id="863" r:id="rId10"/>
    <p:sldId id="873" r:id="rId11"/>
    <p:sldId id="867" r:id="rId12"/>
    <p:sldId id="875" r:id="rId13"/>
    <p:sldId id="876" r:id="rId14"/>
    <p:sldId id="870" r:id="rId15"/>
    <p:sldId id="871" r:id="rId16"/>
    <p:sldId id="801" r:id="rId17"/>
    <p:sldId id="29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009600"/>
    <a:srgbClr val="786EB1"/>
    <a:srgbClr val="FEF7EC"/>
    <a:srgbClr val="5FC0D7"/>
    <a:srgbClr val="75C9DD"/>
    <a:srgbClr val="9DD9E7"/>
    <a:srgbClr val="B5E2ED"/>
    <a:srgbClr val="CAEA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59184" autoAdjust="0"/>
  </p:normalViewPr>
  <p:slideViewPr>
    <p:cSldViewPr snapToGrid="0">
      <p:cViewPr varScale="1">
        <p:scale>
          <a:sx n="50" d="100"/>
          <a:sy n="50" d="100"/>
        </p:scale>
        <p:origin x="1891" y="53"/>
      </p:cViewPr>
      <p:guideLst/>
    </p:cSldViewPr>
  </p:slideViewPr>
  <p:notesTextViewPr>
    <p:cViewPr>
      <p:scale>
        <a:sx n="1" d="1"/>
        <a:sy n="1" d="1"/>
      </p:scale>
      <p:origin x="0" y="0"/>
    </p:cViewPr>
  </p:notesTextViewPr>
  <p:sorterViewPr>
    <p:cViewPr varScale="1">
      <p:scale>
        <a:sx n="100" d="100"/>
        <a:sy n="100" d="100"/>
      </p:scale>
      <p:origin x="0" y="-177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1FCCCD-E798-48A9-924A-0ED04D57B851}" type="datetimeFigureOut">
              <a:rPr lang="en-GB" smtClean="0"/>
              <a:t>12/03/2023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2A2373-DCE9-4BD7-AD7C-A72E41A65391}" type="slidenum">
              <a:rPr lang="en-GB" smtClean="0"/>
              <a:t>‹#›</a:t>
            </a:fld>
            <a:endParaRPr lang="en-GB"/>
          </a:p>
        </p:txBody>
      </p:sp>
    </p:spTree>
    <p:extLst>
      <p:ext uri="{BB962C8B-B14F-4D97-AF65-F5344CB8AC3E}">
        <p14:creationId xmlns:p14="http://schemas.microsoft.com/office/powerpoint/2010/main" val="1705554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a:t>
            </a:r>
          </a:p>
          <a:p>
            <a:pPr marL="0" indent="-216000">
              <a:lnSpc>
                <a:spcPct val="100000"/>
              </a:lnSpc>
            </a:pPr>
            <a:r>
              <a:rPr lang="en-GB" sz="1200" b="0" strike="noStrike" spc="-1" dirty="0">
                <a:solidFill>
                  <a:srgbClr val="000000"/>
                </a:solidFill>
                <a:latin typeface="Calibri"/>
                <a:ea typeface="Calibri"/>
              </a:rPr>
              <a:t>available under a Creative Commons license, no attribution required.</a:t>
            </a:r>
            <a:endParaRPr lang="en-GB" sz="1200" b="0" strike="noStrike" spc="-1" dirty="0">
              <a:latin typeface="Arial"/>
            </a:endParaRPr>
          </a:p>
          <a:p>
            <a:pPr marL="0" indent="-216000" algn="l">
              <a:lnSpc>
                <a:spcPct val="100000"/>
              </a:lnSpc>
            </a:pPr>
            <a:r>
              <a:rPr lang="en-GB" sz="1200" b="1" strike="noStrike" spc="-1" dirty="0">
                <a:latin typeface="Arial"/>
              </a:rPr>
              <a:t>The AUDIO version of the lesson material includes additional audio for the new language presented (phonics, vocabulary) and audio for the instructions</a:t>
            </a:r>
          </a:p>
          <a:p>
            <a:pPr marL="0" indent="-216000" algn="l">
              <a:lnSpc>
                <a:spcPct val="100000"/>
              </a:lnSpc>
            </a:pPr>
            <a:r>
              <a:rPr lang="en-GB" sz="1200" b="1" strike="noStrike" spc="-1" dirty="0">
                <a:latin typeface="Arial"/>
              </a:rPr>
              <a:t>on the slide.</a:t>
            </a:r>
          </a:p>
          <a:p>
            <a:pPr marL="0" indent="-216000" algn="l">
              <a:lnSpc>
                <a:spcPct val="100000"/>
              </a:lnSpc>
            </a:pPr>
            <a:r>
              <a:rPr lang="en-GB" sz="1200" b="1" strike="noStrike" spc="-1" dirty="0">
                <a:latin typeface="Arial"/>
              </a:rPr>
              <a:t>In addition, it includes VIDEO clips of the phonics and the phonics’ source words.  Pupils can be encouraged to look at the shape of the mouth/lips on</a:t>
            </a:r>
          </a:p>
          <a:p>
            <a:pPr marL="0" indent="-216000" algn="l">
              <a:lnSpc>
                <a:spcPct val="100000"/>
              </a:lnSpc>
            </a:pPr>
            <a:r>
              <a:rPr lang="en-GB" sz="1200" b="1" strike="noStrike" spc="-1" dirty="0">
                <a:latin typeface="Arial"/>
              </a:rPr>
              <a:t>slides where these appear, and try to copy it/them.</a:t>
            </a:r>
          </a:p>
          <a:p>
            <a:pPr marL="0" indent="-216000">
              <a:lnSpc>
                <a:spcPct val="100000"/>
              </a:lnSpc>
            </a:pPr>
            <a:endParaRPr lang="en-GB" sz="1200" b="0" strike="noStrike" spc="-1" dirty="0">
              <a:latin typeface="Arial"/>
            </a:endParaRPr>
          </a:p>
          <a:p>
            <a:pPr marL="0" marR="0" lvl="0" indent="-2160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1" dirty="0">
                <a:solidFill>
                  <a:srgbClr val="002060"/>
                </a:solidFill>
                <a:latin typeface="Century Gothic"/>
                <a:ea typeface="Century Gothic"/>
                <a:cs typeface="Century Gothic"/>
                <a:sym typeface="Century Gothic"/>
              </a:rPr>
              <a:t>Phonics: </a:t>
            </a:r>
            <a:r>
              <a:rPr lang="en-GB" sz="1200" b="0" dirty="0">
                <a:solidFill>
                  <a:srgbClr val="002060"/>
                </a:solidFill>
                <a:latin typeface="Century Gothic"/>
                <a:ea typeface="Century Gothic"/>
                <a:cs typeface="Century Gothic"/>
                <a:sym typeface="Century Gothic"/>
              </a:rPr>
              <a:t>revisit [</a:t>
            </a:r>
            <a:r>
              <a:rPr lang="en-GB" sz="1200" b="0" dirty="0" err="1">
                <a:solidFill>
                  <a:srgbClr val="002060"/>
                </a:solidFill>
                <a:latin typeface="Century Gothic"/>
                <a:ea typeface="Century Gothic"/>
                <a:cs typeface="Century Gothic"/>
                <a:sym typeface="Century Gothic"/>
              </a:rPr>
              <a:t>SFe</a:t>
            </a:r>
            <a:r>
              <a:rPr lang="en-GB" sz="1200" b="0" dirty="0">
                <a:solidFill>
                  <a:srgbClr val="002060"/>
                </a:solidFill>
                <a:latin typeface="Century Gothic"/>
                <a:ea typeface="Century Gothic"/>
                <a:cs typeface="Century Gothic"/>
                <a:sym typeface="Century Gothic"/>
              </a:rPr>
              <a:t>]  </a:t>
            </a:r>
            <a:r>
              <a:rPr lang="en-GB" b="0" baseline="0" dirty="0" err="1"/>
              <a:t>timide</a:t>
            </a:r>
            <a:r>
              <a:rPr lang="en-GB" b="0" baseline="0" dirty="0"/>
              <a:t> </a:t>
            </a:r>
            <a:r>
              <a:rPr lang="fr-FR" b="0" baseline="0" dirty="0"/>
              <a:t>[3835] monde [77] moderne [1239] centre [491] douze [1664]</a:t>
            </a:r>
            <a:endParaRPr lang="en-GB" sz="1200" b="0" strike="noStrike" spc="-1" dirty="0">
              <a:latin typeface="Arial"/>
            </a:endParaRPr>
          </a:p>
          <a:p>
            <a:pPr marL="0" indent="-216000">
              <a:lnSpc>
                <a:spcPct val="100000"/>
              </a:lnSpc>
            </a:pPr>
            <a:endParaRPr lang="it-IT" sz="1200" b="1" strike="noStrike" spc="-1" dirty="0">
              <a:solidFill>
                <a:srgbClr val="002060"/>
              </a:solidFill>
              <a:latin typeface="Century Gothic"/>
              <a:ea typeface="Century Gothic"/>
            </a:endParaRPr>
          </a:p>
          <a:p>
            <a:pPr marL="0" indent="-216000">
              <a:lnSpc>
                <a:spcPct val="100000"/>
              </a:lnSpc>
            </a:pPr>
            <a:r>
              <a:rPr lang="it-IT" sz="1200" b="1" strike="noStrike" spc="-1" dirty="0">
                <a:solidFill>
                  <a:srgbClr val="002060"/>
                </a:solidFill>
                <a:latin typeface="Century Gothic"/>
                <a:ea typeface="Century Gothic"/>
              </a:rPr>
              <a:t>Vocabulary </a:t>
            </a:r>
            <a:r>
              <a:rPr lang="it-IT" sz="1200" b="0" strike="noStrike" spc="-1" dirty="0">
                <a:solidFill>
                  <a:srgbClr val="002060"/>
                </a:solidFill>
                <a:latin typeface="Century Gothic"/>
                <a:ea typeface="Century Gothic"/>
              </a:rPr>
              <a:t>(new words in </a:t>
            </a:r>
            <a:r>
              <a:rPr lang="it-IT" sz="1200" b="1" strike="noStrike" spc="-1" dirty="0">
                <a:solidFill>
                  <a:srgbClr val="002060"/>
                </a:solidFill>
                <a:latin typeface="Century Gothic"/>
                <a:ea typeface="Century Gothic"/>
              </a:rPr>
              <a:t>bold</a:t>
            </a:r>
            <a:r>
              <a:rPr lang="it-IT" sz="1200" b="0" strike="noStrike" spc="-1" dirty="0">
                <a:solidFill>
                  <a:srgbClr val="002060"/>
                </a:solidFill>
                <a:latin typeface="Century Gothic"/>
                <a:ea typeface="Century Gothic"/>
              </a:rPr>
              <a:t>): </a:t>
            </a:r>
            <a:r>
              <a:rPr lang="fr-FR" sz="1200" b="1" strike="noStrike" spc="-1" dirty="0">
                <a:solidFill>
                  <a:srgbClr val="002060"/>
                </a:solidFill>
                <a:latin typeface="Century Gothic"/>
                <a:ea typeface="Century Gothic"/>
              </a:rPr>
              <a:t> différent </a:t>
            </a:r>
            <a:r>
              <a:rPr lang="fr-FR" sz="1200" b="0" strike="noStrike" spc="-1" dirty="0">
                <a:solidFill>
                  <a:srgbClr val="002060"/>
                </a:solidFill>
                <a:latin typeface="Century Gothic"/>
                <a:ea typeface="Century Gothic"/>
              </a:rPr>
              <a:t>[350] </a:t>
            </a:r>
            <a:r>
              <a:rPr lang="fr-FR" sz="1200" b="1" strike="noStrike" spc="-1" dirty="0">
                <a:solidFill>
                  <a:srgbClr val="002060"/>
                </a:solidFill>
                <a:latin typeface="Century Gothic"/>
                <a:ea typeface="Century Gothic"/>
              </a:rPr>
              <a:t>lent </a:t>
            </a:r>
            <a:r>
              <a:rPr lang="fr-FR" sz="1200" b="0" strike="noStrike" spc="-1" dirty="0">
                <a:solidFill>
                  <a:srgbClr val="002060"/>
                </a:solidFill>
                <a:latin typeface="Century Gothic"/>
                <a:ea typeface="Century Gothic"/>
              </a:rPr>
              <a:t>[2572] </a:t>
            </a:r>
            <a:r>
              <a:rPr lang="fr-FR" sz="1200" b="1" strike="noStrike" spc="-1" dirty="0">
                <a:solidFill>
                  <a:srgbClr val="002060"/>
                </a:solidFill>
                <a:latin typeface="Century Gothic"/>
                <a:ea typeface="Century Gothic"/>
              </a:rPr>
              <a:t>vert </a:t>
            </a:r>
            <a:r>
              <a:rPr lang="fr-FR" sz="1200" b="0" strike="noStrike" spc="-1" dirty="0">
                <a:solidFill>
                  <a:srgbClr val="002060"/>
                </a:solidFill>
                <a:latin typeface="Century Gothic"/>
                <a:ea typeface="Century Gothic"/>
              </a:rPr>
              <a:t>[1060] </a:t>
            </a:r>
            <a:r>
              <a:rPr lang="fr-FR" sz="1200" b="1" strike="noStrike" spc="-1" dirty="0">
                <a:solidFill>
                  <a:srgbClr val="002060"/>
                </a:solidFill>
                <a:latin typeface="Century Gothic"/>
                <a:ea typeface="Century Gothic"/>
              </a:rPr>
              <a:t>très </a:t>
            </a:r>
            <a:r>
              <a:rPr lang="fr-FR" sz="1200" b="0" strike="noStrike" spc="-1" dirty="0">
                <a:solidFill>
                  <a:srgbClr val="002060"/>
                </a:solidFill>
                <a:latin typeface="Century Gothic"/>
                <a:ea typeface="Century Gothic"/>
              </a:rPr>
              <a:t>[66]</a:t>
            </a:r>
            <a:endParaRPr lang="fr-FR" sz="1200" b="0" i="0" strike="noStrike" spc="-1" dirty="0">
              <a:solidFill>
                <a:srgbClr val="002060"/>
              </a:solidFill>
              <a:latin typeface="Century Gothic"/>
              <a:ea typeface="Century Gothic"/>
            </a:endParaRPr>
          </a:p>
          <a:p>
            <a:pPr marL="0" indent="-216000">
              <a:lnSpc>
                <a:spcPct val="100000"/>
              </a:lnSpc>
            </a:pPr>
            <a:r>
              <a:rPr lang="en-GB" sz="1200" b="0" i="0" strike="noStrike" spc="-1" dirty="0">
                <a:solidFill>
                  <a:srgbClr val="002060"/>
                </a:solidFill>
                <a:latin typeface="Century Gothic"/>
                <a:ea typeface="Century Gothic"/>
              </a:rPr>
              <a:t>Revisit 1: </a:t>
            </a:r>
            <a:r>
              <a:rPr lang="fr-FR" sz="1200" b="0" i="0" u="none" strike="noStrike" kern="1200" dirty="0">
                <a:solidFill>
                  <a:schemeClr val="tx1"/>
                </a:solidFill>
                <a:effectLst/>
                <a:latin typeface="+mn-lt"/>
                <a:ea typeface="+mn-ea"/>
                <a:cs typeface="+mn-cs"/>
              </a:rPr>
              <a:t> il y a [n/a] un [3] deux [41] trois [115] quatre [253] cinq [288] six [450] sept [905] huit [877] neuf [787] dix [372] onze [2447] douze [1664] </a:t>
            </a:r>
            <a:r>
              <a:rPr lang="en-GB" sz="1200" b="0" i="0" strike="noStrike" spc="-1" dirty="0">
                <a:solidFill>
                  <a:srgbClr val="002060"/>
                </a:solidFill>
                <a:effectLst/>
                <a:latin typeface="Century Gothic"/>
                <a:ea typeface="+mn-ea"/>
                <a:cs typeface="+mn-cs"/>
              </a:rPr>
              <a:t>Revisit 2:  </a:t>
            </a:r>
            <a:r>
              <a:rPr lang="fr-FR" sz="1200" b="0" i="0" strike="noStrike" spc="-1" dirty="0">
                <a:solidFill>
                  <a:srgbClr val="002060"/>
                </a:solidFill>
                <a:effectLst/>
                <a:latin typeface="Century Gothic"/>
                <a:ea typeface="+mn-ea"/>
                <a:cs typeface="+mn-cs"/>
              </a:rPr>
              <a:t>répéter [630] chanter [1820] utiliser [345]  phrase [2074] facile [822]  important [215] normal [833] avec [23] tous les jours [n/a]</a:t>
            </a:r>
            <a:endParaRPr lang="en-GB" sz="1200" b="0" i="0" strike="noStrike" spc="-1" dirty="0">
              <a:solidFill>
                <a:srgbClr val="002060"/>
              </a:solidFill>
              <a:effectLst/>
              <a:latin typeface="Century Gothic"/>
              <a:ea typeface="+mn-ea"/>
              <a:cs typeface="+mn-cs"/>
            </a:endParaRPr>
          </a:p>
          <a:p>
            <a:pPr marL="0" indent="-216000">
              <a:lnSpc>
                <a:spcPct val="100000"/>
              </a:lnSpc>
            </a:pPr>
            <a:r>
              <a:rPr lang="en-GB" sz="1200" b="0" i="0" strike="noStrike" spc="-1" dirty="0">
                <a:solidFill>
                  <a:srgbClr val="002060"/>
                </a:solidFill>
                <a:effectLst/>
                <a:latin typeface="Century Gothic"/>
                <a:ea typeface="+mn-ea"/>
                <a:cs typeface="+mn-cs"/>
              </a:rPr>
              <a:t>Revisit 2: </a:t>
            </a:r>
            <a:r>
              <a:rPr lang="fr-FR" sz="1200" b="0" i="0" strike="noStrike" spc="-1" dirty="0">
                <a:solidFill>
                  <a:srgbClr val="002060"/>
                </a:solidFill>
                <a:effectLst/>
                <a:latin typeface="Century Gothic"/>
                <a:ea typeface="+mn-ea"/>
                <a:cs typeface="+mn-cs"/>
              </a:rPr>
              <a:t>porter  [105] regarder [425] chanson [2142] chapeau [2908] film [848]  maison [325] uniforme [1801] et [6] mais [30] à (meaning ‘at’) [4] </a:t>
            </a:r>
            <a:endParaRPr lang="en-GB" sz="1200" b="0" i="0" strike="noStrike" spc="-1" dirty="0">
              <a:solidFill>
                <a:srgbClr val="002060"/>
              </a:solidFill>
              <a:effectLst/>
              <a:latin typeface="Century Gothic"/>
              <a:ea typeface="+mn-ea"/>
              <a:cs typeface="+mn-cs"/>
            </a:endParaRPr>
          </a:p>
          <a:p>
            <a:pPr marL="0" indent="-216000">
              <a:lnSpc>
                <a:spcPct val="100000"/>
              </a:lnSpc>
            </a:pPr>
            <a:endParaRPr lang="en-GB" sz="1100" dirty="0">
              <a:solidFill>
                <a:schemeClr val="dk1"/>
              </a:solidFill>
              <a:effectLst/>
              <a:latin typeface="Century Gothic" panose="020B0502020202020204" pitchFamily="34" charset="0"/>
              <a:ea typeface="+mn-ea"/>
              <a:cs typeface="+mn-cs"/>
            </a:endParaRPr>
          </a:p>
          <a:p>
            <a:pPr marL="0" indent="-216000">
              <a:lnSpc>
                <a:spcPct val="100000"/>
              </a:lnSpc>
            </a:pPr>
            <a:r>
              <a:rPr lang="en-GB" sz="1100" dirty="0" err="1">
                <a:solidFill>
                  <a:schemeClr val="dk1"/>
                </a:solidFill>
                <a:effectLst/>
                <a:latin typeface="Century Gothic" panose="020B0502020202020204" pitchFamily="34" charset="0"/>
                <a:ea typeface="+mn-ea"/>
                <a:cs typeface="+mn-cs"/>
              </a:rPr>
              <a:t>Londsale</a:t>
            </a:r>
            <a:r>
              <a:rPr lang="en-GB" sz="1100" dirty="0">
                <a:solidFill>
                  <a:schemeClr val="dk1"/>
                </a:solidFill>
                <a:effectLst/>
                <a:latin typeface="Century Gothic" panose="020B0502020202020204" pitchFamily="34" charset="0"/>
                <a:ea typeface="+mn-ea"/>
                <a:cs typeface="+mn-cs"/>
              </a:rPr>
              <a:t>, D., &amp; Le Bras, Y.  (2009). </a:t>
            </a:r>
            <a:r>
              <a:rPr lang="en-GB" sz="1100" i="1" dirty="0">
                <a:solidFill>
                  <a:schemeClr val="dk1"/>
                </a:solidFill>
                <a:effectLst/>
                <a:latin typeface="Century Gothic" panose="020B0502020202020204" pitchFamily="34" charset="0"/>
                <a:ea typeface="+mn-ea"/>
                <a:cs typeface="+mn-cs"/>
              </a:rPr>
              <a:t>A Frequency Dictionary of French: Core vocabulary for learners </a:t>
            </a:r>
            <a:r>
              <a:rPr lang="en-GB" sz="1100" dirty="0">
                <a:solidFill>
                  <a:schemeClr val="dk1"/>
                </a:solidFill>
                <a:effectLst/>
                <a:latin typeface="Century Gothic" panose="020B0502020202020204" pitchFamily="34" charset="0"/>
                <a:ea typeface="+mn-ea"/>
                <a:cs typeface="+mn-cs"/>
              </a:rPr>
              <a:t>London: Routledge.</a:t>
            </a:r>
          </a:p>
          <a:p>
            <a:pPr marL="0" indent="-216000">
              <a:lnSpc>
                <a:spcPct val="100000"/>
              </a:lnSpc>
            </a:pPr>
            <a:endParaRPr lang="en-GB" sz="1100" b="0" strike="noStrike" spc="-1" dirty="0">
              <a:latin typeface="Arial"/>
            </a:endParaRPr>
          </a:p>
          <a:p>
            <a:pPr marL="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 introduced and formally re-visited those words.  </a:t>
            </a: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[5/6]</a:t>
            </a:r>
            <a:endParaRPr lang="en-GB" dirty="0"/>
          </a:p>
          <a:p>
            <a:pPr>
              <a:lnSpc>
                <a:spcPct val="100000"/>
              </a:lnSpc>
            </a:pP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Transcript</a:t>
            </a:r>
            <a:r>
              <a:rPr lang="en-GB" sz="1200" b="0" strike="noStrike" spc="-1" dirty="0">
                <a:latin typeface="Arial"/>
              </a:rPr>
              <a:t>:</a:t>
            </a:r>
          </a:p>
          <a:p>
            <a:pPr>
              <a:lnSpc>
                <a:spcPct val="100000"/>
              </a:lnSpc>
            </a:pPr>
            <a:r>
              <a:rPr lang="en-GB" sz="1200" b="0" strike="noStrike" spc="-1" dirty="0">
                <a:latin typeface="Arial"/>
              </a:rPr>
              <a:t>Il y a </a:t>
            </a:r>
            <a:r>
              <a:rPr lang="en-GB" sz="1200" b="0" strike="noStrike" spc="-1" dirty="0" err="1">
                <a:latin typeface="Arial"/>
              </a:rPr>
              <a:t>une</a:t>
            </a:r>
            <a:r>
              <a:rPr lang="en-GB" sz="1200" b="0" strike="noStrike" spc="-1" dirty="0">
                <a:latin typeface="Arial"/>
              </a:rPr>
              <a:t> voiture </a:t>
            </a:r>
            <a:r>
              <a:rPr lang="en-GB" sz="1200" b="0" strike="noStrike" spc="-1" dirty="0" err="1">
                <a:latin typeface="Arial"/>
              </a:rPr>
              <a:t>chère</a:t>
            </a:r>
            <a:r>
              <a:rPr lang="en-GB" sz="1200" b="0" strike="noStrike" spc="-1" dirty="0">
                <a:latin typeface="Arial"/>
              </a:rPr>
              <a:t>.</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752382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[6/6]</a:t>
            </a:r>
            <a:endParaRPr lang="en-GB" dirty="0"/>
          </a:p>
          <a:p>
            <a:pPr>
              <a:lnSpc>
                <a:spcPct val="100000"/>
              </a:lnSpc>
            </a:pP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Transcript</a:t>
            </a:r>
            <a:r>
              <a:rPr lang="en-GB" sz="1200" b="0" strike="noStrike" spc="-1" dirty="0">
                <a:latin typeface="Arial"/>
              </a:rPr>
              <a:t>:</a:t>
            </a:r>
          </a:p>
          <a:p>
            <a:pPr>
              <a:lnSpc>
                <a:spcPct val="100000"/>
              </a:lnSpc>
            </a:pPr>
            <a:r>
              <a:rPr lang="en-GB" sz="1200" b="0" strike="noStrike" spc="-1" dirty="0">
                <a:latin typeface="Arial"/>
              </a:rPr>
              <a:t>Tu as </a:t>
            </a:r>
            <a:r>
              <a:rPr lang="en-GB" sz="1200" b="0" strike="noStrike" spc="-1" dirty="0" err="1">
                <a:latin typeface="Arial"/>
              </a:rPr>
              <a:t>mon</a:t>
            </a:r>
            <a:r>
              <a:rPr lang="en-GB" sz="1200" b="0" strike="noStrike" spc="-1" dirty="0">
                <a:latin typeface="Arial"/>
              </a:rPr>
              <a:t> </a:t>
            </a:r>
            <a:r>
              <a:rPr lang="en-GB" sz="1200" b="0" strike="noStrike" spc="-1" dirty="0" err="1">
                <a:latin typeface="Arial"/>
              </a:rPr>
              <a:t>uniforme</a:t>
            </a:r>
            <a:r>
              <a:rPr lang="en-GB" sz="1200" b="0" strike="noStrike" spc="-1" dirty="0">
                <a:latin typeface="Arial"/>
              </a:rPr>
              <a:t> </a:t>
            </a:r>
            <a:r>
              <a:rPr lang="en-GB" sz="1200" b="0" strike="noStrike" spc="-1" dirty="0" err="1">
                <a:latin typeface="Arial"/>
              </a:rPr>
              <a:t>gris</a:t>
            </a:r>
            <a:r>
              <a:rPr lang="en-GB" sz="1200" b="0" strike="noStrike" spc="-1" dirty="0">
                <a:latin typeface="Arial"/>
              </a:rPr>
              <a:t> ?</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608318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mn-lt"/>
                <a:ea typeface="Calibri"/>
              </a:rPr>
              <a:t>Timing: 9 minutes</a:t>
            </a:r>
          </a:p>
          <a:p>
            <a:pPr marL="0" indent="0">
              <a:buNone/>
            </a:pPr>
            <a:r>
              <a:rPr lang="en-GB" b="1" baseline="0" dirty="0"/>
              <a:t>Aim: </a:t>
            </a:r>
            <a:r>
              <a:rPr lang="en-GB" b="0" baseline="0" dirty="0"/>
              <a:t>to practise written produce of </a:t>
            </a:r>
            <a:r>
              <a:rPr lang="en-GB" baseline="0" dirty="0"/>
              <a:t>vocabulary and grammar structures practised in this and previous lessons (</a:t>
            </a:r>
            <a:r>
              <a:rPr lang="en-GB" i="1" baseline="0" dirty="0" err="1"/>
              <a:t>j’ai</a:t>
            </a:r>
            <a:r>
              <a:rPr lang="en-GB" baseline="0" dirty="0"/>
              <a:t> and </a:t>
            </a:r>
            <a:r>
              <a:rPr lang="en-GB" i="1" baseline="0" dirty="0" err="1"/>
              <a:t>tu</a:t>
            </a:r>
            <a:r>
              <a:rPr lang="en-GB" i="1" baseline="0" dirty="0"/>
              <a:t> as</a:t>
            </a:r>
            <a:r>
              <a:rPr lang="en-GB" baseline="0" dirty="0"/>
              <a:t>, vocabulary knowledge, order of nouns &amp; adjectives, indefinite articles (un/</a:t>
            </a:r>
            <a:r>
              <a:rPr lang="en-GB" baseline="0" dirty="0" err="1"/>
              <a:t>une</a:t>
            </a:r>
            <a:r>
              <a:rPr lang="en-GB" baseline="0" dirty="0"/>
              <a:t>), adjective agreement).</a:t>
            </a:r>
          </a:p>
          <a:p>
            <a:pPr marL="0" indent="0">
              <a:buNone/>
            </a:pPr>
            <a:endParaRPr lang="en-GB" baseline="0" dirty="0"/>
          </a:p>
          <a:p>
            <a:pPr marL="0" indent="0">
              <a:buNone/>
            </a:pPr>
            <a:r>
              <a:rPr lang="en-GB" b="1" baseline="0" dirty="0"/>
              <a:t>Procedure:</a:t>
            </a:r>
          </a:p>
          <a:p>
            <a:pPr marL="0" indent="0">
              <a:buNone/>
            </a:pPr>
            <a:r>
              <a:rPr lang="en-GB" baseline="0" dirty="0"/>
              <a:t>1. Recap the grammar points outline above as ‘things to remember’ before students begin the task. </a:t>
            </a:r>
          </a:p>
          <a:p>
            <a:pPr marL="0" indent="0">
              <a:buNone/>
            </a:pPr>
            <a:r>
              <a:rPr lang="en-GB" baseline="0" dirty="0"/>
              <a:t>2. Ask pupils to translate the first sentence. Give the them time and give feedback before they complete the remaining sentences.</a:t>
            </a:r>
          </a:p>
          <a:p>
            <a:pPr marL="0" indent="0">
              <a:buNone/>
            </a:pPr>
            <a:r>
              <a:rPr lang="en-GB" baseline="0" dirty="0"/>
              <a:t>3. Click to reveal answers.</a:t>
            </a:r>
          </a:p>
          <a:p>
            <a:pPr marL="0" indent="0">
              <a:buNone/>
            </a:pPr>
            <a:r>
              <a:rPr lang="en-GB" sz="1200" b="0" strike="noStrike" spc="-1" baseline="0" dirty="0">
                <a:latin typeface="Arial"/>
              </a:rPr>
              <a:t>Note that teachers might choose to provide parts of the sentences on slide and leave only certain words for pupils to write independently.  In addition, as most of these words were previously taught, learners who need additional support could refer to previous Knowledge Organisers, </a:t>
            </a:r>
            <a:r>
              <a:rPr lang="en-GB" sz="1200" b="0" strike="noStrike" spc="-1" baseline="0">
                <a:latin typeface="Arial"/>
              </a:rPr>
              <a:t>if needed.</a:t>
            </a:r>
            <a:endParaRPr lang="en-GB" sz="1200" b="0" strike="noStrike" spc="-1" dirty="0">
              <a:latin typeface="Arial"/>
            </a:endParaRPr>
          </a:p>
          <a:p>
            <a:pPr marL="0" lvl="0" indent="0" algn="l" rtl="0">
              <a:spcBef>
                <a:spcPts val="0"/>
              </a:spcBef>
              <a:spcAft>
                <a:spcPts val="0"/>
              </a:spcAft>
              <a:buNone/>
            </a:pPr>
            <a:endParaRPr lang="en-GB" dirty="0"/>
          </a:p>
          <a:p>
            <a:pPr marL="0" lvl="0" indent="0" algn="l" rtl="0">
              <a:spcBef>
                <a:spcPts val="0"/>
              </a:spcBef>
              <a:spcAft>
                <a:spcPts val="0"/>
              </a:spcAft>
              <a:buNone/>
            </a:pPr>
            <a:r>
              <a:rPr lang="en-GB" b="1" dirty="0"/>
              <a:t>Differentiation</a:t>
            </a:r>
            <a:r>
              <a:rPr lang="en-GB" dirty="0"/>
              <a:t>:</a:t>
            </a:r>
            <a:br>
              <a:rPr lang="en-GB" dirty="0"/>
            </a:br>
            <a:r>
              <a:rPr lang="en-GB" dirty="0"/>
              <a:t>For an activity with more support for learners, note that teachers could use this slide for transcription practice (they could further differentiate this by providing parts of the sentences and leaving only certain words or letters for transcription).</a:t>
            </a:r>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7730308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r>
              <a:rPr lang="en-US" sz="1200" b="1" kern="1200" dirty="0">
                <a:solidFill>
                  <a:schemeClr val="tx1"/>
                </a:solidFill>
                <a:effectLst/>
                <a:latin typeface="+mn-lt"/>
                <a:ea typeface="+mn-ea"/>
                <a:cs typeface="+mn-cs"/>
              </a:rPr>
              <a:t>Timing: 5 minutes</a:t>
            </a:r>
          </a:p>
          <a:p>
            <a:endParaRPr lang="en-US" b="1" dirty="0"/>
          </a:p>
          <a:p>
            <a:r>
              <a:rPr lang="en-US" b="1" dirty="0"/>
              <a:t>Aim: </a:t>
            </a:r>
            <a:r>
              <a:rPr lang="en-US" b="0" dirty="0"/>
              <a:t>t</a:t>
            </a:r>
            <a:r>
              <a:rPr lang="en-US" dirty="0"/>
              <a:t>o revisit previously taught vocabulary, first through listening and then oral production</a:t>
            </a:r>
          </a:p>
          <a:p>
            <a:endParaRPr lang="en-US" dirty="0"/>
          </a:p>
          <a:p>
            <a:r>
              <a:rPr lang="en-US" b="1" dirty="0"/>
              <a:t>Procedure:</a:t>
            </a:r>
          </a:p>
          <a:p>
            <a:pPr marL="228600" indent="-228600">
              <a:buAutoNum type="arabicPeriod"/>
            </a:pPr>
            <a:r>
              <a:rPr lang="en-GB" sz="1200" kern="1200" dirty="0">
                <a:solidFill>
                  <a:schemeClr val="tx1"/>
                </a:solidFill>
                <a:effectLst/>
                <a:latin typeface="+mn-lt"/>
                <a:ea typeface="+mn-ea"/>
                <a:cs typeface="+mn-cs"/>
              </a:rPr>
              <a:t>Pupils first listen to sets of three French words at a time. They listen and write the three English words in the order</a:t>
            </a:r>
            <a:r>
              <a:rPr lang="en-GB" sz="1200" kern="1200" baseline="0" dirty="0">
                <a:solidFill>
                  <a:schemeClr val="tx1"/>
                </a:solidFill>
                <a:effectLst/>
                <a:latin typeface="+mn-lt"/>
                <a:ea typeface="+mn-ea"/>
                <a:cs typeface="+mn-cs"/>
              </a:rPr>
              <a:t> that they hear them in French</a:t>
            </a:r>
            <a:r>
              <a:rPr lang="en-GB" sz="1200" kern="1200" dirty="0">
                <a:solidFill>
                  <a:schemeClr val="tx1"/>
                </a:solidFill>
                <a:effectLst/>
                <a:latin typeface="+mn-lt"/>
                <a:ea typeface="+mn-ea"/>
                <a:cs typeface="+mn-cs"/>
              </a:rPr>
              <a:t>. </a:t>
            </a:r>
          </a:p>
          <a:p>
            <a:pPr marL="228600" indent="-228600">
              <a:buAutoNum type="arabicPeriod"/>
            </a:pPr>
            <a:r>
              <a:rPr lang="en-GB" sz="1200" kern="1200" dirty="0">
                <a:solidFill>
                  <a:schemeClr val="tx1"/>
                </a:solidFill>
                <a:effectLst/>
                <a:latin typeface="+mn-lt"/>
                <a:ea typeface="+mn-ea"/>
                <a:cs typeface="+mn-cs"/>
              </a:rPr>
              <a:t>The teacher goes through answers with pupils. The correct order of the words is revealed by</a:t>
            </a:r>
            <a:r>
              <a:rPr lang="en-GB" sz="1200" kern="1200" baseline="0" dirty="0">
                <a:solidFill>
                  <a:schemeClr val="tx1"/>
                </a:solidFill>
                <a:effectLst/>
                <a:latin typeface="+mn-lt"/>
                <a:ea typeface="+mn-ea"/>
                <a:cs typeface="+mn-cs"/>
              </a:rPr>
              <a:t> animation.</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3. Then, as a group,</a:t>
            </a:r>
            <a:r>
              <a:rPr lang="en-GB" sz="1200" kern="1200" baseline="0" dirty="0">
                <a:solidFill>
                  <a:schemeClr val="tx1"/>
                </a:solidFill>
                <a:effectLst/>
                <a:latin typeface="+mn-lt"/>
                <a:ea typeface="+mn-ea"/>
                <a:cs typeface="+mn-cs"/>
              </a:rPr>
              <a:t> pupils </a:t>
            </a:r>
            <a:r>
              <a:rPr lang="en-GB" sz="1200" kern="1200" dirty="0">
                <a:solidFill>
                  <a:schemeClr val="tx1"/>
                </a:solidFill>
                <a:effectLst/>
                <a:latin typeface="+mn-lt"/>
                <a:ea typeface="+mn-ea"/>
                <a:cs typeface="+mn-cs"/>
              </a:rPr>
              <a:t>say the French words aloud in the order that they see the English words on the board. The teacher plays the audio after each time they do this, so that pupils are given immediate feedback</a:t>
            </a:r>
            <a:r>
              <a:rPr lang="en-GB" sz="1200" kern="1200" baseline="0" dirty="0">
                <a:solidFill>
                  <a:schemeClr val="tx1"/>
                </a:solidFill>
                <a:effectLst/>
                <a:latin typeface="+mn-lt"/>
                <a:ea typeface="+mn-ea"/>
                <a:cs typeface="+mn-cs"/>
              </a:rPr>
              <a:t> on their oral production.</a:t>
            </a:r>
            <a:endParaRPr lang="es-GB" sz="1200" kern="1200" dirty="0">
              <a:solidFill>
                <a:schemeClr val="tx1"/>
              </a:solidFill>
              <a:effectLst/>
              <a:latin typeface="+mn-lt"/>
              <a:ea typeface="+mn-ea"/>
              <a:cs typeface="+mn-cs"/>
            </a:endParaRPr>
          </a:p>
          <a:p>
            <a:pPr marL="228600" indent="-228600">
              <a:buAutoNum type="arabicPeriod"/>
            </a:pPr>
            <a:endParaRPr lang="en-GB" b="0" dirty="0"/>
          </a:p>
          <a:p>
            <a:pPr marL="0" indent="0">
              <a:buNone/>
            </a:pPr>
            <a:r>
              <a:rPr lang="en-GB" b="1" dirty="0"/>
              <a:t>Note:</a:t>
            </a:r>
            <a:r>
              <a:rPr lang="en-GB" b="1" baseline="0" dirty="0"/>
              <a:t> </a:t>
            </a:r>
            <a:r>
              <a:rPr lang="en-GB" b="0" baseline="0" dirty="0"/>
              <a:t>pupils could also be challenged to turn away from the board to complete part one of the activity without seeing the answer options. They would then turn back to check their answers and do the oral recall part of the activity. </a:t>
            </a:r>
          </a:p>
          <a:p>
            <a:pPr marL="0" indent="0">
              <a:buNone/>
            </a:pPr>
            <a:endParaRPr lang="en-GB" b="0" dirty="0"/>
          </a:p>
          <a:p>
            <a:r>
              <a:rPr lang="es-ES" sz="1200" b="1" i="0" u="none" strike="noStrike" kern="1200" cap="none" dirty="0">
                <a:solidFill>
                  <a:schemeClr val="tx1"/>
                </a:solidFill>
                <a:effectLst/>
                <a:latin typeface="+mn-lt"/>
                <a:ea typeface="Calibri"/>
                <a:cs typeface="Calibri"/>
                <a:sym typeface="Calibri"/>
              </a:rPr>
              <a:t>Transcript:</a:t>
            </a:r>
            <a:endParaRPr lang="es-ES" sz="1200" b="0" i="0" u="none" strike="noStrike" kern="1200" cap="none" dirty="0">
              <a:solidFill>
                <a:schemeClr val="tx1"/>
              </a:solidFill>
              <a:effectLst/>
              <a:latin typeface="+mn-lt"/>
              <a:ea typeface="+mn-ea"/>
              <a:cs typeface="Calibri"/>
              <a:sym typeface="Calibri"/>
            </a:endParaRPr>
          </a:p>
          <a:p>
            <a:pPr marL="0" lvl="0" indent="0">
              <a:buFont typeface="+mj-lt"/>
              <a:buNone/>
            </a:pPr>
            <a:r>
              <a:rPr lang="en-GB" sz="1200" kern="1200" dirty="0">
                <a:solidFill>
                  <a:schemeClr val="tx1"/>
                </a:solidFill>
                <a:effectLst/>
                <a:latin typeface="+mn-lt"/>
                <a:ea typeface="+mn-ea"/>
                <a:cs typeface="+mn-cs"/>
              </a:rPr>
              <a:t>dix, deux, trois</a:t>
            </a:r>
          </a:p>
          <a:p>
            <a:pPr marL="0" lvl="0" indent="0">
              <a:buFont typeface="+mj-lt"/>
              <a:buNone/>
            </a:pPr>
            <a:r>
              <a:rPr lang="en-GB" sz="1200" kern="1200" dirty="0">
                <a:solidFill>
                  <a:schemeClr val="tx1"/>
                </a:solidFill>
                <a:effectLst/>
                <a:latin typeface="+mn-lt"/>
                <a:ea typeface="+mn-ea"/>
                <a:cs typeface="+mn-cs"/>
              </a:rPr>
              <a:t>porter, </a:t>
            </a:r>
            <a:r>
              <a:rPr lang="en-GB" sz="1200" kern="1200" dirty="0" err="1">
                <a:solidFill>
                  <a:schemeClr val="tx1"/>
                </a:solidFill>
                <a:effectLst/>
                <a:latin typeface="+mn-lt"/>
                <a:ea typeface="+mn-ea"/>
                <a:cs typeface="+mn-cs"/>
              </a:rPr>
              <a:t>écouter</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regarder</a:t>
            </a:r>
            <a:endParaRPr lang="en-GB" sz="1200" kern="1200" dirty="0">
              <a:solidFill>
                <a:schemeClr val="tx1"/>
              </a:solidFill>
              <a:effectLst/>
              <a:latin typeface="+mn-lt"/>
              <a:ea typeface="+mn-ea"/>
              <a:cs typeface="+mn-cs"/>
            </a:endParaRPr>
          </a:p>
          <a:p>
            <a:pPr marL="0" lvl="0" indent="0">
              <a:buFont typeface="+mj-lt"/>
              <a:buNone/>
            </a:pPr>
            <a:r>
              <a:rPr lang="en-GB" sz="1200" kern="1200" dirty="0">
                <a:solidFill>
                  <a:schemeClr val="tx1"/>
                </a:solidFill>
                <a:effectLst/>
                <a:latin typeface="+mn-lt"/>
                <a:ea typeface="+mn-ea"/>
                <a:cs typeface="+mn-cs"/>
              </a:rPr>
              <a:t>la </a:t>
            </a:r>
            <a:r>
              <a:rPr lang="en-GB" sz="1200" kern="1200" dirty="0" err="1">
                <a:solidFill>
                  <a:schemeClr val="tx1"/>
                </a:solidFill>
                <a:effectLst/>
                <a:latin typeface="+mn-lt"/>
                <a:ea typeface="+mn-ea"/>
                <a:cs typeface="+mn-cs"/>
              </a:rPr>
              <a:t>maison</a:t>
            </a:r>
            <a:r>
              <a:rPr lang="en-GB" sz="1200" kern="1200" dirty="0">
                <a:solidFill>
                  <a:schemeClr val="tx1"/>
                </a:solidFill>
                <a:effectLst/>
                <a:latin typeface="+mn-lt"/>
                <a:ea typeface="+mn-ea"/>
                <a:cs typeface="+mn-cs"/>
              </a:rPr>
              <a:t>, la chanson, le chapeau</a:t>
            </a:r>
          </a:p>
          <a:p>
            <a:pPr marL="0" lvl="0" indent="0">
              <a:buFont typeface="+mj-lt"/>
              <a:buNone/>
            </a:pPr>
            <a:r>
              <a:rPr lang="en-GB" sz="1200" kern="1200" dirty="0">
                <a:solidFill>
                  <a:schemeClr val="tx1"/>
                </a:solidFill>
                <a:effectLst/>
                <a:latin typeface="+mn-lt"/>
                <a:ea typeface="+mn-ea"/>
                <a:cs typeface="+mn-cs"/>
              </a:rPr>
              <a:t>six, cinq, il y a</a:t>
            </a:r>
          </a:p>
          <a:p>
            <a:pPr marL="0" lvl="0" indent="0">
              <a:buFont typeface="+mj-lt"/>
              <a:buNone/>
            </a:pPr>
            <a:r>
              <a:rPr lang="en-GB" sz="1200" kern="1200" dirty="0">
                <a:solidFill>
                  <a:schemeClr val="tx1"/>
                </a:solidFill>
                <a:effectLst/>
                <a:latin typeface="+mn-lt"/>
                <a:ea typeface="+mn-ea"/>
                <a:cs typeface="+mn-cs"/>
              </a:rPr>
              <a:t>et, </a:t>
            </a:r>
            <a:r>
              <a:rPr lang="en-GB" sz="1200" kern="1200" dirty="0" err="1">
                <a:solidFill>
                  <a:schemeClr val="tx1"/>
                </a:solidFill>
                <a:effectLst/>
                <a:latin typeface="+mn-lt"/>
                <a:ea typeface="+mn-ea"/>
                <a:cs typeface="+mn-cs"/>
              </a:rPr>
              <a:t>mais</a:t>
            </a:r>
            <a:r>
              <a:rPr lang="en-GB" sz="1200" kern="1200" dirty="0">
                <a:solidFill>
                  <a:schemeClr val="tx1"/>
                </a:solidFill>
                <a:effectLst/>
                <a:latin typeface="+mn-lt"/>
                <a:ea typeface="+mn-ea"/>
                <a:cs typeface="+mn-cs"/>
              </a:rPr>
              <a:t>, à</a:t>
            </a:r>
          </a:p>
          <a:p>
            <a:pPr marL="0" lvl="0" indent="0">
              <a:buFont typeface="+mj-lt"/>
              <a:buNone/>
            </a:pPr>
            <a:r>
              <a:rPr lang="en-GB" sz="1200" kern="1200" dirty="0">
                <a:solidFill>
                  <a:schemeClr val="tx1"/>
                </a:solidFill>
                <a:effectLst/>
                <a:latin typeface="+mn-lt"/>
                <a:ea typeface="+mn-ea"/>
                <a:cs typeface="+mn-cs"/>
              </a:rPr>
              <a:t>il a, il y a, </a:t>
            </a:r>
            <a:r>
              <a:rPr lang="en-GB" sz="1200" kern="1200" dirty="0" err="1">
                <a:solidFill>
                  <a:schemeClr val="tx1"/>
                </a:solidFill>
                <a:effectLst/>
                <a:latin typeface="+mn-lt"/>
                <a:ea typeface="+mn-ea"/>
                <a:cs typeface="+mn-cs"/>
              </a:rPr>
              <a:t>elle</a:t>
            </a:r>
            <a:r>
              <a:rPr lang="en-GB" sz="1200" kern="1200" dirty="0">
                <a:solidFill>
                  <a:schemeClr val="tx1"/>
                </a:solidFill>
                <a:effectLst/>
                <a:latin typeface="+mn-lt"/>
                <a:ea typeface="+mn-ea"/>
                <a:cs typeface="+mn-cs"/>
              </a:rPr>
              <a:t> a</a:t>
            </a: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written comprehension and read aloud of the new vocabulary for this week.</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for a French word. Elicit pronunciation from pupils.</a:t>
            </a:r>
          </a:p>
          <a:p>
            <a:pPr marL="0" marR="0" lvl="0" indent="0" algn="l" rtl="0">
              <a:lnSpc>
                <a:spcPct val="100000"/>
              </a:lnSpc>
              <a:spcBef>
                <a:spcPts val="0"/>
              </a:spcBef>
              <a:spcAft>
                <a:spcPts val="0"/>
              </a:spcAft>
              <a:buClr>
                <a:schemeClr val="dk1"/>
              </a:buClr>
              <a:buSzPts val="1200"/>
              <a:buFont typeface="Calibri"/>
              <a:buNone/>
            </a:pPr>
            <a:r>
              <a:rPr lang="en-GB" b="0" dirty="0"/>
              <a:t>2. Click for the English meaning and picture prompt. Elicit the French word again.</a:t>
            </a:r>
          </a:p>
          <a:p>
            <a:pPr marL="0" marR="0" lvl="0" indent="0" algn="l" rtl="0">
              <a:lnSpc>
                <a:spcPct val="100000"/>
              </a:lnSpc>
              <a:spcBef>
                <a:spcPts val="0"/>
              </a:spcBef>
              <a:spcAft>
                <a:spcPts val="0"/>
              </a:spcAft>
              <a:buClr>
                <a:schemeClr val="dk1"/>
              </a:buClr>
              <a:buSzPts val="1200"/>
              <a:buFont typeface="Calibri"/>
              <a:buNone/>
            </a:pPr>
            <a:r>
              <a:rPr lang="en-GB" b="0" dirty="0"/>
              <a:t>3. Present all five words like this, in order.</a:t>
            </a:r>
          </a:p>
          <a:p>
            <a:pPr marL="0" marR="0" lvl="0" indent="0" algn="l" rtl="0">
              <a:lnSpc>
                <a:spcPct val="100000"/>
              </a:lnSpc>
              <a:spcBef>
                <a:spcPts val="0"/>
              </a:spcBef>
              <a:spcAft>
                <a:spcPts val="0"/>
              </a:spcAft>
              <a:buClr>
                <a:schemeClr val="dk1"/>
              </a:buClr>
              <a:buSzPts val="1200"/>
              <a:buFont typeface="Calibri"/>
              <a:buNone/>
            </a:pPr>
            <a:r>
              <a:rPr lang="en-GB" b="0" dirty="0"/>
              <a:t>4. Click for one English meaning to disappear.  Elicit the English meaning from pupils. Continue with the remaining items.</a:t>
            </a:r>
          </a:p>
          <a:p>
            <a:pPr marL="0" marR="0" lvl="0" indent="0" algn="l" rtl="0">
              <a:lnSpc>
                <a:spcPct val="100000"/>
              </a:lnSpc>
              <a:spcBef>
                <a:spcPts val="0"/>
              </a:spcBef>
              <a:spcAft>
                <a:spcPts val="0"/>
              </a:spcAft>
              <a:buClr>
                <a:schemeClr val="dk1"/>
              </a:buClr>
              <a:buSzPts val="1200"/>
              <a:buFont typeface="Calibri"/>
              <a:buNone/>
            </a:pPr>
            <a:r>
              <a:rPr lang="en-GB" b="0" dirty="0"/>
              <a:t>5. Click for the French word to disappear.  Elicit the French from pupils. Continue with the remaining items.</a:t>
            </a:r>
            <a:br>
              <a:rPr lang="en-GB" b="0" dirty="0"/>
            </a:b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359714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5" name="Google Shape;165;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3 minutes</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recap postnominal adjective agreement and remind pupils about the gender agreement pattern for adjectives ending –</a:t>
            </a:r>
            <a:r>
              <a:rPr lang="en-GB" b="0" dirty="0" err="1"/>
              <a:t>eux</a:t>
            </a:r>
            <a:r>
              <a:rPr lang="en-GB" b="0" dirty="0"/>
              <a:t>.</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through the animations to present the information.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Elicit English translations for the French examples provided. </a:t>
            </a:r>
          </a:p>
          <a:p>
            <a:pPr marL="228600" marR="0" lvl="0" indent="-228600" algn="l" rtl="0">
              <a:lnSpc>
                <a:spcPct val="100000"/>
              </a:lnSpc>
              <a:spcBef>
                <a:spcPts val="0"/>
              </a:spcBef>
              <a:spcAft>
                <a:spcPts val="0"/>
              </a:spcAft>
              <a:buClr>
                <a:schemeClr val="dk1"/>
              </a:buClr>
              <a:buSzPts val="1200"/>
              <a:buFont typeface="Calibri"/>
              <a:buAutoNum type="arabicPeriod"/>
            </a:pPr>
            <a:endParaRPr lang="en-GB" dirty="0"/>
          </a:p>
          <a:p>
            <a:pPr marL="0" marR="0" lvl="0" indent="0" algn="l" rtl="0">
              <a:lnSpc>
                <a:spcPct val="100000"/>
              </a:lnSpc>
              <a:spcBef>
                <a:spcPts val="0"/>
              </a:spcBef>
              <a:spcAft>
                <a:spcPts val="0"/>
              </a:spcAft>
              <a:buClr>
                <a:schemeClr val="dk1"/>
              </a:buClr>
              <a:buSzPts val="1200"/>
              <a:buFont typeface="Calibri"/>
              <a:buNone/>
            </a:pPr>
            <a:r>
              <a:rPr lang="en-GB" dirty="0"/>
              <a:t>Callout 1 highlights the difference between English and French.</a:t>
            </a:r>
          </a:p>
          <a:p>
            <a:pPr marL="0" marR="0" lvl="0" indent="0" algn="l" rtl="0">
              <a:lnSpc>
                <a:spcPct val="100000"/>
              </a:lnSpc>
              <a:spcBef>
                <a:spcPts val="0"/>
              </a:spcBef>
              <a:spcAft>
                <a:spcPts val="0"/>
              </a:spcAft>
              <a:buClr>
                <a:schemeClr val="dk1"/>
              </a:buClr>
              <a:buSzPts val="1200"/>
              <a:buFont typeface="Calibri"/>
              <a:buNone/>
            </a:pPr>
            <a:r>
              <a:rPr lang="en-GB" dirty="0"/>
              <a:t>Callout 2 reminds pupils about gender agreement of adjectives. </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dirty="0"/>
              <a:t>Callout 2 reminds pupils about –</a:t>
            </a:r>
            <a:r>
              <a:rPr lang="en-GB" dirty="0" err="1"/>
              <a:t>eux</a:t>
            </a:r>
            <a:r>
              <a:rPr lang="en-GB" dirty="0"/>
              <a:t> changing to –</a:t>
            </a:r>
            <a:r>
              <a:rPr lang="en-GB" dirty="0" err="1"/>
              <a:t>euse</a:t>
            </a:r>
            <a:r>
              <a:rPr lang="en-GB" dirty="0"/>
              <a:t>.</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166" name="Google Shape;166;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4</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682072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0" baseline="0" dirty="0"/>
              <a:t> </a:t>
            </a:r>
            <a:r>
              <a:rPr lang="en-GB" b="1" baseline="0" dirty="0"/>
              <a:t>3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baseline="0" dirty="0"/>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b="1" dirty="0"/>
              <a:t>Aim: </a:t>
            </a:r>
            <a:r>
              <a:rPr lang="en-GB" b="0" dirty="0"/>
              <a:t>to reinforce the idea that many adjectives add an –e to describe a feminine noun.</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GB" b="0" dirty="0"/>
          </a:p>
          <a:p>
            <a:r>
              <a:rPr lang="en-GB" b="1" dirty="0"/>
              <a:t>Procedure:</a:t>
            </a:r>
          </a:p>
          <a:p>
            <a:pPr>
              <a:buAutoNum type="arabicPeriod"/>
            </a:pPr>
            <a:r>
              <a:rPr lang="en-GB" b="0" dirty="0"/>
              <a:t> Ensure that pupils understand the task.</a:t>
            </a:r>
          </a:p>
          <a:p>
            <a:pPr>
              <a:buAutoNum type="arabicPeriod"/>
            </a:pPr>
            <a:r>
              <a:rPr lang="en-GB" b="0" dirty="0"/>
              <a:t> Elicit each phrase chorally from pupils and click to confirm the correct adjective form.</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9445270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Timing:</a:t>
            </a:r>
            <a:r>
              <a:rPr lang="en-GB" b="0" baseline="0" dirty="0"/>
              <a:t> 7 minutes [6 slides]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Aim: </a:t>
            </a:r>
            <a:r>
              <a:rPr lang="en-GB" b="0" dirty="0"/>
              <a:t>to use correct forms of </a:t>
            </a:r>
            <a:r>
              <a:rPr lang="en-GB" b="0" dirty="0" err="1"/>
              <a:t>avoir</a:t>
            </a:r>
            <a:r>
              <a:rPr lang="en-GB" b="0" dirty="0"/>
              <a:t>, determiner, noun and adjective.</a:t>
            </a:r>
            <a:endParaRPr lang="en-GB" b="1" dirty="0"/>
          </a:p>
          <a:p>
            <a:endParaRPr lang="en-GB" b="1" dirty="0"/>
          </a:p>
          <a:p>
            <a:r>
              <a:rPr lang="en-GB" b="1" dirty="0"/>
              <a:t>Procedure:</a:t>
            </a:r>
          </a:p>
          <a:p>
            <a:pPr>
              <a:buAutoNum type="arabicPeriod"/>
            </a:pPr>
            <a:r>
              <a:rPr lang="en-GB" b="0" dirty="0"/>
              <a:t> Tell students they need to use the words, starting from the bottom, to climb up the mountain (so that they translate the sentence!). </a:t>
            </a:r>
          </a:p>
          <a:p>
            <a:pPr>
              <a:buAutoNum type="arabicPeriod"/>
            </a:pPr>
            <a:r>
              <a:rPr lang="en-GB" b="0" dirty="0"/>
              <a:t> Ask students to work in pairs to practise first.</a:t>
            </a:r>
          </a:p>
          <a:p>
            <a:pPr>
              <a:buAutoNum type="arabicPeriod"/>
            </a:pPr>
            <a:r>
              <a:rPr lang="en-GB" b="0" dirty="0"/>
              <a:t> Click to trigger the timer (15 seconds per sentence).</a:t>
            </a:r>
          </a:p>
          <a:p>
            <a:pPr>
              <a:buAutoNum type="arabicPeriod"/>
            </a:pPr>
            <a:r>
              <a:rPr lang="en-GB" b="0" dirty="0"/>
              <a:t> Ask a volunteer from a pair to say the French sentence out loud.</a:t>
            </a:r>
          </a:p>
          <a:p>
            <a:pPr>
              <a:buAutoNum type="arabicPeriod"/>
            </a:pPr>
            <a:r>
              <a:rPr lang="en-GB" b="0" dirty="0"/>
              <a:t> Click on the English sentence to hear the French translation.</a:t>
            </a:r>
          </a:p>
          <a:p>
            <a:pPr>
              <a:buAutoNum type="arabicPeriod"/>
            </a:pPr>
            <a:r>
              <a:rPr lang="en-GB" b="0" dirty="0"/>
              <a:t> Repeat with the next 5 sentences (there are 6 in total).</a:t>
            </a:r>
            <a:endParaRPr lang="en-GB" dirty="0"/>
          </a:p>
          <a:p>
            <a:pPr>
              <a:lnSpc>
                <a:spcPct val="100000"/>
              </a:lnSpc>
            </a:pPr>
            <a:endParaRPr lang="en-GB" sz="1200" b="0" strike="noStrike" spc="-1" dirty="0">
              <a:latin typeface="Arial"/>
            </a:endParaRPr>
          </a:p>
          <a:p>
            <a:pPr>
              <a:lnSpc>
                <a:spcPct val="100000"/>
              </a:lnSpc>
            </a:pPr>
            <a:r>
              <a:rPr lang="en-GB" sz="1200" b="1" strike="noStrike" spc="-1" dirty="0">
                <a:latin typeface="Arial"/>
              </a:rPr>
              <a:t>Transcript</a:t>
            </a:r>
            <a:r>
              <a:rPr lang="en-GB" sz="1200" b="0" strike="noStrike" spc="-1" dirty="0">
                <a:latin typeface="Arial"/>
              </a:rPr>
              <a:t>:</a:t>
            </a:r>
          </a:p>
          <a:p>
            <a:pPr>
              <a:lnSpc>
                <a:spcPct val="100000"/>
              </a:lnSpc>
            </a:pPr>
            <a:r>
              <a:rPr lang="en-GB" sz="1200" b="0" strike="noStrike" spc="-1" dirty="0">
                <a:latin typeface="Arial"/>
              </a:rPr>
              <a:t>Il a ton cahier </a:t>
            </a:r>
            <a:r>
              <a:rPr lang="en-GB" sz="1200" b="0" strike="noStrike" spc="-1" dirty="0" err="1">
                <a:latin typeface="Arial"/>
              </a:rPr>
              <a:t>français</a:t>
            </a:r>
            <a:r>
              <a:rPr lang="en-GB" sz="1200" b="0" strike="noStrike" spc="-1" dirty="0">
                <a:latin typeface="Arial"/>
              </a:rPr>
              <a:t>.</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4991175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[2/6]</a:t>
            </a:r>
            <a:endParaRPr lang="en-GB" dirty="0"/>
          </a:p>
          <a:p>
            <a:pPr>
              <a:lnSpc>
                <a:spcPct val="100000"/>
              </a:lnSpc>
            </a:pPr>
            <a:endParaRPr lang="en-GB" sz="1200" b="0" strike="noStrike" spc="-1" dirty="0">
              <a:latin typeface="Arial"/>
            </a:endParaRPr>
          </a:p>
          <a:p>
            <a:pPr>
              <a:lnSpc>
                <a:spcPct val="100000"/>
              </a:lnSpc>
            </a:pPr>
            <a:r>
              <a:rPr lang="en-GB" sz="1200" b="1" strike="noStrike" spc="-1" dirty="0">
                <a:latin typeface="Arial"/>
              </a:rPr>
              <a:t>Transcript</a:t>
            </a:r>
            <a:r>
              <a:rPr lang="en-GB" sz="1200" b="0" strike="noStrike" spc="-1" dirty="0">
                <a:latin typeface="Arial"/>
              </a:rPr>
              <a:t>:</a:t>
            </a:r>
          </a:p>
          <a:p>
            <a:pPr>
              <a:lnSpc>
                <a:spcPct val="100000"/>
              </a:lnSpc>
            </a:pPr>
            <a:r>
              <a:rPr lang="en-GB" sz="1200" b="0" strike="noStrike" spc="-1" dirty="0">
                <a:latin typeface="Arial"/>
              </a:rPr>
              <a:t>Tu as </a:t>
            </a:r>
            <a:r>
              <a:rPr lang="en-GB" sz="1200" b="0" strike="noStrike" spc="-1" dirty="0" err="1">
                <a:latin typeface="Arial"/>
              </a:rPr>
              <a:t>mon</a:t>
            </a:r>
            <a:r>
              <a:rPr lang="en-GB" sz="1200" b="0" strike="noStrike" spc="-1" dirty="0">
                <a:latin typeface="Arial"/>
              </a:rPr>
              <a:t> chapeau vert.</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3028072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[3/6]</a:t>
            </a:r>
            <a:endParaRPr lang="en-GB" dirty="0"/>
          </a:p>
          <a:p>
            <a:pPr>
              <a:lnSpc>
                <a:spcPct val="100000"/>
              </a:lnSpc>
            </a:pP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Transcript</a:t>
            </a:r>
            <a:r>
              <a:rPr lang="en-GB" sz="1200" b="0" strike="noStrike" spc="-1" dirty="0">
                <a:latin typeface="Arial"/>
              </a:rPr>
              <a:t>:</a:t>
            </a:r>
          </a:p>
          <a:p>
            <a:pPr>
              <a:lnSpc>
                <a:spcPct val="100000"/>
              </a:lnSpc>
            </a:pPr>
            <a:r>
              <a:rPr lang="en-GB" sz="1200" b="0" strike="noStrike" spc="-1" dirty="0" err="1">
                <a:latin typeface="Arial"/>
              </a:rPr>
              <a:t>J’ai</a:t>
            </a:r>
            <a:r>
              <a:rPr lang="en-GB" sz="1200" b="0" strike="noStrike" spc="-1" dirty="0">
                <a:latin typeface="Arial"/>
              </a:rPr>
              <a:t> </a:t>
            </a:r>
            <a:r>
              <a:rPr lang="en-GB" sz="1200" b="0" strike="noStrike" spc="-1" dirty="0" err="1">
                <a:latin typeface="Arial"/>
              </a:rPr>
              <a:t>une</a:t>
            </a:r>
            <a:r>
              <a:rPr lang="en-GB" sz="1200" b="0" strike="noStrike" spc="-1" dirty="0">
                <a:latin typeface="Arial"/>
              </a:rPr>
              <a:t> </a:t>
            </a:r>
            <a:r>
              <a:rPr lang="en-GB" sz="1200" b="0" strike="noStrike" spc="-1" dirty="0" err="1">
                <a:latin typeface="Arial"/>
              </a:rPr>
              <a:t>maison</a:t>
            </a:r>
            <a:r>
              <a:rPr lang="en-GB" sz="1200" b="0" strike="noStrike" spc="-1" dirty="0">
                <a:latin typeface="Arial"/>
              </a:rPr>
              <a:t> </a:t>
            </a:r>
            <a:r>
              <a:rPr lang="en-GB" sz="1200" b="0" strike="noStrike" spc="-1" dirty="0" err="1">
                <a:latin typeface="Arial"/>
              </a:rPr>
              <a:t>différente</a:t>
            </a:r>
            <a:r>
              <a:rPr lang="en-GB" sz="1200" b="0" strike="noStrike" spc="-1" dirty="0">
                <a:latin typeface="Arial"/>
              </a:rPr>
              <a:t>.</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2107995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[4/6]</a:t>
            </a:r>
            <a:endParaRPr lang="en-GB" dirty="0"/>
          </a:p>
          <a:p>
            <a:pPr>
              <a:lnSpc>
                <a:spcPct val="100000"/>
              </a:lnSpc>
            </a:pP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Transcript</a:t>
            </a:r>
            <a:r>
              <a:rPr lang="en-GB" sz="1200" b="0" strike="noStrike" spc="-1" dirty="0">
                <a:latin typeface="Arial"/>
              </a:rPr>
              <a:t>:</a:t>
            </a:r>
          </a:p>
          <a:p>
            <a:pPr>
              <a:lnSpc>
                <a:spcPct val="100000"/>
              </a:lnSpc>
            </a:pPr>
            <a:r>
              <a:rPr lang="en-GB" sz="1200" b="0" strike="noStrike" spc="-1" dirty="0">
                <a:latin typeface="Arial"/>
              </a:rPr>
              <a:t>Elle </a:t>
            </a:r>
            <a:r>
              <a:rPr lang="en-GB" sz="1200" b="0" strike="noStrike" spc="-1" dirty="0" err="1">
                <a:latin typeface="Arial"/>
              </a:rPr>
              <a:t>aime</a:t>
            </a:r>
            <a:r>
              <a:rPr lang="en-GB" sz="1200" b="0" strike="noStrike" spc="-1" dirty="0">
                <a:latin typeface="Arial"/>
              </a:rPr>
              <a:t> le film lent.</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1606160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50638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045259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698139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6440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3240447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4756586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6528535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10491969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7397182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6099952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6615897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pPr lvl="0"/>
            <a:r>
              <a:rPr lang="en-US"/>
              <a:t>Click to edit Master text styles</a:t>
            </a: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6422920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6436617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529918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29967417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4634336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solidFill>
                  <a:schemeClr val="accent5">
                    <a:lumMod val="50000"/>
                  </a:schemeClr>
                </a:solidFill>
                <a:latin typeface="Tw Cen MT" panose="020B0602020104020603"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accent5">
                    <a:lumMod val="50000"/>
                  </a:schemeClr>
                </a:solidFill>
                <a:latin typeface="Tw Cen MT" panose="020B06020201040206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350866492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470257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a:prstGeom prst="rect">
            <a:avLst/>
          </a:prstGeo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1335678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103547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a:prstGeom prst="rect">
            <a:avLst/>
          </a:prstGeo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580200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Tree>
    <p:extLst>
      <p:ext uri="{BB962C8B-B14F-4D97-AF65-F5344CB8AC3E}">
        <p14:creationId xmlns:p14="http://schemas.microsoft.com/office/powerpoint/2010/main" val="1669340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1257142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224909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5183188" y="987427"/>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12/03/2023</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3498998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12/03/2023</a:t>
            </a:fld>
            <a:endParaRPr lang="en-GB"/>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GB"/>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6102103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443073"/>
            <a:ext cx="10515600" cy="1325563"/>
          </a:xfrm>
          <a:prstGeom prst="rect">
            <a:avLst/>
          </a:prstGeo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12/03/2023</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86412449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a:prstGeom prst="rect">
            <a:avLst/>
          </a:prstGeo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80FB12E3-6F75-41C0-8FD2-F7ED0FB4E94A}" type="datetimeFigureOut">
              <a:rPr lang="en-GB" smtClean="0"/>
              <a:t>12/03/2023</a:t>
            </a:fld>
            <a:endParaRPr lang="en-GB"/>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AD31E8EB-F65A-4D69-92C9-21AA3BC167FC}" type="slidenum">
              <a:rPr lang="en-GB" smtClean="0"/>
              <a:t>‹#›</a:t>
            </a:fld>
            <a:endParaRPr lang="en-GB"/>
          </a:p>
        </p:txBody>
      </p:sp>
    </p:spTree>
    <p:extLst>
      <p:ext uri="{BB962C8B-B14F-4D97-AF65-F5344CB8AC3E}">
        <p14:creationId xmlns:p14="http://schemas.microsoft.com/office/powerpoint/2010/main" val="153903669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D7A33-7853-4EB4-AABF-D3211206BD5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AC7E99E-6FCB-4FCA-8969-E90EE53F034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5AA7FBE9-B5D3-4673-A314-8D9E0E611991}"/>
              </a:ext>
            </a:extLst>
          </p:cNvPr>
          <p:cNvSpPr>
            <a:spLocks noGrp="1"/>
          </p:cNvSpPr>
          <p:nvPr>
            <p:ph type="dt" sz="half" idx="10"/>
          </p:nvPr>
        </p:nvSpPr>
        <p:spPr/>
        <p:txBody>
          <a:bodyPr/>
          <a:lstStyle/>
          <a:p>
            <a:fld id="{A8F2A7EC-56B3-430A-B84F-D46E877EB8AA}" type="datetimeFigureOut">
              <a:rPr lang="en-GB" smtClean="0"/>
              <a:t>12/03/2023</a:t>
            </a:fld>
            <a:endParaRPr lang="en-GB"/>
          </a:p>
        </p:txBody>
      </p:sp>
      <p:sp>
        <p:nvSpPr>
          <p:cNvPr id="5" name="Footer Placeholder 4">
            <a:extLst>
              <a:ext uri="{FF2B5EF4-FFF2-40B4-BE49-F238E27FC236}">
                <a16:creationId xmlns:a16="http://schemas.microsoft.com/office/drawing/2014/main" id="{2A9CC368-178C-428D-98B4-B4E8BEDE833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CE92F28-0C9A-467D-8ADB-1D4D102AD845}"/>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3313940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910E70-BBA3-4B2E-B9AD-BFE4BC3A2ABA}"/>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E001FA7-821A-43B4-B251-82C810CE4EB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5D99174-0327-423C-96F9-F48BDB21DBED}"/>
              </a:ext>
            </a:extLst>
          </p:cNvPr>
          <p:cNvSpPr>
            <a:spLocks noGrp="1"/>
          </p:cNvSpPr>
          <p:nvPr>
            <p:ph type="dt" sz="half" idx="10"/>
          </p:nvPr>
        </p:nvSpPr>
        <p:spPr/>
        <p:txBody>
          <a:bodyPr/>
          <a:lstStyle/>
          <a:p>
            <a:fld id="{A8F2A7EC-56B3-430A-B84F-D46E877EB8AA}" type="datetimeFigureOut">
              <a:rPr lang="en-GB" smtClean="0"/>
              <a:t>12/03/2023</a:t>
            </a:fld>
            <a:endParaRPr lang="en-GB"/>
          </a:p>
        </p:txBody>
      </p:sp>
      <p:sp>
        <p:nvSpPr>
          <p:cNvPr id="5" name="Footer Placeholder 4">
            <a:extLst>
              <a:ext uri="{FF2B5EF4-FFF2-40B4-BE49-F238E27FC236}">
                <a16:creationId xmlns:a16="http://schemas.microsoft.com/office/drawing/2014/main" id="{9A9DBC09-EA88-4787-811F-A95F590FAFC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C674032-3A40-4A2D-A74D-1E7A134DEEB9}"/>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5788245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016C07-4500-48E6-A183-498520A7BD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75D7393-22A0-44D5-9E80-1BC5F448399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CAA88A-337A-4458-B56E-10892C3E15B1}"/>
              </a:ext>
            </a:extLst>
          </p:cNvPr>
          <p:cNvSpPr>
            <a:spLocks noGrp="1"/>
          </p:cNvSpPr>
          <p:nvPr>
            <p:ph type="dt" sz="half" idx="10"/>
          </p:nvPr>
        </p:nvSpPr>
        <p:spPr/>
        <p:txBody>
          <a:bodyPr/>
          <a:lstStyle/>
          <a:p>
            <a:fld id="{A8F2A7EC-56B3-430A-B84F-D46E877EB8AA}" type="datetimeFigureOut">
              <a:rPr lang="en-GB" smtClean="0"/>
              <a:t>12/03/2023</a:t>
            </a:fld>
            <a:endParaRPr lang="en-GB"/>
          </a:p>
        </p:txBody>
      </p:sp>
      <p:sp>
        <p:nvSpPr>
          <p:cNvPr id="5" name="Footer Placeholder 4">
            <a:extLst>
              <a:ext uri="{FF2B5EF4-FFF2-40B4-BE49-F238E27FC236}">
                <a16:creationId xmlns:a16="http://schemas.microsoft.com/office/drawing/2014/main" id="{078A783A-5BAC-408B-8877-5DA455797F5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B5EB7F1-E283-4AEF-9829-7233074F4140}"/>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0915507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B5853-2E4F-4701-B16F-30221528944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CA832FC-8C71-4F15-A291-7220897D278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B098AAA-2D0E-40D2-B393-BF26A3FE65F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77710F7-BAA5-42F1-A101-D452AED4461F}"/>
              </a:ext>
            </a:extLst>
          </p:cNvPr>
          <p:cNvSpPr>
            <a:spLocks noGrp="1"/>
          </p:cNvSpPr>
          <p:nvPr>
            <p:ph type="dt" sz="half" idx="10"/>
          </p:nvPr>
        </p:nvSpPr>
        <p:spPr/>
        <p:txBody>
          <a:bodyPr/>
          <a:lstStyle/>
          <a:p>
            <a:fld id="{A8F2A7EC-56B3-430A-B84F-D46E877EB8AA}" type="datetimeFigureOut">
              <a:rPr lang="en-GB" smtClean="0"/>
              <a:t>12/03/2023</a:t>
            </a:fld>
            <a:endParaRPr lang="en-GB"/>
          </a:p>
        </p:txBody>
      </p:sp>
      <p:sp>
        <p:nvSpPr>
          <p:cNvPr id="6" name="Footer Placeholder 5">
            <a:extLst>
              <a:ext uri="{FF2B5EF4-FFF2-40B4-BE49-F238E27FC236}">
                <a16:creationId xmlns:a16="http://schemas.microsoft.com/office/drawing/2014/main" id="{A4FB7D1F-37B9-44ED-95FA-64FEAB58422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A483197-B57A-4D84-8650-5DBEBE4BFE88}"/>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5422593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DB426-6E99-4EB5-9357-2D584BE6972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373702C-52F9-4D45-BB99-BC1EA3BDE8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BBC230B-93EA-4D78-AEF4-F376CFA687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154EA5C-E5B8-4961-B661-F1A80580E2D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027A84C-2A26-4E4A-885D-DAB8B448E3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9F56EFE-FE4D-49D8-9C6D-FF4A199609F8}"/>
              </a:ext>
            </a:extLst>
          </p:cNvPr>
          <p:cNvSpPr>
            <a:spLocks noGrp="1"/>
          </p:cNvSpPr>
          <p:nvPr>
            <p:ph type="dt" sz="half" idx="10"/>
          </p:nvPr>
        </p:nvSpPr>
        <p:spPr/>
        <p:txBody>
          <a:bodyPr/>
          <a:lstStyle/>
          <a:p>
            <a:fld id="{A8F2A7EC-56B3-430A-B84F-D46E877EB8AA}" type="datetimeFigureOut">
              <a:rPr lang="en-GB" smtClean="0"/>
              <a:t>12/03/2023</a:t>
            </a:fld>
            <a:endParaRPr lang="en-GB"/>
          </a:p>
        </p:txBody>
      </p:sp>
      <p:sp>
        <p:nvSpPr>
          <p:cNvPr id="8" name="Footer Placeholder 7">
            <a:extLst>
              <a:ext uri="{FF2B5EF4-FFF2-40B4-BE49-F238E27FC236}">
                <a16:creationId xmlns:a16="http://schemas.microsoft.com/office/drawing/2014/main" id="{99EDFCFE-F667-45A2-A121-BD131CF5BA7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9E9DADA1-81BC-46E2-85F5-BBB52B84D0D6}"/>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41095098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pPr lvl="0"/>
            <a:r>
              <a:rPr lang="en-US"/>
              <a:t>Click to edit Master text styles</a:t>
            </a: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90127632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C8566-1D78-4B06-ABEA-138CF234710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D00745A-78E4-4416-B3ED-5797215C653E}"/>
              </a:ext>
            </a:extLst>
          </p:cNvPr>
          <p:cNvSpPr>
            <a:spLocks noGrp="1"/>
          </p:cNvSpPr>
          <p:nvPr>
            <p:ph type="dt" sz="half" idx="10"/>
          </p:nvPr>
        </p:nvSpPr>
        <p:spPr/>
        <p:txBody>
          <a:bodyPr/>
          <a:lstStyle/>
          <a:p>
            <a:fld id="{A8F2A7EC-56B3-430A-B84F-D46E877EB8AA}" type="datetimeFigureOut">
              <a:rPr lang="en-GB" smtClean="0"/>
              <a:t>12/03/2023</a:t>
            </a:fld>
            <a:endParaRPr lang="en-GB"/>
          </a:p>
        </p:txBody>
      </p:sp>
      <p:sp>
        <p:nvSpPr>
          <p:cNvPr id="4" name="Footer Placeholder 3">
            <a:extLst>
              <a:ext uri="{FF2B5EF4-FFF2-40B4-BE49-F238E27FC236}">
                <a16:creationId xmlns:a16="http://schemas.microsoft.com/office/drawing/2014/main" id="{15291CFD-0F8F-438F-8683-676E59BA6DE9}"/>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9A48A81-B10C-4101-8631-A3FB3AC931CE}"/>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403290889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B48194-4584-4E99-9700-3EF1000B13C7}"/>
              </a:ext>
            </a:extLst>
          </p:cNvPr>
          <p:cNvSpPr>
            <a:spLocks noGrp="1"/>
          </p:cNvSpPr>
          <p:nvPr>
            <p:ph type="dt" sz="half" idx="10"/>
          </p:nvPr>
        </p:nvSpPr>
        <p:spPr/>
        <p:txBody>
          <a:bodyPr/>
          <a:lstStyle/>
          <a:p>
            <a:fld id="{A8F2A7EC-56B3-430A-B84F-D46E877EB8AA}" type="datetimeFigureOut">
              <a:rPr lang="en-GB" smtClean="0"/>
              <a:t>12/03/2023</a:t>
            </a:fld>
            <a:endParaRPr lang="en-GB"/>
          </a:p>
        </p:txBody>
      </p:sp>
      <p:sp>
        <p:nvSpPr>
          <p:cNvPr id="3" name="Footer Placeholder 2">
            <a:extLst>
              <a:ext uri="{FF2B5EF4-FFF2-40B4-BE49-F238E27FC236}">
                <a16:creationId xmlns:a16="http://schemas.microsoft.com/office/drawing/2014/main" id="{541155DA-17D8-4399-8718-4C3CA036CDA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FC4926E-F98D-4F43-9641-FA4E08F99CB2}"/>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1117906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A1346-C444-4A28-A57C-C2896334949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9A5EFD7-A4CD-4690-8F82-50142C9903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2514CA21-E9A0-493C-9F46-8DC21CAFE6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BA6D6A-B165-4F0F-9B8B-E2541E7732CE}"/>
              </a:ext>
            </a:extLst>
          </p:cNvPr>
          <p:cNvSpPr>
            <a:spLocks noGrp="1"/>
          </p:cNvSpPr>
          <p:nvPr>
            <p:ph type="dt" sz="half" idx="10"/>
          </p:nvPr>
        </p:nvSpPr>
        <p:spPr/>
        <p:txBody>
          <a:bodyPr/>
          <a:lstStyle/>
          <a:p>
            <a:fld id="{A8F2A7EC-56B3-430A-B84F-D46E877EB8AA}" type="datetimeFigureOut">
              <a:rPr lang="en-GB" smtClean="0"/>
              <a:t>12/03/2023</a:t>
            </a:fld>
            <a:endParaRPr lang="en-GB"/>
          </a:p>
        </p:txBody>
      </p:sp>
      <p:sp>
        <p:nvSpPr>
          <p:cNvPr id="6" name="Footer Placeholder 5">
            <a:extLst>
              <a:ext uri="{FF2B5EF4-FFF2-40B4-BE49-F238E27FC236}">
                <a16:creationId xmlns:a16="http://schemas.microsoft.com/office/drawing/2014/main" id="{5B347729-2965-4BCA-8EC5-B5996E88EF2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56809A8-E04C-404A-9B4F-0C81EA76D880}"/>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363441808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890831-FBDC-44C5-8CB8-AB04EFAAC99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92C45F9-3AC3-4172-BB7E-744F81DE30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F57CA0A-A523-4E1F-BE5A-2C94AA4F0C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9DEC818-213F-4E30-A4E4-B8133A48090C}"/>
              </a:ext>
            </a:extLst>
          </p:cNvPr>
          <p:cNvSpPr>
            <a:spLocks noGrp="1"/>
          </p:cNvSpPr>
          <p:nvPr>
            <p:ph type="dt" sz="half" idx="10"/>
          </p:nvPr>
        </p:nvSpPr>
        <p:spPr/>
        <p:txBody>
          <a:bodyPr/>
          <a:lstStyle/>
          <a:p>
            <a:fld id="{A8F2A7EC-56B3-430A-B84F-D46E877EB8AA}" type="datetimeFigureOut">
              <a:rPr lang="en-GB" smtClean="0"/>
              <a:t>12/03/2023</a:t>
            </a:fld>
            <a:endParaRPr lang="en-GB"/>
          </a:p>
        </p:txBody>
      </p:sp>
      <p:sp>
        <p:nvSpPr>
          <p:cNvPr id="6" name="Footer Placeholder 5">
            <a:extLst>
              <a:ext uri="{FF2B5EF4-FFF2-40B4-BE49-F238E27FC236}">
                <a16:creationId xmlns:a16="http://schemas.microsoft.com/office/drawing/2014/main" id="{E9DA90B6-C618-43F8-9370-20EAEED49BB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3206722-F9AF-4076-9093-3AE24367AA04}"/>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12778805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F49209-D0AF-44BB-A51E-DA7136239AE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F4CFE05-944B-4310-9F4A-BA473BFC15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5F4F8C7-E8FA-4099-8EDD-CC2492E7E372}"/>
              </a:ext>
            </a:extLst>
          </p:cNvPr>
          <p:cNvSpPr>
            <a:spLocks noGrp="1"/>
          </p:cNvSpPr>
          <p:nvPr>
            <p:ph type="dt" sz="half" idx="10"/>
          </p:nvPr>
        </p:nvSpPr>
        <p:spPr/>
        <p:txBody>
          <a:bodyPr/>
          <a:lstStyle/>
          <a:p>
            <a:fld id="{A8F2A7EC-56B3-430A-B84F-D46E877EB8AA}" type="datetimeFigureOut">
              <a:rPr lang="en-GB" smtClean="0"/>
              <a:t>12/03/2023</a:t>
            </a:fld>
            <a:endParaRPr lang="en-GB"/>
          </a:p>
        </p:txBody>
      </p:sp>
      <p:sp>
        <p:nvSpPr>
          <p:cNvPr id="5" name="Footer Placeholder 4">
            <a:extLst>
              <a:ext uri="{FF2B5EF4-FFF2-40B4-BE49-F238E27FC236}">
                <a16:creationId xmlns:a16="http://schemas.microsoft.com/office/drawing/2014/main" id="{C8F72B05-CFA8-4557-9E7E-5CFFE6E9E41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2889F9C-65B9-47E0-BFAD-B949E8A82D5B}"/>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28442987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C8146D5-3023-4B01-92B0-AD4E0FCF491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6AA46E7-F170-4885-BDE5-5D6374215E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2E2A555-ED81-4885-8D15-6B796FF3DEC5}"/>
              </a:ext>
            </a:extLst>
          </p:cNvPr>
          <p:cNvSpPr>
            <a:spLocks noGrp="1"/>
          </p:cNvSpPr>
          <p:nvPr>
            <p:ph type="dt" sz="half" idx="10"/>
          </p:nvPr>
        </p:nvSpPr>
        <p:spPr/>
        <p:txBody>
          <a:bodyPr/>
          <a:lstStyle/>
          <a:p>
            <a:fld id="{A8F2A7EC-56B3-430A-B84F-D46E877EB8AA}" type="datetimeFigureOut">
              <a:rPr lang="en-GB" smtClean="0"/>
              <a:t>12/03/2023</a:t>
            </a:fld>
            <a:endParaRPr lang="en-GB"/>
          </a:p>
        </p:txBody>
      </p:sp>
      <p:sp>
        <p:nvSpPr>
          <p:cNvPr id="5" name="Footer Placeholder 4">
            <a:extLst>
              <a:ext uri="{FF2B5EF4-FFF2-40B4-BE49-F238E27FC236}">
                <a16:creationId xmlns:a16="http://schemas.microsoft.com/office/drawing/2014/main" id="{96267B3B-7F82-450A-A581-EF3714146F5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2208BEC-A723-4C42-9C2F-78814C8072ED}"/>
              </a:ext>
            </a:extLst>
          </p:cNvPr>
          <p:cNvSpPr>
            <a:spLocks noGrp="1"/>
          </p:cNvSpPr>
          <p:nvPr>
            <p:ph type="sldNum" sz="quarter" idx="12"/>
          </p:nvPr>
        </p:nvSpPr>
        <p:spPr/>
        <p:txBody>
          <a:bodyPr/>
          <a:lstStyle/>
          <a:p>
            <a:fld id="{9636FBC1-0D59-4181-9187-1FCA45755053}" type="slidenum">
              <a:rPr lang="en-GB" smtClean="0"/>
              <a:t>‹#›</a:t>
            </a:fld>
            <a:endParaRPr lang="en-GB"/>
          </a:p>
        </p:txBody>
      </p:sp>
    </p:spTree>
    <p:extLst>
      <p:ext uri="{BB962C8B-B14F-4D97-AF65-F5344CB8AC3E}">
        <p14:creationId xmlns:p14="http://schemas.microsoft.com/office/powerpoint/2010/main" val="103832032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3"/>
        <p:cNvGrpSpPr/>
        <p:nvPr/>
      </p:nvGrpSpPr>
      <p:grpSpPr>
        <a:xfrm>
          <a:off x="0" y="0"/>
          <a:ext cx="0" cy="0"/>
          <a:chOff x="0" y="0"/>
          <a:chExt cx="0" cy="0"/>
        </a:xfrm>
      </p:grpSpPr>
      <p:sp>
        <p:nvSpPr>
          <p:cNvPr id="64" name="Google Shape;64;p10"/>
          <p:cNvSpPr txBox="1">
            <a:spLocks noGrp="1"/>
          </p:cNvSpPr>
          <p:nvPr>
            <p:ph type="title"/>
          </p:nvPr>
        </p:nvSpPr>
        <p:spPr>
          <a:xfrm>
            <a:off x="611967" y="595200"/>
            <a:ext cx="5268000" cy="1084800"/>
          </a:xfrm>
          <a:prstGeom prst="rect">
            <a:avLst/>
          </a:prstGeom>
        </p:spPr>
        <p:txBody>
          <a:bodyPr spcFirstLastPara="1" wrap="square" lIns="0" tIns="0" rIns="0" bIns="0" anchor="t" anchorCtr="0">
            <a:noAutofit/>
          </a:bodyPr>
          <a:lstStyle>
            <a:lvl1pPr lvl="0">
              <a:spcBef>
                <a:spcPts val="0"/>
              </a:spcBef>
              <a:spcAft>
                <a:spcPts val="0"/>
              </a:spcAft>
              <a:buSzPts val="4400"/>
              <a:buNone/>
              <a:defRPr/>
            </a:lvl1pPr>
            <a:lvl2pPr lvl="1">
              <a:spcBef>
                <a:spcPts val="0"/>
              </a:spcBef>
              <a:spcAft>
                <a:spcPts val="0"/>
              </a:spcAft>
              <a:buSzPts val="4800"/>
              <a:buNone/>
              <a:defRPr sz="2400"/>
            </a:lvl2pPr>
            <a:lvl3pPr lvl="2">
              <a:spcBef>
                <a:spcPts val="0"/>
              </a:spcBef>
              <a:spcAft>
                <a:spcPts val="0"/>
              </a:spcAft>
              <a:buSzPts val="4800"/>
              <a:buNone/>
              <a:defRPr sz="2400"/>
            </a:lvl3pPr>
            <a:lvl4pPr lvl="3">
              <a:spcBef>
                <a:spcPts val="0"/>
              </a:spcBef>
              <a:spcAft>
                <a:spcPts val="0"/>
              </a:spcAft>
              <a:buSzPts val="4800"/>
              <a:buNone/>
              <a:defRPr sz="2400"/>
            </a:lvl4pPr>
            <a:lvl5pPr lvl="4">
              <a:spcBef>
                <a:spcPts val="0"/>
              </a:spcBef>
              <a:spcAft>
                <a:spcPts val="0"/>
              </a:spcAft>
              <a:buSzPts val="4800"/>
              <a:buNone/>
              <a:defRPr sz="2400"/>
            </a:lvl5pPr>
            <a:lvl6pPr lvl="5">
              <a:spcBef>
                <a:spcPts val="0"/>
              </a:spcBef>
              <a:spcAft>
                <a:spcPts val="0"/>
              </a:spcAft>
              <a:buSzPts val="4800"/>
              <a:buNone/>
              <a:defRPr sz="2400"/>
            </a:lvl6pPr>
            <a:lvl7pPr lvl="6">
              <a:spcBef>
                <a:spcPts val="0"/>
              </a:spcBef>
              <a:spcAft>
                <a:spcPts val="0"/>
              </a:spcAft>
              <a:buSzPts val="4800"/>
              <a:buNone/>
              <a:defRPr sz="2400"/>
            </a:lvl7pPr>
            <a:lvl8pPr lvl="7">
              <a:spcBef>
                <a:spcPts val="0"/>
              </a:spcBef>
              <a:spcAft>
                <a:spcPts val="0"/>
              </a:spcAft>
              <a:buSzPts val="4800"/>
              <a:buNone/>
              <a:defRPr sz="2400"/>
            </a:lvl8pPr>
            <a:lvl9pPr lvl="8">
              <a:spcBef>
                <a:spcPts val="0"/>
              </a:spcBef>
              <a:spcAft>
                <a:spcPts val="0"/>
              </a:spcAft>
              <a:buSzPts val="4800"/>
              <a:buNone/>
              <a:defRPr sz="2400"/>
            </a:lvl9pPr>
          </a:lstStyle>
          <a:p>
            <a:endParaRPr/>
          </a:p>
        </p:txBody>
      </p:sp>
      <p:sp>
        <p:nvSpPr>
          <p:cNvPr id="65" name="Google Shape;65;p10"/>
          <p:cNvSpPr txBox="1">
            <a:spLocks noGrp="1"/>
          </p:cNvSpPr>
          <p:nvPr>
            <p:ph type="body" idx="1"/>
          </p:nvPr>
        </p:nvSpPr>
        <p:spPr>
          <a:xfrm>
            <a:off x="611967" y="1917533"/>
            <a:ext cx="5268000" cy="3974800"/>
          </a:xfrm>
          <a:prstGeom prst="rect">
            <a:avLst/>
          </a:prstGeom>
        </p:spPr>
        <p:txBody>
          <a:bodyPr spcFirstLastPara="1" wrap="square" lIns="0" tIns="0" rIns="0" bIns="0" anchor="t" anchorCtr="0">
            <a:noAutofit/>
          </a:bodyPr>
          <a:lstStyle>
            <a:lvl1pPr marL="228600" lvl="0" indent="-215900">
              <a:spcBef>
                <a:spcPts val="0"/>
              </a:spcBef>
              <a:spcAft>
                <a:spcPts val="0"/>
              </a:spcAft>
              <a:buSzPts val="3200"/>
              <a:buChar char="●"/>
              <a:defRPr/>
            </a:lvl1pPr>
            <a:lvl2pPr marL="457200" lvl="1" indent="-215900">
              <a:spcBef>
                <a:spcPts val="1000"/>
              </a:spcBef>
              <a:spcAft>
                <a:spcPts val="0"/>
              </a:spcAft>
              <a:buSzPts val="3200"/>
              <a:buChar char="–"/>
              <a:defRPr/>
            </a:lvl2pPr>
            <a:lvl3pPr marL="685800" lvl="2" indent="-203200">
              <a:spcBef>
                <a:spcPts val="1000"/>
              </a:spcBef>
              <a:spcAft>
                <a:spcPts val="0"/>
              </a:spcAft>
              <a:buSzPts val="2800"/>
              <a:buChar char="–"/>
              <a:defRPr/>
            </a:lvl3pPr>
            <a:lvl4pPr marL="914400" lvl="3" indent="-203200">
              <a:spcBef>
                <a:spcPts val="800"/>
              </a:spcBef>
              <a:spcAft>
                <a:spcPts val="0"/>
              </a:spcAft>
              <a:buSzPts val="2800"/>
              <a:buChar char="–"/>
              <a:defRPr/>
            </a:lvl4pPr>
            <a:lvl5pPr marL="1143000" lvl="4" indent="-190500">
              <a:spcBef>
                <a:spcPts val="800"/>
              </a:spcBef>
              <a:spcAft>
                <a:spcPts val="0"/>
              </a:spcAft>
              <a:buSzPts val="2400"/>
              <a:buChar char="–"/>
              <a:defRPr sz="1200"/>
            </a:lvl5pPr>
            <a:lvl6pPr marL="1371600" lvl="5" indent="-190500">
              <a:spcBef>
                <a:spcPts val="600"/>
              </a:spcBef>
              <a:spcAft>
                <a:spcPts val="0"/>
              </a:spcAft>
              <a:buSzPts val="2400"/>
              <a:buChar char="–"/>
              <a:defRPr sz="1200"/>
            </a:lvl6pPr>
            <a:lvl7pPr marL="1600200" lvl="6" indent="-177800">
              <a:spcBef>
                <a:spcPts val="600"/>
              </a:spcBef>
              <a:spcAft>
                <a:spcPts val="0"/>
              </a:spcAft>
              <a:buSzPts val="2000"/>
              <a:buChar char="–"/>
              <a:defRPr/>
            </a:lvl7pPr>
            <a:lvl8pPr marL="1828800" lvl="7" indent="-177800">
              <a:spcBef>
                <a:spcPts val="400"/>
              </a:spcBef>
              <a:spcAft>
                <a:spcPts val="0"/>
              </a:spcAft>
              <a:buSzPts val="2000"/>
              <a:buChar char="–"/>
              <a:defRPr/>
            </a:lvl8pPr>
            <a:lvl9pPr marL="2057400" lvl="8" indent="-165100">
              <a:spcBef>
                <a:spcPts val="400"/>
              </a:spcBef>
              <a:spcAft>
                <a:spcPts val="200"/>
              </a:spcAft>
              <a:buSzPts val="1600"/>
              <a:buChar char="–"/>
              <a:defRPr/>
            </a:lvl9pPr>
          </a:lstStyle>
          <a:p>
            <a:endParaRPr/>
          </a:p>
        </p:txBody>
      </p:sp>
      <p:sp>
        <p:nvSpPr>
          <p:cNvPr id="66" name="Google Shape;66;p10"/>
          <p:cNvSpPr txBox="1">
            <a:spLocks noGrp="1"/>
          </p:cNvSpPr>
          <p:nvPr>
            <p:ph type="sldNum" idx="12"/>
          </p:nvPr>
        </p:nvSpPr>
        <p:spPr>
          <a:xfrm>
            <a:off x="611960" y="6391100"/>
            <a:ext cx="960000" cy="240000"/>
          </a:xfrm>
          <a:prstGeom prst="rect">
            <a:avLst/>
          </a:prstGeom>
        </p:spPr>
        <p:txBody>
          <a:bodyPr spcFirstLastPara="1" wrap="square" lIns="0" tIns="0" rIns="0" bIns="0" anchor="t" anchorCtr="0">
            <a:noAutofit/>
          </a:bodyPr>
          <a:lstStyle>
            <a:lvl1pPr lvl="0" rtl="0">
              <a:buNone/>
              <a:defRPr sz="800">
                <a:latin typeface="Montserrat Medium"/>
                <a:ea typeface="Montserrat Medium"/>
                <a:cs typeface="Montserrat Medium"/>
                <a:sym typeface="Montserrat Medium"/>
              </a:defRPr>
            </a:lvl1pPr>
            <a:lvl2pPr lvl="1" rtl="0">
              <a:buNone/>
              <a:defRPr sz="800">
                <a:latin typeface="Montserrat Medium"/>
                <a:ea typeface="Montserrat Medium"/>
                <a:cs typeface="Montserrat Medium"/>
                <a:sym typeface="Montserrat Medium"/>
              </a:defRPr>
            </a:lvl2pPr>
            <a:lvl3pPr lvl="2" rtl="0">
              <a:buNone/>
              <a:defRPr sz="800">
                <a:latin typeface="Montserrat Medium"/>
                <a:ea typeface="Montserrat Medium"/>
                <a:cs typeface="Montserrat Medium"/>
                <a:sym typeface="Montserrat Medium"/>
              </a:defRPr>
            </a:lvl3pPr>
            <a:lvl4pPr lvl="3" rtl="0">
              <a:buNone/>
              <a:defRPr sz="800">
                <a:latin typeface="Montserrat Medium"/>
                <a:ea typeface="Montserrat Medium"/>
                <a:cs typeface="Montserrat Medium"/>
                <a:sym typeface="Montserrat Medium"/>
              </a:defRPr>
            </a:lvl4pPr>
            <a:lvl5pPr lvl="4" rtl="0">
              <a:buNone/>
              <a:defRPr sz="800">
                <a:latin typeface="Montserrat Medium"/>
                <a:ea typeface="Montserrat Medium"/>
                <a:cs typeface="Montserrat Medium"/>
                <a:sym typeface="Montserrat Medium"/>
              </a:defRPr>
            </a:lvl5pPr>
            <a:lvl6pPr lvl="5" rtl="0">
              <a:buNone/>
              <a:defRPr sz="800">
                <a:latin typeface="Montserrat Medium"/>
                <a:ea typeface="Montserrat Medium"/>
                <a:cs typeface="Montserrat Medium"/>
                <a:sym typeface="Montserrat Medium"/>
              </a:defRPr>
            </a:lvl6pPr>
            <a:lvl7pPr lvl="6" rtl="0">
              <a:buNone/>
              <a:defRPr sz="800">
                <a:latin typeface="Montserrat Medium"/>
                <a:ea typeface="Montserrat Medium"/>
                <a:cs typeface="Montserrat Medium"/>
                <a:sym typeface="Montserrat Medium"/>
              </a:defRPr>
            </a:lvl7pPr>
            <a:lvl8pPr lvl="7" rtl="0">
              <a:buNone/>
              <a:defRPr sz="800">
                <a:latin typeface="Montserrat Medium"/>
                <a:ea typeface="Montserrat Medium"/>
                <a:cs typeface="Montserrat Medium"/>
                <a:sym typeface="Montserrat Medium"/>
              </a:defRPr>
            </a:lvl8pPr>
            <a:lvl9pPr lvl="8" rtl="0">
              <a:buNone/>
              <a:defRPr sz="800">
                <a:latin typeface="Montserrat Medium"/>
                <a:ea typeface="Montserrat Medium"/>
                <a:cs typeface="Montserrat Medium"/>
                <a:sym typeface="Montserrat Medium"/>
              </a:defRPr>
            </a:lvl9pPr>
          </a:lstStyle>
          <a:p>
            <a:pPr algn="l"/>
            <a:fld id="{00000000-1234-1234-1234-123412341234}" type="slidenum">
              <a:rPr lang="en-GB" smtClean="0"/>
              <a:pPr algn="l"/>
              <a:t>‹#›</a:t>
            </a:fld>
            <a:endParaRPr lang="en-GB"/>
          </a:p>
        </p:txBody>
      </p:sp>
    </p:spTree>
    <p:extLst>
      <p:ext uri="{BB962C8B-B14F-4D97-AF65-F5344CB8AC3E}">
        <p14:creationId xmlns:p14="http://schemas.microsoft.com/office/powerpoint/2010/main" val="123910088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3"/>
          <p:cNvSpPr txBox="1">
            <a:spLocks noGrp="1"/>
          </p:cNvSpPr>
          <p:nvPr>
            <p:ph type="ctrTitle"/>
          </p:nvPr>
        </p:nvSpPr>
        <p:spPr>
          <a:xfrm>
            <a:off x="914400" y="1122363"/>
            <a:ext cx="103632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8888633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4"/>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4"/>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4"/>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4"/>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3043894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5"/>
          <p:cNvSpPr txBox="1">
            <a:spLocks noGrp="1"/>
          </p:cNvSpPr>
          <p:nvPr>
            <p:ph type="title"/>
          </p:nvPr>
        </p:nvSpPr>
        <p:spPr>
          <a:xfrm>
            <a:off x="831851" y="1709740"/>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5"/>
          <p:cNvSpPr txBox="1">
            <a:spLocks noGrp="1"/>
          </p:cNvSpPr>
          <p:nvPr>
            <p:ph type="body" idx="1"/>
          </p:nvPr>
        </p:nvSpPr>
        <p:spPr>
          <a:xfrm>
            <a:off x="831851" y="4589465"/>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5"/>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5"/>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5"/>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6026627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3340728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6"/>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6"/>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6"/>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6"/>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67632644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7"/>
          <p:cNvSpPr txBox="1">
            <a:spLocks noGrp="1"/>
          </p:cNvSpPr>
          <p:nvPr>
            <p:ph type="title"/>
          </p:nvPr>
        </p:nvSpPr>
        <p:spPr>
          <a:xfrm>
            <a:off x="839788"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7"/>
          <p:cNvSpPr txBox="1">
            <a:spLocks noGrp="1"/>
          </p:cNvSpPr>
          <p:nvPr>
            <p:ph type="body" idx="1"/>
          </p:nvPr>
        </p:nvSpPr>
        <p:spPr>
          <a:xfrm>
            <a:off x="839789"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7"/>
          <p:cNvSpPr txBox="1">
            <a:spLocks noGrp="1"/>
          </p:cNvSpPr>
          <p:nvPr>
            <p:ph type="body" idx="2"/>
          </p:nvPr>
        </p:nvSpPr>
        <p:spPr>
          <a:xfrm>
            <a:off x="839789"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7"/>
          <p:cNvSpPr txBox="1">
            <a:spLocks noGrp="1"/>
          </p:cNvSpPr>
          <p:nvPr>
            <p:ph type="body" idx="3"/>
          </p:nvPr>
        </p:nvSpPr>
        <p:spPr>
          <a:xfrm>
            <a:off x="6172201"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4"/>
          </p:nvPr>
        </p:nvSpPr>
        <p:spPr>
          <a:xfrm>
            <a:off x="6172201"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7"/>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01986506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28"/>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28"/>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28"/>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28"/>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2330650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213433898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51193017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53251037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04016841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3"/>
          <p:cNvSpPr txBox="1">
            <a:spLocks noGrp="1"/>
          </p:cNvSpPr>
          <p:nvPr>
            <p:ph type="title"/>
          </p:nvPr>
        </p:nvSpPr>
        <p:spPr>
          <a:xfrm rot="5400000">
            <a:off x="7133432"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3"/>
          <p:cNvSpPr txBox="1">
            <a:spLocks noGrp="1"/>
          </p:cNvSpPr>
          <p:nvPr>
            <p:ph type="body" idx="1"/>
          </p:nvPr>
        </p:nvSpPr>
        <p:spPr>
          <a:xfrm rot="5400000">
            <a:off x="1799432"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3"/>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3"/>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3"/>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0454651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29"/>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29"/>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29"/>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1142034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0" name="Google Shape;60;p30"/>
          <p:cNvSpPr txBox="1">
            <a:spLocks noGrp="1"/>
          </p:cNvSpPr>
          <p:nvPr>
            <p:ph type="body" idx="1"/>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pPr lvl="0"/>
            <a:r>
              <a:rPr lang="en-US"/>
              <a:t>Click to edit Master text styles</a:t>
            </a:r>
          </a:p>
        </p:txBody>
      </p:sp>
      <p:sp>
        <p:nvSpPr>
          <p:cNvPr id="61" name="Google Shape;61;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2" name="Google Shape;62;p30"/>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0"/>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0"/>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19141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67" name="Google Shape;67;p31"/>
          <p:cNvSpPr>
            <a:spLocks noGrp="1"/>
          </p:cNvSpPr>
          <p:nvPr>
            <p:ph type="pic" idx="2"/>
          </p:nvPr>
        </p:nvSpPr>
        <p:spPr>
          <a:xfrm>
            <a:off x="5183188" y="987427"/>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r>
              <a:rPr lang="en-US"/>
              <a:t>Click icon to add picture</a:t>
            </a:r>
            <a:endParaRPr/>
          </a:p>
        </p:txBody>
      </p:sp>
      <p:sp>
        <p:nvSpPr>
          <p:cNvPr id="68" name="Google Shape;68;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pPr lvl="0"/>
            <a:r>
              <a:rPr lang="en-US"/>
              <a:t>Click to edit Master text styles</a:t>
            </a:r>
          </a:p>
        </p:txBody>
      </p:sp>
      <p:sp>
        <p:nvSpPr>
          <p:cNvPr id="69" name="Google Shape;69;p31"/>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1"/>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1"/>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6616975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a:t>Click to edit Master title style</a:t>
            </a:r>
            <a:endParaRPr/>
          </a:p>
        </p:txBody>
      </p:sp>
      <p:sp>
        <p:nvSpPr>
          <p:cNvPr id="74" name="Google Shape;74;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pPr lvl="0"/>
            <a:r>
              <a:rPr lang="en-US"/>
              <a:t>Click to edit Master text styles</a:t>
            </a:r>
          </a:p>
        </p:txBody>
      </p:sp>
      <p:sp>
        <p:nvSpPr>
          <p:cNvPr id="75" name="Google Shape;75;p3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3711616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jp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182075970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3166473102"/>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9346148"/>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Tw Cen MT" panose="020B06020201040206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Tw Cen MT" panose="020B06020201040206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Tw Cen MT" panose="020B06020201040206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Tw Cen MT" panose="020B06020201040206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F33F5D0-871A-4F15-ACCE-99DFF964E2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8977838-3430-45A2-8B4C-9D0CC9234F4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44C005E-A6DC-40C2-AC17-C56A800AD2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F2A7EC-56B3-430A-B84F-D46E877EB8AA}" type="datetimeFigureOut">
              <a:rPr lang="en-GB" smtClean="0"/>
              <a:t>12/03/2023</a:t>
            </a:fld>
            <a:endParaRPr lang="en-GB"/>
          </a:p>
        </p:txBody>
      </p:sp>
      <p:sp>
        <p:nvSpPr>
          <p:cNvPr id="5" name="Footer Placeholder 4">
            <a:extLst>
              <a:ext uri="{FF2B5EF4-FFF2-40B4-BE49-F238E27FC236}">
                <a16:creationId xmlns:a16="http://schemas.microsoft.com/office/drawing/2014/main" id="{312A7A08-8008-4D3D-9E57-F43FBE25F2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54178C35-43A8-492B-87C4-32819E45A2E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36FBC1-0D59-4181-9187-1FCA45755053}" type="slidenum">
              <a:rPr lang="en-GB" smtClean="0"/>
              <a:t>‹#›</a:t>
            </a:fld>
            <a:endParaRPr lang="en-GB"/>
          </a:p>
        </p:txBody>
      </p:sp>
    </p:spTree>
    <p:extLst>
      <p:ext uri="{BB962C8B-B14F-4D97-AF65-F5344CB8AC3E}">
        <p14:creationId xmlns:p14="http://schemas.microsoft.com/office/powerpoint/2010/main" val="2242847969"/>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 id="214748373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2"/>
          <p:cNvSpPr txBox="1">
            <a:spLocks noGrp="1"/>
          </p:cNvSpPr>
          <p:nvPr>
            <p:ph type="title"/>
          </p:nvPr>
        </p:nvSpPr>
        <p:spPr>
          <a:xfrm>
            <a:off x="838200" y="365127"/>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2"/>
          <p:cNvSpPr txBox="1">
            <a:spLocks noGrp="1"/>
          </p:cNvSpPr>
          <p:nvPr>
            <p:ph type="dt" idx="10"/>
          </p:nvPr>
        </p:nvSpPr>
        <p:spPr>
          <a:xfrm>
            <a:off x="838200" y="6356352"/>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2"/>
          <p:cNvSpPr txBox="1">
            <a:spLocks noGrp="1"/>
          </p:cNvSpPr>
          <p:nvPr>
            <p:ph type="ftr" idx="11"/>
          </p:nvPr>
        </p:nvSpPr>
        <p:spPr>
          <a:xfrm>
            <a:off x="4038600" y="6356352"/>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2"/>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GB"/>
              <a:t>‹#›</a:t>
            </a:fld>
            <a:endParaRPr/>
          </a:p>
        </p:txBody>
      </p:sp>
    </p:spTree>
    <p:extLst>
      <p:ext uri="{BB962C8B-B14F-4D97-AF65-F5344CB8AC3E}">
        <p14:creationId xmlns:p14="http://schemas.microsoft.com/office/powerpoint/2010/main" val="4270952022"/>
      </p:ext>
    </p:extLst>
  </p:cSld>
  <p:clrMap bg1="lt1" tx1="dk1" bg2="dk2"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audio" Target="../media/audio13.wav"/><Relationship Id="rId5" Type="http://schemas.openxmlformats.org/officeDocument/2006/relationships/image" Target="../media/image23.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audio" Target="../media/audio14.wav"/><Relationship Id="rId5" Type="http://schemas.openxmlformats.org/officeDocument/2006/relationships/image" Target="../media/image23.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2.xml"/><Relationship Id="rId1" Type="http://schemas.openxmlformats.org/officeDocument/2006/relationships/slideLayout" Target="../slideLayouts/slideLayout52.xml"/><Relationship Id="rId5" Type="http://schemas.openxmlformats.org/officeDocument/2006/relationships/image" Target="../media/image5.sv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image" Target="../media/image3.png"/><Relationship Id="rId7" Type="http://schemas.openxmlformats.org/officeDocument/2006/relationships/audio" Target="../media/audio4.wav"/><Relationship Id="rId12" Type="http://schemas.openxmlformats.org/officeDocument/2006/relationships/audio" Target="../media/audio7.wav"/><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audio" Target="../media/audio3.wav"/><Relationship Id="rId11" Type="http://schemas.openxmlformats.org/officeDocument/2006/relationships/image" Target="../media/image5.svg"/><Relationship Id="rId5" Type="http://schemas.openxmlformats.org/officeDocument/2006/relationships/audio" Target="../media/audio2.wav"/><Relationship Id="rId10" Type="http://schemas.openxmlformats.org/officeDocument/2006/relationships/image" Target="../media/image4.png"/><Relationship Id="rId4" Type="http://schemas.openxmlformats.org/officeDocument/2006/relationships/audio" Target="../media/audio1.wav"/><Relationship Id="rId9" Type="http://schemas.openxmlformats.org/officeDocument/2006/relationships/audio" Target="../media/audio6.wav"/></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40.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audio" Target="../media/audio7.wav"/><Relationship Id="rId3" Type="http://schemas.openxmlformats.org/officeDocument/2006/relationships/image" Target="../media/image6.png"/><Relationship Id="rId7" Type="http://schemas.openxmlformats.org/officeDocument/2006/relationships/image" Target="../media/image19.png"/><Relationship Id="rId12" Type="http://schemas.openxmlformats.org/officeDocument/2006/relationships/image" Target="../media/image5.sv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16.png"/><Relationship Id="rId11" Type="http://schemas.openxmlformats.org/officeDocument/2006/relationships/image" Target="../media/image4.png"/><Relationship Id="rId5" Type="http://schemas.openxmlformats.org/officeDocument/2006/relationships/image" Target="../media/image18.png"/><Relationship Id="rId10" Type="http://schemas.openxmlformats.org/officeDocument/2006/relationships/image" Target="../media/image22.png"/><Relationship Id="rId4" Type="http://schemas.openxmlformats.org/officeDocument/2006/relationships/image" Target="../media/image17.png"/><Relationship Id="rId9"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audio" Target="../media/audio8.wav"/><Relationship Id="rId5"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audio" Target="../media/audio9.wav"/></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6.xml"/><Relationship Id="rId6" Type="http://schemas.openxmlformats.org/officeDocument/2006/relationships/audio" Target="../media/audio10.wav"/><Relationship Id="rId5" Type="http://schemas.openxmlformats.org/officeDocument/2006/relationships/image" Target="../media/image23.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audio" Target="../media/audio11.wav"/><Relationship Id="rId5" Type="http://schemas.openxmlformats.org/officeDocument/2006/relationships/image" Target="../media/image23.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audio" Target="../media/audio12.wav"/><Relationship Id="rId5" Type="http://schemas.openxmlformats.org/officeDocument/2006/relationships/image" Target="../media/image23.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ustomShape 1"/>
          <p:cNvSpPr/>
          <p:nvPr/>
        </p:nvSpPr>
        <p:spPr>
          <a:xfrm>
            <a:off x="0" y="9015"/>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 typeface="Arial"/>
              <a:buNone/>
              <a:tabLst/>
              <a:defRPr/>
            </a:pPr>
            <a:r>
              <a:rPr kumimoji="0" lang="en-GB" sz="9600" b="1" i="0" u="none" strike="noStrike" kern="0" cap="none" spc="0" normalizeH="0" baseline="0" noProof="0" dirty="0">
                <a:ln>
                  <a:noFill/>
                </a:ln>
                <a:solidFill>
                  <a:srgbClr val="FF0000"/>
                </a:solidFill>
                <a:effectLst/>
                <a:uLnTx/>
                <a:uFillTx/>
                <a:latin typeface="Modern Love" panose="04090805081005020601" pitchFamily="82" charset="0"/>
                <a:ea typeface="+mn-ea"/>
                <a:cs typeface="Arial"/>
                <a:sym typeface="Arial"/>
              </a:rPr>
              <a:t>rouge</a:t>
            </a:r>
            <a:endParaRPr kumimoji="0" lang="en-GB" sz="1400" b="0" i="0" u="none" strike="noStrike" kern="0" cap="none" spc="0" normalizeH="0" baseline="0" noProof="0" dirty="0">
              <a:ln>
                <a:noFill/>
              </a:ln>
              <a:solidFill>
                <a:srgbClr val="FF0000"/>
              </a:solidFill>
              <a:effectLst/>
              <a:uLnTx/>
              <a:uFillTx/>
              <a:latin typeface="Modern Love" panose="04090805081005020601" pitchFamily="82" charset="0"/>
              <a:ea typeface="+mn-ea"/>
              <a:cs typeface="Arial"/>
              <a:sym typeface="Arial"/>
            </a:endParaRPr>
          </a:p>
        </p:txBody>
      </p:sp>
      <p:pic>
        <p:nvPicPr>
          <p:cNvPr id="12" name="Picture 11" descr="A picture containing text, electronics, computer, display&#10;&#10;Description automatically generated">
            <a:extLst>
              <a:ext uri="{FF2B5EF4-FFF2-40B4-BE49-F238E27FC236}">
                <a16:creationId xmlns:a16="http://schemas.microsoft.com/office/drawing/2014/main" id="{9E6F2143-2D08-4F52-8FAE-C0BD51AD3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0" y="106103"/>
            <a:ext cx="4350240" cy="1144800"/>
          </a:xfrm>
        </p:spPr>
        <p:txBody>
          <a:bodyPr>
            <a:noAutofit/>
          </a:bodyPr>
          <a:lstStyle/>
          <a:p>
            <a:pPr algn="ctr"/>
            <a:r>
              <a:rPr lang="en-GB" sz="3200" b="1" spc="-1" dirty="0">
                <a:solidFill>
                  <a:schemeClr val="bg1"/>
                </a:solidFill>
                <a:latin typeface="Century Gothic" panose="020B0502020202020204" pitchFamily="34" charset="0"/>
                <a:ea typeface="Century Gothic"/>
              </a:rPr>
              <a:t>Describing things and people</a:t>
            </a:r>
            <a:endParaRPr lang="en-GB" sz="3200" dirty="0"/>
          </a:p>
        </p:txBody>
      </p:sp>
      <p:sp>
        <p:nvSpPr>
          <p:cNvPr id="7" name="CustomShape 3">
            <a:extLst>
              <a:ext uri="{FF2B5EF4-FFF2-40B4-BE49-F238E27FC236}">
                <a16:creationId xmlns:a16="http://schemas.microsoft.com/office/drawing/2014/main" id="{527D8509-23D0-4DD8-9B33-4BAB0429369D}"/>
              </a:ext>
            </a:extLst>
          </p:cNvPr>
          <p:cNvSpPr/>
          <p:nvPr/>
        </p:nvSpPr>
        <p:spPr>
          <a:xfrm>
            <a:off x="-5988" y="4974688"/>
            <a:ext cx="4571280" cy="28116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
                <a:srgbClr val="FFFFFF"/>
              </a:buClr>
              <a:buSzPts val="2800"/>
              <a:buFont typeface="Arial"/>
              <a:buNone/>
              <a:tabLst/>
              <a:defRPr/>
            </a:pPr>
            <a:endParaRPr kumimoji="0" lang="en-GB" sz="2800" b="0" i="0" u="none" strike="noStrike" kern="0" cap="none" spc="0" normalizeH="0" baseline="0" noProof="0" dirty="0">
              <a:ln>
                <a:noFill/>
              </a:ln>
              <a:solidFill>
                <a:srgbClr val="FFFFFF"/>
              </a:solidFill>
              <a:effectLst/>
              <a:uLnTx/>
              <a:uFillTx/>
              <a:latin typeface="Calibri"/>
              <a:ea typeface="Calibri"/>
              <a:cs typeface="Calibri"/>
              <a:sym typeface="Calibri"/>
            </a:endParaRPr>
          </a:p>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lang="fr-FR" sz="2800" b="1" spc="-1" dirty="0">
                <a:solidFill>
                  <a:srgbClr val="FFFFFF"/>
                </a:solidFill>
                <a:latin typeface="Century Gothic" panose="020B0502020202020204" pitchFamily="34" charset="0"/>
                <a:ea typeface="Century Gothic"/>
                <a:sym typeface="Arial"/>
              </a:rPr>
              <a:t>Adjectives after the noun</a:t>
            </a:r>
            <a:endParaRPr kumimoji="0" lang="fr-FR" sz="2800" b="0"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sym typeface="Arial"/>
            </a:endParaRPr>
          </a:p>
          <a:p>
            <a:pPr marL="457920" marR="0" lvl="0" indent="-457200" algn="l" defTabSz="914400"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fr-FR" sz="2800" b="1" i="0" u="none" strike="noStrike" kern="1200" cap="none" spc="-1" normalizeH="0" baseline="0" noProof="0" dirty="0">
                <a:ln>
                  <a:noFill/>
                </a:ln>
                <a:solidFill>
                  <a:srgbClr val="FFFFFF"/>
                </a:solidFill>
                <a:effectLst/>
                <a:uLnTx/>
                <a:uFillTx/>
                <a:latin typeface="Century Gothic" panose="020B0502020202020204" pitchFamily="34" charset="0"/>
                <a:ea typeface="Century Gothic"/>
                <a:cs typeface="+mn-cs"/>
                <a:sym typeface="Arial"/>
              </a:rPr>
              <a:t>SFe – Silent Final e</a:t>
            </a: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20851" y="1049215"/>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3837" y="12477"/>
            <a:ext cx="1098163" cy="1101542"/>
          </a:xfrm>
          <a:prstGeom prst="rect">
            <a:avLst/>
          </a:prstGeom>
        </p:spPr>
      </p:pic>
      <p:pic>
        <p:nvPicPr>
          <p:cNvPr id="43" name="Picture 42" descr="Icon&#10;&#10;Description automatically generated">
            <a:extLst>
              <a:ext uri="{FF2B5EF4-FFF2-40B4-BE49-F238E27FC236}">
                <a16:creationId xmlns:a16="http://schemas.microsoft.com/office/drawing/2014/main" id="{E6E70CF5-C7A5-4D88-A170-BA82C65DD567}"/>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01161" y="18513"/>
            <a:ext cx="1101542" cy="1101542"/>
          </a:xfrm>
          <a:prstGeom prst="rect">
            <a:avLst/>
          </a:prstGeom>
        </p:spPr>
      </p:pic>
      <p:sp>
        <p:nvSpPr>
          <p:cNvPr id="44" name="Title 2">
            <a:extLst>
              <a:ext uri="{FF2B5EF4-FFF2-40B4-BE49-F238E27FC236}">
                <a16:creationId xmlns:a16="http://schemas.microsoft.com/office/drawing/2014/main" id="{538A3AE3-EFE0-40D4-9A76-7F6801C7A3CE}"/>
              </a:ext>
            </a:extLst>
          </p:cNvPr>
          <p:cNvSpPr txBox="1">
            <a:spLocks/>
          </p:cNvSpPr>
          <p:nvPr/>
        </p:nvSpPr>
        <p:spPr>
          <a:xfrm>
            <a:off x="10227932" y="1052494"/>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rPr>
              <a:t>lire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pic>
        <p:nvPicPr>
          <p:cNvPr id="27" name="Picture 26">
            <a:extLst>
              <a:ext uri="{FF2B5EF4-FFF2-40B4-BE49-F238E27FC236}">
                <a16:creationId xmlns:a16="http://schemas.microsoft.com/office/drawing/2014/main" id="{06687999-E4F9-4E06-83DE-41BDB3848486}"/>
              </a:ext>
            </a:extLst>
          </p:cNvPr>
          <p:cNvPicPr>
            <a:picLocks noChangeAspect="1"/>
          </p:cNvPicPr>
          <p:nvPr/>
        </p:nvPicPr>
        <p:blipFill>
          <a:blip r:embed="rId5"/>
          <a:stretch>
            <a:fillRect/>
          </a:stretch>
        </p:blipFill>
        <p:spPr>
          <a:xfrm>
            <a:off x="-342983" y="1852967"/>
            <a:ext cx="6066046" cy="4773582"/>
          </a:xfrm>
          <a:prstGeom prst="rect">
            <a:avLst/>
          </a:prstGeom>
        </p:spPr>
      </p:pic>
      <p:sp>
        <p:nvSpPr>
          <p:cNvPr id="28" name="Google Shape;696;p62">
            <a:extLst>
              <a:ext uri="{FF2B5EF4-FFF2-40B4-BE49-F238E27FC236}">
                <a16:creationId xmlns:a16="http://schemas.microsoft.com/office/drawing/2014/main" id="{2198E32D-967A-4716-B897-36AB9E9FF545}"/>
              </a:ext>
            </a:extLst>
          </p:cNvPr>
          <p:cNvSpPr/>
          <p:nvPr/>
        </p:nvSpPr>
        <p:spPr>
          <a:xfrm>
            <a:off x="3549916" y="2249793"/>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Arial"/>
            </a:endParaRPr>
          </a:p>
        </p:txBody>
      </p:sp>
      <p:sp>
        <p:nvSpPr>
          <p:cNvPr id="29" name="Google Shape;695;p62">
            <a:extLst>
              <a:ext uri="{FF2B5EF4-FFF2-40B4-BE49-F238E27FC236}">
                <a16:creationId xmlns:a16="http://schemas.microsoft.com/office/drawing/2014/main" id="{BE28A79F-3E39-438A-8D38-1521C9218379}"/>
              </a:ext>
            </a:extLst>
          </p:cNvPr>
          <p:cNvSpPr/>
          <p:nvPr/>
        </p:nvSpPr>
        <p:spPr>
          <a:xfrm>
            <a:off x="8016028" y="5986966"/>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Il</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0" name="Google Shape;697;p62">
            <a:extLst>
              <a:ext uri="{FF2B5EF4-FFF2-40B4-BE49-F238E27FC236}">
                <a16:creationId xmlns:a16="http://schemas.microsoft.com/office/drawing/2014/main" id="{430B28B8-2EA7-4D5A-BFFA-493641EFD3EC}"/>
              </a:ext>
            </a:extLst>
          </p:cNvPr>
          <p:cNvSpPr/>
          <p:nvPr/>
        </p:nvSpPr>
        <p:spPr>
          <a:xfrm>
            <a:off x="6363380" y="5986966"/>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Tu</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1" name="Google Shape;698;p62">
            <a:extLst>
              <a:ext uri="{FF2B5EF4-FFF2-40B4-BE49-F238E27FC236}">
                <a16:creationId xmlns:a16="http://schemas.microsoft.com/office/drawing/2014/main" id="{991FF3AB-9E32-4F94-B38E-28A0256CB625}"/>
              </a:ext>
            </a:extLst>
          </p:cNvPr>
          <p:cNvSpPr/>
          <p:nvPr/>
        </p:nvSpPr>
        <p:spPr>
          <a:xfrm>
            <a:off x="4740544" y="5986966"/>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Elle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2" name="Google Shape;701;p62">
            <a:extLst>
              <a:ext uri="{FF2B5EF4-FFF2-40B4-BE49-F238E27FC236}">
                <a16:creationId xmlns:a16="http://schemas.microsoft.com/office/drawing/2014/main" id="{788B1B2F-7FE3-4825-BD0B-3375371FD30F}"/>
              </a:ext>
            </a:extLst>
          </p:cNvPr>
          <p:cNvSpPr/>
          <p:nvPr/>
        </p:nvSpPr>
        <p:spPr>
          <a:xfrm>
            <a:off x="8246026" y="5130752"/>
            <a:ext cx="1396944" cy="793650"/>
          </a:xfrm>
          <a:custGeom>
            <a:avLst/>
            <a:gdLst>
              <a:gd name="connsiteX0" fmla="*/ 0 w 1396944"/>
              <a:gd name="connsiteY0" fmla="*/ 0 h 793650"/>
              <a:gd name="connsiteX1" fmla="*/ 437709 w 1396944"/>
              <a:gd name="connsiteY1" fmla="*/ 0 h 793650"/>
              <a:gd name="connsiteX2" fmla="*/ 875418 w 1396944"/>
              <a:gd name="connsiteY2" fmla="*/ 0 h 793650"/>
              <a:gd name="connsiteX3" fmla="*/ 1396944 w 1396944"/>
              <a:gd name="connsiteY3" fmla="*/ 0 h 793650"/>
              <a:gd name="connsiteX4" fmla="*/ 1396944 w 1396944"/>
              <a:gd name="connsiteY4" fmla="*/ 396825 h 793650"/>
              <a:gd name="connsiteX5" fmla="*/ 1396944 w 1396944"/>
              <a:gd name="connsiteY5" fmla="*/ 793650 h 793650"/>
              <a:gd name="connsiteX6" fmla="*/ 931296 w 1396944"/>
              <a:gd name="connsiteY6" fmla="*/ 793650 h 793650"/>
              <a:gd name="connsiteX7" fmla="*/ 465648 w 1396944"/>
              <a:gd name="connsiteY7" fmla="*/ 793650 h 793650"/>
              <a:gd name="connsiteX8" fmla="*/ 0 w 1396944"/>
              <a:gd name="connsiteY8" fmla="*/ 793650 h 793650"/>
              <a:gd name="connsiteX9" fmla="*/ 0 w 1396944"/>
              <a:gd name="connsiteY9" fmla="*/ 396825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32731" y="-48595"/>
                  <a:pt x="287609" y="22431"/>
                  <a:pt x="437709" y="0"/>
                </a:cubicBezTo>
                <a:cubicBezTo>
                  <a:pt x="587809" y="-22431"/>
                  <a:pt x="715368" y="34144"/>
                  <a:pt x="875418" y="0"/>
                </a:cubicBezTo>
                <a:cubicBezTo>
                  <a:pt x="1035468" y="-34144"/>
                  <a:pt x="1263267" y="31604"/>
                  <a:pt x="1396944" y="0"/>
                </a:cubicBezTo>
                <a:cubicBezTo>
                  <a:pt x="1421103" y="195642"/>
                  <a:pt x="1371327" y="304870"/>
                  <a:pt x="1396944" y="396825"/>
                </a:cubicBezTo>
                <a:cubicBezTo>
                  <a:pt x="1422561" y="488780"/>
                  <a:pt x="1365355" y="618557"/>
                  <a:pt x="1396944" y="793650"/>
                </a:cubicBezTo>
                <a:cubicBezTo>
                  <a:pt x="1232811" y="837834"/>
                  <a:pt x="1163259" y="754201"/>
                  <a:pt x="931296" y="793650"/>
                </a:cubicBezTo>
                <a:cubicBezTo>
                  <a:pt x="699333" y="833099"/>
                  <a:pt x="688405" y="752469"/>
                  <a:pt x="465648" y="793650"/>
                </a:cubicBezTo>
                <a:cubicBezTo>
                  <a:pt x="242891" y="834831"/>
                  <a:pt x="192613" y="792432"/>
                  <a:pt x="0" y="793650"/>
                </a:cubicBezTo>
                <a:cubicBezTo>
                  <a:pt x="-8219" y="690449"/>
                  <a:pt x="30858" y="576740"/>
                  <a:pt x="0" y="396825"/>
                </a:cubicBezTo>
                <a:cubicBezTo>
                  <a:pt x="-30858" y="216910"/>
                  <a:pt x="8543" y="143598"/>
                  <a:pt x="0" y="0"/>
                </a:cubicBezTo>
                <a:close/>
              </a:path>
              <a:path w="1396944" h="793650"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2990" y="181733"/>
                  <a:pt x="1369077" y="284671"/>
                  <a:pt x="1396944" y="373016"/>
                </a:cubicBezTo>
                <a:cubicBezTo>
                  <a:pt x="1424811" y="461361"/>
                  <a:pt x="1351730" y="678290"/>
                  <a:pt x="1396944" y="793650"/>
                </a:cubicBezTo>
                <a:cubicBezTo>
                  <a:pt x="1155093" y="833035"/>
                  <a:pt x="1128770" y="778295"/>
                  <a:pt x="903357" y="793650"/>
                </a:cubicBezTo>
                <a:cubicBezTo>
                  <a:pt x="677944" y="809005"/>
                  <a:pt x="556787" y="761223"/>
                  <a:pt x="409770" y="793650"/>
                </a:cubicBezTo>
                <a:cubicBezTo>
                  <a:pt x="262753" y="826077"/>
                  <a:pt x="180086" y="765113"/>
                  <a:pt x="0" y="793650"/>
                </a:cubicBezTo>
                <a:cubicBezTo>
                  <a:pt x="-16250" y="641606"/>
                  <a:pt x="2113" y="520739"/>
                  <a:pt x="0" y="388889"/>
                </a:cubicBezTo>
                <a:cubicBezTo>
                  <a:pt x="-2113" y="257039"/>
                  <a:pt x="45691" y="1717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aime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3" name="Google Shape;702;p62">
            <a:extLst>
              <a:ext uri="{FF2B5EF4-FFF2-40B4-BE49-F238E27FC236}">
                <a16:creationId xmlns:a16="http://schemas.microsoft.com/office/drawing/2014/main" id="{93E4B6D2-BEE3-4CA1-86EC-42D52B6601C2}"/>
              </a:ext>
            </a:extLst>
          </p:cNvPr>
          <p:cNvSpPr/>
          <p:nvPr/>
        </p:nvSpPr>
        <p:spPr>
          <a:xfrm>
            <a:off x="9627117" y="4222526"/>
            <a:ext cx="1504248" cy="793650"/>
          </a:xfrm>
          <a:custGeom>
            <a:avLst/>
            <a:gdLst>
              <a:gd name="connsiteX0" fmla="*/ 0 w 1504248"/>
              <a:gd name="connsiteY0" fmla="*/ 0 h 793650"/>
              <a:gd name="connsiteX1" fmla="*/ 501416 w 1504248"/>
              <a:gd name="connsiteY1" fmla="*/ 0 h 793650"/>
              <a:gd name="connsiteX2" fmla="*/ 1032917 w 1504248"/>
              <a:gd name="connsiteY2" fmla="*/ 0 h 793650"/>
              <a:gd name="connsiteX3" fmla="*/ 1504248 w 1504248"/>
              <a:gd name="connsiteY3" fmla="*/ 0 h 793650"/>
              <a:gd name="connsiteX4" fmla="*/ 1504248 w 1504248"/>
              <a:gd name="connsiteY4" fmla="*/ 396825 h 793650"/>
              <a:gd name="connsiteX5" fmla="*/ 1504248 w 1504248"/>
              <a:gd name="connsiteY5" fmla="*/ 793650 h 793650"/>
              <a:gd name="connsiteX6" fmla="*/ 1002832 w 1504248"/>
              <a:gd name="connsiteY6" fmla="*/ 793650 h 793650"/>
              <a:gd name="connsiteX7" fmla="*/ 471331 w 1504248"/>
              <a:gd name="connsiteY7" fmla="*/ 793650 h 793650"/>
              <a:gd name="connsiteX8" fmla="*/ 0 w 1504248"/>
              <a:gd name="connsiteY8" fmla="*/ 793650 h 793650"/>
              <a:gd name="connsiteX9" fmla="*/ 0 w 1504248"/>
              <a:gd name="connsiteY9" fmla="*/ 388889 h 793650"/>
              <a:gd name="connsiteX10" fmla="*/ 0 w 1504248"/>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04248" h="793650" fill="none" extrusionOk="0">
                <a:moveTo>
                  <a:pt x="0" y="0"/>
                </a:moveTo>
                <a:cubicBezTo>
                  <a:pt x="168740" y="-26153"/>
                  <a:pt x="273055" y="14506"/>
                  <a:pt x="501416" y="0"/>
                </a:cubicBezTo>
                <a:cubicBezTo>
                  <a:pt x="729777" y="-14506"/>
                  <a:pt x="912855" y="19419"/>
                  <a:pt x="1032917" y="0"/>
                </a:cubicBezTo>
                <a:cubicBezTo>
                  <a:pt x="1152979" y="-19419"/>
                  <a:pt x="1330354" y="41709"/>
                  <a:pt x="1504248" y="0"/>
                </a:cubicBezTo>
                <a:cubicBezTo>
                  <a:pt x="1535707" y="147357"/>
                  <a:pt x="1477014" y="242389"/>
                  <a:pt x="1504248" y="396825"/>
                </a:cubicBezTo>
                <a:cubicBezTo>
                  <a:pt x="1531482" y="551262"/>
                  <a:pt x="1470152" y="687806"/>
                  <a:pt x="1504248" y="793650"/>
                </a:cubicBezTo>
                <a:cubicBezTo>
                  <a:pt x="1319808" y="794562"/>
                  <a:pt x="1135130" y="758680"/>
                  <a:pt x="1002832" y="793650"/>
                </a:cubicBezTo>
                <a:cubicBezTo>
                  <a:pt x="870534" y="828620"/>
                  <a:pt x="694072" y="748641"/>
                  <a:pt x="471331" y="793650"/>
                </a:cubicBezTo>
                <a:cubicBezTo>
                  <a:pt x="248590" y="838659"/>
                  <a:pt x="191940" y="770538"/>
                  <a:pt x="0" y="793650"/>
                </a:cubicBezTo>
                <a:cubicBezTo>
                  <a:pt x="-3588" y="679834"/>
                  <a:pt x="42863" y="503887"/>
                  <a:pt x="0" y="388889"/>
                </a:cubicBezTo>
                <a:cubicBezTo>
                  <a:pt x="-42863" y="273891"/>
                  <a:pt x="22479" y="167721"/>
                  <a:pt x="0" y="0"/>
                </a:cubicBezTo>
                <a:close/>
              </a:path>
              <a:path w="1504248" h="793650" stroke="0" extrusionOk="0">
                <a:moveTo>
                  <a:pt x="0" y="0"/>
                </a:moveTo>
                <a:cubicBezTo>
                  <a:pt x="183360" y="-7356"/>
                  <a:pt x="243971" y="13620"/>
                  <a:pt x="486374" y="0"/>
                </a:cubicBezTo>
                <a:cubicBezTo>
                  <a:pt x="728777" y="-13620"/>
                  <a:pt x="822971" y="3790"/>
                  <a:pt x="972747" y="0"/>
                </a:cubicBezTo>
                <a:cubicBezTo>
                  <a:pt x="1122523" y="-3790"/>
                  <a:pt x="1366359" y="20857"/>
                  <a:pt x="1504248" y="0"/>
                </a:cubicBezTo>
                <a:cubicBezTo>
                  <a:pt x="1528591" y="168992"/>
                  <a:pt x="1462154" y="260866"/>
                  <a:pt x="1504248" y="388889"/>
                </a:cubicBezTo>
                <a:cubicBezTo>
                  <a:pt x="1546342" y="516912"/>
                  <a:pt x="1485917" y="597580"/>
                  <a:pt x="1504248" y="793650"/>
                </a:cubicBezTo>
                <a:cubicBezTo>
                  <a:pt x="1355964" y="836195"/>
                  <a:pt x="1162456" y="740457"/>
                  <a:pt x="972747" y="793650"/>
                </a:cubicBezTo>
                <a:cubicBezTo>
                  <a:pt x="783038" y="846843"/>
                  <a:pt x="587036" y="792770"/>
                  <a:pt x="441246" y="793650"/>
                </a:cubicBezTo>
                <a:cubicBezTo>
                  <a:pt x="295456" y="794530"/>
                  <a:pt x="193752" y="753420"/>
                  <a:pt x="0" y="793650"/>
                </a:cubicBezTo>
                <a:cubicBezTo>
                  <a:pt x="-27622" y="665569"/>
                  <a:pt x="36651" y="556940"/>
                  <a:pt x="0" y="388889"/>
                </a:cubicBezTo>
                <a:cubicBezTo>
                  <a:pt x="-36651" y="220838"/>
                  <a:pt x="35706" y="116771"/>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la</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4" name="Google Shape;703;p62">
            <a:extLst>
              <a:ext uri="{FF2B5EF4-FFF2-40B4-BE49-F238E27FC236}">
                <a16:creationId xmlns:a16="http://schemas.microsoft.com/office/drawing/2014/main" id="{88D0E2C6-793E-4E6D-AC58-6CAB5AEB584B}"/>
              </a:ext>
            </a:extLst>
          </p:cNvPr>
          <p:cNvSpPr/>
          <p:nvPr/>
        </p:nvSpPr>
        <p:spPr>
          <a:xfrm>
            <a:off x="6454336" y="4238253"/>
            <a:ext cx="1569526" cy="793650"/>
          </a:xfrm>
          <a:custGeom>
            <a:avLst/>
            <a:gdLst>
              <a:gd name="connsiteX0" fmla="*/ 0 w 1569526"/>
              <a:gd name="connsiteY0" fmla="*/ 0 h 793650"/>
              <a:gd name="connsiteX1" fmla="*/ 538871 w 1569526"/>
              <a:gd name="connsiteY1" fmla="*/ 0 h 793650"/>
              <a:gd name="connsiteX2" fmla="*/ 1046351 w 1569526"/>
              <a:gd name="connsiteY2" fmla="*/ 0 h 793650"/>
              <a:gd name="connsiteX3" fmla="*/ 1569526 w 1569526"/>
              <a:gd name="connsiteY3" fmla="*/ 0 h 793650"/>
              <a:gd name="connsiteX4" fmla="*/ 1569526 w 1569526"/>
              <a:gd name="connsiteY4" fmla="*/ 380952 h 793650"/>
              <a:gd name="connsiteX5" fmla="*/ 1569526 w 1569526"/>
              <a:gd name="connsiteY5" fmla="*/ 793650 h 793650"/>
              <a:gd name="connsiteX6" fmla="*/ 1014960 w 1569526"/>
              <a:gd name="connsiteY6" fmla="*/ 793650 h 793650"/>
              <a:gd name="connsiteX7" fmla="*/ 538871 w 1569526"/>
              <a:gd name="connsiteY7" fmla="*/ 793650 h 793650"/>
              <a:gd name="connsiteX8" fmla="*/ 0 w 1569526"/>
              <a:gd name="connsiteY8" fmla="*/ 793650 h 793650"/>
              <a:gd name="connsiteX9" fmla="*/ 0 w 1569526"/>
              <a:gd name="connsiteY9" fmla="*/ 396825 h 793650"/>
              <a:gd name="connsiteX10" fmla="*/ 0 w 1569526"/>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9526" h="793650" fill="none" extrusionOk="0">
                <a:moveTo>
                  <a:pt x="0" y="0"/>
                </a:moveTo>
                <a:cubicBezTo>
                  <a:pt x="126204" y="-18763"/>
                  <a:pt x="305281" y="47411"/>
                  <a:pt x="538871" y="0"/>
                </a:cubicBezTo>
                <a:cubicBezTo>
                  <a:pt x="772461" y="-47411"/>
                  <a:pt x="813512" y="23989"/>
                  <a:pt x="1046351" y="0"/>
                </a:cubicBezTo>
                <a:cubicBezTo>
                  <a:pt x="1279190" y="-23989"/>
                  <a:pt x="1325075" y="17949"/>
                  <a:pt x="1569526" y="0"/>
                </a:cubicBezTo>
                <a:cubicBezTo>
                  <a:pt x="1589066" y="164573"/>
                  <a:pt x="1531764" y="254579"/>
                  <a:pt x="1569526" y="380952"/>
                </a:cubicBezTo>
                <a:cubicBezTo>
                  <a:pt x="1607288" y="507325"/>
                  <a:pt x="1559101" y="654280"/>
                  <a:pt x="1569526" y="793650"/>
                </a:cubicBezTo>
                <a:cubicBezTo>
                  <a:pt x="1425879" y="821065"/>
                  <a:pt x="1161220" y="786828"/>
                  <a:pt x="1014960" y="793650"/>
                </a:cubicBezTo>
                <a:cubicBezTo>
                  <a:pt x="868700" y="800472"/>
                  <a:pt x="700620" y="764461"/>
                  <a:pt x="538871" y="793650"/>
                </a:cubicBezTo>
                <a:cubicBezTo>
                  <a:pt x="377122" y="822839"/>
                  <a:pt x="138636" y="776456"/>
                  <a:pt x="0" y="793650"/>
                </a:cubicBezTo>
                <a:cubicBezTo>
                  <a:pt x="-158" y="685495"/>
                  <a:pt x="21881" y="589833"/>
                  <a:pt x="0" y="396825"/>
                </a:cubicBezTo>
                <a:cubicBezTo>
                  <a:pt x="-21881" y="203818"/>
                  <a:pt x="7696" y="89522"/>
                  <a:pt x="0" y="0"/>
                </a:cubicBezTo>
                <a:close/>
              </a:path>
              <a:path w="1569526" h="793650" stroke="0" extrusionOk="0">
                <a:moveTo>
                  <a:pt x="0" y="0"/>
                </a:moveTo>
                <a:cubicBezTo>
                  <a:pt x="191012" y="-8367"/>
                  <a:pt x="265377" y="28873"/>
                  <a:pt x="507480" y="0"/>
                </a:cubicBezTo>
                <a:cubicBezTo>
                  <a:pt x="749583" y="-28873"/>
                  <a:pt x="850157" y="32340"/>
                  <a:pt x="1046351" y="0"/>
                </a:cubicBezTo>
                <a:cubicBezTo>
                  <a:pt x="1242545" y="-32340"/>
                  <a:pt x="1350522" y="50711"/>
                  <a:pt x="1569526" y="0"/>
                </a:cubicBezTo>
                <a:cubicBezTo>
                  <a:pt x="1579870" y="142727"/>
                  <a:pt x="1550188" y="219759"/>
                  <a:pt x="1569526" y="373016"/>
                </a:cubicBezTo>
                <a:cubicBezTo>
                  <a:pt x="1588864" y="526273"/>
                  <a:pt x="1527278" y="618654"/>
                  <a:pt x="1569526" y="793650"/>
                </a:cubicBezTo>
                <a:cubicBezTo>
                  <a:pt x="1419909" y="848523"/>
                  <a:pt x="1273873" y="737580"/>
                  <a:pt x="1014960" y="793650"/>
                </a:cubicBezTo>
                <a:cubicBezTo>
                  <a:pt x="756047" y="849720"/>
                  <a:pt x="715001" y="761487"/>
                  <a:pt x="491785" y="793650"/>
                </a:cubicBezTo>
                <a:cubicBezTo>
                  <a:pt x="268569" y="825813"/>
                  <a:pt x="145332" y="736254"/>
                  <a:pt x="0" y="793650"/>
                </a:cubicBezTo>
                <a:cubicBezTo>
                  <a:pt x="-34543" y="641800"/>
                  <a:pt x="21440" y="482454"/>
                  <a:pt x="0" y="388889"/>
                </a:cubicBezTo>
                <a:cubicBezTo>
                  <a:pt x="-21440" y="295324"/>
                  <a:pt x="42846" y="13070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le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5" name="Google Shape;702;p62">
            <a:extLst>
              <a:ext uri="{FF2B5EF4-FFF2-40B4-BE49-F238E27FC236}">
                <a16:creationId xmlns:a16="http://schemas.microsoft.com/office/drawing/2014/main" id="{983D95FF-6ACC-40F3-A280-8CE89ED143D2}"/>
              </a:ext>
            </a:extLst>
          </p:cNvPr>
          <p:cNvSpPr/>
          <p:nvPr/>
        </p:nvSpPr>
        <p:spPr>
          <a:xfrm>
            <a:off x="4798252" y="4231611"/>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une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6" name="Google Shape;703;p62">
            <a:extLst>
              <a:ext uri="{FF2B5EF4-FFF2-40B4-BE49-F238E27FC236}">
                <a16:creationId xmlns:a16="http://schemas.microsoft.com/office/drawing/2014/main" id="{C1AF5550-D086-400C-854A-3AA910FFDCAB}"/>
              </a:ext>
            </a:extLst>
          </p:cNvPr>
          <p:cNvSpPr/>
          <p:nvPr/>
        </p:nvSpPr>
        <p:spPr>
          <a:xfrm>
            <a:off x="8135373" y="4254140"/>
            <a:ext cx="1384150" cy="793650"/>
          </a:xfrm>
          <a:custGeom>
            <a:avLst/>
            <a:gdLst>
              <a:gd name="connsiteX0" fmla="*/ 0 w 1384150"/>
              <a:gd name="connsiteY0" fmla="*/ 0 h 793650"/>
              <a:gd name="connsiteX1" fmla="*/ 419859 w 1384150"/>
              <a:gd name="connsiteY1" fmla="*/ 0 h 793650"/>
              <a:gd name="connsiteX2" fmla="*/ 867401 w 1384150"/>
              <a:gd name="connsiteY2" fmla="*/ 0 h 793650"/>
              <a:gd name="connsiteX3" fmla="*/ 1384150 w 1384150"/>
              <a:gd name="connsiteY3" fmla="*/ 0 h 793650"/>
              <a:gd name="connsiteX4" fmla="*/ 1384150 w 1384150"/>
              <a:gd name="connsiteY4" fmla="*/ 388889 h 793650"/>
              <a:gd name="connsiteX5" fmla="*/ 1384150 w 1384150"/>
              <a:gd name="connsiteY5" fmla="*/ 793650 h 793650"/>
              <a:gd name="connsiteX6" fmla="*/ 895084 w 1384150"/>
              <a:gd name="connsiteY6" fmla="*/ 793650 h 793650"/>
              <a:gd name="connsiteX7" fmla="*/ 475225 w 1384150"/>
              <a:gd name="connsiteY7" fmla="*/ 793650 h 793650"/>
              <a:gd name="connsiteX8" fmla="*/ 0 w 1384150"/>
              <a:gd name="connsiteY8" fmla="*/ 793650 h 793650"/>
              <a:gd name="connsiteX9" fmla="*/ 0 w 1384150"/>
              <a:gd name="connsiteY9" fmla="*/ 404762 h 793650"/>
              <a:gd name="connsiteX10" fmla="*/ 0 w 1384150"/>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4150" h="793650" fill="none" extrusionOk="0">
                <a:moveTo>
                  <a:pt x="0" y="0"/>
                </a:moveTo>
                <a:cubicBezTo>
                  <a:pt x="188470" y="-34123"/>
                  <a:pt x="313078" y="37820"/>
                  <a:pt x="419859" y="0"/>
                </a:cubicBezTo>
                <a:cubicBezTo>
                  <a:pt x="526640" y="-37820"/>
                  <a:pt x="656504" y="19987"/>
                  <a:pt x="867401" y="0"/>
                </a:cubicBezTo>
                <a:cubicBezTo>
                  <a:pt x="1078298" y="-19987"/>
                  <a:pt x="1256045" y="54584"/>
                  <a:pt x="1384150" y="0"/>
                </a:cubicBezTo>
                <a:cubicBezTo>
                  <a:pt x="1402793" y="152116"/>
                  <a:pt x="1382132" y="285507"/>
                  <a:pt x="1384150" y="388889"/>
                </a:cubicBezTo>
                <a:cubicBezTo>
                  <a:pt x="1386168" y="492271"/>
                  <a:pt x="1355304" y="647348"/>
                  <a:pt x="1384150" y="793650"/>
                </a:cubicBezTo>
                <a:cubicBezTo>
                  <a:pt x="1237887" y="829841"/>
                  <a:pt x="1030859" y="762856"/>
                  <a:pt x="895084" y="793650"/>
                </a:cubicBezTo>
                <a:cubicBezTo>
                  <a:pt x="759309" y="824444"/>
                  <a:pt x="583742" y="749535"/>
                  <a:pt x="475225" y="793650"/>
                </a:cubicBezTo>
                <a:cubicBezTo>
                  <a:pt x="366708" y="837765"/>
                  <a:pt x="158157" y="752339"/>
                  <a:pt x="0" y="793650"/>
                </a:cubicBezTo>
                <a:cubicBezTo>
                  <a:pt x="-7405" y="627307"/>
                  <a:pt x="30199" y="577257"/>
                  <a:pt x="0" y="404762"/>
                </a:cubicBezTo>
                <a:cubicBezTo>
                  <a:pt x="-30199" y="232267"/>
                  <a:pt x="25360" y="181152"/>
                  <a:pt x="0" y="0"/>
                </a:cubicBezTo>
                <a:close/>
              </a:path>
              <a:path w="1384150" h="793650" stroke="0" extrusionOk="0">
                <a:moveTo>
                  <a:pt x="0" y="0"/>
                </a:moveTo>
                <a:cubicBezTo>
                  <a:pt x="118900" y="-13312"/>
                  <a:pt x="328221" y="6471"/>
                  <a:pt x="461383" y="0"/>
                </a:cubicBezTo>
                <a:cubicBezTo>
                  <a:pt x="594545" y="-6471"/>
                  <a:pt x="762844" y="49808"/>
                  <a:pt x="908925" y="0"/>
                </a:cubicBezTo>
                <a:cubicBezTo>
                  <a:pt x="1055006" y="-49808"/>
                  <a:pt x="1199254" y="15594"/>
                  <a:pt x="1384150" y="0"/>
                </a:cubicBezTo>
                <a:cubicBezTo>
                  <a:pt x="1394850" y="159361"/>
                  <a:pt x="1363266" y="262626"/>
                  <a:pt x="1384150" y="380952"/>
                </a:cubicBezTo>
                <a:cubicBezTo>
                  <a:pt x="1405034" y="499278"/>
                  <a:pt x="1355826" y="685713"/>
                  <a:pt x="1384150" y="793650"/>
                </a:cubicBezTo>
                <a:cubicBezTo>
                  <a:pt x="1228623" y="799172"/>
                  <a:pt x="1024544" y="762075"/>
                  <a:pt x="895084" y="793650"/>
                </a:cubicBezTo>
                <a:cubicBezTo>
                  <a:pt x="765624" y="825225"/>
                  <a:pt x="662463" y="747815"/>
                  <a:pt x="433700" y="793650"/>
                </a:cubicBezTo>
                <a:cubicBezTo>
                  <a:pt x="204937" y="839485"/>
                  <a:pt x="163660" y="743865"/>
                  <a:pt x="0" y="793650"/>
                </a:cubicBezTo>
                <a:cubicBezTo>
                  <a:pt x="-12413" y="695493"/>
                  <a:pt x="25798" y="538744"/>
                  <a:pt x="0" y="396825"/>
                </a:cubicBezTo>
                <a:cubicBezTo>
                  <a:pt x="-25798" y="254907"/>
                  <a:pt x="1942" y="9644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un</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5" name="Google Shape;699;p62">
            <a:extLst>
              <a:ext uri="{FF2B5EF4-FFF2-40B4-BE49-F238E27FC236}">
                <a16:creationId xmlns:a16="http://schemas.microsoft.com/office/drawing/2014/main" id="{B47509E9-3EE0-4200-8159-01AC27071AF1}"/>
              </a:ext>
            </a:extLst>
          </p:cNvPr>
          <p:cNvSpPr/>
          <p:nvPr/>
        </p:nvSpPr>
        <p:spPr>
          <a:xfrm>
            <a:off x="5177525" y="5120553"/>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ai</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7" name="Google Shape;700;p62">
            <a:extLst>
              <a:ext uri="{FF2B5EF4-FFF2-40B4-BE49-F238E27FC236}">
                <a16:creationId xmlns:a16="http://schemas.microsoft.com/office/drawing/2014/main" id="{64AF70B7-BC56-4C07-B424-DF4B93661F6E}"/>
              </a:ext>
            </a:extLst>
          </p:cNvPr>
          <p:cNvSpPr/>
          <p:nvPr/>
        </p:nvSpPr>
        <p:spPr>
          <a:xfrm>
            <a:off x="6850846" y="5130752"/>
            <a:ext cx="1284527" cy="793650"/>
          </a:xfrm>
          <a:custGeom>
            <a:avLst/>
            <a:gdLst>
              <a:gd name="connsiteX0" fmla="*/ 0 w 1284527"/>
              <a:gd name="connsiteY0" fmla="*/ 0 h 793650"/>
              <a:gd name="connsiteX1" fmla="*/ 428176 w 1284527"/>
              <a:gd name="connsiteY1" fmla="*/ 0 h 793650"/>
              <a:gd name="connsiteX2" fmla="*/ 817816 w 1284527"/>
              <a:gd name="connsiteY2" fmla="*/ 0 h 793650"/>
              <a:gd name="connsiteX3" fmla="*/ 1284527 w 1284527"/>
              <a:gd name="connsiteY3" fmla="*/ 0 h 793650"/>
              <a:gd name="connsiteX4" fmla="*/ 1284527 w 1284527"/>
              <a:gd name="connsiteY4" fmla="*/ 373016 h 793650"/>
              <a:gd name="connsiteX5" fmla="*/ 1284527 w 1284527"/>
              <a:gd name="connsiteY5" fmla="*/ 793650 h 793650"/>
              <a:gd name="connsiteX6" fmla="*/ 830661 w 1284527"/>
              <a:gd name="connsiteY6" fmla="*/ 793650 h 793650"/>
              <a:gd name="connsiteX7" fmla="*/ 389640 w 1284527"/>
              <a:gd name="connsiteY7" fmla="*/ 793650 h 793650"/>
              <a:gd name="connsiteX8" fmla="*/ 0 w 1284527"/>
              <a:gd name="connsiteY8" fmla="*/ 793650 h 793650"/>
              <a:gd name="connsiteX9" fmla="*/ 0 w 1284527"/>
              <a:gd name="connsiteY9" fmla="*/ 388889 h 793650"/>
              <a:gd name="connsiteX10" fmla="*/ 0 w 1284527"/>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4527" h="793650" fill="none" extrusionOk="0">
                <a:moveTo>
                  <a:pt x="0" y="0"/>
                </a:moveTo>
                <a:cubicBezTo>
                  <a:pt x="171523" y="-10760"/>
                  <a:pt x="340583" y="19279"/>
                  <a:pt x="428176" y="0"/>
                </a:cubicBezTo>
                <a:cubicBezTo>
                  <a:pt x="515769" y="-19279"/>
                  <a:pt x="735376" y="2009"/>
                  <a:pt x="817816" y="0"/>
                </a:cubicBezTo>
                <a:cubicBezTo>
                  <a:pt x="900256" y="-2009"/>
                  <a:pt x="1081433" y="30420"/>
                  <a:pt x="1284527" y="0"/>
                </a:cubicBezTo>
                <a:cubicBezTo>
                  <a:pt x="1300080" y="130857"/>
                  <a:pt x="1245472" y="201210"/>
                  <a:pt x="1284527" y="373016"/>
                </a:cubicBezTo>
                <a:cubicBezTo>
                  <a:pt x="1323582" y="544822"/>
                  <a:pt x="1234276" y="625868"/>
                  <a:pt x="1284527" y="793650"/>
                </a:cubicBezTo>
                <a:cubicBezTo>
                  <a:pt x="1162198" y="835469"/>
                  <a:pt x="1052772" y="778833"/>
                  <a:pt x="830661" y="793650"/>
                </a:cubicBezTo>
                <a:cubicBezTo>
                  <a:pt x="608550" y="808467"/>
                  <a:pt x="530536" y="783644"/>
                  <a:pt x="389640" y="793650"/>
                </a:cubicBezTo>
                <a:cubicBezTo>
                  <a:pt x="248744" y="803656"/>
                  <a:pt x="96193" y="750919"/>
                  <a:pt x="0" y="793650"/>
                </a:cubicBezTo>
                <a:cubicBezTo>
                  <a:pt x="-38490" y="698616"/>
                  <a:pt x="8858" y="561669"/>
                  <a:pt x="0" y="388889"/>
                </a:cubicBezTo>
                <a:cubicBezTo>
                  <a:pt x="-8858" y="216109"/>
                  <a:pt x="42739" y="121261"/>
                  <a:pt x="0" y="0"/>
                </a:cubicBezTo>
                <a:close/>
              </a:path>
              <a:path w="1284527" h="793650" stroke="0" extrusionOk="0">
                <a:moveTo>
                  <a:pt x="0" y="0"/>
                </a:moveTo>
                <a:cubicBezTo>
                  <a:pt x="210198" y="-24057"/>
                  <a:pt x="236007" y="21699"/>
                  <a:pt x="428176" y="0"/>
                </a:cubicBezTo>
                <a:cubicBezTo>
                  <a:pt x="620345" y="-21699"/>
                  <a:pt x="742811" y="7100"/>
                  <a:pt x="869197" y="0"/>
                </a:cubicBezTo>
                <a:cubicBezTo>
                  <a:pt x="995583" y="-7100"/>
                  <a:pt x="1116236" y="14896"/>
                  <a:pt x="1284527" y="0"/>
                </a:cubicBezTo>
                <a:cubicBezTo>
                  <a:pt x="1290545" y="109826"/>
                  <a:pt x="1246460" y="216702"/>
                  <a:pt x="1284527" y="404762"/>
                </a:cubicBezTo>
                <a:cubicBezTo>
                  <a:pt x="1322594" y="592822"/>
                  <a:pt x="1244332" y="641736"/>
                  <a:pt x="1284527" y="793650"/>
                </a:cubicBezTo>
                <a:cubicBezTo>
                  <a:pt x="1102777" y="837756"/>
                  <a:pt x="1052135" y="789785"/>
                  <a:pt x="869197" y="793650"/>
                </a:cubicBezTo>
                <a:cubicBezTo>
                  <a:pt x="686259" y="797515"/>
                  <a:pt x="649097" y="766998"/>
                  <a:pt x="441021" y="793650"/>
                </a:cubicBezTo>
                <a:cubicBezTo>
                  <a:pt x="232945" y="820302"/>
                  <a:pt x="214103" y="763673"/>
                  <a:pt x="0" y="793650"/>
                </a:cubicBezTo>
                <a:cubicBezTo>
                  <a:pt x="-1821" y="716630"/>
                  <a:pt x="37124" y="500939"/>
                  <a:pt x="0" y="420635"/>
                </a:cubicBezTo>
                <a:cubicBezTo>
                  <a:pt x="-37124" y="340332"/>
                  <a:pt x="43779" y="17441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y a</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8" name="Google Shape;470;p55">
            <a:extLst>
              <a:ext uri="{FF2B5EF4-FFF2-40B4-BE49-F238E27FC236}">
                <a16:creationId xmlns:a16="http://schemas.microsoft.com/office/drawing/2014/main" id="{B3D9835F-DB90-441B-BFDB-C24954630A96}"/>
              </a:ext>
            </a:extLst>
          </p:cNvPr>
          <p:cNvSpPr txBox="1"/>
          <p:nvPr/>
        </p:nvSpPr>
        <p:spPr>
          <a:xfrm>
            <a:off x="11472000" y="4680399"/>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3</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49" name="Google Shape;471;p55">
            <a:extLst>
              <a:ext uri="{FF2B5EF4-FFF2-40B4-BE49-F238E27FC236}">
                <a16:creationId xmlns:a16="http://schemas.microsoft.com/office/drawing/2014/main" id="{FCE77506-2E98-4FA9-B0A1-73B97E530F27}"/>
              </a:ext>
            </a:extLst>
          </p:cNvPr>
          <p:cNvSpPr txBox="1"/>
          <p:nvPr/>
        </p:nvSpPr>
        <p:spPr>
          <a:xfrm>
            <a:off x="11472000" y="5486674"/>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2</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50" name="Google Shape;472;p55">
            <a:extLst>
              <a:ext uri="{FF2B5EF4-FFF2-40B4-BE49-F238E27FC236}">
                <a16:creationId xmlns:a16="http://schemas.microsoft.com/office/drawing/2014/main" id="{5650EA02-A339-4E00-95EE-30AAFFB252BD}"/>
              </a:ext>
            </a:extLst>
          </p:cNvPr>
          <p:cNvSpPr txBox="1"/>
          <p:nvPr/>
        </p:nvSpPr>
        <p:spPr>
          <a:xfrm>
            <a:off x="11472000" y="6253049"/>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1</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51" name="Google Shape;473;p55">
            <a:extLst>
              <a:ext uri="{FF2B5EF4-FFF2-40B4-BE49-F238E27FC236}">
                <a16:creationId xmlns:a16="http://schemas.microsoft.com/office/drawing/2014/main" id="{A96951F4-0BAC-46C2-9937-A7A36C118CA0}"/>
              </a:ext>
            </a:extLst>
          </p:cNvPr>
          <p:cNvSpPr txBox="1"/>
          <p:nvPr/>
        </p:nvSpPr>
        <p:spPr>
          <a:xfrm>
            <a:off x="11472000" y="3031549"/>
            <a:ext cx="7200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5</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54" name="Google Shape;474;p55">
            <a:extLst>
              <a:ext uri="{FF2B5EF4-FFF2-40B4-BE49-F238E27FC236}">
                <a16:creationId xmlns:a16="http://schemas.microsoft.com/office/drawing/2014/main" id="{67577D3D-F1B9-4CF2-AE1A-C7F31341692F}"/>
              </a:ext>
            </a:extLst>
          </p:cNvPr>
          <p:cNvSpPr txBox="1"/>
          <p:nvPr/>
        </p:nvSpPr>
        <p:spPr>
          <a:xfrm>
            <a:off x="11472000" y="3817874"/>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4</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55" name="Google Shape;695;p62">
            <a:extLst>
              <a:ext uri="{FF2B5EF4-FFF2-40B4-BE49-F238E27FC236}">
                <a16:creationId xmlns:a16="http://schemas.microsoft.com/office/drawing/2014/main" id="{CF5B1392-2DB9-4043-985D-380239E386C9}"/>
              </a:ext>
            </a:extLst>
          </p:cNvPr>
          <p:cNvSpPr/>
          <p:nvPr/>
        </p:nvSpPr>
        <p:spPr>
          <a:xfrm>
            <a:off x="8678963" y="3349392"/>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voiture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6" name="Google Shape;697;p62">
            <a:extLst>
              <a:ext uri="{FF2B5EF4-FFF2-40B4-BE49-F238E27FC236}">
                <a16:creationId xmlns:a16="http://schemas.microsoft.com/office/drawing/2014/main" id="{B01F46F9-4B98-4CEF-9977-C8FED427251C}"/>
              </a:ext>
            </a:extLst>
          </p:cNvPr>
          <p:cNvSpPr/>
          <p:nvPr/>
        </p:nvSpPr>
        <p:spPr>
          <a:xfrm>
            <a:off x="7017331" y="3361721"/>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moto</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7" name="Google Shape;698;p62">
            <a:extLst>
              <a:ext uri="{FF2B5EF4-FFF2-40B4-BE49-F238E27FC236}">
                <a16:creationId xmlns:a16="http://schemas.microsoft.com/office/drawing/2014/main" id="{9CE01211-5649-468F-9FED-A4BCB54617E9}"/>
              </a:ext>
            </a:extLst>
          </p:cNvPr>
          <p:cNvSpPr/>
          <p:nvPr/>
        </p:nvSpPr>
        <p:spPr>
          <a:xfrm>
            <a:off x="5308221" y="3332471"/>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vélo</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8" name="Google Shape;698;p62">
            <a:extLst>
              <a:ext uri="{FF2B5EF4-FFF2-40B4-BE49-F238E27FC236}">
                <a16:creationId xmlns:a16="http://schemas.microsoft.com/office/drawing/2014/main" id="{81444640-67BC-4636-A225-4BB364D89057}"/>
              </a:ext>
            </a:extLst>
          </p:cNvPr>
          <p:cNvSpPr/>
          <p:nvPr/>
        </p:nvSpPr>
        <p:spPr>
          <a:xfrm>
            <a:off x="9684342" y="6007364"/>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J’</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9" name="Google Shape;695;p62">
            <a:extLst>
              <a:ext uri="{FF2B5EF4-FFF2-40B4-BE49-F238E27FC236}">
                <a16:creationId xmlns:a16="http://schemas.microsoft.com/office/drawing/2014/main" id="{2673DEE6-4E16-4F63-AE8A-E8A571E4DA78}"/>
              </a:ext>
            </a:extLst>
          </p:cNvPr>
          <p:cNvSpPr/>
          <p:nvPr/>
        </p:nvSpPr>
        <p:spPr>
          <a:xfrm>
            <a:off x="8352848" y="2487868"/>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verte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60" name="Google Shape;697;p62">
            <a:extLst>
              <a:ext uri="{FF2B5EF4-FFF2-40B4-BE49-F238E27FC236}">
                <a16:creationId xmlns:a16="http://schemas.microsoft.com/office/drawing/2014/main" id="{590C7205-3397-4598-8F11-CAD16E291F6E}"/>
              </a:ext>
            </a:extLst>
          </p:cNvPr>
          <p:cNvSpPr/>
          <p:nvPr/>
        </p:nvSpPr>
        <p:spPr>
          <a:xfrm>
            <a:off x="4728876" y="2457995"/>
            <a:ext cx="1660481" cy="793650"/>
          </a:xfrm>
          <a:custGeom>
            <a:avLst/>
            <a:gdLst>
              <a:gd name="connsiteX0" fmla="*/ 0 w 1660481"/>
              <a:gd name="connsiteY0" fmla="*/ 0 h 793650"/>
              <a:gd name="connsiteX1" fmla="*/ 553494 w 1660481"/>
              <a:gd name="connsiteY1" fmla="*/ 0 h 793650"/>
              <a:gd name="connsiteX2" fmla="*/ 1073778 w 1660481"/>
              <a:gd name="connsiteY2" fmla="*/ 0 h 793650"/>
              <a:gd name="connsiteX3" fmla="*/ 1660481 w 1660481"/>
              <a:gd name="connsiteY3" fmla="*/ 0 h 793650"/>
              <a:gd name="connsiteX4" fmla="*/ 1660481 w 1660481"/>
              <a:gd name="connsiteY4" fmla="*/ 388889 h 793650"/>
              <a:gd name="connsiteX5" fmla="*/ 1660481 w 1660481"/>
              <a:gd name="connsiteY5" fmla="*/ 793650 h 793650"/>
              <a:gd name="connsiteX6" fmla="*/ 1090383 w 1660481"/>
              <a:gd name="connsiteY6" fmla="*/ 793650 h 793650"/>
              <a:gd name="connsiteX7" fmla="*/ 570098 w 1660481"/>
              <a:gd name="connsiteY7" fmla="*/ 793650 h 793650"/>
              <a:gd name="connsiteX8" fmla="*/ 0 w 1660481"/>
              <a:gd name="connsiteY8" fmla="*/ 793650 h 793650"/>
              <a:gd name="connsiteX9" fmla="*/ 0 w 1660481"/>
              <a:gd name="connsiteY9" fmla="*/ 388889 h 793650"/>
              <a:gd name="connsiteX10" fmla="*/ 0 w 1660481"/>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60481" h="793650" fill="none" extrusionOk="0">
                <a:moveTo>
                  <a:pt x="0" y="0"/>
                </a:moveTo>
                <a:cubicBezTo>
                  <a:pt x="192088" y="-27237"/>
                  <a:pt x="310976" y="7055"/>
                  <a:pt x="553494" y="0"/>
                </a:cubicBezTo>
                <a:cubicBezTo>
                  <a:pt x="796012" y="-7055"/>
                  <a:pt x="852541" y="44256"/>
                  <a:pt x="1073778" y="0"/>
                </a:cubicBezTo>
                <a:cubicBezTo>
                  <a:pt x="1295015" y="-44256"/>
                  <a:pt x="1515529" y="58699"/>
                  <a:pt x="1660481" y="0"/>
                </a:cubicBezTo>
                <a:cubicBezTo>
                  <a:pt x="1674804" y="110507"/>
                  <a:pt x="1626058" y="298477"/>
                  <a:pt x="1660481" y="388889"/>
                </a:cubicBezTo>
                <a:cubicBezTo>
                  <a:pt x="1694904" y="479301"/>
                  <a:pt x="1660456" y="710951"/>
                  <a:pt x="1660481" y="793650"/>
                </a:cubicBezTo>
                <a:cubicBezTo>
                  <a:pt x="1470696" y="848205"/>
                  <a:pt x="1352537" y="751701"/>
                  <a:pt x="1090383" y="793650"/>
                </a:cubicBezTo>
                <a:cubicBezTo>
                  <a:pt x="828229" y="835599"/>
                  <a:pt x="815423" y="792925"/>
                  <a:pt x="570098" y="793650"/>
                </a:cubicBezTo>
                <a:cubicBezTo>
                  <a:pt x="324773" y="794375"/>
                  <a:pt x="165550" y="785369"/>
                  <a:pt x="0" y="793650"/>
                </a:cubicBezTo>
                <a:cubicBezTo>
                  <a:pt x="-8018" y="679368"/>
                  <a:pt x="16413" y="492584"/>
                  <a:pt x="0" y="388889"/>
                </a:cubicBezTo>
                <a:cubicBezTo>
                  <a:pt x="-16413" y="285194"/>
                  <a:pt x="31762" y="106585"/>
                  <a:pt x="0" y="0"/>
                </a:cubicBezTo>
                <a:close/>
              </a:path>
              <a:path w="1660481" h="793650" stroke="0" extrusionOk="0">
                <a:moveTo>
                  <a:pt x="0" y="0"/>
                </a:moveTo>
                <a:cubicBezTo>
                  <a:pt x="130434" y="-16854"/>
                  <a:pt x="274757" y="44712"/>
                  <a:pt x="520284" y="0"/>
                </a:cubicBezTo>
                <a:cubicBezTo>
                  <a:pt x="765811" y="-44712"/>
                  <a:pt x="811002" y="53356"/>
                  <a:pt x="1040568" y="0"/>
                </a:cubicBezTo>
                <a:cubicBezTo>
                  <a:pt x="1270134" y="-53356"/>
                  <a:pt x="1399409" y="10457"/>
                  <a:pt x="1660481" y="0"/>
                </a:cubicBezTo>
                <a:cubicBezTo>
                  <a:pt x="1702211" y="129414"/>
                  <a:pt x="1643271" y="240332"/>
                  <a:pt x="1660481" y="388889"/>
                </a:cubicBezTo>
                <a:cubicBezTo>
                  <a:pt x="1677691" y="537446"/>
                  <a:pt x="1622905" y="642098"/>
                  <a:pt x="1660481" y="793650"/>
                </a:cubicBezTo>
                <a:cubicBezTo>
                  <a:pt x="1463653" y="830444"/>
                  <a:pt x="1325898" y="755388"/>
                  <a:pt x="1140197" y="793650"/>
                </a:cubicBezTo>
                <a:cubicBezTo>
                  <a:pt x="954496" y="831912"/>
                  <a:pt x="691005" y="776999"/>
                  <a:pt x="570098" y="793650"/>
                </a:cubicBezTo>
                <a:cubicBezTo>
                  <a:pt x="449191" y="810301"/>
                  <a:pt x="120806" y="767263"/>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chère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61" name="Google Shape;698;p62">
            <a:extLst>
              <a:ext uri="{FF2B5EF4-FFF2-40B4-BE49-F238E27FC236}">
                <a16:creationId xmlns:a16="http://schemas.microsoft.com/office/drawing/2014/main" id="{793CCB44-E848-400C-9D39-E06802056BE3}"/>
              </a:ext>
            </a:extLst>
          </p:cNvPr>
          <p:cNvSpPr/>
          <p:nvPr/>
        </p:nvSpPr>
        <p:spPr>
          <a:xfrm>
            <a:off x="6537873" y="2476257"/>
            <a:ext cx="1660482" cy="793650"/>
          </a:xfrm>
          <a:custGeom>
            <a:avLst/>
            <a:gdLst>
              <a:gd name="connsiteX0" fmla="*/ 0 w 1660482"/>
              <a:gd name="connsiteY0" fmla="*/ 0 h 793650"/>
              <a:gd name="connsiteX1" fmla="*/ 503680 w 1660482"/>
              <a:gd name="connsiteY1" fmla="*/ 0 h 793650"/>
              <a:gd name="connsiteX2" fmla="*/ 1073778 w 1660482"/>
              <a:gd name="connsiteY2" fmla="*/ 0 h 793650"/>
              <a:gd name="connsiteX3" fmla="*/ 1660482 w 1660482"/>
              <a:gd name="connsiteY3" fmla="*/ 0 h 793650"/>
              <a:gd name="connsiteX4" fmla="*/ 1660482 w 1660482"/>
              <a:gd name="connsiteY4" fmla="*/ 388889 h 793650"/>
              <a:gd name="connsiteX5" fmla="*/ 1660482 w 1660482"/>
              <a:gd name="connsiteY5" fmla="*/ 793650 h 793650"/>
              <a:gd name="connsiteX6" fmla="*/ 1106988 w 1660482"/>
              <a:gd name="connsiteY6" fmla="*/ 793650 h 793650"/>
              <a:gd name="connsiteX7" fmla="*/ 553494 w 1660482"/>
              <a:gd name="connsiteY7" fmla="*/ 793650 h 793650"/>
              <a:gd name="connsiteX8" fmla="*/ 0 w 1660482"/>
              <a:gd name="connsiteY8" fmla="*/ 793650 h 793650"/>
              <a:gd name="connsiteX9" fmla="*/ 0 w 1660482"/>
              <a:gd name="connsiteY9" fmla="*/ 412698 h 793650"/>
              <a:gd name="connsiteX10" fmla="*/ 0 w 1660482"/>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60482" h="793650" fill="none" extrusionOk="0">
                <a:moveTo>
                  <a:pt x="0" y="0"/>
                </a:moveTo>
                <a:cubicBezTo>
                  <a:pt x="104984" y="-18253"/>
                  <a:pt x="334518" y="18220"/>
                  <a:pt x="503680" y="0"/>
                </a:cubicBezTo>
                <a:cubicBezTo>
                  <a:pt x="672842" y="-18220"/>
                  <a:pt x="897440" y="15129"/>
                  <a:pt x="1073778" y="0"/>
                </a:cubicBezTo>
                <a:cubicBezTo>
                  <a:pt x="1250116" y="-15129"/>
                  <a:pt x="1423484" y="13789"/>
                  <a:pt x="1660482" y="0"/>
                </a:cubicBezTo>
                <a:cubicBezTo>
                  <a:pt x="1673576" y="194250"/>
                  <a:pt x="1659078" y="218921"/>
                  <a:pt x="1660482" y="388889"/>
                </a:cubicBezTo>
                <a:cubicBezTo>
                  <a:pt x="1661886" y="558857"/>
                  <a:pt x="1615271" y="676820"/>
                  <a:pt x="1660482" y="793650"/>
                </a:cubicBezTo>
                <a:cubicBezTo>
                  <a:pt x="1514810" y="805204"/>
                  <a:pt x="1247103" y="762904"/>
                  <a:pt x="1106988" y="793650"/>
                </a:cubicBezTo>
                <a:cubicBezTo>
                  <a:pt x="966873" y="824396"/>
                  <a:pt x="736837" y="775871"/>
                  <a:pt x="553494" y="793650"/>
                </a:cubicBezTo>
                <a:cubicBezTo>
                  <a:pt x="370151" y="811429"/>
                  <a:pt x="221760" y="744576"/>
                  <a:pt x="0" y="793650"/>
                </a:cubicBezTo>
                <a:cubicBezTo>
                  <a:pt x="-41357" y="628679"/>
                  <a:pt x="13538" y="500878"/>
                  <a:pt x="0" y="412698"/>
                </a:cubicBezTo>
                <a:cubicBezTo>
                  <a:pt x="-13538" y="324518"/>
                  <a:pt x="14146" y="96581"/>
                  <a:pt x="0" y="0"/>
                </a:cubicBezTo>
                <a:close/>
              </a:path>
              <a:path w="1660482" h="793650" stroke="0" extrusionOk="0">
                <a:moveTo>
                  <a:pt x="0" y="0"/>
                </a:moveTo>
                <a:cubicBezTo>
                  <a:pt x="256870" y="-26703"/>
                  <a:pt x="309047" y="49750"/>
                  <a:pt x="536889" y="0"/>
                </a:cubicBezTo>
                <a:cubicBezTo>
                  <a:pt x="764731" y="-49750"/>
                  <a:pt x="826156" y="22340"/>
                  <a:pt x="1057174" y="0"/>
                </a:cubicBezTo>
                <a:cubicBezTo>
                  <a:pt x="1288193" y="-22340"/>
                  <a:pt x="1401694" y="31346"/>
                  <a:pt x="1660482" y="0"/>
                </a:cubicBezTo>
                <a:cubicBezTo>
                  <a:pt x="1687389" y="178046"/>
                  <a:pt x="1621497" y="223647"/>
                  <a:pt x="1660482" y="388889"/>
                </a:cubicBezTo>
                <a:cubicBezTo>
                  <a:pt x="1699467" y="554131"/>
                  <a:pt x="1612473" y="661168"/>
                  <a:pt x="1660482" y="793650"/>
                </a:cubicBezTo>
                <a:cubicBezTo>
                  <a:pt x="1527638" y="798847"/>
                  <a:pt x="1265416" y="754810"/>
                  <a:pt x="1106988" y="793650"/>
                </a:cubicBezTo>
                <a:cubicBezTo>
                  <a:pt x="948560" y="832490"/>
                  <a:pt x="848391" y="771157"/>
                  <a:pt x="603308" y="793650"/>
                </a:cubicBezTo>
                <a:cubicBezTo>
                  <a:pt x="358225" y="816143"/>
                  <a:pt x="278748" y="75907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cher</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62" name="TextBox 61">
            <a:hlinkClick r:id="" action="ppaction://noaction">
              <a:snd r:embed="rId6" name="s_5.wav"/>
            </a:hlinkClick>
            <a:extLst>
              <a:ext uri="{FF2B5EF4-FFF2-40B4-BE49-F238E27FC236}">
                <a16:creationId xmlns:a16="http://schemas.microsoft.com/office/drawing/2014/main" id="{DD461C0E-D089-426E-95A2-7709ECE3633D}"/>
              </a:ext>
            </a:extLst>
          </p:cNvPr>
          <p:cNvSpPr txBox="1"/>
          <p:nvPr/>
        </p:nvSpPr>
        <p:spPr>
          <a:xfrm>
            <a:off x="190029" y="911515"/>
            <a:ext cx="1021298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002060"/>
                </a:solidFill>
                <a:effectLst/>
                <a:uLnTx/>
                <a:uFillTx/>
                <a:latin typeface="Century Gothic" panose="020B0502020202020204" pitchFamily="34" charset="0"/>
              </a:rPr>
              <a:t>5.  There is an expensive car.</a:t>
            </a:r>
            <a:endPar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3" name="Google Shape;701;p62">
            <a:extLst>
              <a:ext uri="{FF2B5EF4-FFF2-40B4-BE49-F238E27FC236}">
                <a16:creationId xmlns:a16="http://schemas.microsoft.com/office/drawing/2014/main" id="{F0F731FD-BAE7-417A-B08A-823FEBAEACF3}"/>
              </a:ext>
            </a:extLst>
          </p:cNvPr>
          <p:cNvSpPr/>
          <p:nvPr/>
        </p:nvSpPr>
        <p:spPr>
          <a:xfrm>
            <a:off x="9748088" y="5146559"/>
            <a:ext cx="1396944" cy="793650"/>
          </a:xfrm>
          <a:custGeom>
            <a:avLst/>
            <a:gdLst>
              <a:gd name="connsiteX0" fmla="*/ 0 w 1396944"/>
              <a:gd name="connsiteY0" fmla="*/ 0 h 793650"/>
              <a:gd name="connsiteX1" fmla="*/ 437709 w 1396944"/>
              <a:gd name="connsiteY1" fmla="*/ 0 h 793650"/>
              <a:gd name="connsiteX2" fmla="*/ 875418 w 1396944"/>
              <a:gd name="connsiteY2" fmla="*/ 0 h 793650"/>
              <a:gd name="connsiteX3" fmla="*/ 1396944 w 1396944"/>
              <a:gd name="connsiteY3" fmla="*/ 0 h 793650"/>
              <a:gd name="connsiteX4" fmla="*/ 1396944 w 1396944"/>
              <a:gd name="connsiteY4" fmla="*/ 396825 h 793650"/>
              <a:gd name="connsiteX5" fmla="*/ 1396944 w 1396944"/>
              <a:gd name="connsiteY5" fmla="*/ 793650 h 793650"/>
              <a:gd name="connsiteX6" fmla="*/ 931296 w 1396944"/>
              <a:gd name="connsiteY6" fmla="*/ 793650 h 793650"/>
              <a:gd name="connsiteX7" fmla="*/ 465648 w 1396944"/>
              <a:gd name="connsiteY7" fmla="*/ 793650 h 793650"/>
              <a:gd name="connsiteX8" fmla="*/ 0 w 1396944"/>
              <a:gd name="connsiteY8" fmla="*/ 793650 h 793650"/>
              <a:gd name="connsiteX9" fmla="*/ 0 w 1396944"/>
              <a:gd name="connsiteY9" fmla="*/ 396825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32731" y="-48595"/>
                  <a:pt x="287609" y="22431"/>
                  <a:pt x="437709" y="0"/>
                </a:cubicBezTo>
                <a:cubicBezTo>
                  <a:pt x="587809" y="-22431"/>
                  <a:pt x="715368" y="34144"/>
                  <a:pt x="875418" y="0"/>
                </a:cubicBezTo>
                <a:cubicBezTo>
                  <a:pt x="1035468" y="-34144"/>
                  <a:pt x="1263267" y="31604"/>
                  <a:pt x="1396944" y="0"/>
                </a:cubicBezTo>
                <a:cubicBezTo>
                  <a:pt x="1421103" y="195642"/>
                  <a:pt x="1371327" y="304870"/>
                  <a:pt x="1396944" y="396825"/>
                </a:cubicBezTo>
                <a:cubicBezTo>
                  <a:pt x="1422561" y="488780"/>
                  <a:pt x="1365355" y="618557"/>
                  <a:pt x="1396944" y="793650"/>
                </a:cubicBezTo>
                <a:cubicBezTo>
                  <a:pt x="1232811" y="837834"/>
                  <a:pt x="1163259" y="754201"/>
                  <a:pt x="931296" y="793650"/>
                </a:cubicBezTo>
                <a:cubicBezTo>
                  <a:pt x="699333" y="833099"/>
                  <a:pt x="688405" y="752469"/>
                  <a:pt x="465648" y="793650"/>
                </a:cubicBezTo>
                <a:cubicBezTo>
                  <a:pt x="242891" y="834831"/>
                  <a:pt x="192613" y="792432"/>
                  <a:pt x="0" y="793650"/>
                </a:cubicBezTo>
                <a:cubicBezTo>
                  <a:pt x="-8219" y="690449"/>
                  <a:pt x="30858" y="576740"/>
                  <a:pt x="0" y="396825"/>
                </a:cubicBezTo>
                <a:cubicBezTo>
                  <a:pt x="-30858" y="216910"/>
                  <a:pt x="8543" y="143598"/>
                  <a:pt x="0" y="0"/>
                </a:cubicBezTo>
                <a:close/>
              </a:path>
              <a:path w="1396944" h="793650"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2990" y="181733"/>
                  <a:pt x="1369077" y="284671"/>
                  <a:pt x="1396944" y="373016"/>
                </a:cubicBezTo>
                <a:cubicBezTo>
                  <a:pt x="1424811" y="461361"/>
                  <a:pt x="1351730" y="678290"/>
                  <a:pt x="1396944" y="793650"/>
                </a:cubicBezTo>
                <a:cubicBezTo>
                  <a:pt x="1155093" y="833035"/>
                  <a:pt x="1128770" y="778295"/>
                  <a:pt x="903357" y="793650"/>
                </a:cubicBezTo>
                <a:cubicBezTo>
                  <a:pt x="677944" y="809005"/>
                  <a:pt x="556787" y="761223"/>
                  <a:pt x="409770" y="793650"/>
                </a:cubicBezTo>
                <a:cubicBezTo>
                  <a:pt x="262753" y="826077"/>
                  <a:pt x="180086" y="765113"/>
                  <a:pt x="0" y="793650"/>
                </a:cubicBezTo>
                <a:cubicBezTo>
                  <a:pt x="-16250" y="641606"/>
                  <a:pt x="2113" y="520739"/>
                  <a:pt x="0" y="388889"/>
                </a:cubicBezTo>
                <a:cubicBezTo>
                  <a:pt x="-2113" y="257039"/>
                  <a:pt x="45691" y="1717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Tree>
    <p:extLst>
      <p:ext uri="{BB962C8B-B14F-4D97-AF65-F5344CB8AC3E}">
        <p14:creationId xmlns:p14="http://schemas.microsoft.com/office/powerpoint/2010/main" val="83962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500"/>
                                        <p:tgtEl>
                                          <p:spTgt spid="51"/>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fade">
                                      <p:cBhvr>
                                        <p:cTn id="11" dur="1500"/>
                                        <p:tgtEl>
                                          <p:spTgt spid="54"/>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1500"/>
                                        <p:tgtEl>
                                          <p:spTgt spid="48"/>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1500"/>
                                        <p:tgtEl>
                                          <p:spTgt spid="49"/>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fade">
                                      <p:cBhvr>
                                        <p:cTn id="23" dur="1500"/>
                                        <p:tgtEl>
                                          <p:spTgt spid="50"/>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29"/>
                                        </p:tgtEl>
                                        <p:attrNameLst>
                                          <p:attrName>fillcolor</p:attrName>
                                        </p:attrNameLst>
                                      </p:cBhvr>
                                      <p:to>
                                        <a:srgbClr val="92D050"/>
                                      </p:to>
                                    </p:animClr>
                                    <p:set>
                                      <p:cBhvr>
                                        <p:cTn id="28" dur="2000" fill="hold"/>
                                        <p:tgtEl>
                                          <p:spTgt spid="29"/>
                                        </p:tgtEl>
                                        <p:attrNameLst>
                                          <p:attrName>fill.type</p:attrName>
                                        </p:attrNameLst>
                                      </p:cBhvr>
                                      <p:to>
                                        <p:strVal val="solid"/>
                                      </p:to>
                                    </p:set>
                                    <p:set>
                                      <p:cBhvr>
                                        <p:cTn id="29" dur="2000" fill="hold"/>
                                        <p:tgtEl>
                                          <p:spTgt spid="29"/>
                                        </p:tgtEl>
                                        <p:attrNameLst>
                                          <p:attrName>fill.on</p:attrName>
                                        </p:attrNameLst>
                                      </p:cBhvr>
                                      <p:to>
                                        <p:strVal val="true"/>
                                      </p:to>
                                    </p:set>
                                  </p:childTnLst>
                                </p:cTn>
                              </p:par>
                            </p:childTnLst>
                          </p:cTn>
                        </p:par>
                      </p:childTnLst>
                    </p:cTn>
                  </p:par>
                  <p:par>
                    <p:cTn id="30" fill="hold">
                      <p:stCondLst>
                        <p:cond delay="indefinite"/>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47"/>
                                        </p:tgtEl>
                                        <p:attrNameLst>
                                          <p:attrName>fillcolor</p:attrName>
                                        </p:attrNameLst>
                                      </p:cBhvr>
                                      <p:to>
                                        <a:srgbClr val="92D050"/>
                                      </p:to>
                                    </p:animClr>
                                    <p:set>
                                      <p:cBhvr>
                                        <p:cTn id="34" dur="2000" fill="hold"/>
                                        <p:tgtEl>
                                          <p:spTgt spid="47"/>
                                        </p:tgtEl>
                                        <p:attrNameLst>
                                          <p:attrName>fill.type</p:attrName>
                                        </p:attrNameLst>
                                      </p:cBhvr>
                                      <p:to>
                                        <p:strVal val="solid"/>
                                      </p:to>
                                    </p:set>
                                    <p:set>
                                      <p:cBhvr>
                                        <p:cTn id="35" dur="2000" fill="hold"/>
                                        <p:tgtEl>
                                          <p:spTgt spid="47"/>
                                        </p:tgtEl>
                                        <p:attrNameLst>
                                          <p:attrName>fill.on</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35"/>
                                        </p:tgtEl>
                                        <p:attrNameLst>
                                          <p:attrName>fillcolor</p:attrName>
                                        </p:attrNameLst>
                                      </p:cBhvr>
                                      <p:to>
                                        <a:srgbClr val="92D050"/>
                                      </p:to>
                                    </p:animClr>
                                    <p:set>
                                      <p:cBhvr>
                                        <p:cTn id="40" dur="2000" fill="hold"/>
                                        <p:tgtEl>
                                          <p:spTgt spid="35"/>
                                        </p:tgtEl>
                                        <p:attrNameLst>
                                          <p:attrName>fill.type</p:attrName>
                                        </p:attrNameLst>
                                      </p:cBhvr>
                                      <p:to>
                                        <p:strVal val="solid"/>
                                      </p:to>
                                    </p:set>
                                    <p:set>
                                      <p:cBhvr>
                                        <p:cTn id="41" dur="2000" fill="hold"/>
                                        <p:tgtEl>
                                          <p:spTgt spid="35"/>
                                        </p:tgtEl>
                                        <p:attrNameLst>
                                          <p:attrName>fill.on</p:attrName>
                                        </p:attrNameLst>
                                      </p:cBhvr>
                                      <p:to>
                                        <p:strVal val="true"/>
                                      </p:to>
                                    </p:set>
                                  </p:childTnLst>
                                </p:cTn>
                              </p:par>
                            </p:childTnLst>
                          </p:cTn>
                        </p:par>
                      </p:childTnLst>
                    </p:cTn>
                  </p:par>
                  <p:par>
                    <p:cTn id="42" fill="hold">
                      <p:stCondLst>
                        <p:cond delay="indefinite"/>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55"/>
                                        </p:tgtEl>
                                        <p:attrNameLst>
                                          <p:attrName>fillcolor</p:attrName>
                                        </p:attrNameLst>
                                      </p:cBhvr>
                                      <p:to>
                                        <a:srgbClr val="92D050"/>
                                      </p:to>
                                    </p:animClr>
                                    <p:set>
                                      <p:cBhvr>
                                        <p:cTn id="46" dur="2000" fill="hold"/>
                                        <p:tgtEl>
                                          <p:spTgt spid="55"/>
                                        </p:tgtEl>
                                        <p:attrNameLst>
                                          <p:attrName>fill.type</p:attrName>
                                        </p:attrNameLst>
                                      </p:cBhvr>
                                      <p:to>
                                        <p:strVal val="solid"/>
                                      </p:to>
                                    </p:set>
                                    <p:set>
                                      <p:cBhvr>
                                        <p:cTn id="47" dur="2000" fill="hold"/>
                                        <p:tgtEl>
                                          <p:spTgt spid="55"/>
                                        </p:tgtEl>
                                        <p:attrNameLst>
                                          <p:attrName>fill.on</p:attrName>
                                        </p:attrNameLst>
                                      </p:cBhvr>
                                      <p:to>
                                        <p:strVal val="true"/>
                                      </p:to>
                                    </p:set>
                                  </p:childTnLst>
                                </p:cTn>
                              </p:par>
                            </p:childTnLst>
                          </p:cTn>
                        </p:par>
                      </p:childTnLst>
                    </p:cTn>
                  </p:par>
                  <p:par>
                    <p:cTn id="48" fill="hold">
                      <p:stCondLst>
                        <p:cond delay="indefinite"/>
                      </p:stCondLst>
                      <p:childTnLst>
                        <p:par>
                          <p:cTn id="49" fill="hold">
                            <p:stCondLst>
                              <p:cond delay="0"/>
                            </p:stCondLst>
                            <p:childTnLst>
                              <p:par>
                                <p:cTn id="50" presetID="1" presetClass="emph" presetSubtype="2" fill="hold" nodeType="clickEffect">
                                  <p:stCondLst>
                                    <p:cond delay="0"/>
                                  </p:stCondLst>
                                  <p:childTnLst>
                                    <p:animClr clrSpc="rgb" dir="cw">
                                      <p:cBhvr>
                                        <p:cTn id="51" dur="2000" fill="hold"/>
                                        <p:tgtEl>
                                          <p:spTgt spid="60"/>
                                        </p:tgtEl>
                                        <p:attrNameLst>
                                          <p:attrName>fillcolor</p:attrName>
                                        </p:attrNameLst>
                                      </p:cBhvr>
                                      <p:to>
                                        <a:srgbClr val="92D050"/>
                                      </p:to>
                                    </p:animClr>
                                    <p:set>
                                      <p:cBhvr>
                                        <p:cTn id="52" dur="2000" fill="hold"/>
                                        <p:tgtEl>
                                          <p:spTgt spid="60"/>
                                        </p:tgtEl>
                                        <p:attrNameLst>
                                          <p:attrName>fill.type</p:attrName>
                                        </p:attrNameLst>
                                      </p:cBhvr>
                                      <p:to>
                                        <p:strVal val="solid"/>
                                      </p:to>
                                    </p:set>
                                    <p:set>
                                      <p:cBhvr>
                                        <p:cTn id="53" dur="2000" fill="hold"/>
                                        <p:tgtEl>
                                          <p:spTgt spid="6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20851" y="1049215"/>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3837" y="12477"/>
            <a:ext cx="1098163" cy="1101542"/>
          </a:xfrm>
          <a:prstGeom prst="rect">
            <a:avLst/>
          </a:prstGeom>
        </p:spPr>
      </p:pic>
      <p:pic>
        <p:nvPicPr>
          <p:cNvPr id="43" name="Picture 42" descr="Icon&#10;&#10;Description automatically generated">
            <a:extLst>
              <a:ext uri="{FF2B5EF4-FFF2-40B4-BE49-F238E27FC236}">
                <a16:creationId xmlns:a16="http://schemas.microsoft.com/office/drawing/2014/main" id="{E6E70CF5-C7A5-4D88-A170-BA82C65DD567}"/>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01161" y="18513"/>
            <a:ext cx="1101542" cy="1101542"/>
          </a:xfrm>
          <a:prstGeom prst="rect">
            <a:avLst/>
          </a:prstGeom>
        </p:spPr>
      </p:pic>
      <p:sp>
        <p:nvSpPr>
          <p:cNvPr id="44" name="Title 2">
            <a:extLst>
              <a:ext uri="{FF2B5EF4-FFF2-40B4-BE49-F238E27FC236}">
                <a16:creationId xmlns:a16="http://schemas.microsoft.com/office/drawing/2014/main" id="{538A3AE3-EFE0-40D4-9A76-7F6801C7A3CE}"/>
              </a:ext>
            </a:extLst>
          </p:cNvPr>
          <p:cNvSpPr txBox="1">
            <a:spLocks/>
          </p:cNvSpPr>
          <p:nvPr/>
        </p:nvSpPr>
        <p:spPr>
          <a:xfrm>
            <a:off x="10227932" y="1052494"/>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rPr>
              <a:t>lire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pic>
        <p:nvPicPr>
          <p:cNvPr id="27" name="Picture 26">
            <a:extLst>
              <a:ext uri="{FF2B5EF4-FFF2-40B4-BE49-F238E27FC236}">
                <a16:creationId xmlns:a16="http://schemas.microsoft.com/office/drawing/2014/main" id="{06687999-E4F9-4E06-83DE-41BDB3848486}"/>
              </a:ext>
            </a:extLst>
          </p:cNvPr>
          <p:cNvPicPr>
            <a:picLocks noChangeAspect="1"/>
          </p:cNvPicPr>
          <p:nvPr/>
        </p:nvPicPr>
        <p:blipFill>
          <a:blip r:embed="rId5"/>
          <a:stretch>
            <a:fillRect/>
          </a:stretch>
        </p:blipFill>
        <p:spPr>
          <a:xfrm>
            <a:off x="-342983" y="1852967"/>
            <a:ext cx="6066046" cy="4773582"/>
          </a:xfrm>
          <a:prstGeom prst="rect">
            <a:avLst/>
          </a:prstGeom>
        </p:spPr>
      </p:pic>
      <p:sp>
        <p:nvSpPr>
          <p:cNvPr id="28" name="Google Shape;696;p62">
            <a:extLst>
              <a:ext uri="{FF2B5EF4-FFF2-40B4-BE49-F238E27FC236}">
                <a16:creationId xmlns:a16="http://schemas.microsoft.com/office/drawing/2014/main" id="{2198E32D-967A-4716-B897-36AB9E9FF545}"/>
              </a:ext>
            </a:extLst>
          </p:cNvPr>
          <p:cNvSpPr/>
          <p:nvPr/>
        </p:nvSpPr>
        <p:spPr>
          <a:xfrm>
            <a:off x="3549916" y="2249793"/>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Arial"/>
            </a:endParaRPr>
          </a:p>
        </p:txBody>
      </p:sp>
      <p:sp>
        <p:nvSpPr>
          <p:cNvPr id="29" name="Google Shape;695;p62">
            <a:extLst>
              <a:ext uri="{FF2B5EF4-FFF2-40B4-BE49-F238E27FC236}">
                <a16:creationId xmlns:a16="http://schemas.microsoft.com/office/drawing/2014/main" id="{BE28A79F-3E39-438A-8D38-1521C9218379}"/>
              </a:ext>
            </a:extLst>
          </p:cNvPr>
          <p:cNvSpPr/>
          <p:nvPr/>
        </p:nvSpPr>
        <p:spPr>
          <a:xfrm>
            <a:off x="8016028" y="5986966"/>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Tu</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0" name="Google Shape;697;p62">
            <a:extLst>
              <a:ext uri="{FF2B5EF4-FFF2-40B4-BE49-F238E27FC236}">
                <a16:creationId xmlns:a16="http://schemas.microsoft.com/office/drawing/2014/main" id="{430B28B8-2EA7-4D5A-BFFA-493641EFD3EC}"/>
              </a:ext>
            </a:extLst>
          </p:cNvPr>
          <p:cNvSpPr/>
          <p:nvPr/>
        </p:nvSpPr>
        <p:spPr>
          <a:xfrm>
            <a:off x="6363380" y="5986966"/>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Il</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1" name="Google Shape;698;p62">
            <a:extLst>
              <a:ext uri="{FF2B5EF4-FFF2-40B4-BE49-F238E27FC236}">
                <a16:creationId xmlns:a16="http://schemas.microsoft.com/office/drawing/2014/main" id="{991FF3AB-9E32-4F94-B38E-28A0256CB625}"/>
              </a:ext>
            </a:extLst>
          </p:cNvPr>
          <p:cNvSpPr/>
          <p:nvPr/>
        </p:nvSpPr>
        <p:spPr>
          <a:xfrm>
            <a:off x="4740544" y="5986966"/>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J’</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2" name="Google Shape;701;p62">
            <a:extLst>
              <a:ext uri="{FF2B5EF4-FFF2-40B4-BE49-F238E27FC236}">
                <a16:creationId xmlns:a16="http://schemas.microsoft.com/office/drawing/2014/main" id="{788B1B2F-7FE3-4825-BD0B-3375371FD30F}"/>
              </a:ext>
            </a:extLst>
          </p:cNvPr>
          <p:cNvSpPr/>
          <p:nvPr/>
        </p:nvSpPr>
        <p:spPr>
          <a:xfrm>
            <a:off x="8246026" y="5130752"/>
            <a:ext cx="1396944" cy="793650"/>
          </a:xfrm>
          <a:custGeom>
            <a:avLst/>
            <a:gdLst>
              <a:gd name="connsiteX0" fmla="*/ 0 w 1396944"/>
              <a:gd name="connsiteY0" fmla="*/ 0 h 793650"/>
              <a:gd name="connsiteX1" fmla="*/ 437709 w 1396944"/>
              <a:gd name="connsiteY1" fmla="*/ 0 h 793650"/>
              <a:gd name="connsiteX2" fmla="*/ 875418 w 1396944"/>
              <a:gd name="connsiteY2" fmla="*/ 0 h 793650"/>
              <a:gd name="connsiteX3" fmla="*/ 1396944 w 1396944"/>
              <a:gd name="connsiteY3" fmla="*/ 0 h 793650"/>
              <a:gd name="connsiteX4" fmla="*/ 1396944 w 1396944"/>
              <a:gd name="connsiteY4" fmla="*/ 396825 h 793650"/>
              <a:gd name="connsiteX5" fmla="*/ 1396944 w 1396944"/>
              <a:gd name="connsiteY5" fmla="*/ 793650 h 793650"/>
              <a:gd name="connsiteX6" fmla="*/ 931296 w 1396944"/>
              <a:gd name="connsiteY6" fmla="*/ 793650 h 793650"/>
              <a:gd name="connsiteX7" fmla="*/ 465648 w 1396944"/>
              <a:gd name="connsiteY7" fmla="*/ 793650 h 793650"/>
              <a:gd name="connsiteX8" fmla="*/ 0 w 1396944"/>
              <a:gd name="connsiteY8" fmla="*/ 793650 h 793650"/>
              <a:gd name="connsiteX9" fmla="*/ 0 w 1396944"/>
              <a:gd name="connsiteY9" fmla="*/ 396825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32731" y="-48595"/>
                  <a:pt x="287609" y="22431"/>
                  <a:pt x="437709" y="0"/>
                </a:cubicBezTo>
                <a:cubicBezTo>
                  <a:pt x="587809" y="-22431"/>
                  <a:pt x="715368" y="34144"/>
                  <a:pt x="875418" y="0"/>
                </a:cubicBezTo>
                <a:cubicBezTo>
                  <a:pt x="1035468" y="-34144"/>
                  <a:pt x="1263267" y="31604"/>
                  <a:pt x="1396944" y="0"/>
                </a:cubicBezTo>
                <a:cubicBezTo>
                  <a:pt x="1421103" y="195642"/>
                  <a:pt x="1371327" y="304870"/>
                  <a:pt x="1396944" y="396825"/>
                </a:cubicBezTo>
                <a:cubicBezTo>
                  <a:pt x="1422561" y="488780"/>
                  <a:pt x="1365355" y="618557"/>
                  <a:pt x="1396944" y="793650"/>
                </a:cubicBezTo>
                <a:cubicBezTo>
                  <a:pt x="1232811" y="837834"/>
                  <a:pt x="1163259" y="754201"/>
                  <a:pt x="931296" y="793650"/>
                </a:cubicBezTo>
                <a:cubicBezTo>
                  <a:pt x="699333" y="833099"/>
                  <a:pt x="688405" y="752469"/>
                  <a:pt x="465648" y="793650"/>
                </a:cubicBezTo>
                <a:cubicBezTo>
                  <a:pt x="242891" y="834831"/>
                  <a:pt x="192613" y="792432"/>
                  <a:pt x="0" y="793650"/>
                </a:cubicBezTo>
                <a:cubicBezTo>
                  <a:pt x="-8219" y="690449"/>
                  <a:pt x="30858" y="576740"/>
                  <a:pt x="0" y="396825"/>
                </a:cubicBezTo>
                <a:cubicBezTo>
                  <a:pt x="-30858" y="216910"/>
                  <a:pt x="8543" y="143598"/>
                  <a:pt x="0" y="0"/>
                </a:cubicBezTo>
                <a:close/>
              </a:path>
              <a:path w="1396944" h="793650"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2990" y="181733"/>
                  <a:pt x="1369077" y="284671"/>
                  <a:pt x="1396944" y="373016"/>
                </a:cubicBezTo>
                <a:cubicBezTo>
                  <a:pt x="1424811" y="461361"/>
                  <a:pt x="1351730" y="678290"/>
                  <a:pt x="1396944" y="793650"/>
                </a:cubicBezTo>
                <a:cubicBezTo>
                  <a:pt x="1155093" y="833035"/>
                  <a:pt x="1128770" y="778295"/>
                  <a:pt x="903357" y="793650"/>
                </a:cubicBezTo>
                <a:cubicBezTo>
                  <a:pt x="677944" y="809005"/>
                  <a:pt x="556787" y="761223"/>
                  <a:pt x="409770" y="793650"/>
                </a:cubicBezTo>
                <a:cubicBezTo>
                  <a:pt x="262753" y="826077"/>
                  <a:pt x="180086" y="765113"/>
                  <a:pt x="0" y="793650"/>
                </a:cubicBezTo>
                <a:cubicBezTo>
                  <a:pt x="-16250" y="641606"/>
                  <a:pt x="2113" y="520739"/>
                  <a:pt x="0" y="388889"/>
                </a:cubicBezTo>
                <a:cubicBezTo>
                  <a:pt x="-2113" y="257039"/>
                  <a:pt x="45691" y="1717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3" name="Google Shape;702;p62">
            <a:extLst>
              <a:ext uri="{FF2B5EF4-FFF2-40B4-BE49-F238E27FC236}">
                <a16:creationId xmlns:a16="http://schemas.microsoft.com/office/drawing/2014/main" id="{93E4B6D2-BEE3-4CA1-86EC-42D52B6601C2}"/>
              </a:ext>
            </a:extLst>
          </p:cNvPr>
          <p:cNvSpPr/>
          <p:nvPr/>
        </p:nvSpPr>
        <p:spPr>
          <a:xfrm>
            <a:off x="4747621" y="4254140"/>
            <a:ext cx="1504248" cy="793650"/>
          </a:xfrm>
          <a:custGeom>
            <a:avLst/>
            <a:gdLst>
              <a:gd name="connsiteX0" fmla="*/ 0 w 1504248"/>
              <a:gd name="connsiteY0" fmla="*/ 0 h 793650"/>
              <a:gd name="connsiteX1" fmla="*/ 501416 w 1504248"/>
              <a:gd name="connsiteY1" fmla="*/ 0 h 793650"/>
              <a:gd name="connsiteX2" fmla="*/ 1032917 w 1504248"/>
              <a:gd name="connsiteY2" fmla="*/ 0 h 793650"/>
              <a:gd name="connsiteX3" fmla="*/ 1504248 w 1504248"/>
              <a:gd name="connsiteY3" fmla="*/ 0 h 793650"/>
              <a:gd name="connsiteX4" fmla="*/ 1504248 w 1504248"/>
              <a:gd name="connsiteY4" fmla="*/ 396825 h 793650"/>
              <a:gd name="connsiteX5" fmla="*/ 1504248 w 1504248"/>
              <a:gd name="connsiteY5" fmla="*/ 793650 h 793650"/>
              <a:gd name="connsiteX6" fmla="*/ 1002832 w 1504248"/>
              <a:gd name="connsiteY6" fmla="*/ 793650 h 793650"/>
              <a:gd name="connsiteX7" fmla="*/ 471331 w 1504248"/>
              <a:gd name="connsiteY7" fmla="*/ 793650 h 793650"/>
              <a:gd name="connsiteX8" fmla="*/ 0 w 1504248"/>
              <a:gd name="connsiteY8" fmla="*/ 793650 h 793650"/>
              <a:gd name="connsiteX9" fmla="*/ 0 w 1504248"/>
              <a:gd name="connsiteY9" fmla="*/ 388889 h 793650"/>
              <a:gd name="connsiteX10" fmla="*/ 0 w 1504248"/>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04248" h="793650" fill="none" extrusionOk="0">
                <a:moveTo>
                  <a:pt x="0" y="0"/>
                </a:moveTo>
                <a:cubicBezTo>
                  <a:pt x="168740" y="-26153"/>
                  <a:pt x="273055" y="14506"/>
                  <a:pt x="501416" y="0"/>
                </a:cubicBezTo>
                <a:cubicBezTo>
                  <a:pt x="729777" y="-14506"/>
                  <a:pt x="912855" y="19419"/>
                  <a:pt x="1032917" y="0"/>
                </a:cubicBezTo>
                <a:cubicBezTo>
                  <a:pt x="1152979" y="-19419"/>
                  <a:pt x="1330354" y="41709"/>
                  <a:pt x="1504248" y="0"/>
                </a:cubicBezTo>
                <a:cubicBezTo>
                  <a:pt x="1535707" y="147357"/>
                  <a:pt x="1477014" y="242389"/>
                  <a:pt x="1504248" y="396825"/>
                </a:cubicBezTo>
                <a:cubicBezTo>
                  <a:pt x="1531482" y="551262"/>
                  <a:pt x="1470152" y="687806"/>
                  <a:pt x="1504248" y="793650"/>
                </a:cubicBezTo>
                <a:cubicBezTo>
                  <a:pt x="1319808" y="794562"/>
                  <a:pt x="1135130" y="758680"/>
                  <a:pt x="1002832" y="793650"/>
                </a:cubicBezTo>
                <a:cubicBezTo>
                  <a:pt x="870534" y="828620"/>
                  <a:pt x="694072" y="748641"/>
                  <a:pt x="471331" y="793650"/>
                </a:cubicBezTo>
                <a:cubicBezTo>
                  <a:pt x="248590" y="838659"/>
                  <a:pt x="191940" y="770538"/>
                  <a:pt x="0" y="793650"/>
                </a:cubicBezTo>
                <a:cubicBezTo>
                  <a:pt x="-3588" y="679834"/>
                  <a:pt x="42863" y="503887"/>
                  <a:pt x="0" y="388889"/>
                </a:cubicBezTo>
                <a:cubicBezTo>
                  <a:pt x="-42863" y="273891"/>
                  <a:pt x="22479" y="167721"/>
                  <a:pt x="0" y="0"/>
                </a:cubicBezTo>
                <a:close/>
              </a:path>
              <a:path w="1504248" h="793650" stroke="0" extrusionOk="0">
                <a:moveTo>
                  <a:pt x="0" y="0"/>
                </a:moveTo>
                <a:cubicBezTo>
                  <a:pt x="183360" y="-7356"/>
                  <a:pt x="243971" y="13620"/>
                  <a:pt x="486374" y="0"/>
                </a:cubicBezTo>
                <a:cubicBezTo>
                  <a:pt x="728777" y="-13620"/>
                  <a:pt x="822971" y="3790"/>
                  <a:pt x="972747" y="0"/>
                </a:cubicBezTo>
                <a:cubicBezTo>
                  <a:pt x="1122523" y="-3790"/>
                  <a:pt x="1366359" y="20857"/>
                  <a:pt x="1504248" y="0"/>
                </a:cubicBezTo>
                <a:cubicBezTo>
                  <a:pt x="1528591" y="168992"/>
                  <a:pt x="1462154" y="260866"/>
                  <a:pt x="1504248" y="388889"/>
                </a:cubicBezTo>
                <a:cubicBezTo>
                  <a:pt x="1546342" y="516912"/>
                  <a:pt x="1485917" y="597580"/>
                  <a:pt x="1504248" y="793650"/>
                </a:cubicBezTo>
                <a:cubicBezTo>
                  <a:pt x="1355964" y="836195"/>
                  <a:pt x="1162456" y="740457"/>
                  <a:pt x="972747" y="793650"/>
                </a:cubicBezTo>
                <a:cubicBezTo>
                  <a:pt x="783038" y="846843"/>
                  <a:pt x="587036" y="792770"/>
                  <a:pt x="441246" y="793650"/>
                </a:cubicBezTo>
                <a:cubicBezTo>
                  <a:pt x="295456" y="794530"/>
                  <a:pt x="193752" y="753420"/>
                  <a:pt x="0" y="793650"/>
                </a:cubicBezTo>
                <a:cubicBezTo>
                  <a:pt x="-27622" y="665569"/>
                  <a:pt x="36651" y="556940"/>
                  <a:pt x="0" y="388889"/>
                </a:cubicBezTo>
                <a:cubicBezTo>
                  <a:pt x="-36651" y="220838"/>
                  <a:pt x="35706" y="116771"/>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ta</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4" name="Google Shape;703;p62">
            <a:extLst>
              <a:ext uri="{FF2B5EF4-FFF2-40B4-BE49-F238E27FC236}">
                <a16:creationId xmlns:a16="http://schemas.microsoft.com/office/drawing/2014/main" id="{88D0E2C6-793E-4E6D-AC58-6CAB5AEB584B}"/>
              </a:ext>
            </a:extLst>
          </p:cNvPr>
          <p:cNvSpPr/>
          <p:nvPr/>
        </p:nvSpPr>
        <p:spPr>
          <a:xfrm>
            <a:off x="6454336" y="4238253"/>
            <a:ext cx="1569526" cy="793650"/>
          </a:xfrm>
          <a:custGeom>
            <a:avLst/>
            <a:gdLst>
              <a:gd name="connsiteX0" fmla="*/ 0 w 1569526"/>
              <a:gd name="connsiteY0" fmla="*/ 0 h 793650"/>
              <a:gd name="connsiteX1" fmla="*/ 538871 w 1569526"/>
              <a:gd name="connsiteY1" fmla="*/ 0 h 793650"/>
              <a:gd name="connsiteX2" fmla="*/ 1046351 w 1569526"/>
              <a:gd name="connsiteY2" fmla="*/ 0 h 793650"/>
              <a:gd name="connsiteX3" fmla="*/ 1569526 w 1569526"/>
              <a:gd name="connsiteY3" fmla="*/ 0 h 793650"/>
              <a:gd name="connsiteX4" fmla="*/ 1569526 w 1569526"/>
              <a:gd name="connsiteY4" fmla="*/ 380952 h 793650"/>
              <a:gd name="connsiteX5" fmla="*/ 1569526 w 1569526"/>
              <a:gd name="connsiteY5" fmla="*/ 793650 h 793650"/>
              <a:gd name="connsiteX6" fmla="*/ 1014960 w 1569526"/>
              <a:gd name="connsiteY6" fmla="*/ 793650 h 793650"/>
              <a:gd name="connsiteX7" fmla="*/ 538871 w 1569526"/>
              <a:gd name="connsiteY7" fmla="*/ 793650 h 793650"/>
              <a:gd name="connsiteX8" fmla="*/ 0 w 1569526"/>
              <a:gd name="connsiteY8" fmla="*/ 793650 h 793650"/>
              <a:gd name="connsiteX9" fmla="*/ 0 w 1569526"/>
              <a:gd name="connsiteY9" fmla="*/ 396825 h 793650"/>
              <a:gd name="connsiteX10" fmla="*/ 0 w 1569526"/>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9526" h="793650" fill="none" extrusionOk="0">
                <a:moveTo>
                  <a:pt x="0" y="0"/>
                </a:moveTo>
                <a:cubicBezTo>
                  <a:pt x="126204" y="-18763"/>
                  <a:pt x="305281" y="47411"/>
                  <a:pt x="538871" y="0"/>
                </a:cubicBezTo>
                <a:cubicBezTo>
                  <a:pt x="772461" y="-47411"/>
                  <a:pt x="813512" y="23989"/>
                  <a:pt x="1046351" y="0"/>
                </a:cubicBezTo>
                <a:cubicBezTo>
                  <a:pt x="1279190" y="-23989"/>
                  <a:pt x="1325075" y="17949"/>
                  <a:pt x="1569526" y="0"/>
                </a:cubicBezTo>
                <a:cubicBezTo>
                  <a:pt x="1589066" y="164573"/>
                  <a:pt x="1531764" y="254579"/>
                  <a:pt x="1569526" y="380952"/>
                </a:cubicBezTo>
                <a:cubicBezTo>
                  <a:pt x="1607288" y="507325"/>
                  <a:pt x="1559101" y="654280"/>
                  <a:pt x="1569526" y="793650"/>
                </a:cubicBezTo>
                <a:cubicBezTo>
                  <a:pt x="1425879" y="821065"/>
                  <a:pt x="1161220" y="786828"/>
                  <a:pt x="1014960" y="793650"/>
                </a:cubicBezTo>
                <a:cubicBezTo>
                  <a:pt x="868700" y="800472"/>
                  <a:pt x="700620" y="764461"/>
                  <a:pt x="538871" y="793650"/>
                </a:cubicBezTo>
                <a:cubicBezTo>
                  <a:pt x="377122" y="822839"/>
                  <a:pt x="138636" y="776456"/>
                  <a:pt x="0" y="793650"/>
                </a:cubicBezTo>
                <a:cubicBezTo>
                  <a:pt x="-158" y="685495"/>
                  <a:pt x="21881" y="589833"/>
                  <a:pt x="0" y="396825"/>
                </a:cubicBezTo>
                <a:cubicBezTo>
                  <a:pt x="-21881" y="203818"/>
                  <a:pt x="7696" y="89522"/>
                  <a:pt x="0" y="0"/>
                </a:cubicBezTo>
                <a:close/>
              </a:path>
              <a:path w="1569526" h="793650" stroke="0" extrusionOk="0">
                <a:moveTo>
                  <a:pt x="0" y="0"/>
                </a:moveTo>
                <a:cubicBezTo>
                  <a:pt x="191012" y="-8367"/>
                  <a:pt x="265377" y="28873"/>
                  <a:pt x="507480" y="0"/>
                </a:cubicBezTo>
                <a:cubicBezTo>
                  <a:pt x="749583" y="-28873"/>
                  <a:pt x="850157" y="32340"/>
                  <a:pt x="1046351" y="0"/>
                </a:cubicBezTo>
                <a:cubicBezTo>
                  <a:pt x="1242545" y="-32340"/>
                  <a:pt x="1350522" y="50711"/>
                  <a:pt x="1569526" y="0"/>
                </a:cubicBezTo>
                <a:cubicBezTo>
                  <a:pt x="1579870" y="142727"/>
                  <a:pt x="1550188" y="219759"/>
                  <a:pt x="1569526" y="373016"/>
                </a:cubicBezTo>
                <a:cubicBezTo>
                  <a:pt x="1588864" y="526273"/>
                  <a:pt x="1527278" y="618654"/>
                  <a:pt x="1569526" y="793650"/>
                </a:cubicBezTo>
                <a:cubicBezTo>
                  <a:pt x="1419909" y="848523"/>
                  <a:pt x="1273873" y="737580"/>
                  <a:pt x="1014960" y="793650"/>
                </a:cubicBezTo>
                <a:cubicBezTo>
                  <a:pt x="756047" y="849720"/>
                  <a:pt x="715001" y="761487"/>
                  <a:pt x="491785" y="793650"/>
                </a:cubicBezTo>
                <a:cubicBezTo>
                  <a:pt x="268569" y="825813"/>
                  <a:pt x="145332" y="736254"/>
                  <a:pt x="0" y="793650"/>
                </a:cubicBezTo>
                <a:cubicBezTo>
                  <a:pt x="-34543" y="641800"/>
                  <a:pt x="21440" y="482454"/>
                  <a:pt x="0" y="388889"/>
                </a:cubicBezTo>
                <a:cubicBezTo>
                  <a:pt x="-21440" y="295324"/>
                  <a:pt x="42846" y="13070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mon</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5" name="Google Shape;702;p62">
            <a:extLst>
              <a:ext uri="{FF2B5EF4-FFF2-40B4-BE49-F238E27FC236}">
                <a16:creationId xmlns:a16="http://schemas.microsoft.com/office/drawing/2014/main" id="{983D95FF-6ACC-40F3-A280-8CE89ED143D2}"/>
              </a:ext>
            </a:extLst>
          </p:cNvPr>
          <p:cNvSpPr/>
          <p:nvPr/>
        </p:nvSpPr>
        <p:spPr>
          <a:xfrm>
            <a:off x="9628531" y="4261095"/>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ton</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6" name="Google Shape;703;p62">
            <a:extLst>
              <a:ext uri="{FF2B5EF4-FFF2-40B4-BE49-F238E27FC236}">
                <a16:creationId xmlns:a16="http://schemas.microsoft.com/office/drawing/2014/main" id="{C1AF5550-D086-400C-854A-3AA910FFDCAB}"/>
              </a:ext>
            </a:extLst>
          </p:cNvPr>
          <p:cNvSpPr/>
          <p:nvPr/>
        </p:nvSpPr>
        <p:spPr>
          <a:xfrm>
            <a:off x="8135373" y="4254140"/>
            <a:ext cx="1384150" cy="793650"/>
          </a:xfrm>
          <a:custGeom>
            <a:avLst/>
            <a:gdLst>
              <a:gd name="connsiteX0" fmla="*/ 0 w 1384150"/>
              <a:gd name="connsiteY0" fmla="*/ 0 h 793650"/>
              <a:gd name="connsiteX1" fmla="*/ 419859 w 1384150"/>
              <a:gd name="connsiteY1" fmla="*/ 0 h 793650"/>
              <a:gd name="connsiteX2" fmla="*/ 867401 w 1384150"/>
              <a:gd name="connsiteY2" fmla="*/ 0 h 793650"/>
              <a:gd name="connsiteX3" fmla="*/ 1384150 w 1384150"/>
              <a:gd name="connsiteY3" fmla="*/ 0 h 793650"/>
              <a:gd name="connsiteX4" fmla="*/ 1384150 w 1384150"/>
              <a:gd name="connsiteY4" fmla="*/ 388889 h 793650"/>
              <a:gd name="connsiteX5" fmla="*/ 1384150 w 1384150"/>
              <a:gd name="connsiteY5" fmla="*/ 793650 h 793650"/>
              <a:gd name="connsiteX6" fmla="*/ 895084 w 1384150"/>
              <a:gd name="connsiteY6" fmla="*/ 793650 h 793650"/>
              <a:gd name="connsiteX7" fmla="*/ 475225 w 1384150"/>
              <a:gd name="connsiteY7" fmla="*/ 793650 h 793650"/>
              <a:gd name="connsiteX8" fmla="*/ 0 w 1384150"/>
              <a:gd name="connsiteY8" fmla="*/ 793650 h 793650"/>
              <a:gd name="connsiteX9" fmla="*/ 0 w 1384150"/>
              <a:gd name="connsiteY9" fmla="*/ 404762 h 793650"/>
              <a:gd name="connsiteX10" fmla="*/ 0 w 1384150"/>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4150" h="793650" fill="none" extrusionOk="0">
                <a:moveTo>
                  <a:pt x="0" y="0"/>
                </a:moveTo>
                <a:cubicBezTo>
                  <a:pt x="188470" y="-34123"/>
                  <a:pt x="313078" y="37820"/>
                  <a:pt x="419859" y="0"/>
                </a:cubicBezTo>
                <a:cubicBezTo>
                  <a:pt x="526640" y="-37820"/>
                  <a:pt x="656504" y="19987"/>
                  <a:pt x="867401" y="0"/>
                </a:cubicBezTo>
                <a:cubicBezTo>
                  <a:pt x="1078298" y="-19987"/>
                  <a:pt x="1256045" y="54584"/>
                  <a:pt x="1384150" y="0"/>
                </a:cubicBezTo>
                <a:cubicBezTo>
                  <a:pt x="1402793" y="152116"/>
                  <a:pt x="1382132" y="285507"/>
                  <a:pt x="1384150" y="388889"/>
                </a:cubicBezTo>
                <a:cubicBezTo>
                  <a:pt x="1386168" y="492271"/>
                  <a:pt x="1355304" y="647348"/>
                  <a:pt x="1384150" y="793650"/>
                </a:cubicBezTo>
                <a:cubicBezTo>
                  <a:pt x="1237887" y="829841"/>
                  <a:pt x="1030859" y="762856"/>
                  <a:pt x="895084" y="793650"/>
                </a:cubicBezTo>
                <a:cubicBezTo>
                  <a:pt x="759309" y="824444"/>
                  <a:pt x="583742" y="749535"/>
                  <a:pt x="475225" y="793650"/>
                </a:cubicBezTo>
                <a:cubicBezTo>
                  <a:pt x="366708" y="837765"/>
                  <a:pt x="158157" y="752339"/>
                  <a:pt x="0" y="793650"/>
                </a:cubicBezTo>
                <a:cubicBezTo>
                  <a:pt x="-7405" y="627307"/>
                  <a:pt x="30199" y="577257"/>
                  <a:pt x="0" y="404762"/>
                </a:cubicBezTo>
                <a:cubicBezTo>
                  <a:pt x="-30199" y="232267"/>
                  <a:pt x="25360" y="181152"/>
                  <a:pt x="0" y="0"/>
                </a:cubicBezTo>
                <a:close/>
              </a:path>
              <a:path w="1384150" h="793650" stroke="0" extrusionOk="0">
                <a:moveTo>
                  <a:pt x="0" y="0"/>
                </a:moveTo>
                <a:cubicBezTo>
                  <a:pt x="118900" y="-13312"/>
                  <a:pt x="328221" y="6471"/>
                  <a:pt x="461383" y="0"/>
                </a:cubicBezTo>
                <a:cubicBezTo>
                  <a:pt x="594545" y="-6471"/>
                  <a:pt x="762844" y="49808"/>
                  <a:pt x="908925" y="0"/>
                </a:cubicBezTo>
                <a:cubicBezTo>
                  <a:pt x="1055006" y="-49808"/>
                  <a:pt x="1199254" y="15594"/>
                  <a:pt x="1384150" y="0"/>
                </a:cubicBezTo>
                <a:cubicBezTo>
                  <a:pt x="1394850" y="159361"/>
                  <a:pt x="1363266" y="262626"/>
                  <a:pt x="1384150" y="380952"/>
                </a:cubicBezTo>
                <a:cubicBezTo>
                  <a:pt x="1405034" y="499278"/>
                  <a:pt x="1355826" y="685713"/>
                  <a:pt x="1384150" y="793650"/>
                </a:cubicBezTo>
                <a:cubicBezTo>
                  <a:pt x="1228623" y="799172"/>
                  <a:pt x="1024544" y="762075"/>
                  <a:pt x="895084" y="793650"/>
                </a:cubicBezTo>
                <a:cubicBezTo>
                  <a:pt x="765624" y="825225"/>
                  <a:pt x="662463" y="747815"/>
                  <a:pt x="433700" y="793650"/>
                </a:cubicBezTo>
                <a:cubicBezTo>
                  <a:pt x="204937" y="839485"/>
                  <a:pt x="163660" y="743865"/>
                  <a:pt x="0" y="793650"/>
                </a:cubicBezTo>
                <a:cubicBezTo>
                  <a:pt x="-12413" y="695493"/>
                  <a:pt x="25798" y="538744"/>
                  <a:pt x="0" y="396825"/>
                </a:cubicBezTo>
                <a:cubicBezTo>
                  <a:pt x="-25798" y="254907"/>
                  <a:pt x="1942" y="9644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un</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5" name="Google Shape;699;p62">
            <a:extLst>
              <a:ext uri="{FF2B5EF4-FFF2-40B4-BE49-F238E27FC236}">
                <a16:creationId xmlns:a16="http://schemas.microsoft.com/office/drawing/2014/main" id="{B47509E9-3EE0-4200-8159-01AC27071AF1}"/>
              </a:ext>
            </a:extLst>
          </p:cNvPr>
          <p:cNvSpPr/>
          <p:nvPr/>
        </p:nvSpPr>
        <p:spPr>
          <a:xfrm>
            <a:off x="5177525" y="5120553"/>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ai</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7" name="Google Shape;700;p62">
            <a:extLst>
              <a:ext uri="{FF2B5EF4-FFF2-40B4-BE49-F238E27FC236}">
                <a16:creationId xmlns:a16="http://schemas.microsoft.com/office/drawing/2014/main" id="{64AF70B7-BC56-4C07-B424-DF4B93661F6E}"/>
              </a:ext>
            </a:extLst>
          </p:cNvPr>
          <p:cNvSpPr/>
          <p:nvPr/>
        </p:nvSpPr>
        <p:spPr>
          <a:xfrm>
            <a:off x="6850846" y="5130752"/>
            <a:ext cx="1284527" cy="793650"/>
          </a:xfrm>
          <a:custGeom>
            <a:avLst/>
            <a:gdLst>
              <a:gd name="connsiteX0" fmla="*/ 0 w 1284527"/>
              <a:gd name="connsiteY0" fmla="*/ 0 h 793650"/>
              <a:gd name="connsiteX1" fmla="*/ 428176 w 1284527"/>
              <a:gd name="connsiteY1" fmla="*/ 0 h 793650"/>
              <a:gd name="connsiteX2" fmla="*/ 817816 w 1284527"/>
              <a:gd name="connsiteY2" fmla="*/ 0 h 793650"/>
              <a:gd name="connsiteX3" fmla="*/ 1284527 w 1284527"/>
              <a:gd name="connsiteY3" fmla="*/ 0 h 793650"/>
              <a:gd name="connsiteX4" fmla="*/ 1284527 w 1284527"/>
              <a:gd name="connsiteY4" fmla="*/ 373016 h 793650"/>
              <a:gd name="connsiteX5" fmla="*/ 1284527 w 1284527"/>
              <a:gd name="connsiteY5" fmla="*/ 793650 h 793650"/>
              <a:gd name="connsiteX6" fmla="*/ 830661 w 1284527"/>
              <a:gd name="connsiteY6" fmla="*/ 793650 h 793650"/>
              <a:gd name="connsiteX7" fmla="*/ 389640 w 1284527"/>
              <a:gd name="connsiteY7" fmla="*/ 793650 h 793650"/>
              <a:gd name="connsiteX8" fmla="*/ 0 w 1284527"/>
              <a:gd name="connsiteY8" fmla="*/ 793650 h 793650"/>
              <a:gd name="connsiteX9" fmla="*/ 0 w 1284527"/>
              <a:gd name="connsiteY9" fmla="*/ 388889 h 793650"/>
              <a:gd name="connsiteX10" fmla="*/ 0 w 1284527"/>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4527" h="793650" fill="none" extrusionOk="0">
                <a:moveTo>
                  <a:pt x="0" y="0"/>
                </a:moveTo>
                <a:cubicBezTo>
                  <a:pt x="171523" y="-10760"/>
                  <a:pt x="340583" y="19279"/>
                  <a:pt x="428176" y="0"/>
                </a:cubicBezTo>
                <a:cubicBezTo>
                  <a:pt x="515769" y="-19279"/>
                  <a:pt x="735376" y="2009"/>
                  <a:pt x="817816" y="0"/>
                </a:cubicBezTo>
                <a:cubicBezTo>
                  <a:pt x="900256" y="-2009"/>
                  <a:pt x="1081433" y="30420"/>
                  <a:pt x="1284527" y="0"/>
                </a:cubicBezTo>
                <a:cubicBezTo>
                  <a:pt x="1300080" y="130857"/>
                  <a:pt x="1245472" y="201210"/>
                  <a:pt x="1284527" y="373016"/>
                </a:cubicBezTo>
                <a:cubicBezTo>
                  <a:pt x="1323582" y="544822"/>
                  <a:pt x="1234276" y="625868"/>
                  <a:pt x="1284527" y="793650"/>
                </a:cubicBezTo>
                <a:cubicBezTo>
                  <a:pt x="1162198" y="835469"/>
                  <a:pt x="1052772" y="778833"/>
                  <a:pt x="830661" y="793650"/>
                </a:cubicBezTo>
                <a:cubicBezTo>
                  <a:pt x="608550" y="808467"/>
                  <a:pt x="530536" y="783644"/>
                  <a:pt x="389640" y="793650"/>
                </a:cubicBezTo>
                <a:cubicBezTo>
                  <a:pt x="248744" y="803656"/>
                  <a:pt x="96193" y="750919"/>
                  <a:pt x="0" y="793650"/>
                </a:cubicBezTo>
                <a:cubicBezTo>
                  <a:pt x="-38490" y="698616"/>
                  <a:pt x="8858" y="561669"/>
                  <a:pt x="0" y="388889"/>
                </a:cubicBezTo>
                <a:cubicBezTo>
                  <a:pt x="-8858" y="216109"/>
                  <a:pt x="42739" y="121261"/>
                  <a:pt x="0" y="0"/>
                </a:cubicBezTo>
                <a:close/>
              </a:path>
              <a:path w="1284527" h="793650" stroke="0" extrusionOk="0">
                <a:moveTo>
                  <a:pt x="0" y="0"/>
                </a:moveTo>
                <a:cubicBezTo>
                  <a:pt x="210198" y="-24057"/>
                  <a:pt x="236007" y="21699"/>
                  <a:pt x="428176" y="0"/>
                </a:cubicBezTo>
                <a:cubicBezTo>
                  <a:pt x="620345" y="-21699"/>
                  <a:pt x="742811" y="7100"/>
                  <a:pt x="869197" y="0"/>
                </a:cubicBezTo>
                <a:cubicBezTo>
                  <a:pt x="995583" y="-7100"/>
                  <a:pt x="1116236" y="14896"/>
                  <a:pt x="1284527" y="0"/>
                </a:cubicBezTo>
                <a:cubicBezTo>
                  <a:pt x="1290545" y="109826"/>
                  <a:pt x="1246460" y="216702"/>
                  <a:pt x="1284527" y="404762"/>
                </a:cubicBezTo>
                <a:cubicBezTo>
                  <a:pt x="1322594" y="592822"/>
                  <a:pt x="1244332" y="641736"/>
                  <a:pt x="1284527" y="793650"/>
                </a:cubicBezTo>
                <a:cubicBezTo>
                  <a:pt x="1102777" y="837756"/>
                  <a:pt x="1052135" y="789785"/>
                  <a:pt x="869197" y="793650"/>
                </a:cubicBezTo>
                <a:cubicBezTo>
                  <a:pt x="686259" y="797515"/>
                  <a:pt x="649097" y="766998"/>
                  <a:pt x="441021" y="793650"/>
                </a:cubicBezTo>
                <a:cubicBezTo>
                  <a:pt x="232945" y="820302"/>
                  <a:pt x="214103" y="763673"/>
                  <a:pt x="0" y="793650"/>
                </a:cubicBezTo>
                <a:cubicBezTo>
                  <a:pt x="-1821" y="716630"/>
                  <a:pt x="37124" y="500939"/>
                  <a:pt x="0" y="420635"/>
                </a:cubicBezTo>
                <a:cubicBezTo>
                  <a:pt x="-37124" y="340332"/>
                  <a:pt x="43779" y="17441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as</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8" name="Google Shape;470;p55">
            <a:extLst>
              <a:ext uri="{FF2B5EF4-FFF2-40B4-BE49-F238E27FC236}">
                <a16:creationId xmlns:a16="http://schemas.microsoft.com/office/drawing/2014/main" id="{B3D9835F-DB90-441B-BFDB-C24954630A96}"/>
              </a:ext>
            </a:extLst>
          </p:cNvPr>
          <p:cNvSpPr txBox="1"/>
          <p:nvPr/>
        </p:nvSpPr>
        <p:spPr>
          <a:xfrm>
            <a:off x="11472000" y="4680399"/>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3</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49" name="Google Shape;471;p55">
            <a:extLst>
              <a:ext uri="{FF2B5EF4-FFF2-40B4-BE49-F238E27FC236}">
                <a16:creationId xmlns:a16="http://schemas.microsoft.com/office/drawing/2014/main" id="{FCE77506-2E98-4FA9-B0A1-73B97E530F27}"/>
              </a:ext>
            </a:extLst>
          </p:cNvPr>
          <p:cNvSpPr txBox="1"/>
          <p:nvPr/>
        </p:nvSpPr>
        <p:spPr>
          <a:xfrm>
            <a:off x="11472000" y="5486674"/>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2</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50" name="Google Shape;472;p55">
            <a:extLst>
              <a:ext uri="{FF2B5EF4-FFF2-40B4-BE49-F238E27FC236}">
                <a16:creationId xmlns:a16="http://schemas.microsoft.com/office/drawing/2014/main" id="{5650EA02-A339-4E00-95EE-30AAFFB252BD}"/>
              </a:ext>
            </a:extLst>
          </p:cNvPr>
          <p:cNvSpPr txBox="1"/>
          <p:nvPr/>
        </p:nvSpPr>
        <p:spPr>
          <a:xfrm>
            <a:off x="11472000" y="6253049"/>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1</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51" name="Google Shape;473;p55">
            <a:extLst>
              <a:ext uri="{FF2B5EF4-FFF2-40B4-BE49-F238E27FC236}">
                <a16:creationId xmlns:a16="http://schemas.microsoft.com/office/drawing/2014/main" id="{A96951F4-0BAC-46C2-9937-A7A36C118CA0}"/>
              </a:ext>
            </a:extLst>
          </p:cNvPr>
          <p:cNvSpPr txBox="1"/>
          <p:nvPr/>
        </p:nvSpPr>
        <p:spPr>
          <a:xfrm>
            <a:off x="11472000" y="3031549"/>
            <a:ext cx="7200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5</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54" name="Google Shape;474;p55">
            <a:extLst>
              <a:ext uri="{FF2B5EF4-FFF2-40B4-BE49-F238E27FC236}">
                <a16:creationId xmlns:a16="http://schemas.microsoft.com/office/drawing/2014/main" id="{67577D3D-F1B9-4CF2-AE1A-C7F31341692F}"/>
              </a:ext>
            </a:extLst>
          </p:cNvPr>
          <p:cNvSpPr txBox="1"/>
          <p:nvPr/>
        </p:nvSpPr>
        <p:spPr>
          <a:xfrm>
            <a:off x="11472000" y="3817874"/>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4</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55" name="Google Shape;695;p62">
            <a:extLst>
              <a:ext uri="{FF2B5EF4-FFF2-40B4-BE49-F238E27FC236}">
                <a16:creationId xmlns:a16="http://schemas.microsoft.com/office/drawing/2014/main" id="{CF5B1392-2DB9-4043-985D-380239E386C9}"/>
              </a:ext>
            </a:extLst>
          </p:cNvPr>
          <p:cNvSpPr/>
          <p:nvPr/>
        </p:nvSpPr>
        <p:spPr>
          <a:xfrm>
            <a:off x="5301877" y="3361721"/>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uniforme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6" name="Google Shape;697;p62">
            <a:extLst>
              <a:ext uri="{FF2B5EF4-FFF2-40B4-BE49-F238E27FC236}">
                <a16:creationId xmlns:a16="http://schemas.microsoft.com/office/drawing/2014/main" id="{B01F46F9-4B98-4CEF-9977-C8FED427251C}"/>
              </a:ext>
            </a:extLst>
          </p:cNvPr>
          <p:cNvSpPr/>
          <p:nvPr/>
        </p:nvSpPr>
        <p:spPr>
          <a:xfrm>
            <a:off x="7017331" y="3361721"/>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livre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7" name="Google Shape;698;p62">
            <a:extLst>
              <a:ext uri="{FF2B5EF4-FFF2-40B4-BE49-F238E27FC236}">
                <a16:creationId xmlns:a16="http://schemas.microsoft.com/office/drawing/2014/main" id="{9CE01211-5649-468F-9FED-A4BCB54617E9}"/>
              </a:ext>
            </a:extLst>
          </p:cNvPr>
          <p:cNvSpPr/>
          <p:nvPr/>
        </p:nvSpPr>
        <p:spPr>
          <a:xfrm>
            <a:off x="8677812" y="3361721"/>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cahier</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8" name="Google Shape;698;p62">
            <a:extLst>
              <a:ext uri="{FF2B5EF4-FFF2-40B4-BE49-F238E27FC236}">
                <a16:creationId xmlns:a16="http://schemas.microsoft.com/office/drawing/2014/main" id="{81444640-67BC-4636-A225-4BB364D89057}"/>
              </a:ext>
            </a:extLst>
          </p:cNvPr>
          <p:cNvSpPr/>
          <p:nvPr/>
        </p:nvSpPr>
        <p:spPr>
          <a:xfrm>
            <a:off x="9684342" y="6007364"/>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Elle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9" name="Google Shape;695;p62">
            <a:extLst>
              <a:ext uri="{FF2B5EF4-FFF2-40B4-BE49-F238E27FC236}">
                <a16:creationId xmlns:a16="http://schemas.microsoft.com/office/drawing/2014/main" id="{2673DEE6-4E16-4F63-AE8A-E8A571E4DA78}"/>
              </a:ext>
            </a:extLst>
          </p:cNvPr>
          <p:cNvSpPr/>
          <p:nvPr/>
        </p:nvSpPr>
        <p:spPr>
          <a:xfrm>
            <a:off x="4870091" y="2476257"/>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grise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60" name="Google Shape;697;p62">
            <a:extLst>
              <a:ext uri="{FF2B5EF4-FFF2-40B4-BE49-F238E27FC236}">
                <a16:creationId xmlns:a16="http://schemas.microsoft.com/office/drawing/2014/main" id="{590C7205-3397-4598-8F11-CAD16E291F6E}"/>
              </a:ext>
            </a:extLst>
          </p:cNvPr>
          <p:cNvSpPr/>
          <p:nvPr/>
        </p:nvSpPr>
        <p:spPr>
          <a:xfrm>
            <a:off x="8031694" y="2476222"/>
            <a:ext cx="1374478" cy="793650"/>
          </a:xfrm>
          <a:custGeom>
            <a:avLst/>
            <a:gdLst>
              <a:gd name="connsiteX0" fmla="*/ 0 w 1374478"/>
              <a:gd name="connsiteY0" fmla="*/ 0 h 793650"/>
              <a:gd name="connsiteX1" fmla="*/ 458159 w 1374478"/>
              <a:gd name="connsiteY1" fmla="*/ 0 h 793650"/>
              <a:gd name="connsiteX2" fmla="*/ 888829 w 1374478"/>
              <a:gd name="connsiteY2" fmla="*/ 0 h 793650"/>
              <a:gd name="connsiteX3" fmla="*/ 1374478 w 1374478"/>
              <a:gd name="connsiteY3" fmla="*/ 0 h 793650"/>
              <a:gd name="connsiteX4" fmla="*/ 1374478 w 1374478"/>
              <a:gd name="connsiteY4" fmla="*/ 388889 h 793650"/>
              <a:gd name="connsiteX5" fmla="*/ 1374478 w 1374478"/>
              <a:gd name="connsiteY5" fmla="*/ 793650 h 793650"/>
              <a:gd name="connsiteX6" fmla="*/ 902574 w 1374478"/>
              <a:gd name="connsiteY6" fmla="*/ 793650 h 793650"/>
              <a:gd name="connsiteX7" fmla="*/ 471904 w 1374478"/>
              <a:gd name="connsiteY7" fmla="*/ 793650 h 793650"/>
              <a:gd name="connsiteX8" fmla="*/ 0 w 1374478"/>
              <a:gd name="connsiteY8" fmla="*/ 793650 h 793650"/>
              <a:gd name="connsiteX9" fmla="*/ 0 w 1374478"/>
              <a:gd name="connsiteY9" fmla="*/ 388889 h 793650"/>
              <a:gd name="connsiteX10" fmla="*/ 0 w 1374478"/>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4478" h="793650" fill="none" extrusionOk="0">
                <a:moveTo>
                  <a:pt x="0" y="0"/>
                </a:moveTo>
                <a:cubicBezTo>
                  <a:pt x="112400" y="-28606"/>
                  <a:pt x="315474" y="30583"/>
                  <a:pt x="458159" y="0"/>
                </a:cubicBezTo>
                <a:cubicBezTo>
                  <a:pt x="600844" y="-30583"/>
                  <a:pt x="769887" y="33706"/>
                  <a:pt x="888829" y="0"/>
                </a:cubicBezTo>
                <a:cubicBezTo>
                  <a:pt x="1007771" y="-33706"/>
                  <a:pt x="1265935" y="33006"/>
                  <a:pt x="1374478" y="0"/>
                </a:cubicBezTo>
                <a:cubicBezTo>
                  <a:pt x="1388801" y="110507"/>
                  <a:pt x="1340055" y="298477"/>
                  <a:pt x="1374478" y="388889"/>
                </a:cubicBezTo>
                <a:cubicBezTo>
                  <a:pt x="1408901" y="479301"/>
                  <a:pt x="1374453" y="710951"/>
                  <a:pt x="1374478" y="793650"/>
                </a:cubicBezTo>
                <a:cubicBezTo>
                  <a:pt x="1250668" y="800581"/>
                  <a:pt x="1133182" y="788249"/>
                  <a:pt x="902574" y="793650"/>
                </a:cubicBezTo>
                <a:cubicBezTo>
                  <a:pt x="671966" y="799051"/>
                  <a:pt x="658452" y="784887"/>
                  <a:pt x="471904" y="793650"/>
                </a:cubicBezTo>
                <a:cubicBezTo>
                  <a:pt x="285356" y="802413"/>
                  <a:pt x="183263" y="761538"/>
                  <a:pt x="0" y="793650"/>
                </a:cubicBezTo>
                <a:cubicBezTo>
                  <a:pt x="-8018" y="679368"/>
                  <a:pt x="16413" y="492584"/>
                  <a:pt x="0" y="388889"/>
                </a:cubicBezTo>
                <a:cubicBezTo>
                  <a:pt x="-16413" y="285194"/>
                  <a:pt x="31762" y="106585"/>
                  <a:pt x="0" y="0"/>
                </a:cubicBezTo>
                <a:close/>
              </a:path>
              <a:path w="1374478" h="793650" stroke="0" extrusionOk="0">
                <a:moveTo>
                  <a:pt x="0" y="0"/>
                </a:moveTo>
                <a:cubicBezTo>
                  <a:pt x="173056" y="-1060"/>
                  <a:pt x="258957" y="5733"/>
                  <a:pt x="430670" y="0"/>
                </a:cubicBezTo>
                <a:cubicBezTo>
                  <a:pt x="602383" y="-5733"/>
                  <a:pt x="664828" y="1377"/>
                  <a:pt x="861340" y="0"/>
                </a:cubicBezTo>
                <a:cubicBezTo>
                  <a:pt x="1057852" y="-1377"/>
                  <a:pt x="1174190" y="58520"/>
                  <a:pt x="1374478" y="0"/>
                </a:cubicBezTo>
                <a:cubicBezTo>
                  <a:pt x="1416208" y="129414"/>
                  <a:pt x="1357268" y="240332"/>
                  <a:pt x="1374478" y="388889"/>
                </a:cubicBezTo>
                <a:cubicBezTo>
                  <a:pt x="1391688" y="537446"/>
                  <a:pt x="1336902" y="642098"/>
                  <a:pt x="1374478" y="793650"/>
                </a:cubicBezTo>
                <a:cubicBezTo>
                  <a:pt x="1211780" y="806893"/>
                  <a:pt x="1051465" y="760448"/>
                  <a:pt x="943808" y="793650"/>
                </a:cubicBezTo>
                <a:cubicBezTo>
                  <a:pt x="836151" y="826852"/>
                  <a:pt x="637385" y="752399"/>
                  <a:pt x="471904" y="793650"/>
                </a:cubicBezTo>
                <a:cubicBezTo>
                  <a:pt x="306423" y="834901"/>
                  <a:pt x="154029" y="790783"/>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gris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61" name="Google Shape;698;p62">
            <a:extLst>
              <a:ext uri="{FF2B5EF4-FFF2-40B4-BE49-F238E27FC236}">
                <a16:creationId xmlns:a16="http://schemas.microsoft.com/office/drawing/2014/main" id="{793CCB44-E848-400C-9D39-E06802056BE3}"/>
              </a:ext>
            </a:extLst>
          </p:cNvPr>
          <p:cNvSpPr/>
          <p:nvPr/>
        </p:nvSpPr>
        <p:spPr>
          <a:xfrm>
            <a:off x="6537872" y="2476257"/>
            <a:ext cx="1374477" cy="793650"/>
          </a:xfrm>
          <a:custGeom>
            <a:avLst/>
            <a:gdLst>
              <a:gd name="connsiteX0" fmla="*/ 0 w 1374477"/>
              <a:gd name="connsiteY0" fmla="*/ 0 h 793650"/>
              <a:gd name="connsiteX1" fmla="*/ 416925 w 1374477"/>
              <a:gd name="connsiteY1" fmla="*/ 0 h 793650"/>
              <a:gd name="connsiteX2" fmla="*/ 888828 w 1374477"/>
              <a:gd name="connsiteY2" fmla="*/ 0 h 793650"/>
              <a:gd name="connsiteX3" fmla="*/ 1374477 w 1374477"/>
              <a:gd name="connsiteY3" fmla="*/ 0 h 793650"/>
              <a:gd name="connsiteX4" fmla="*/ 1374477 w 1374477"/>
              <a:gd name="connsiteY4" fmla="*/ 388889 h 793650"/>
              <a:gd name="connsiteX5" fmla="*/ 1374477 w 1374477"/>
              <a:gd name="connsiteY5" fmla="*/ 793650 h 793650"/>
              <a:gd name="connsiteX6" fmla="*/ 916318 w 1374477"/>
              <a:gd name="connsiteY6" fmla="*/ 793650 h 793650"/>
              <a:gd name="connsiteX7" fmla="*/ 458159 w 1374477"/>
              <a:gd name="connsiteY7" fmla="*/ 793650 h 793650"/>
              <a:gd name="connsiteX8" fmla="*/ 0 w 1374477"/>
              <a:gd name="connsiteY8" fmla="*/ 793650 h 793650"/>
              <a:gd name="connsiteX9" fmla="*/ 0 w 1374477"/>
              <a:gd name="connsiteY9" fmla="*/ 412698 h 793650"/>
              <a:gd name="connsiteX10" fmla="*/ 0 w 1374477"/>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4477" h="793650" fill="none" extrusionOk="0">
                <a:moveTo>
                  <a:pt x="0" y="0"/>
                </a:moveTo>
                <a:cubicBezTo>
                  <a:pt x="200954" y="-41850"/>
                  <a:pt x="273610" y="16364"/>
                  <a:pt x="416925" y="0"/>
                </a:cubicBezTo>
                <a:cubicBezTo>
                  <a:pt x="560240" y="-16364"/>
                  <a:pt x="774574" y="23333"/>
                  <a:pt x="888828" y="0"/>
                </a:cubicBezTo>
                <a:cubicBezTo>
                  <a:pt x="1003082" y="-23333"/>
                  <a:pt x="1137392" y="2156"/>
                  <a:pt x="1374477" y="0"/>
                </a:cubicBezTo>
                <a:cubicBezTo>
                  <a:pt x="1387571" y="194250"/>
                  <a:pt x="1373073" y="218921"/>
                  <a:pt x="1374477" y="388889"/>
                </a:cubicBezTo>
                <a:cubicBezTo>
                  <a:pt x="1375881" y="558857"/>
                  <a:pt x="1329266" y="676820"/>
                  <a:pt x="1374477" y="793650"/>
                </a:cubicBezTo>
                <a:cubicBezTo>
                  <a:pt x="1157850" y="798794"/>
                  <a:pt x="1051438" y="777963"/>
                  <a:pt x="916318" y="793650"/>
                </a:cubicBezTo>
                <a:cubicBezTo>
                  <a:pt x="781198" y="809337"/>
                  <a:pt x="558691" y="776185"/>
                  <a:pt x="458159" y="793650"/>
                </a:cubicBezTo>
                <a:cubicBezTo>
                  <a:pt x="357627" y="811115"/>
                  <a:pt x="145398" y="748377"/>
                  <a:pt x="0" y="793650"/>
                </a:cubicBezTo>
                <a:cubicBezTo>
                  <a:pt x="-41357" y="628679"/>
                  <a:pt x="13538" y="500878"/>
                  <a:pt x="0" y="412698"/>
                </a:cubicBezTo>
                <a:cubicBezTo>
                  <a:pt x="-13538" y="324518"/>
                  <a:pt x="14146" y="96581"/>
                  <a:pt x="0" y="0"/>
                </a:cubicBezTo>
                <a:close/>
              </a:path>
              <a:path w="1374477" h="793650" stroke="0" extrusionOk="0">
                <a:moveTo>
                  <a:pt x="0" y="0"/>
                </a:moveTo>
                <a:cubicBezTo>
                  <a:pt x="139060" y="-16053"/>
                  <a:pt x="227116" y="206"/>
                  <a:pt x="444414" y="0"/>
                </a:cubicBezTo>
                <a:cubicBezTo>
                  <a:pt x="661712" y="-206"/>
                  <a:pt x="720987" y="1662"/>
                  <a:pt x="875084" y="0"/>
                </a:cubicBezTo>
                <a:cubicBezTo>
                  <a:pt x="1029181" y="-1662"/>
                  <a:pt x="1155234" y="29037"/>
                  <a:pt x="1374477" y="0"/>
                </a:cubicBezTo>
                <a:cubicBezTo>
                  <a:pt x="1401384" y="178046"/>
                  <a:pt x="1335492" y="223647"/>
                  <a:pt x="1374477" y="388889"/>
                </a:cubicBezTo>
                <a:cubicBezTo>
                  <a:pt x="1413462" y="554131"/>
                  <a:pt x="1326468" y="661168"/>
                  <a:pt x="1374477" y="793650"/>
                </a:cubicBezTo>
                <a:cubicBezTo>
                  <a:pt x="1234625" y="833617"/>
                  <a:pt x="1016943" y="762898"/>
                  <a:pt x="916318" y="793650"/>
                </a:cubicBezTo>
                <a:cubicBezTo>
                  <a:pt x="815693" y="824402"/>
                  <a:pt x="706226" y="785513"/>
                  <a:pt x="499393" y="793650"/>
                </a:cubicBezTo>
                <a:cubicBezTo>
                  <a:pt x="292561" y="801787"/>
                  <a:pt x="239695" y="742236"/>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vert</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62" name="TextBox 61">
            <a:hlinkClick r:id="" action="ppaction://noaction">
              <a:snd r:embed="rId6" name="s_6.wav"/>
            </a:hlinkClick>
            <a:extLst>
              <a:ext uri="{FF2B5EF4-FFF2-40B4-BE49-F238E27FC236}">
                <a16:creationId xmlns:a16="http://schemas.microsoft.com/office/drawing/2014/main" id="{DD461C0E-D089-426E-95A2-7709ECE3633D}"/>
              </a:ext>
            </a:extLst>
          </p:cNvPr>
          <p:cNvSpPr txBox="1"/>
          <p:nvPr/>
        </p:nvSpPr>
        <p:spPr>
          <a:xfrm>
            <a:off x="190029" y="911515"/>
            <a:ext cx="1021298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002060"/>
                </a:solidFill>
                <a:effectLst/>
                <a:uLnTx/>
                <a:uFillTx/>
                <a:latin typeface="Century Gothic" panose="020B0502020202020204" pitchFamily="34" charset="0"/>
              </a:rPr>
              <a:t>6.  Do you have your grey uniform?</a:t>
            </a:r>
            <a:endPar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3" name="Google Shape;701;p62">
            <a:extLst>
              <a:ext uri="{FF2B5EF4-FFF2-40B4-BE49-F238E27FC236}">
                <a16:creationId xmlns:a16="http://schemas.microsoft.com/office/drawing/2014/main" id="{F0F731FD-BAE7-417A-B08A-823FEBAEACF3}"/>
              </a:ext>
            </a:extLst>
          </p:cNvPr>
          <p:cNvSpPr/>
          <p:nvPr/>
        </p:nvSpPr>
        <p:spPr>
          <a:xfrm>
            <a:off x="9748088" y="5146559"/>
            <a:ext cx="1396944" cy="793650"/>
          </a:xfrm>
          <a:custGeom>
            <a:avLst/>
            <a:gdLst>
              <a:gd name="connsiteX0" fmla="*/ 0 w 1396944"/>
              <a:gd name="connsiteY0" fmla="*/ 0 h 793650"/>
              <a:gd name="connsiteX1" fmla="*/ 437709 w 1396944"/>
              <a:gd name="connsiteY1" fmla="*/ 0 h 793650"/>
              <a:gd name="connsiteX2" fmla="*/ 875418 w 1396944"/>
              <a:gd name="connsiteY2" fmla="*/ 0 h 793650"/>
              <a:gd name="connsiteX3" fmla="*/ 1396944 w 1396944"/>
              <a:gd name="connsiteY3" fmla="*/ 0 h 793650"/>
              <a:gd name="connsiteX4" fmla="*/ 1396944 w 1396944"/>
              <a:gd name="connsiteY4" fmla="*/ 396825 h 793650"/>
              <a:gd name="connsiteX5" fmla="*/ 1396944 w 1396944"/>
              <a:gd name="connsiteY5" fmla="*/ 793650 h 793650"/>
              <a:gd name="connsiteX6" fmla="*/ 931296 w 1396944"/>
              <a:gd name="connsiteY6" fmla="*/ 793650 h 793650"/>
              <a:gd name="connsiteX7" fmla="*/ 465648 w 1396944"/>
              <a:gd name="connsiteY7" fmla="*/ 793650 h 793650"/>
              <a:gd name="connsiteX8" fmla="*/ 0 w 1396944"/>
              <a:gd name="connsiteY8" fmla="*/ 793650 h 793650"/>
              <a:gd name="connsiteX9" fmla="*/ 0 w 1396944"/>
              <a:gd name="connsiteY9" fmla="*/ 396825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32731" y="-48595"/>
                  <a:pt x="287609" y="22431"/>
                  <a:pt x="437709" y="0"/>
                </a:cubicBezTo>
                <a:cubicBezTo>
                  <a:pt x="587809" y="-22431"/>
                  <a:pt x="715368" y="34144"/>
                  <a:pt x="875418" y="0"/>
                </a:cubicBezTo>
                <a:cubicBezTo>
                  <a:pt x="1035468" y="-34144"/>
                  <a:pt x="1263267" y="31604"/>
                  <a:pt x="1396944" y="0"/>
                </a:cubicBezTo>
                <a:cubicBezTo>
                  <a:pt x="1421103" y="195642"/>
                  <a:pt x="1371327" y="304870"/>
                  <a:pt x="1396944" y="396825"/>
                </a:cubicBezTo>
                <a:cubicBezTo>
                  <a:pt x="1422561" y="488780"/>
                  <a:pt x="1365355" y="618557"/>
                  <a:pt x="1396944" y="793650"/>
                </a:cubicBezTo>
                <a:cubicBezTo>
                  <a:pt x="1232811" y="837834"/>
                  <a:pt x="1163259" y="754201"/>
                  <a:pt x="931296" y="793650"/>
                </a:cubicBezTo>
                <a:cubicBezTo>
                  <a:pt x="699333" y="833099"/>
                  <a:pt x="688405" y="752469"/>
                  <a:pt x="465648" y="793650"/>
                </a:cubicBezTo>
                <a:cubicBezTo>
                  <a:pt x="242891" y="834831"/>
                  <a:pt x="192613" y="792432"/>
                  <a:pt x="0" y="793650"/>
                </a:cubicBezTo>
                <a:cubicBezTo>
                  <a:pt x="-8219" y="690449"/>
                  <a:pt x="30858" y="576740"/>
                  <a:pt x="0" y="396825"/>
                </a:cubicBezTo>
                <a:cubicBezTo>
                  <a:pt x="-30858" y="216910"/>
                  <a:pt x="8543" y="143598"/>
                  <a:pt x="0" y="0"/>
                </a:cubicBezTo>
                <a:close/>
              </a:path>
              <a:path w="1396944" h="793650"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2990" y="181733"/>
                  <a:pt x="1369077" y="284671"/>
                  <a:pt x="1396944" y="373016"/>
                </a:cubicBezTo>
                <a:cubicBezTo>
                  <a:pt x="1424811" y="461361"/>
                  <a:pt x="1351730" y="678290"/>
                  <a:pt x="1396944" y="793650"/>
                </a:cubicBezTo>
                <a:cubicBezTo>
                  <a:pt x="1155093" y="833035"/>
                  <a:pt x="1128770" y="778295"/>
                  <a:pt x="903357" y="793650"/>
                </a:cubicBezTo>
                <a:cubicBezTo>
                  <a:pt x="677944" y="809005"/>
                  <a:pt x="556787" y="761223"/>
                  <a:pt x="409770" y="793650"/>
                </a:cubicBezTo>
                <a:cubicBezTo>
                  <a:pt x="262753" y="826077"/>
                  <a:pt x="180086" y="765113"/>
                  <a:pt x="0" y="793650"/>
                </a:cubicBezTo>
                <a:cubicBezTo>
                  <a:pt x="-16250" y="641606"/>
                  <a:pt x="2113" y="520739"/>
                  <a:pt x="0" y="388889"/>
                </a:cubicBezTo>
                <a:cubicBezTo>
                  <a:pt x="-2113" y="257039"/>
                  <a:pt x="45691" y="1717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y a</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7" name="Google Shape;698;p62">
            <a:extLst>
              <a:ext uri="{FF2B5EF4-FFF2-40B4-BE49-F238E27FC236}">
                <a16:creationId xmlns:a16="http://schemas.microsoft.com/office/drawing/2014/main" id="{B00FDF64-6F63-4F2C-BAB2-FC712359A0B4}"/>
              </a:ext>
            </a:extLst>
          </p:cNvPr>
          <p:cNvSpPr/>
          <p:nvPr/>
        </p:nvSpPr>
        <p:spPr>
          <a:xfrm>
            <a:off x="9540693" y="2476222"/>
            <a:ext cx="1374477" cy="793650"/>
          </a:xfrm>
          <a:custGeom>
            <a:avLst/>
            <a:gdLst>
              <a:gd name="connsiteX0" fmla="*/ 0 w 1374477"/>
              <a:gd name="connsiteY0" fmla="*/ 0 h 793650"/>
              <a:gd name="connsiteX1" fmla="*/ 416925 w 1374477"/>
              <a:gd name="connsiteY1" fmla="*/ 0 h 793650"/>
              <a:gd name="connsiteX2" fmla="*/ 888828 w 1374477"/>
              <a:gd name="connsiteY2" fmla="*/ 0 h 793650"/>
              <a:gd name="connsiteX3" fmla="*/ 1374477 w 1374477"/>
              <a:gd name="connsiteY3" fmla="*/ 0 h 793650"/>
              <a:gd name="connsiteX4" fmla="*/ 1374477 w 1374477"/>
              <a:gd name="connsiteY4" fmla="*/ 388889 h 793650"/>
              <a:gd name="connsiteX5" fmla="*/ 1374477 w 1374477"/>
              <a:gd name="connsiteY5" fmla="*/ 793650 h 793650"/>
              <a:gd name="connsiteX6" fmla="*/ 916318 w 1374477"/>
              <a:gd name="connsiteY6" fmla="*/ 793650 h 793650"/>
              <a:gd name="connsiteX7" fmla="*/ 458159 w 1374477"/>
              <a:gd name="connsiteY7" fmla="*/ 793650 h 793650"/>
              <a:gd name="connsiteX8" fmla="*/ 0 w 1374477"/>
              <a:gd name="connsiteY8" fmla="*/ 793650 h 793650"/>
              <a:gd name="connsiteX9" fmla="*/ 0 w 1374477"/>
              <a:gd name="connsiteY9" fmla="*/ 412698 h 793650"/>
              <a:gd name="connsiteX10" fmla="*/ 0 w 1374477"/>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74477" h="793650" fill="none" extrusionOk="0">
                <a:moveTo>
                  <a:pt x="0" y="0"/>
                </a:moveTo>
                <a:cubicBezTo>
                  <a:pt x="200954" y="-41850"/>
                  <a:pt x="273610" y="16364"/>
                  <a:pt x="416925" y="0"/>
                </a:cubicBezTo>
                <a:cubicBezTo>
                  <a:pt x="560240" y="-16364"/>
                  <a:pt x="774574" y="23333"/>
                  <a:pt x="888828" y="0"/>
                </a:cubicBezTo>
                <a:cubicBezTo>
                  <a:pt x="1003082" y="-23333"/>
                  <a:pt x="1137392" y="2156"/>
                  <a:pt x="1374477" y="0"/>
                </a:cubicBezTo>
                <a:cubicBezTo>
                  <a:pt x="1387571" y="194250"/>
                  <a:pt x="1373073" y="218921"/>
                  <a:pt x="1374477" y="388889"/>
                </a:cubicBezTo>
                <a:cubicBezTo>
                  <a:pt x="1375881" y="558857"/>
                  <a:pt x="1329266" y="676820"/>
                  <a:pt x="1374477" y="793650"/>
                </a:cubicBezTo>
                <a:cubicBezTo>
                  <a:pt x="1157850" y="798794"/>
                  <a:pt x="1051438" y="777963"/>
                  <a:pt x="916318" y="793650"/>
                </a:cubicBezTo>
                <a:cubicBezTo>
                  <a:pt x="781198" y="809337"/>
                  <a:pt x="558691" y="776185"/>
                  <a:pt x="458159" y="793650"/>
                </a:cubicBezTo>
                <a:cubicBezTo>
                  <a:pt x="357627" y="811115"/>
                  <a:pt x="145398" y="748377"/>
                  <a:pt x="0" y="793650"/>
                </a:cubicBezTo>
                <a:cubicBezTo>
                  <a:pt x="-41357" y="628679"/>
                  <a:pt x="13538" y="500878"/>
                  <a:pt x="0" y="412698"/>
                </a:cubicBezTo>
                <a:cubicBezTo>
                  <a:pt x="-13538" y="324518"/>
                  <a:pt x="14146" y="96581"/>
                  <a:pt x="0" y="0"/>
                </a:cubicBezTo>
                <a:close/>
              </a:path>
              <a:path w="1374477" h="793650" stroke="0" extrusionOk="0">
                <a:moveTo>
                  <a:pt x="0" y="0"/>
                </a:moveTo>
                <a:cubicBezTo>
                  <a:pt x="139060" y="-16053"/>
                  <a:pt x="227116" y="206"/>
                  <a:pt x="444414" y="0"/>
                </a:cubicBezTo>
                <a:cubicBezTo>
                  <a:pt x="661712" y="-206"/>
                  <a:pt x="720987" y="1662"/>
                  <a:pt x="875084" y="0"/>
                </a:cubicBezTo>
                <a:cubicBezTo>
                  <a:pt x="1029181" y="-1662"/>
                  <a:pt x="1155234" y="29037"/>
                  <a:pt x="1374477" y="0"/>
                </a:cubicBezTo>
                <a:cubicBezTo>
                  <a:pt x="1401384" y="178046"/>
                  <a:pt x="1335492" y="223647"/>
                  <a:pt x="1374477" y="388889"/>
                </a:cubicBezTo>
                <a:cubicBezTo>
                  <a:pt x="1413462" y="554131"/>
                  <a:pt x="1326468" y="661168"/>
                  <a:pt x="1374477" y="793650"/>
                </a:cubicBezTo>
                <a:cubicBezTo>
                  <a:pt x="1234625" y="833617"/>
                  <a:pt x="1016943" y="762898"/>
                  <a:pt x="916318" y="793650"/>
                </a:cubicBezTo>
                <a:cubicBezTo>
                  <a:pt x="815693" y="824402"/>
                  <a:pt x="706226" y="785513"/>
                  <a:pt x="499393" y="793650"/>
                </a:cubicBezTo>
                <a:cubicBezTo>
                  <a:pt x="292561" y="801787"/>
                  <a:pt x="239695" y="742236"/>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cher</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Tree>
    <p:extLst>
      <p:ext uri="{BB962C8B-B14F-4D97-AF65-F5344CB8AC3E}">
        <p14:creationId xmlns:p14="http://schemas.microsoft.com/office/powerpoint/2010/main" val="27955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500"/>
                                        <p:tgtEl>
                                          <p:spTgt spid="51"/>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fade">
                                      <p:cBhvr>
                                        <p:cTn id="11" dur="1500"/>
                                        <p:tgtEl>
                                          <p:spTgt spid="54"/>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1500"/>
                                        <p:tgtEl>
                                          <p:spTgt spid="48"/>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1500"/>
                                        <p:tgtEl>
                                          <p:spTgt spid="49"/>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fade">
                                      <p:cBhvr>
                                        <p:cTn id="23" dur="1500"/>
                                        <p:tgtEl>
                                          <p:spTgt spid="50"/>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29"/>
                                        </p:tgtEl>
                                        <p:attrNameLst>
                                          <p:attrName>fillcolor</p:attrName>
                                        </p:attrNameLst>
                                      </p:cBhvr>
                                      <p:to>
                                        <a:srgbClr val="92D050"/>
                                      </p:to>
                                    </p:animClr>
                                    <p:set>
                                      <p:cBhvr>
                                        <p:cTn id="28" dur="2000" fill="hold"/>
                                        <p:tgtEl>
                                          <p:spTgt spid="29"/>
                                        </p:tgtEl>
                                        <p:attrNameLst>
                                          <p:attrName>fill.type</p:attrName>
                                        </p:attrNameLst>
                                      </p:cBhvr>
                                      <p:to>
                                        <p:strVal val="solid"/>
                                      </p:to>
                                    </p:set>
                                    <p:set>
                                      <p:cBhvr>
                                        <p:cTn id="29" dur="2000" fill="hold"/>
                                        <p:tgtEl>
                                          <p:spTgt spid="29"/>
                                        </p:tgtEl>
                                        <p:attrNameLst>
                                          <p:attrName>fill.on</p:attrName>
                                        </p:attrNameLst>
                                      </p:cBhvr>
                                      <p:to>
                                        <p:strVal val="true"/>
                                      </p:to>
                                    </p:set>
                                  </p:childTnLst>
                                </p:cTn>
                              </p:par>
                            </p:childTnLst>
                          </p:cTn>
                        </p:par>
                      </p:childTnLst>
                    </p:cTn>
                  </p:par>
                  <p:par>
                    <p:cTn id="30" fill="hold">
                      <p:stCondLst>
                        <p:cond delay="indefinite"/>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47"/>
                                        </p:tgtEl>
                                        <p:attrNameLst>
                                          <p:attrName>fillcolor</p:attrName>
                                        </p:attrNameLst>
                                      </p:cBhvr>
                                      <p:to>
                                        <a:srgbClr val="92D050"/>
                                      </p:to>
                                    </p:animClr>
                                    <p:set>
                                      <p:cBhvr>
                                        <p:cTn id="34" dur="2000" fill="hold"/>
                                        <p:tgtEl>
                                          <p:spTgt spid="47"/>
                                        </p:tgtEl>
                                        <p:attrNameLst>
                                          <p:attrName>fill.type</p:attrName>
                                        </p:attrNameLst>
                                      </p:cBhvr>
                                      <p:to>
                                        <p:strVal val="solid"/>
                                      </p:to>
                                    </p:set>
                                    <p:set>
                                      <p:cBhvr>
                                        <p:cTn id="35" dur="2000" fill="hold"/>
                                        <p:tgtEl>
                                          <p:spTgt spid="47"/>
                                        </p:tgtEl>
                                        <p:attrNameLst>
                                          <p:attrName>fill.on</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35"/>
                                        </p:tgtEl>
                                        <p:attrNameLst>
                                          <p:attrName>fillcolor</p:attrName>
                                        </p:attrNameLst>
                                      </p:cBhvr>
                                      <p:to>
                                        <a:srgbClr val="92D050"/>
                                      </p:to>
                                    </p:animClr>
                                    <p:set>
                                      <p:cBhvr>
                                        <p:cTn id="40" dur="2000" fill="hold"/>
                                        <p:tgtEl>
                                          <p:spTgt spid="35"/>
                                        </p:tgtEl>
                                        <p:attrNameLst>
                                          <p:attrName>fill.type</p:attrName>
                                        </p:attrNameLst>
                                      </p:cBhvr>
                                      <p:to>
                                        <p:strVal val="solid"/>
                                      </p:to>
                                    </p:set>
                                    <p:set>
                                      <p:cBhvr>
                                        <p:cTn id="41" dur="2000" fill="hold"/>
                                        <p:tgtEl>
                                          <p:spTgt spid="35"/>
                                        </p:tgtEl>
                                        <p:attrNameLst>
                                          <p:attrName>fill.on</p:attrName>
                                        </p:attrNameLst>
                                      </p:cBhvr>
                                      <p:to>
                                        <p:strVal val="true"/>
                                      </p:to>
                                    </p:set>
                                  </p:childTnLst>
                                </p:cTn>
                              </p:par>
                            </p:childTnLst>
                          </p:cTn>
                        </p:par>
                      </p:childTnLst>
                    </p:cTn>
                  </p:par>
                  <p:par>
                    <p:cTn id="42" fill="hold">
                      <p:stCondLst>
                        <p:cond delay="indefinite"/>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55"/>
                                        </p:tgtEl>
                                        <p:attrNameLst>
                                          <p:attrName>fillcolor</p:attrName>
                                        </p:attrNameLst>
                                      </p:cBhvr>
                                      <p:to>
                                        <a:srgbClr val="92D050"/>
                                      </p:to>
                                    </p:animClr>
                                    <p:set>
                                      <p:cBhvr>
                                        <p:cTn id="46" dur="2000" fill="hold"/>
                                        <p:tgtEl>
                                          <p:spTgt spid="55"/>
                                        </p:tgtEl>
                                        <p:attrNameLst>
                                          <p:attrName>fill.type</p:attrName>
                                        </p:attrNameLst>
                                      </p:cBhvr>
                                      <p:to>
                                        <p:strVal val="solid"/>
                                      </p:to>
                                    </p:set>
                                    <p:set>
                                      <p:cBhvr>
                                        <p:cTn id="47" dur="2000" fill="hold"/>
                                        <p:tgtEl>
                                          <p:spTgt spid="55"/>
                                        </p:tgtEl>
                                        <p:attrNameLst>
                                          <p:attrName>fill.on</p:attrName>
                                        </p:attrNameLst>
                                      </p:cBhvr>
                                      <p:to>
                                        <p:strVal val="true"/>
                                      </p:to>
                                    </p:set>
                                  </p:childTnLst>
                                </p:cTn>
                              </p:par>
                            </p:childTnLst>
                          </p:cTn>
                        </p:par>
                      </p:childTnLst>
                    </p:cTn>
                  </p:par>
                  <p:par>
                    <p:cTn id="48" fill="hold">
                      <p:stCondLst>
                        <p:cond delay="indefinite"/>
                      </p:stCondLst>
                      <p:childTnLst>
                        <p:par>
                          <p:cTn id="49" fill="hold">
                            <p:stCondLst>
                              <p:cond delay="0"/>
                            </p:stCondLst>
                            <p:childTnLst>
                              <p:par>
                                <p:cTn id="50" presetID="1" presetClass="emph" presetSubtype="2" fill="hold" nodeType="clickEffect">
                                  <p:stCondLst>
                                    <p:cond delay="0"/>
                                  </p:stCondLst>
                                  <p:childTnLst>
                                    <p:animClr clrSpc="rgb" dir="cw">
                                      <p:cBhvr>
                                        <p:cTn id="51" dur="2000" fill="hold"/>
                                        <p:tgtEl>
                                          <p:spTgt spid="60"/>
                                        </p:tgtEl>
                                        <p:attrNameLst>
                                          <p:attrName>fillcolor</p:attrName>
                                        </p:attrNameLst>
                                      </p:cBhvr>
                                      <p:to>
                                        <a:srgbClr val="92D050"/>
                                      </p:to>
                                    </p:animClr>
                                    <p:set>
                                      <p:cBhvr>
                                        <p:cTn id="52" dur="2000" fill="hold"/>
                                        <p:tgtEl>
                                          <p:spTgt spid="60"/>
                                        </p:tgtEl>
                                        <p:attrNameLst>
                                          <p:attrName>fill.type</p:attrName>
                                        </p:attrNameLst>
                                      </p:cBhvr>
                                      <p:to>
                                        <p:strVal val="solid"/>
                                      </p:to>
                                    </p:set>
                                    <p:set>
                                      <p:cBhvr>
                                        <p:cTn id="53" dur="2000" fill="hold"/>
                                        <p:tgtEl>
                                          <p:spTgt spid="6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Title 2">
            <a:extLst>
              <a:ext uri="{FF2B5EF4-FFF2-40B4-BE49-F238E27FC236}">
                <a16:creationId xmlns:a16="http://schemas.microsoft.com/office/drawing/2014/main" id="{039845A8-5514-4ACB-A192-DEE14160186F}"/>
              </a:ext>
            </a:extLst>
          </p:cNvPr>
          <p:cNvSpPr txBox="1">
            <a:spLocks/>
          </p:cNvSpPr>
          <p:nvPr/>
        </p:nvSpPr>
        <p:spPr>
          <a:xfrm>
            <a:off x="11151774" y="1135676"/>
            <a:ext cx="953857" cy="385374"/>
          </a:xfrm>
          <a:prstGeom prst="rect">
            <a:avLst/>
          </a:prstGeom>
          <a:solidFill>
            <a:schemeClr val="accent3">
              <a:lumMod val="75000"/>
            </a:schemeClr>
          </a:solid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18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90000"/>
              </a:lnSpc>
              <a:spcBef>
                <a:spcPts val="0"/>
              </a:spcBef>
              <a:spcAft>
                <a:spcPts val="0"/>
              </a:spcAft>
              <a:buClr>
                <a:srgbClr val="000000"/>
              </a:buClr>
              <a:buSzPts val="1800"/>
              <a:buFont typeface="Calibri"/>
              <a:buNone/>
              <a:tabLst/>
              <a:defRPr/>
            </a:pPr>
            <a:r>
              <a:rPr kumimoji="0" lang="en-GB" sz="1800" b="1" i="0" u="none" strike="noStrike" kern="0" cap="none" spc="0" normalizeH="0" baseline="0" noProof="0" dirty="0" err="1">
                <a:ln>
                  <a:noFill/>
                </a:ln>
                <a:solidFill>
                  <a:srgbClr val="FFFFFF"/>
                </a:solidFill>
                <a:effectLst/>
                <a:uLnTx/>
                <a:uFillTx/>
                <a:latin typeface="Century Gothic" panose="020B0502020202020204" pitchFamily="34" charset="0"/>
                <a:cs typeface="Calibri"/>
                <a:sym typeface="Calibri"/>
              </a:rPr>
              <a:t>écrire</a:t>
            </a:r>
            <a:endParaRPr kumimoji="0" lang="en-GB" sz="1800" b="1" i="0" u="none" strike="noStrike" kern="0" cap="none" spc="0" normalizeH="0" baseline="0" noProof="0" dirty="0">
              <a:ln>
                <a:noFill/>
              </a:ln>
              <a:solidFill>
                <a:srgbClr val="FFFFFF"/>
              </a:solidFill>
              <a:effectLst/>
              <a:uLnTx/>
              <a:uFillTx/>
              <a:latin typeface="Century Gothic" panose="020B0502020202020204" pitchFamily="34" charset="0"/>
              <a:cs typeface="Calibri"/>
              <a:sym typeface="Calibri"/>
            </a:endParaRPr>
          </a:p>
        </p:txBody>
      </p:sp>
      <p:pic>
        <p:nvPicPr>
          <p:cNvPr id="68" name="Picture 67" descr="Icon&#10;&#10;Description automatically generated">
            <a:extLst>
              <a:ext uri="{FF2B5EF4-FFF2-40B4-BE49-F238E27FC236}">
                <a16:creationId xmlns:a16="http://schemas.microsoft.com/office/drawing/2014/main" id="{13B42744-39B9-4AD8-94C8-5E38712324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5406" y="5616"/>
            <a:ext cx="1126594" cy="1130060"/>
          </a:xfrm>
          <a:prstGeom prst="rect">
            <a:avLst/>
          </a:prstGeom>
        </p:spPr>
      </p:pic>
      <p:sp>
        <p:nvSpPr>
          <p:cNvPr id="71" name="CustomShape 23">
            <a:extLst>
              <a:ext uri="{FF2B5EF4-FFF2-40B4-BE49-F238E27FC236}">
                <a16:creationId xmlns:a16="http://schemas.microsoft.com/office/drawing/2014/main" id="{9F7CCDD0-B9FC-4529-8D83-3BB2D3D75106}"/>
              </a:ext>
            </a:extLst>
          </p:cNvPr>
          <p:cNvSpPr/>
          <p:nvPr/>
        </p:nvSpPr>
        <p:spPr>
          <a:xfrm>
            <a:off x="358748" y="959562"/>
            <a:ext cx="464040" cy="396360"/>
          </a:xfrm>
          <a:prstGeom prst="actionButtonBlank">
            <a:avLst/>
          </a:prstGeom>
          <a:solidFill>
            <a:srgbClr val="EFF9FB"/>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1</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72" name="CustomShape 24">
            <a:extLst>
              <a:ext uri="{FF2B5EF4-FFF2-40B4-BE49-F238E27FC236}">
                <a16:creationId xmlns:a16="http://schemas.microsoft.com/office/drawing/2014/main" id="{551B0797-6D16-4C4C-BA55-76CB366D7FF7}"/>
              </a:ext>
            </a:extLst>
          </p:cNvPr>
          <p:cNvSpPr/>
          <p:nvPr/>
        </p:nvSpPr>
        <p:spPr>
          <a:xfrm>
            <a:off x="344202" y="2104053"/>
            <a:ext cx="464040" cy="396360"/>
          </a:xfrm>
          <a:prstGeom prst="actionButtonBlank">
            <a:avLst/>
          </a:prstGeom>
          <a:solidFill>
            <a:srgbClr val="EFF9FB"/>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73" name="CustomShape 25">
            <a:extLst>
              <a:ext uri="{FF2B5EF4-FFF2-40B4-BE49-F238E27FC236}">
                <a16:creationId xmlns:a16="http://schemas.microsoft.com/office/drawing/2014/main" id="{C79B4F43-E3AA-4098-80AE-15DF42B5A9FE}"/>
              </a:ext>
            </a:extLst>
          </p:cNvPr>
          <p:cNvSpPr/>
          <p:nvPr/>
        </p:nvSpPr>
        <p:spPr>
          <a:xfrm>
            <a:off x="364033" y="3235994"/>
            <a:ext cx="464040" cy="396360"/>
          </a:xfrm>
          <a:prstGeom prst="actionButtonBlank">
            <a:avLst/>
          </a:prstGeom>
          <a:solidFill>
            <a:srgbClr val="EFF9FB"/>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74" name="CustomShape 26">
            <a:extLst>
              <a:ext uri="{FF2B5EF4-FFF2-40B4-BE49-F238E27FC236}">
                <a16:creationId xmlns:a16="http://schemas.microsoft.com/office/drawing/2014/main" id="{4294A927-B867-4AAF-9701-78104615DC8D}"/>
              </a:ext>
            </a:extLst>
          </p:cNvPr>
          <p:cNvSpPr/>
          <p:nvPr/>
        </p:nvSpPr>
        <p:spPr>
          <a:xfrm>
            <a:off x="390705" y="4545544"/>
            <a:ext cx="464040" cy="396360"/>
          </a:xfrm>
          <a:prstGeom prst="actionButtonBlank">
            <a:avLst/>
          </a:prstGeom>
          <a:solidFill>
            <a:srgbClr val="EFF9FB"/>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cs typeface="+mn-cs"/>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a typeface="+mn-ea"/>
              <a:cs typeface="+mn-cs"/>
            </a:endParaRPr>
          </a:p>
        </p:txBody>
      </p:sp>
      <p:sp>
        <p:nvSpPr>
          <p:cNvPr id="79" name="CustomShape 26">
            <a:extLst>
              <a:ext uri="{FF2B5EF4-FFF2-40B4-BE49-F238E27FC236}">
                <a16:creationId xmlns:a16="http://schemas.microsoft.com/office/drawing/2014/main" id="{97583CC0-FCFD-4BE3-824F-E7268B7526F0}"/>
              </a:ext>
            </a:extLst>
          </p:cNvPr>
          <p:cNvSpPr/>
          <p:nvPr/>
        </p:nvSpPr>
        <p:spPr>
          <a:xfrm>
            <a:off x="390705" y="5789674"/>
            <a:ext cx="464040" cy="396360"/>
          </a:xfrm>
          <a:prstGeom prst="actionButtonBlank">
            <a:avLst/>
          </a:prstGeom>
          <a:solidFill>
            <a:srgbClr val="EFF9FB"/>
          </a:solidFill>
          <a:ln>
            <a:solidFill>
              <a:srgbClr val="002060"/>
            </a:solidFill>
            <a:round/>
          </a:ln>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cs typeface="+mn-cs"/>
              </a:rPr>
              <a:t>5</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9" name="Rectangle 18">
            <a:extLst>
              <a:ext uri="{FF2B5EF4-FFF2-40B4-BE49-F238E27FC236}">
                <a16:creationId xmlns:a16="http://schemas.microsoft.com/office/drawing/2014/main" id="{62998218-B63F-4390-9E66-FA84DA965BE5}"/>
              </a:ext>
            </a:extLst>
          </p:cNvPr>
          <p:cNvSpPr/>
          <p:nvPr/>
        </p:nvSpPr>
        <p:spPr>
          <a:xfrm>
            <a:off x="854745" y="1386506"/>
            <a:ext cx="837105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Il y a quatre choses </a:t>
            </a:r>
            <a:r>
              <a:rPr kumimoji="0" lang="en-US"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ici</a:t>
            </a: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81" name="Rectangle 80">
            <a:extLst>
              <a:ext uri="{FF2B5EF4-FFF2-40B4-BE49-F238E27FC236}">
                <a16:creationId xmlns:a16="http://schemas.microsoft.com/office/drawing/2014/main" id="{4ABAA478-1F9E-4313-AA26-2C5C0B910678}"/>
              </a:ext>
            </a:extLst>
          </p:cNvPr>
          <p:cNvSpPr/>
          <p:nvPr/>
        </p:nvSpPr>
        <p:spPr>
          <a:xfrm>
            <a:off x="956243" y="912878"/>
            <a:ext cx="837105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There are four things here.</a:t>
            </a:r>
            <a:endParaRPr kumimoji="0" lang="en-GB"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31" name="Rectangle 30">
            <a:extLst>
              <a:ext uri="{FF2B5EF4-FFF2-40B4-BE49-F238E27FC236}">
                <a16:creationId xmlns:a16="http://schemas.microsoft.com/office/drawing/2014/main" id="{F25C8CC3-E2AD-4091-A07D-22E652E3CCA0}"/>
              </a:ext>
            </a:extLst>
          </p:cNvPr>
          <p:cNvSpPr/>
          <p:nvPr/>
        </p:nvSpPr>
        <p:spPr>
          <a:xfrm>
            <a:off x="901637" y="2104053"/>
            <a:ext cx="837105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I have a very fast bike.</a:t>
            </a:r>
            <a:endParaRPr kumimoji="0" lang="en-GB"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32" name="Rectangle 31">
            <a:extLst>
              <a:ext uri="{FF2B5EF4-FFF2-40B4-BE49-F238E27FC236}">
                <a16:creationId xmlns:a16="http://schemas.microsoft.com/office/drawing/2014/main" id="{9E74294A-8849-4A8A-B217-7804F098DF15}"/>
              </a:ext>
            </a:extLst>
          </p:cNvPr>
          <p:cNvSpPr/>
          <p:nvPr/>
        </p:nvSpPr>
        <p:spPr>
          <a:xfrm>
            <a:off x="956243" y="3203341"/>
            <a:ext cx="837105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She has a slow song...</a:t>
            </a:r>
            <a:endParaRPr kumimoji="0" lang="en-GB"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33" name="Rectangle 32">
            <a:extLst>
              <a:ext uri="{FF2B5EF4-FFF2-40B4-BE49-F238E27FC236}">
                <a16:creationId xmlns:a16="http://schemas.microsoft.com/office/drawing/2014/main" id="{7436DACC-4D2C-49F4-8744-CDE06EF307F8}"/>
              </a:ext>
            </a:extLst>
          </p:cNvPr>
          <p:cNvSpPr/>
          <p:nvPr/>
        </p:nvSpPr>
        <p:spPr>
          <a:xfrm>
            <a:off x="956243" y="4512891"/>
            <a:ext cx="837105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dirty="0">
                <a:solidFill>
                  <a:srgbClr val="002060"/>
                </a:solidFill>
                <a:latin typeface="Century Gothic" panose="020B0502020202020204" pitchFamily="34" charset="0"/>
              </a:rPr>
              <a:t>…b</a:t>
            </a:r>
            <a:r>
              <a:rPr kumimoji="0" lang="en-US" sz="2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ut</a:t>
            </a: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he has a funny film and an important book.</a:t>
            </a:r>
            <a:endParaRPr kumimoji="0" lang="en-GB"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34" name="Rectangle 33">
            <a:extLst>
              <a:ext uri="{FF2B5EF4-FFF2-40B4-BE49-F238E27FC236}">
                <a16:creationId xmlns:a16="http://schemas.microsoft.com/office/drawing/2014/main" id="{0294BD00-73D6-4CFB-9541-2960C3D7A13E}"/>
              </a:ext>
            </a:extLst>
          </p:cNvPr>
          <p:cNvSpPr/>
          <p:nvPr/>
        </p:nvSpPr>
        <p:spPr>
          <a:xfrm>
            <a:off x="956243" y="5789674"/>
            <a:ext cx="8371053"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Do you have your </a:t>
            </a:r>
            <a:r>
              <a:rPr lang="en-US" sz="2400" dirty="0">
                <a:solidFill>
                  <a:srgbClr val="002060"/>
                </a:solidFill>
                <a:latin typeface="Century Gothic" panose="020B0502020202020204" pitchFamily="34" charset="0"/>
              </a:rPr>
              <a:t>bag</a:t>
            </a:r>
            <a:r>
              <a:rPr kumimoji="0" lang="en-US"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the house/home?</a:t>
            </a:r>
            <a:endParaRPr kumimoji="0" lang="en-GB" sz="1600" b="0" i="0" u="none" strike="noStrike" kern="1200" cap="none" spc="0" normalizeH="0" baseline="0" noProof="0" dirty="0">
              <a:ln>
                <a:noFill/>
              </a:ln>
              <a:solidFill>
                <a:srgbClr val="000000"/>
              </a:solidFill>
              <a:effectLst/>
              <a:uLnTx/>
              <a:uFillTx/>
              <a:latin typeface="Arial"/>
              <a:ea typeface="+mn-ea"/>
              <a:cs typeface="+mn-cs"/>
            </a:endParaRPr>
          </a:p>
        </p:txBody>
      </p:sp>
      <p:sp>
        <p:nvSpPr>
          <p:cNvPr id="35" name="Rectangle 34">
            <a:extLst>
              <a:ext uri="{FF2B5EF4-FFF2-40B4-BE49-F238E27FC236}">
                <a16:creationId xmlns:a16="http://schemas.microsoft.com/office/drawing/2014/main" id="{1A036185-42BD-4E1A-85C0-AE60EF98600F}"/>
              </a:ext>
            </a:extLst>
          </p:cNvPr>
          <p:cNvSpPr/>
          <p:nvPr/>
        </p:nvSpPr>
        <p:spPr>
          <a:xfrm>
            <a:off x="808242" y="2587250"/>
            <a:ext cx="837105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J’ai</a:t>
            </a: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un </a:t>
            </a:r>
            <a:r>
              <a:rPr kumimoji="0" lang="en-US"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vélo</a:t>
            </a: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très</a:t>
            </a: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rapide</a:t>
            </a: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8" name="Rectangle 47">
            <a:extLst>
              <a:ext uri="{FF2B5EF4-FFF2-40B4-BE49-F238E27FC236}">
                <a16:creationId xmlns:a16="http://schemas.microsoft.com/office/drawing/2014/main" id="{582E138E-AE1C-49BB-B606-3DA7DDB30111}"/>
              </a:ext>
            </a:extLst>
          </p:cNvPr>
          <p:cNvSpPr/>
          <p:nvPr/>
        </p:nvSpPr>
        <p:spPr>
          <a:xfrm>
            <a:off x="901636" y="3711991"/>
            <a:ext cx="837105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Elle a </a:t>
            </a:r>
            <a:r>
              <a:rPr kumimoji="0" lang="en-US"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une</a:t>
            </a: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chanson </a:t>
            </a:r>
            <a:r>
              <a:rPr kumimoji="0" lang="en-US"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lente</a:t>
            </a: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49" name="Rectangle 48">
            <a:extLst>
              <a:ext uri="{FF2B5EF4-FFF2-40B4-BE49-F238E27FC236}">
                <a16:creationId xmlns:a16="http://schemas.microsoft.com/office/drawing/2014/main" id="{3C801C72-4120-4967-A6AE-9F1890C07576}"/>
              </a:ext>
            </a:extLst>
          </p:cNvPr>
          <p:cNvSpPr/>
          <p:nvPr/>
        </p:nvSpPr>
        <p:spPr>
          <a:xfrm>
            <a:off x="956242" y="4970584"/>
            <a:ext cx="837105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mais</a:t>
            </a: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il a un film </a:t>
            </a:r>
            <a:r>
              <a:rPr kumimoji="0" lang="en-US"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amusant</a:t>
            </a: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et un livre</a:t>
            </a:r>
            <a:r>
              <a:rPr kumimoji="0" lang="en-US" sz="2800" b="1"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important</a:t>
            </a: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50" name="Rectangle 49">
            <a:extLst>
              <a:ext uri="{FF2B5EF4-FFF2-40B4-BE49-F238E27FC236}">
                <a16:creationId xmlns:a16="http://schemas.microsoft.com/office/drawing/2014/main" id="{EE662E8E-93DB-4B1F-9F54-E7C818CEAF3D}"/>
              </a:ext>
            </a:extLst>
          </p:cNvPr>
          <p:cNvSpPr/>
          <p:nvPr/>
        </p:nvSpPr>
        <p:spPr>
          <a:xfrm>
            <a:off x="956242" y="6229177"/>
            <a:ext cx="837105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Tu as ton </a:t>
            </a:r>
            <a:r>
              <a:rPr lang="en-US" sz="2800" b="1">
                <a:solidFill>
                  <a:srgbClr val="002060"/>
                </a:solidFill>
                <a:latin typeface="Century Gothic" panose="020B0502020202020204" pitchFamily="34" charset="0"/>
              </a:rPr>
              <a:t>sac</a:t>
            </a:r>
            <a:r>
              <a:rPr kumimoji="0" lang="en-US" sz="2800" b="1" i="0" u="none" strike="noStrike" kern="1200" cap="none" spc="0" normalizeH="0" baseline="0" noProof="0">
                <a:ln>
                  <a:noFill/>
                </a:ln>
                <a:solidFill>
                  <a:srgbClr val="002060"/>
                </a:solidFill>
                <a:effectLst/>
                <a:uLnTx/>
                <a:uFillTx/>
                <a:latin typeface="Century Gothic" panose="020B0502020202020204" pitchFamily="34" charset="0"/>
                <a:ea typeface="+mn-ea"/>
                <a:cs typeface="+mn-cs"/>
              </a:rPr>
              <a:t> </a:t>
            </a: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à la </a:t>
            </a:r>
            <a:r>
              <a:rPr kumimoji="0" lang="en-US"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maison</a:t>
            </a:r>
            <a:r>
              <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1800" b="0" i="0" u="none" strike="noStrike" kern="1200" cap="none" spc="0" normalizeH="0" baseline="0" noProof="0" dirty="0">
              <a:ln>
                <a:noFill/>
              </a:ln>
              <a:solidFill>
                <a:srgbClr val="000000"/>
              </a:solidFill>
              <a:effectLst/>
              <a:uLnTx/>
              <a:uFillTx/>
              <a:latin typeface="Arial"/>
              <a:ea typeface="+mn-ea"/>
              <a:cs typeface="+mn-cs"/>
            </a:endParaRPr>
          </a:p>
        </p:txBody>
      </p:sp>
      <p:pic>
        <p:nvPicPr>
          <p:cNvPr id="21" name="Graphic 20" descr="Teacher">
            <a:extLst>
              <a:ext uri="{FF2B5EF4-FFF2-40B4-BE49-F238E27FC236}">
                <a16:creationId xmlns:a16="http://schemas.microsoft.com/office/drawing/2014/main" id="{9C26E42A-9A8F-44B8-8F85-6A38D93BFA0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45" y="-34109"/>
            <a:ext cx="914400" cy="914400"/>
          </a:xfrm>
          <a:prstGeom prst="rect">
            <a:avLst/>
          </a:prstGeom>
        </p:spPr>
      </p:pic>
      <p:sp>
        <p:nvSpPr>
          <p:cNvPr id="22" name="Speech Bubble: Rectangle with Corners Rounded 21">
            <a:extLst>
              <a:ext uri="{FF2B5EF4-FFF2-40B4-BE49-F238E27FC236}">
                <a16:creationId xmlns:a16="http://schemas.microsoft.com/office/drawing/2014/main" id="{F360E2B6-606E-4F61-9ECC-23341442F74C}"/>
              </a:ext>
            </a:extLst>
          </p:cNvPr>
          <p:cNvSpPr/>
          <p:nvPr/>
        </p:nvSpPr>
        <p:spPr>
          <a:xfrm>
            <a:off x="1106294" y="147041"/>
            <a:ext cx="3313306" cy="510034"/>
          </a:xfrm>
          <a:prstGeom prst="wedgeRoundRectCallout">
            <a:avLst>
              <a:gd name="adj1" fmla="val -63135"/>
              <a:gd name="adj2" fmla="val 16176"/>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sym typeface="Arial"/>
              </a:rPr>
              <a:t>. </a:t>
            </a:r>
            <a:endParaRPr kumimoji="0" lang="en-GB" sz="1800" b="0" i="0" u="none" strike="noStrike" kern="1200" cap="none" spc="0" normalizeH="0" baseline="0" noProof="0" dirty="0">
              <a:ln>
                <a:noFill/>
              </a:ln>
              <a:solidFill>
                <a:prstClr val="white"/>
              </a:solidFill>
              <a:effectLst/>
              <a:uLnTx/>
              <a:uFillTx/>
              <a:latin typeface="Arial"/>
              <a:sym typeface="Arial"/>
            </a:endParaRPr>
          </a:p>
        </p:txBody>
      </p:sp>
      <p:sp>
        <p:nvSpPr>
          <p:cNvPr id="5" name="Title 4">
            <a:extLst>
              <a:ext uri="{FF2B5EF4-FFF2-40B4-BE49-F238E27FC236}">
                <a16:creationId xmlns:a16="http://schemas.microsoft.com/office/drawing/2014/main" id="{7E031832-ABD9-475E-93D8-98F704ADE523}"/>
              </a:ext>
            </a:extLst>
          </p:cNvPr>
          <p:cNvSpPr>
            <a:spLocks noGrp="1"/>
          </p:cNvSpPr>
          <p:nvPr>
            <p:ph type="title"/>
          </p:nvPr>
        </p:nvSpPr>
        <p:spPr>
          <a:xfrm>
            <a:off x="1106295" y="143995"/>
            <a:ext cx="3480946" cy="523220"/>
          </a:xfrm>
        </p:spPr>
        <p:txBody>
          <a:bodyPr>
            <a:noAutofit/>
          </a:bodyPr>
          <a:lstStyle/>
          <a:p>
            <a:r>
              <a:rPr lang="es-AR" sz="2800" b="1" dirty="0">
                <a:solidFill>
                  <a:srgbClr val="002060"/>
                </a:solidFill>
                <a:latin typeface="Century Gothic" panose="020B0502020202020204" pitchFamily="34" charset="0"/>
                <a:cs typeface="Arial"/>
                <a:sym typeface="Arial"/>
              </a:rPr>
              <a:t>Écris en français.</a:t>
            </a:r>
            <a:endParaRPr lang="en-GB" sz="2800" dirty="0"/>
          </a:p>
        </p:txBody>
      </p:sp>
    </p:spTree>
    <p:extLst>
      <p:ext uri="{BB962C8B-B14F-4D97-AF65-F5344CB8AC3E}">
        <p14:creationId xmlns:p14="http://schemas.microsoft.com/office/powerpoint/2010/main" val="3904118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5" grpId="0"/>
      <p:bldP spid="48" grpId="0"/>
      <p:bldP spid="49" grpId="0"/>
      <p:bldP spid="5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 name="CustomShape 1"/>
          <p:cNvSpPr/>
          <p:nvPr/>
        </p:nvSpPr>
        <p:spPr>
          <a:xfrm>
            <a:off x="0" y="0"/>
            <a:ext cx="4350240" cy="6857280"/>
          </a:xfrm>
          <a:prstGeom prst="rect">
            <a:avLst/>
          </a:prstGeom>
          <a:solidFill>
            <a:srgbClr val="FF0000"/>
          </a:solidFill>
          <a:ln>
            <a:noFill/>
          </a:ln>
        </p:spPr>
        <p:style>
          <a:lnRef idx="0">
            <a:scrgbClr r="0" g="0" b="0"/>
          </a:lnRef>
          <a:fillRef idx="0">
            <a:scrgbClr r="0" g="0" b="0"/>
          </a:fillRef>
          <a:effectRef idx="0">
            <a:scrgbClr r="0" g="0" b="0"/>
          </a:effectRef>
          <a:fontRef idx="minor"/>
        </p:style>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a:solidFill>
                  <a:schemeClr val="bg1"/>
                </a:solidFill>
                <a:latin typeface="Century Gothic" panose="020B0502020202020204" pitchFamily="34" charset="0"/>
              </a:rPr>
              <a:t>Au revoir !</a:t>
            </a:r>
            <a:endParaRPr lang="en-GB" sz="6000" b="1" dirty="0">
              <a:solidFill>
                <a:schemeClr val="bg1"/>
              </a:solidFill>
              <a:latin typeface="Century Gothic" panose="020B0502020202020204" pitchFamily="34" charset="0"/>
            </a:endParaRP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a:ln>
                  <a:noFill/>
                </a:ln>
                <a:solidFill>
                  <a:srgbClr val="FF0000"/>
                </a:solidFill>
                <a:effectLst/>
                <a:uLnTx/>
                <a:uFillTx/>
                <a:latin typeface="Modern Love" panose="04090805081005020601" pitchFamily="82" charset="0"/>
                <a:cs typeface="Arial"/>
                <a:sym typeface="Arial"/>
              </a:rPr>
              <a:t>rouge</a:t>
            </a:r>
            <a:endParaRPr kumimoji="0" lang="en-GB" sz="1400" b="0" i="0" u="none" strike="noStrike" kern="0" cap="none" spc="0" normalizeH="0" baseline="0" noProof="0" dirty="0">
              <a:ln>
                <a:noFill/>
              </a:ln>
              <a:solidFill>
                <a:srgbClr val="FF0000"/>
              </a:solidFill>
              <a:effectLst/>
              <a:uLnTx/>
              <a:uFillTx/>
              <a:latin typeface="Modern Love" panose="04090805081005020601" pitchFamily="82" charset="0"/>
              <a:cs typeface="Arial"/>
              <a:sym typeface="Arial"/>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1AC97B20-350B-4BEA-A803-79712922E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795" y="459558"/>
            <a:ext cx="5084505" cy="4359018"/>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8">
            <a:extLst>
              <a:ext uri="{FF2B5EF4-FFF2-40B4-BE49-F238E27FC236}">
                <a16:creationId xmlns:a16="http://schemas.microsoft.com/office/drawing/2014/main" id="{C57FE374-B0B6-4551-A2CC-B216ACCA83F8}"/>
              </a:ext>
            </a:extLst>
          </p:cNvPr>
          <p:cNvGraphicFramePr>
            <a:graphicFrameLocks noGrp="1"/>
          </p:cNvGraphicFramePr>
          <p:nvPr>
            <p:extLst>
              <p:ext uri="{D42A27DB-BD31-4B8C-83A1-F6EECF244321}">
                <p14:modId xmlns:p14="http://schemas.microsoft.com/office/powerpoint/2010/main" val="4033701655"/>
              </p:ext>
            </p:extLst>
          </p:nvPr>
        </p:nvGraphicFramePr>
        <p:xfrm>
          <a:off x="262534" y="833120"/>
          <a:ext cx="10502447" cy="5664659"/>
        </p:xfrm>
        <a:graphic>
          <a:graphicData uri="http://schemas.openxmlformats.org/drawingml/2006/table">
            <a:tbl>
              <a:tblPr firstRow="1" bandRow="1">
                <a:tableStyleId>{5940675A-B579-460E-94D1-54222C63F5DA}</a:tableStyleId>
              </a:tblPr>
              <a:tblGrid>
                <a:gridCol w="1110824">
                  <a:extLst>
                    <a:ext uri="{9D8B030D-6E8A-4147-A177-3AD203B41FA5}">
                      <a16:colId xmlns:a16="http://schemas.microsoft.com/office/drawing/2014/main" val="2710492345"/>
                    </a:ext>
                  </a:extLst>
                </a:gridCol>
                <a:gridCol w="9391623">
                  <a:extLst>
                    <a:ext uri="{9D8B030D-6E8A-4147-A177-3AD203B41FA5}">
                      <a16:colId xmlns:a16="http://schemas.microsoft.com/office/drawing/2014/main" val="444121410"/>
                    </a:ext>
                  </a:extLst>
                </a:gridCol>
              </a:tblGrid>
              <a:tr h="809237">
                <a:tc>
                  <a:txBody>
                    <a:bodyPr/>
                    <a:lstStyle/>
                    <a:p>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en-GB"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002060"/>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38128635"/>
                  </a:ext>
                </a:extLst>
              </a:tr>
              <a:tr h="809237">
                <a:tc>
                  <a:txBody>
                    <a:bodyPr/>
                    <a:lstStyle/>
                    <a:p>
                      <a:endParaRPr lang="en-GB" dirty="0">
                        <a:solidFill>
                          <a:srgbClr val="002060"/>
                        </a:solidFill>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solidFill>
                          <a:srgbClr val="002060"/>
                        </a:solidFill>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964625149"/>
                  </a:ext>
                </a:extLst>
              </a:tr>
              <a:tr h="809237">
                <a:tc>
                  <a:txBody>
                    <a:bodyPr/>
                    <a:lstStyle/>
                    <a:p>
                      <a:endParaRPr lang="en-GB">
                        <a:solidFill>
                          <a:srgbClr val="002060"/>
                        </a:solidFill>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solidFill>
                          <a:srgbClr val="002060"/>
                        </a:solidFill>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331883344"/>
                  </a:ext>
                </a:extLst>
              </a:tr>
              <a:tr h="809237">
                <a:tc>
                  <a:txBody>
                    <a:bodyPr/>
                    <a:lstStyle/>
                    <a:p>
                      <a:endParaRPr lang="en-GB">
                        <a:solidFill>
                          <a:srgbClr val="002060"/>
                        </a:solidFill>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solidFill>
                          <a:srgbClr val="002060"/>
                        </a:solidFill>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2047565814"/>
                  </a:ext>
                </a:extLst>
              </a:tr>
              <a:tr h="809237">
                <a:tc>
                  <a:txBody>
                    <a:bodyPr/>
                    <a:lstStyle/>
                    <a:p>
                      <a:endParaRPr lang="en-GB">
                        <a:solidFill>
                          <a:srgbClr val="002060"/>
                        </a:solidFill>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solidFill>
                          <a:srgbClr val="002060"/>
                        </a:solidFill>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122472435"/>
                  </a:ext>
                </a:extLst>
              </a:tr>
              <a:tr h="809237">
                <a:tc>
                  <a:txBody>
                    <a:bodyPr/>
                    <a:lstStyle/>
                    <a:p>
                      <a:endParaRPr lang="en-GB">
                        <a:solidFill>
                          <a:srgbClr val="002060"/>
                        </a:solidFill>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solidFill>
                          <a:srgbClr val="002060"/>
                        </a:solidFill>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3142499724"/>
                  </a:ext>
                </a:extLst>
              </a:tr>
              <a:tr h="809237">
                <a:tc>
                  <a:txBody>
                    <a:bodyPr/>
                    <a:lstStyle/>
                    <a:p>
                      <a:endParaRPr lang="en-GB">
                        <a:solidFill>
                          <a:srgbClr val="002060"/>
                        </a:solidFill>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solidFill>
                          <a:srgbClr val="002060"/>
                        </a:solidFill>
                      </a:endParaRPr>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073094835"/>
                  </a:ext>
                </a:extLst>
              </a:tr>
            </a:tbl>
          </a:graphicData>
        </a:graphic>
      </p:graphicFrame>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23" name="Action Button: Blank 22">
            <a:hlinkClick r:id="" action="ppaction://noaction" highlightClick="1">
              <a:snd r:embed="rId4" name="lv_1.wav"/>
            </a:hlinkClick>
            <a:extLst>
              <a:ext uri="{FF2B5EF4-FFF2-40B4-BE49-F238E27FC236}">
                <a16:creationId xmlns:a16="http://schemas.microsoft.com/office/drawing/2014/main" id="{153707AE-F458-4A0B-8D3E-265231A61898}"/>
              </a:ext>
            </a:extLst>
          </p:cNvPr>
          <p:cNvSpPr/>
          <p:nvPr/>
        </p:nvSpPr>
        <p:spPr>
          <a:xfrm>
            <a:off x="539626" y="1806702"/>
            <a:ext cx="527719" cy="511205"/>
          </a:xfrm>
          <a:prstGeom prst="actionButtonBlank">
            <a:avLst/>
          </a:prstGeom>
          <a:solidFill>
            <a:schemeClr val="accent6">
              <a:lumMod val="40000"/>
              <a:lumOff val="6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1</a:t>
            </a:r>
          </a:p>
        </p:txBody>
      </p:sp>
      <p:sp>
        <p:nvSpPr>
          <p:cNvPr id="15" name="Action Button: Blank 14">
            <a:hlinkClick r:id="" action="ppaction://noaction" highlightClick="1">
              <a:snd r:embed="rId5" name="lv_2.wav"/>
            </a:hlinkClick>
            <a:extLst>
              <a:ext uri="{FF2B5EF4-FFF2-40B4-BE49-F238E27FC236}">
                <a16:creationId xmlns:a16="http://schemas.microsoft.com/office/drawing/2014/main" id="{0078CD17-3590-4A77-AE65-108E6268A6CF}"/>
              </a:ext>
            </a:extLst>
          </p:cNvPr>
          <p:cNvSpPr/>
          <p:nvPr/>
        </p:nvSpPr>
        <p:spPr>
          <a:xfrm>
            <a:off x="539626" y="2617851"/>
            <a:ext cx="527719" cy="511205"/>
          </a:xfrm>
          <a:prstGeom prst="actionButtonBlank">
            <a:avLst/>
          </a:prstGeom>
          <a:solidFill>
            <a:schemeClr val="accent6">
              <a:lumMod val="40000"/>
              <a:lumOff val="6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2</a:t>
            </a:r>
          </a:p>
        </p:txBody>
      </p:sp>
      <p:sp>
        <p:nvSpPr>
          <p:cNvPr id="16" name="Action Button: Blank 15">
            <a:hlinkClick r:id="" action="ppaction://noaction" highlightClick="1">
              <a:snd r:embed="rId6" name="lv_3.wav"/>
            </a:hlinkClick>
            <a:extLst>
              <a:ext uri="{FF2B5EF4-FFF2-40B4-BE49-F238E27FC236}">
                <a16:creationId xmlns:a16="http://schemas.microsoft.com/office/drawing/2014/main" id="{7C23D210-BAC0-4163-BC4F-A55B47EE375F}"/>
              </a:ext>
            </a:extLst>
          </p:cNvPr>
          <p:cNvSpPr/>
          <p:nvPr/>
        </p:nvSpPr>
        <p:spPr>
          <a:xfrm>
            <a:off x="539626" y="3429000"/>
            <a:ext cx="527719" cy="511205"/>
          </a:xfrm>
          <a:prstGeom prst="actionButtonBlank">
            <a:avLst/>
          </a:prstGeom>
          <a:solidFill>
            <a:schemeClr val="accent6">
              <a:lumMod val="40000"/>
              <a:lumOff val="6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3</a:t>
            </a:r>
          </a:p>
        </p:txBody>
      </p:sp>
      <p:sp>
        <p:nvSpPr>
          <p:cNvPr id="17" name="Action Button: Blank 16">
            <a:hlinkClick r:id="" action="ppaction://noaction" highlightClick="1">
              <a:snd r:embed="rId7" name="lv_4.wav"/>
            </a:hlinkClick>
            <a:extLst>
              <a:ext uri="{FF2B5EF4-FFF2-40B4-BE49-F238E27FC236}">
                <a16:creationId xmlns:a16="http://schemas.microsoft.com/office/drawing/2014/main" id="{326CB7BF-4CA5-4C66-BC4D-9F26DBD74C26}"/>
              </a:ext>
            </a:extLst>
          </p:cNvPr>
          <p:cNvSpPr/>
          <p:nvPr/>
        </p:nvSpPr>
        <p:spPr>
          <a:xfrm>
            <a:off x="539626" y="4257380"/>
            <a:ext cx="527719" cy="511205"/>
          </a:xfrm>
          <a:prstGeom prst="actionButtonBlank">
            <a:avLst/>
          </a:prstGeom>
          <a:solidFill>
            <a:schemeClr val="accent6">
              <a:lumMod val="40000"/>
              <a:lumOff val="6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4</a:t>
            </a:r>
          </a:p>
        </p:txBody>
      </p:sp>
      <p:sp>
        <p:nvSpPr>
          <p:cNvPr id="19" name="Action Button: Blank 18">
            <a:hlinkClick r:id="" action="ppaction://noaction" highlightClick="1">
              <a:snd r:embed="rId8" name="lv_5.wav"/>
            </a:hlinkClick>
            <a:extLst>
              <a:ext uri="{FF2B5EF4-FFF2-40B4-BE49-F238E27FC236}">
                <a16:creationId xmlns:a16="http://schemas.microsoft.com/office/drawing/2014/main" id="{9374B3A4-5B4A-489E-B369-F84F76032845}"/>
              </a:ext>
            </a:extLst>
          </p:cNvPr>
          <p:cNvSpPr/>
          <p:nvPr/>
        </p:nvSpPr>
        <p:spPr>
          <a:xfrm>
            <a:off x="539626" y="5045043"/>
            <a:ext cx="527719" cy="511205"/>
          </a:xfrm>
          <a:prstGeom prst="actionButtonBlank">
            <a:avLst/>
          </a:prstGeom>
          <a:solidFill>
            <a:schemeClr val="accent6">
              <a:lumMod val="40000"/>
              <a:lumOff val="6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5</a:t>
            </a:r>
          </a:p>
        </p:txBody>
      </p:sp>
      <p:sp>
        <p:nvSpPr>
          <p:cNvPr id="21" name="Action Button: Blank 20">
            <a:hlinkClick r:id="" action="ppaction://noaction" highlightClick="1">
              <a:snd r:embed="rId9" name="lv_6.wav"/>
            </a:hlinkClick>
            <a:extLst>
              <a:ext uri="{FF2B5EF4-FFF2-40B4-BE49-F238E27FC236}">
                <a16:creationId xmlns:a16="http://schemas.microsoft.com/office/drawing/2014/main" id="{3373C0C5-AA2E-402F-9D73-4F09530CCA1F}"/>
              </a:ext>
            </a:extLst>
          </p:cNvPr>
          <p:cNvSpPr/>
          <p:nvPr/>
        </p:nvSpPr>
        <p:spPr>
          <a:xfrm>
            <a:off x="539626" y="5832706"/>
            <a:ext cx="527719" cy="511205"/>
          </a:xfrm>
          <a:prstGeom prst="actionButtonBlank">
            <a:avLst/>
          </a:prstGeom>
          <a:solidFill>
            <a:schemeClr val="accent6">
              <a:lumMod val="40000"/>
              <a:lumOff val="6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6</a:t>
            </a:r>
          </a:p>
        </p:txBody>
      </p:sp>
      <p:sp>
        <p:nvSpPr>
          <p:cNvPr id="9" name="TextBox 8">
            <a:extLst>
              <a:ext uri="{FF2B5EF4-FFF2-40B4-BE49-F238E27FC236}">
                <a16:creationId xmlns:a16="http://schemas.microsoft.com/office/drawing/2014/main" id="{B954286F-C4C0-4B32-A1AB-6F36CEE4E603}"/>
              </a:ext>
            </a:extLst>
          </p:cNvPr>
          <p:cNvSpPr txBox="1"/>
          <p:nvPr/>
        </p:nvSpPr>
        <p:spPr>
          <a:xfrm>
            <a:off x="1427019" y="1733132"/>
            <a:ext cx="892232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two 			three		ten</a:t>
            </a:r>
          </a:p>
        </p:txBody>
      </p:sp>
      <p:sp>
        <p:nvSpPr>
          <p:cNvPr id="22" name="TextBox 21">
            <a:extLst>
              <a:ext uri="{FF2B5EF4-FFF2-40B4-BE49-F238E27FC236}">
                <a16:creationId xmlns:a16="http://schemas.microsoft.com/office/drawing/2014/main" id="{82D512D0-D4F9-4969-8E96-1A2B855168E4}"/>
              </a:ext>
            </a:extLst>
          </p:cNvPr>
          <p:cNvSpPr txBox="1"/>
          <p:nvPr/>
        </p:nvSpPr>
        <p:spPr>
          <a:xfrm>
            <a:off x="1551357" y="1752115"/>
            <a:ext cx="8922328"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ten 			two			three</a:t>
            </a:r>
          </a:p>
        </p:txBody>
      </p:sp>
      <p:sp>
        <p:nvSpPr>
          <p:cNvPr id="24" name="TextBox 23">
            <a:extLst>
              <a:ext uri="{FF2B5EF4-FFF2-40B4-BE49-F238E27FC236}">
                <a16:creationId xmlns:a16="http://schemas.microsoft.com/office/drawing/2014/main" id="{D0D15A32-1C58-4770-B006-CDBD6A18D124}"/>
              </a:ext>
            </a:extLst>
          </p:cNvPr>
          <p:cNvSpPr txBox="1"/>
          <p:nvPr/>
        </p:nvSpPr>
        <p:spPr>
          <a:xfrm>
            <a:off x="1454999" y="2526480"/>
            <a:ext cx="892232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to listen 		to wear		to watch</a:t>
            </a:r>
          </a:p>
        </p:txBody>
      </p:sp>
      <p:sp>
        <p:nvSpPr>
          <p:cNvPr id="25" name="TextBox 24">
            <a:extLst>
              <a:ext uri="{FF2B5EF4-FFF2-40B4-BE49-F238E27FC236}">
                <a16:creationId xmlns:a16="http://schemas.microsoft.com/office/drawing/2014/main" id="{E82BBC52-3140-41DF-B107-9DBA1E1E90FB}"/>
              </a:ext>
            </a:extLst>
          </p:cNvPr>
          <p:cNvSpPr txBox="1"/>
          <p:nvPr/>
        </p:nvSpPr>
        <p:spPr>
          <a:xfrm>
            <a:off x="1634836" y="2581065"/>
            <a:ext cx="8922328"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to wear		to listen			to watch</a:t>
            </a:r>
          </a:p>
        </p:txBody>
      </p:sp>
      <p:sp>
        <p:nvSpPr>
          <p:cNvPr id="26" name="TextBox 25">
            <a:extLst>
              <a:ext uri="{FF2B5EF4-FFF2-40B4-BE49-F238E27FC236}">
                <a16:creationId xmlns:a16="http://schemas.microsoft.com/office/drawing/2014/main" id="{E0001AF4-73A2-43A2-A9A4-F723CE3D4F6F}"/>
              </a:ext>
            </a:extLst>
          </p:cNvPr>
          <p:cNvSpPr txBox="1"/>
          <p:nvPr/>
        </p:nvSpPr>
        <p:spPr>
          <a:xfrm>
            <a:off x="1427019" y="3355430"/>
            <a:ext cx="892232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house 		hat			song</a:t>
            </a:r>
          </a:p>
        </p:txBody>
      </p:sp>
      <p:sp>
        <p:nvSpPr>
          <p:cNvPr id="27" name="TextBox 26">
            <a:extLst>
              <a:ext uri="{FF2B5EF4-FFF2-40B4-BE49-F238E27FC236}">
                <a16:creationId xmlns:a16="http://schemas.microsoft.com/office/drawing/2014/main" id="{6003691F-A4D7-4368-BCDF-5B5BECF31691}"/>
              </a:ext>
            </a:extLst>
          </p:cNvPr>
          <p:cNvSpPr txBox="1"/>
          <p:nvPr/>
        </p:nvSpPr>
        <p:spPr>
          <a:xfrm>
            <a:off x="1454999" y="3392214"/>
            <a:ext cx="8922328"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house		song		hat</a:t>
            </a:r>
          </a:p>
        </p:txBody>
      </p:sp>
      <p:sp>
        <p:nvSpPr>
          <p:cNvPr id="28" name="TextBox 27">
            <a:extLst>
              <a:ext uri="{FF2B5EF4-FFF2-40B4-BE49-F238E27FC236}">
                <a16:creationId xmlns:a16="http://schemas.microsoft.com/office/drawing/2014/main" id="{04B71686-9EBB-42A7-9FF6-1542EC24FD7D}"/>
              </a:ext>
            </a:extLst>
          </p:cNvPr>
          <p:cNvSpPr txBox="1"/>
          <p:nvPr/>
        </p:nvSpPr>
        <p:spPr>
          <a:xfrm>
            <a:off x="1454999" y="4220594"/>
            <a:ext cx="892232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five			there is/are		six</a:t>
            </a:r>
          </a:p>
        </p:txBody>
      </p:sp>
      <p:sp>
        <p:nvSpPr>
          <p:cNvPr id="29" name="TextBox 28">
            <a:extLst>
              <a:ext uri="{FF2B5EF4-FFF2-40B4-BE49-F238E27FC236}">
                <a16:creationId xmlns:a16="http://schemas.microsoft.com/office/drawing/2014/main" id="{BE9E198E-6BFC-4449-8E4E-68574CDFF7EA}"/>
              </a:ext>
            </a:extLst>
          </p:cNvPr>
          <p:cNvSpPr txBox="1"/>
          <p:nvPr/>
        </p:nvSpPr>
        <p:spPr>
          <a:xfrm>
            <a:off x="1454999" y="4178425"/>
            <a:ext cx="8922328"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six		five		there is/are</a:t>
            </a:r>
          </a:p>
        </p:txBody>
      </p:sp>
      <p:sp>
        <p:nvSpPr>
          <p:cNvPr id="30" name="TextBox 29">
            <a:extLst>
              <a:ext uri="{FF2B5EF4-FFF2-40B4-BE49-F238E27FC236}">
                <a16:creationId xmlns:a16="http://schemas.microsoft.com/office/drawing/2014/main" id="{521BE001-2071-44B0-A9C1-CEA5B68AF648}"/>
              </a:ext>
            </a:extLst>
          </p:cNvPr>
          <p:cNvSpPr txBox="1"/>
          <p:nvPr/>
        </p:nvSpPr>
        <p:spPr>
          <a:xfrm>
            <a:off x="1427019" y="5045043"/>
            <a:ext cx="892232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to/at 		and			but</a:t>
            </a:r>
          </a:p>
        </p:txBody>
      </p:sp>
      <p:sp>
        <p:nvSpPr>
          <p:cNvPr id="31" name="TextBox 30">
            <a:extLst>
              <a:ext uri="{FF2B5EF4-FFF2-40B4-BE49-F238E27FC236}">
                <a16:creationId xmlns:a16="http://schemas.microsoft.com/office/drawing/2014/main" id="{047D6AB8-028B-4902-8DC2-8C2E3FDF119D}"/>
              </a:ext>
            </a:extLst>
          </p:cNvPr>
          <p:cNvSpPr txBox="1"/>
          <p:nvPr/>
        </p:nvSpPr>
        <p:spPr>
          <a:xfrm>
            <a:off x="1786693" y="5024629"/>
            <a:ext cx="8922328"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and 			but			to/at</a:t>
            </a:r>
          </a:p>
        </p:txBody>
      </p:sp>
      <p:sp>
        <p:nvSpPr>
          <p:cNvPr id="32" name="TextBox 31">
            <a:extLst>
              <a:ext uri="{FF2B5EF4-FFF2-40B4-BE49-F238E27FC236}">
                <a16:creationId xmlns:a16="http://schemas.microsoft.com/office/drawing/2014/main" id="{1BC8C504-D4F0-4C2C-9500-24053D8742AC}"/>
              </a:ext>
            </a:extLst>
          </p:cNvPr>
          <p:cNvSpPr txBox="1"/>
          <p:nvPr/>
        </p:nvSpPr>
        <p:spPr>
          <a:xfrm>
            <a:off x="1551357" y="5771411"/>
            <a:ext cx="892232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2060"/>
                </a:solidFill>
                <a:effectLst/>
                <a:uLnTx/>
                <a:uFillTx/>
                <a:latin typeface="Century Gothic" panose="020B0502020202020204" pitchFamily="34" charset="0"/>
              </a:rPr>
              <a:t>she has 		he has		there is/are</a:t>
            </a:r>
          </a:p>
        </p:txBody>
      </p:sp>
      <p:sp>
        <p:nvSpPr>
          <p:cNvPr id="33" name="TextBox 32">
            <a:extLst>
              <a:ext uri="{FF2B5EF4-FFF2-40B4-BE49-F238E27FC236}">
                <a16:creationId xmlns:a16="http://schemas.microsoft.com/office/drawing/2014/main" id="{10404576-B825-4D18-BF6A-34A7A2872E53}"/>
              </a:ext>
            </a:extLst>
          </p:cNvPr>
          <p:cNvSpPr txBox="1"/>
          <p:nvPr/>
        </p:nvSpPr>
        <p:spPr>
          <a:xfrm>
            <a:off x="1502750" y="5774351"/>
            <a:ext cx="8922328"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002060"/>
                </a:solidFill>
                <a:effectLst/>
                <a:uLnTx/>
                <a:uFillTx/>
                <a:latin typeface="Century Gothic" panose="020B0502020202020204" pitchFamily="34" charset="0"/>
              </a:rPr>
              <a:t>he has		there is/are		she has</a:t>
            </a:r>
          </a:p>
        </p:txBody>
      </p:sp>
      <p:pic>
        <p:nvPicPr>
          <p:cNvPr id="34" name="Graphic 33" descr="Teacher">
            <a:extLst>
              <a:ext uri="{FF2B5EF4-FFF2-40B4-BE49-F238E27FC236}">
                <a16:creationId xmlns:a16="http://schemas.microsoft.com/office/drawing/2014/main" id="{30AA0235-949D-454A-9B90-A6F668DBB37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55343" y="239886"/>
            <a:ext cx="914400" cy="914400"/>
          </a:xfrm>
          <a:prstGeom prst="rect">
            <a:avLst/>
          </a:prstGeom>
        </p:spPr>
      </p:pic>
      <p:sp>
        <p:nvSpPr>
          <p:cNvPr id="35" name="Speech Bubble: Rectangle with Corners Rounded 34">
            <a:extLst>
              <a:ext uri="{FF2B5EF4-FFF2-40B4-BE49-F238E27FC236}">
                <a16:creationId xmlns:a16="http://schemas.microsoft.com/office/drawing/2014/main" id="{2C9E5AB7-2BF9-4B74-9872-347989FC0F41}"/>
              </a:ext>
            </a:extLst>
          </p:cNvPr>
          <p:cNvSpPr/>
          <p:nvPr/>
        </p:nvSpPr>
        <p:spPr>
          <a:xfrm>
            <a:off x="1267981" y="421036"/>
            <a:ext cx="9121639"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sym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sym typeface="Arial"/>
            </a:endParaRPr>
          </a:p>
        </p:txBody>
      </p:sp>
      <p:sp>
        <p:nvSpPr>
          <p:cNvPr id="20" name="Title 3">
            <a:hlinkClick r:id="" action="ppaction://noaction">
              <a:snd r:embed="rId12" name="LV_i.wav"/>
            </a:hlinkClick>
            <a:extLst>
              <a:ext uri="{FF2B5EF4-FFF2-40B4-BE49-F238E27FC236}">
                <a16:creationId xmlns:a16="http://schemas.microsoft.com/office/drawing/2014/main" id="{73668E8B-B5C2-4DD1-AB39-B651BC3B1079}"/>
              </a:ext>
            </a:extLst>
          </p:cNvPr>
          <p:cNvSpPr txBox="1">
            <a:spLocks/>
          </p:cNvSpPr>
          <p:nvPr/>
        </p:nvSpPr>
        <p:spPr>
          <a:xfrm>
            <a:off x="1427019" y="345231"/>
            <a:ext cx="9086939" cy="750632"/>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Écoute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Écris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les mots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en</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anglais</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 dans le bon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rPr>
              <a:t>ordre</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rPr>
              <a:t>.</a:t>
            </a:r>
            <a:endParaRPr kumimoji="0" lang="en-US"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24"/>
                                        </p:tgtEl>
                                      </p:cBhvr>
                                    </p:animEffect>
                                    <p:set>
                                      <p:cBhvr>
                                        <p:cTn id="15" dur="1" fill="hold">
                                          <p:stCondLst>
                                            <p:cond delay="499"/>
                                          </p:stCondLst>
                                        </p:cTn>
                                        <p:tgtEl>
                                          <p:spTgt spid="24"/>
                                        </p:tgtEl>
                                        <p:attrNameLst>
                                          <p:attrName>style.visibility</p:attrName>
                                        </p:attrNameLst>
                                      </p:cBhvr>
                                      <p:to>
                                        <p:strVal val="hidden"/>
                                      </p:to>
                                    </p:set>
                                  </p:childTnLst>
                                </p:cTn>
                              </p:par>
                              <p:par>
                                <p:cTn id="16" presetID="10" presetClass="entr" presetSubtype="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500"/>
                                        <p:tgtEl>
                                          <p:spTgt spid="26"/>
                                        </p:tgtEl>
                                      </p:cBhvr>
                                    </p:animEffect>
                                    <p:set>
                                      <p:cBhvr>
                                        <p:cTn id="23" dur="1" fill="hold">
                                          <p:stCondLst>
                                            <p:cond delay="499"/>
                                          </p:stCondLst>
                                        </p:cTn>
                                        <p:tgtEl>
                                          <p:spTgt spid="26"/>
                                        </p:tgtEl>
                                        <p:attrNameLst>
                                          <p:attrName>style.visibility</p:attrName>
                                        </p:attrNameLst>
                                      </p:cBhvr>
                                      <p:to>
                                        <p:strVal val="hidden"/>
                                      </p:to>
                                    </p:set>
                                  </p:childTnLst>
                                </p:cTn>
                              </p:par>
                              <p:par>
                                <p:cTn id="24" presetID="10" presetClass="entr" presetSubtype="0" fill="hold" grpId="0" nodeType="with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500"/>
                                        <p:tgtEl>
                                          <p:spTgt spid="2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28"/>
                                        </p:tgtEl>
                                      </p:cBhvr>
                                    </p:animEffect>
                                    <p:set>
                                      <p:cBhvr>
                                        <p:cTn id="31" dur="1" fill="hold">
                                          <p:stCondLst>
                                            <p:cond delay="499"/>
                                          </p:stCondLst>
                                        </p:cTn>
                                        <p:tgtEl>
                                          <p:spTgt spid="28"/>
                                        </p:tgtEl>
                                        <p:attrNameLst>
                                          <p:attrName>style.visibility</p:attrName>
                                        </p:attrNameLst>
                                      </p:cBhvr>
                                      <p:to>
                                        <p:strVal val="hidden"/>
                                      </p:to>
                                    </p:set>
                                  </p:childTnLst>
                                </p:cTn>
                              </p:par>
                              <p:par>
                                <p:cTn id="32" presetID="10" presetClass="entr" presetSubtype="0" fill="hold" grpId="0"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fade">
                                      <p:cBhvr>
                                        <p:cTn id="34" dur="500"/>
                                        <p:tgtEl>
                                          <p:spTgt spid="29"/>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xit" presetSubtype="0" fill="hold" grpId="0" nodeType="clickEffect">
                                  <p:stCondLst>
                                    <p:cond delay="0"/>
                                  </p:stCondLst>
                                  <p:childTnLst>
                                    <p:animEffect transition="out" filter="fade">
                                      <p:cBhvr>
                                        <p:cTn id="38" dur="500"/>
                                        <p:tgtEl>
                                          <p:spTgt spid="30"/>
                                        </p:tgtEl>
                                      </p:cBhvr>
                                    </p:animEffect>
                                    <p:set>
                                      <p:cBhvr>
                                        <p:cTn id="39" dur="1" fill="hold">
                                          <p:stCondLst>
                                            <p:cond delay="499"/>
                                          </p:stCondLst>
                                        </p:cTn>
                                        <p:tgtEl>
                                          <p:spTgt spid="30"/>
                                        </p:tgtEl>
                                        <p:attrNameLst>
                                          <p:attrName>style.visibility</p:attrName>
                                        </p:attrNameLst>
                                      </p:cBhvr>
                                      <p:to>
                                        <p:strVal val="hidden"/>
                                      </p:to>
                                    </p:set>
                                  </p:childTnLst>
                                </p:cTn>
                              </p:par>
                              <p:par>
                                <p:cTn id="40" presetID="10" presetClass="entr" presetSubtype="0" fill="hold" grpId="0" nodeType="with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grpId="0" nodeType="clickEffect">
                                  <p:stCondLst>
                                    <p:cond delay="0"/>
                                  </p:stCondLst>
                                  <p:childTnLst>
                                    <p:animEffect transition="out" filter="fade">
                                      <p:cBhvr>
                                        <p:cTn id="46" dur="500"/>
                                        <p:tgtEl>
                                          <p:spTgt spid="32"/>
                                        </p:tgtEl>
                                      </p:cBhvr>
                                    </p:animEffect>
                                    <p:set>
                                      <p:cBhvr>
                                        <p:cTn id="47" dur="1" fill="hold">
                                          <p:stCondLst>
                                            <p:cond delay="499"/>
                                          </p:stCondLst>
                                        </p:cTn>
                                        <p:tgtEl>
                                          <p:spTgt spid="32"/>
                                        </p:tgtEl>
                                        <p:attrNameLst>
                                          <p:attrName>style.visibility</p:attrName>
                                        </p:attrNameLst>
                                      </p:cBhvr>
                                      <p:to>
                                        <p:strVal val="hidden"/>
                                      </p:to>
                                    </p:set>
                                  </p:childTnLst>
                                </p:cTn>
                              </p:par>
                              <p:par>
                                <p:cTn id="48" presetID="10" presetClass="entr" presetSubtype="0" fill="hold" grpId="0" nodeType="with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fade">
                                      <p:cBhvr>
                                        <p:cTn id="5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2" grpId="0" animBg="1"/>
      <p:bldP spid="24" grpId="0"/>
      <p:bldP spid="25" grpId="0" animBg="1"/>
      <p:bldP spid="26" grpId="0"/>
      <p:bldP spid="27" grpId="0" animBg="1"/>
      <p:bldP spid="28" grpId="0"/>
      <p:bldP spid="29" grpId="0" animBg="1"/>
      <p:bldP spid="30" grpId="0"/>
      <p:bldP spid="31" grpId="0" animBg="1"/>
      <p:bldP spid="32" grpId="0"/>
      <p:bldP spid="3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67678" y="7710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Vocabulaire</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29" name="TextBox 28">
            <a:extLst>
              <a:ext uri="{FF2B5EF4-FFF2-40B4-BE49-F238E27FC236}">
                <a16:creationId xmlns:a16="http://schemas.microsoft.com/office/drawing/2014/main" id="{B57BDC1D-ACEF-4729-9FBF-14BBA62ABAE2}"/>
              </a:ext>
            </a:extLst>
          </p:cNvPr>
          <p:cNvSpPr txBox="1"/>
          <p:nvPr/>
        </p:nvSpPr>
        <p:spPr>
          <a:xfrm>
            <a:off x="3531879" y="1963178"/>
            <a:ext cx="217829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vert</a:t>
            </a:r>
          </a:p>
        </p:txBody>
      </p:sp>
      <p:sp>
        <p:nvSpPr>
          <p:cNvPr id="69" name="TextBox 68">
            <a:extLst>
              <a:ext uri="{FF2B5EF4-FFF2-40B4-BE49-F238E27FC236}">
                <a16:creationId xmlns:a16="http://schemas.microsoft.com/office/drawing/2014/main" id="{0BED56CE-4AAF-4EAD-89BA-3B71597F682C}"/>
              </a:ext>
            </a:extLst>
          </p:cNvPr>
          <p:cNvSpPr txBox="1"/>
          <p:nvPr/>
        </p:nvSpPr>
        <p:spPr>
          <a:xfrm>
            <a:off x="8833362" y="1971414"/>
            <a:ext cx="217829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800" b="1" kern="0" dirty="0">
                <a:solidFill>
                  <a:srgbClr val="002060"/>
                </a:solidFill>
                <a:latin typeface="Century Gothic" panose="020B0502020202020204" pitchFamily="34" charset="0"/>
                <a:cs typeface="Arial"/>
                <a:sym typeface="Arial"/>
              </a:rPr>
              <a:t>lent</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1" name="TextBox 70">
            <a:extLst>
              <a:ext uri="{FF2B5EF4-FFF2-40B4-BE49-F238E27FC236}">
                <a16:creationId xmlns:a16="http://schemas.microsoft.com/office/drawing/2014/main" id="{D80741DC-B5E3-4139-AB4D-AEC8E3708A3B}"/>
              </a:ext>
            </a:extLst>
          </p:cNvPr>
          <p:cNvSpPr txBox="1"/>
          <p:nvPr/>
        </p:nvSpPr>
        <p:spPr>
          <a:xfrm>
            <a:off x="3939573" y="4736706"/>
            <a:ext cx="217829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différent</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73" name="TextBox 72">
            <a:extLst>
              <a:ext uri="{FF2B5EF4-FFF2-40B4-BE49-F238E27FC236}">
                <a16:creationId xmlns:a16="http://schemas.microsoft.com/office/drawing/2014/main" id="{E1D6AC94-FD1B-4898-AE43-C6D73443C750}"/>
              </a:ext>
            </a:extLst>
          </p:cNvPr>
          <p:cNvSpPr txBox="1"/>
          <p:nvPr/>
        </p:nvSpPr>
        <p:spPr>
          <a:xfrm>
            <a:off x="8802556" y="4700906"/>
            <a:ext cx="217829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très</a:t>
            </a:r>
            <a:endParaRPr kumimoji="0" lang="en-GB" sz="28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grpSp>
        <p:nvGrpSpPr>
          <p:cNvPr id="45" name="Group 44">
            <a:extLst>
              <a:ext uri="{FF2B5EF4-FFF2-40B4-BE49-F238E27FC236}">
                <a16:creationId xmlns:a16="http://schemas.microsoft.com/office/drawing/2014/main" id="{2EFD6655-CC18-4EFC-A170-F6B7222685CF}"/>
              </a:ext>
            </a:extLst>
          </p:cNvPr>
          <p:cNvGrpSpPr/>
          <p:nvPr/>
        </p:nvGrpSpPr>
        <p:grpSpPr>
          <a:xfrm>
            <a:off x="1463790" y="989620"/>
            <a:ext cx="2339865" cy="2020217"/>
            <a:chOff x="1463790" y="989620"/>
            <a:chExt cx="2339865" cy="2020217"/>
          </a:xfrm>
        </p:grpSpPr>
        <p:sp>
          <p:nvSpPr>
            <p:cNvPr id="57" name="TextBox 56">
              <a:extLst>
                <a:ext uri="{FF2B5EF4-FFF2-40B4-BE49-F238E27FC236}">
                  <a16:creationId xmlns:a16="http://schemas.microsoft.com/office/drawing/2014/main" id="{084F3C63-BBB8-40C9-B901-2EAC6F49A399}"/>
                </a:ext>
              </a:extLst>
            </p:cNvPr>
            <p:cNvSpPr txBox="1"/>
            <p:nvPr/>
          </p:nvSpPr>
          <p:spPr>
            <a:xfrm>
              <a:off x="1463790" y="2486617"/>
              <a:ext cx="233986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GB" sz="2800" kern="0" dirty="0">
                  <a:solidFill>
                    <a:srgbClr val="002060"/>
                  </a:solidFill>
                  <a:latin typeface="Century Gothic" panose="020B0502020202020204" pitchFamily="34" charset="0"/>
                  <a:cs typeface="Arial"/>
                  <a:sym typeface="Arial"/>
                </a:rPr>
                <a:t>green</a:t>
              </a:r>
              <a:endPar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8" name="Double Wave 47">
              <a:extLst>
                <a:ext uri="{FF2B5EF4-FFF2-40B4-BE49-F238E27FC236}">
                  <a16:creationId xmlns:a16="http://schemas.microsoft.com/office/drawing/2014/main" id="{9BA56BE1-98F4-417D-A572-0ECBC481E9A4}"/>
                </a:ext>
              </a:extLst>
            </p:cNvPr>
            <p:cNvSpPr/>
            <p:nvPr/>
          </p:nvSpPr>
          <p:spPr>
            <a:xfrm>
              <a:off x="1625350" y="989620"/>
              <a:ext cx="2016743" cy="1496778"/>
            </a:xfrm>
            <a:prstGeom prst="doubleWave">
              <a:avLst/>
            </a:prstGeom>
            <a:solidFill>
              <a:srgbClr val="00B050"/>
            </a:solidFill>
            <a:ln>
              <a:solidFill>
                <a:srgbClr val="009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grpSp>
        <p:nvGrpSpPr>
          <p:cNvPr id="47" name="Group 46">
            <a:extLst>
              <a:ext uri="{FF2B5EF4-FFF2-40B4-BE49-F238E27FC236}">
                <a16:creationId xmlns:a16="http://schemas.microsoft.com/office/drawing/2014/main" id="{66007EC1-0F78-4948-91B8-25FD0EDEC12D}"/>
              </a:ext>
            </a:extLst>
          </p:cNvPr>
          <p:cNvGrpSpPr/>
          <p:nvPr/>
        </p:nvGrpSpPr>
        <p:grpSpPr>
          <a:xfrm>
            <a:off x="6614525" y="421262"/>
            <a:ext cx="2252885" cy="2588356"/>
            <a:chOff x="6614525" y="421262"/>
            <a:chExt cx="2252885" cy="2588356"/>
          </a:xfrm>
        </p:grpSpPr>
        <p:sp>
          <p:nvSpPr>
            <p:cNvPr id="70" name="TextBox 69">
              <a:extLst>
                <a:ext uri="{FF2B5EF4-FFF2-40B4-BE49-F238E27FC236}">
                  <a16:creationId xmlns:a16="http://schemas.microsoft.com/office/drawing/2014/main" id="{93BAE229-5DF4-4931-9535-AA66254DD594}"/>
                </a:ext>
              </a:extLst>
            </p:cNvPr>
            <p:cNvSpPr txBox="1"/>
            <p:nvPr/>
          </p:nvSpPr>
          <p:spPr>
            <a:xfrm>
              <a:off x="6689115" y="2486398"/>
              <a:ext cx="217829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slow</a:t>
              </a:r>
            </a:p>
          </p:txBody>
        </p:sp>
        <p:pic>
          <p:nvPicPr>
            <p:cNvPr id="39" name="Picture 38" descr="A yellow sign with black text&#10;&#10;Description automatically generated with medium confidence">
              <a:extLst>
                <a:ext uri="{FF2B5EF4-FFF2-40B4-BE49-F238E27FC236}">
                  <a16:creationId xmlns:a16="http://schemas.microsoft.com/office/drawing/2014/main" id="{A12E6E93-4564-4C18-8913-F4EF5BC748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14525" y="421262"/>
              <a:ext cx="2142671" cy="2142671"/>
            </a:xfrm>
            <a:prstGeom prst="rect">
              <a:avLst/>
            </a:prstGeom>
          </p:spPr>
        </p:pic>
      </p:grpSp>
      <p:grpSp>
        <p:nvGrpSpPr>
          <p:cNvPr id="49" name="Group 48">
            <a:extLst>
              <a:ext uri="{FF2B5EF4-FFF2-40B4-BE49-F238E27FC236}">
                <a16:creationId xmlns:a16="http://schemas.microsoft.com/office/drawing/2014/main" id="{FFBE7490-DAB9-4F7E-AF91-75EE55D0C718}"/>
              </a:ext>
            </a:extLst>
          </p:cNvPr>
          <p:cNvGrpSpPr/>
          <p:nvPr/>
        </p:nvGrpSpPr>
        <p:grpSpPr>
          <a:xfrm>
            <a:off x="6614525" y="3566720"/>
            <a:ext cx="2178295" cy="2180626"/>
            <a:chOff x="6614525" y="3566720"/>
            <a:chExt cx="2178295" cy="2180626"/>
          </a:xfrm>
        </p:grpSpPr>
        <p:sp>
          <p:nvSpPr>
            <p:cNvPr id="74" name="TextBox 73">
              <a:extLst>
                <a:ext uri="{FF2B5EF4-FFF2-40B4-BE49-F238E27FC236}">
                  <a16:creationId xmlns:a16="http://schemas.microsoft.com/office/drawing/2014/main" id="{79B4FB96-D782-402D-92BD-65144D155DD6}"/>
                </a:ext>
              </a:extLst>
            </p:cNvPr>
            <p:cNvSpPr txBox="1"/>
            <p:nvPr/>
          </p:nvSpPr>
          <p:spPr>
            <a:xfrm>
              <a:off x="6614525" y="5224126"/>
              <a:ext cx="217829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very</a:t>
              </a:r>
            </a:p>
          </p:txBody>
        </p:sp>
        <p:pic>
          <p:nvPicPr>
            <p:cNvPr id="42" name="Picture 41" descr="Shape&#10;&#10;Description automatically generated with low confidence">
              <a:extLst>
                <a:ext uri="{FF2B5EF4-FFF2-40B4-BE49-F238E27FC236}">
                  <a16:creationId xmlns:a16="http://schemas.microsoft.com/office/drawing/2014/main" id="{3FA31349-E197-49F3-9001-9869F04515B9}"/>
                </a:ext>
              </a:extLst>
            </p:cNvPr>
            <p:cNvPicPr>
              <a:picLocks noChangeAspect="1"/>
            </p:cNvPicPr>
            <p:nvPr/>
          </p:nvPicPr>
          <p:blipFill rotWithShape="1">
            <a:blip r:embed="rId6">
              <a:extLst>
                <a:ext uri="{28A0092B-C50C-407E-A947-70E740481C1C}">
                  <a14:useLocalDpi xmlns:a14="http://schemas.microsoft.com/office/drawing/2010/main" val="0"/>
                </a:ext>
              </a:extLst>
            </a:blip>
            <a:srcRect t="8667" b="13578"/>
            <a:stretch/>
          </p:blipFill>
          <p:spPr>
            <a:xfrm>
              <a:off x="7020438" y="3566720"/>
              <a:ext cx="1515647" cy="1666806"/>
            </a:xfrm>
            <a:prstGeom prst="rect">
              <a:avLst/>
            </a:prstGeom>
          </p:spPr>
        </p:pic>
      </p:grpSp>
      <p:grpSp>
        <p:nvGrpSpPr>
          <p:cNvPr id="46" name="Group 45">
            <a:extLst>
              <a:ext uri="{FF2B5EF4-FFF2-40B4-BE49-F238E27FC236}">
                <a16:creationId xmlns:a16="http://schemas.microsoft.com/office/drawing/2014/main" id="{B1CAC524-04D3-4A73-82CB-FF6C54C8BA44}"/>
              </a:ext>
            </a:extLst>
          </p:cNvPr>
          <p:cNvGrpSpPr/>
          <p:nvPr/>
        </p:nvGrpSpPr>
        <p:grpSpPr>
          <a:xfrm>
            <a:off x="1544573" y="3651395"/>
            <a:ext cx="2254226" cy="2095951"/>
            <a:chOff x="1544573" y="3651395"/>
            <a:chExt cx="2254226" cy="2095951"/>
          </a:xfrm>
        </p:grpSpPr>
        <p:sp>
          <p:nvSpPr>
            <p:cNvPr id="72" name="TextBox 71">
              <a:extLst>
                <a:ext uri="{FF2B5EF4-FFF2-40B4-BE49-F238E27FC236}">
                  <a16:creationId xmlns:a16="http://schemas.microsoft.com/office/drawing/2014/main" id="{EBD99B1E-A740-4DE5-834D-879EEF0F91EF}"/>
                </a:ext>
              </a:extLst>
            </p:cNvPr>
            <p:cNvSpPr txBox="1"/>
            <p:nvPr/>
          </p:nvSpPr>
          <p:spPr>
            <a:xfrm>
              <a:off x="1544573" y="5224126"/>
              <a:ext cx="217829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8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different</a:t>
              </a:r>
            </a:p>
          </p:txBody>
        </p:sp>
        <p:pic>
          <p:nvPicPr>
            <p:cNvPr id="44" name="Picture 43" descr="Background pattern&#10;&#10;Description automatically generated">
              <a:extLst>
                <a:ext uri="{FF2B5EF4-FFF2-40B4-BE49-F238E27FC236}">
                  <a16:creationId xmlns:a16="http://schemas.microsoft.com/office/drawing/2014/main" id="{BF701939-B0AB-4EA3-A44A-979C42FA46B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16357" y="3651395"/>
              <a:ext cx="2182442" cy="1454393"/>
            </a:xfrm>
            <a:prstGeom prst="rect">
              <a:avLst/>
            </a:prstGeom>
          </p:spPr>
        </p:pic>
      </p:grpSp>
    </p:spTree>
    <p:extLst>
      <p:ext uri="{BB962C8B-B14F-4D97-AF65-F5344CB8AC3E}">
        <p14:creationId xmlns:p14="http://schemas.microsoft.com/office/powerpoint/2010/main" val="3377198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6" presetClass="exit" presetSubtype="32" fill="hold" nodeType="clickEffect">
                                  <p:stCondLst>
                                    <p:cond delay="0"/>
                                  </p:stCondLst>
                                  <p:childTnLst>
                                    <p:animEffect transition="out" filter="circle(out)">
                                      <p:cBhvr>
                                        <p:cTn id="38" dur="2000"/>
                                        <p:tgtEl>
                                          <p:spTgt spid="46"/>
                                        </p:tgtEl>
                                      </p:cBhvr>
                                    </p:animEffect>
                                    <p:set>
                                      <p:cBhvr>
                                        <p:cTn id="39" dur="1" fill="hold">
                                          <p:stCondLst>
                                            <p:cond delay="1999"/>
                                          </p:stCondLst>
                                        </p:cTn>
                                        <p:tgtEl>
                                          <p:spTgt spid="46"/>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46"/>
                                        </p:tgtEl>
                                        <p:attrNameLst>
                                          <p:attrName>style.visibility</p:attrName>
                                        </p:attrNameLst>
                                      </p:cBhvr>
                                      <p:to>
                                        <p:strVal val="visible"/>
                                      </p:to>
                                    </p:set>
                                    <p:anim calcmode="lin" valueType="num">
                                      <p:cBhvr>
                                        <p:cTn id="44" dur="500" fill="hold"/>
                                        <p:tgtEl>
                                          <p:spTgt spid="46"/>
                                        </p:tgtEl>
                                        <p:attrNameLst>
                                          <p:attrName>ppt_w</p:attrName>
                                        </p:attrNameLst>
                                      </p:cBhvr>
                                      <p:tavLst>
                                        <p:tav tm="0">
                                          <p:val>
                                            <p:fltVal val="0"/>
                                          </p:val>
                                        </p:tav>
                                        <p:tav tm="100000">
                                          <p:val>
                                            <p:strVal val="#ppt_w"/>
                                          </p:val>
                                        </p:tav>
                                      </p:tavLst>
                                    </p:anim>
                                    <p:anim calcmode="lin" valueType="num">
                                      <p:cBhvr>
                                        <p:cTn id="45" dur="500" fill="hold"/>
                                        <p:tgtEl>
                                          <p:spTgt spid="46"/>
                                        </p:tgtEl>
                                        <p:attrNameLst>
                                          <p:attrName>ppt_h</p:attrName>
                                        </p:attrNameLst>
                                      </p:cBhvr>
                                      <p:tavLst>
                                        <p:tav tm="0">
                                          <p:val>
                                            <p:fltVal val="0"/>
                                          </p:val>
                                        </p:tav>
                                        <p:tav tm="100000">
                                          <p:val>
                                            <p:strVal val="#ppt_h"/>
                                          </p:val>
                                        </p:tav>
                                      </p:tavLst>
                                    </p:anim>
                                    <p:animEffect transition="in" filter="fade">
                                      <p:cBhvr>
                                        <p:cTn id="46" dur="500"/>
                                        <p:tgtEl>
                                          <p:spTgt spid="46"/>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xit" presetSubtype="32" fill="hold" nodeType="clickEffect">
                                  <p:stCondLst>
                                    <p:cond delay="0"/>
                                  </p:stCondLst>
                                  <p:childTnLst>
                                    <p:animEffect transition="out" filter="circle(out)">
                                      <p:cBhvr>
                                        <p:cTn id="50" dur="2000"/>
                                        <p:tgtEl>
                                          <p:spTgt spid="47"/>
                                        </p:tgtEl>
                                      </p:cBhvr>
                                    </p:animEffect>
                                    <p:set>
                                      <p:cBhvr>
                                        <p:cTn id="51" dur="1" fill="hold">
                                          <p:stCondLst>
                                            <p:cond delay="1999"/>
                                          </p:stCondLst>
                                        </p:cTn>
                                        <p:tgtEl>
                                          <p:spTgt spid="47"/>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53" presetClass="entr" presetSubtype="16" fill="hold" nodeType="clickEffect">
                                  <p:stCondLst>
                                    <p:cond delay="0"/>
                                  </p:stCondLst>
                                  <p:childTnLst>
                                    <p:set>
                                      <p:cBhvr>
                                        <p:cTn id="55" dur="1" fill="hold">
                                          <p:stCondLst>
                                            <p:cond delay="0"/>
                                          </p:stCondLst>
                                        </p:cTn>
                                        <p:tgtEl>
                                          <p:spTgt spid="47"/>
                                        </p:tgtEl>
                                        <p:attrNameLst>
                                          <p:attrName>style.visibility</p:attrName>
                                        </p:attrNameLst>
                                      </p:cBhvr>
                                      <p:to>
                                        <p:strVal val="visible"/>
                                      </p:to>
                                    </p:set>
                                    <p:anim calcmode="lin" valueType="num">
                                      <p:cBhvr>
                                        <p:cTn id="56" dur="500" fill="hold"/>
                                        <p:tgtEl>
                                          <p:spTgt spid="47"/>
                                        </p:tgtEl>
                                        <p:attrNameLst>
                                          <p:attrName>ppt_w</p:attrName>
                                        </p:attrNameLst>
                                      </p:cBhvr>
                                      <p:tavLst>
                                        <p:tav tm="0">
                                          <p:val>
                                            <p:fltVal val="0"/>
                                          </p:val>
                                        </p:tav>
                                        <p:tav tm="100000">
                                          <p:val>
                                            <p:strVal val="#ppt_w"/>
                                          </p:val>
                                        </p:tav>
                                      </p:tavLst>
                                    </p:anim>
                                    <p:anim calcmode="lin" valueType="num">
                                      <p:cBhvr>
                                        <p:cTn id="57" dur="500" fill="hold"/>
                                        <p:tgtEl>
                                          <p:spTgt spid="47"/>
                                        </p:tgtEl>
                                        <p:attrNameLst>
                                          <p:attrName>ppt_h</p:attrName>
                                        </p:attrNameLst>
                                      </p:cBhvr>
                                      <p:tavLst>
                                        <p:tav tm="0">
                                          <p:val>
                                            <p:fltVal val="0"/>
                                          </p:val>
                                        </p:tav>
                                        <p:tav tm="100000">
                                          <p:val>
                                            <p:strVal val="#ppt_h"/>
                                          </p:val>
                                        </p:tav>
                                      </p:tavLst>
                                    </p:anim>
                                    <p:animEffect transition="in" filter="fade">
                                      <p:cBhvr>
                                        <p:cTn id="58" dur="500"/>
                                        <p:tgtEl>
                                          <p:spTgt spid="47"/>
                                        </p:tgtEl>
                                      </p:cBhvr>
                                    </p:animEffect>
                                  </p:childTnLst>
                                </p:cTn>
                              </p:par>
                            </p:childTnLst>
                          </p:cTn>
                        </p:par>
                      </p:childTnLst>
                    </p:cTn>
                  </p:par>
                  <p:par>
                    <p:cTn id="59" fill="hold">
                      <p:stCondLst>
                        <p:cond delay="indefinite"/>
                      </p:stCondLst>
                      <p:childTnLst>
                        <p:par>
                          <p:cTn id="60" fill="hold">
                            <p:stCondLst>
                              <p:cond delay="0"/>
                            </p:stCondLst>
                            <p:childTnLst>
                              <p:par>
                                <p:cTn id="61" presetID="6" presetClass="exit" presetSubtype="32" fill="hold" nodeType="clickEffect">
                                  <p:stCondLst>
                                    <p:cond delay="0"/>
                                  </p:stCondLst>
                                  <p:childTnLst>
                                    <p:animEffect transition="out" filter="circle(out)">
                                      <p:cBhvr>
                                        <p:cTn id="62" dur="2000"/>
                                        <p:tgtEl>
                                          <p:spTgt spid="45"/>
                                        </p:tgtEl>
                                      </p:cBhvr>
                                    </p:animEffect>
                                    <p:set>
                                      <p:cBhvr>
                                        <p:cTn id="63" dur="1" fill="hold">
                                          <p:stCondLst>
                                            <p:cond delay="1999"/>
                                          </p:stCondLst>
                                        </p:cTn>
                                        <p:tgtEl>
                                          <p:spTgt spid="45"/>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53" presetClass="entr" presetSubtype="16" fill="hold" nodeType="clickEffect">
                                  <p:stCondLst>
                                    <p:cond delay="0"/>
                                  </p:stCondLst>
                                  <p:childTnLst>
                                    <p:set>
                                      <p:cBhvr>
                                        <p:cTn id="67" dur="1" fill="hold">
                                          <p:stCondLst>
                                            <p:cond delay="0"/>
                                          </p:stCondLst>
                                        </p:cTn>
                                        <p:tgtEl>
                                          <p:spTgt spid="45"/>
                                        </p:tgtEl>
                                        <p:attrNameLst>
                                          <p:attrName>style.visibility</p:attrName>
                                        </p:attrNameLst>
                                      </p:cBhvr>
                                      <p:to>
                                        <p:strVal val="visible"/>
                                      </p:to>
                                    </p:set>
                                    <p:anim calcmode="lin" valueType="num">
                                      <p:cBhvr>
                                        <p:cTn id="68" dur="500" fill="hold"/>
                                        <p:tgtEl>
                                          <p:spTgt spid="45"/>
                                        </p:tgtEl>
                                        <p:attrNameLst>
                                          <p:attrName>ppt_w</p:attrName>
                                        </p:attrNameLst>
                                      </p:cBhvr>
                                      <p:tavLst>
                                        <p:tav tm="0">
                                          <p:val>
                                            <p:fltVal val="0"/>
                                          </p:val>
                                        </p:tav>
                                        <p:tav tm="100000">
                                          <p:val>
                                            <p:strVal val="#ppt_w"/>
                                          </p:val>
                                        </p:tav>
                                      </p:tavLst>
                                    </p:anim>
                                    <p:anim calcmode="lin" valueType="num">
                                      <p:cBhvr>
                                        <p:cTn id="69" dur="500" fill="hold"/>
                                        <p:tgtEl>
                                          <p:spTgt spid="45"/>
                                        </p:tgtEl>
                                        <p:attrNameLst>
                                          <p:attrName>ppt_h</p:attrName>
                                        </p:attrNameLst>
                                      </p:cBhvr>
                                      <p:tavLst>
                                        <p:tav tm="0">
                                          <p:val>
                                            <p:fltVal val="0"/>
                                          </p:val>
                                        </p:tav>
                                        <p:tav tm="100000">
                                          <p:val>
                                            <p:strVal val="#ppt_h"/>
                                          </p:val>
                                        </p:tav>
                                      </p:tavLst>
                                    </p:anim>
                                    <p:animEffect transition="in" filter="fade">
                                      <p:cBhvr>
                                        <p:cTn id="70" dur="500"/>
                                        <p:tgtEl>
                                          <p:spTgt spid="45"/>
                                        </p:tgtEl>
                                      </p:cBhvr>
                                    </p:animEffect>
                                  </p:childTnLst>
                                </p:cTn>
                              </p:par>
                            </p:childTnLst>
                          </p:cTn>
                        </p:par>
                      </p:childTnLst>
                    </p:cTn>
                  </p:par>
                  <p:par>
                    <p:cTn id="71" fill="hold">
                      <p:stCondLst>
                        <p:cond delay="indefinite"/>
                      </p:stCondLst>
                      <p:childTnLst>
                        <p:par>
                          <p:cTn id="72" fill="hold">
                            <p:stCondLst>
                              <p:cond delay="0"/>
                            </p:stCondLst>
                            <p:childTnLst>
                              <p:par>
                                <p:cTn id="73" presetID="6" presetClass="exit" presetSubtype="32" fill="hold" nodeType="clickEffect">
                                  <p:stCondLst>
                                    <p:cond delay="0"/>
                                  </p:stCondLst>
                                  <p:childTnLst>
                                    <p:animEffect transition="out" filter="circle(out)">
                                      <p:cBhvr>
                                        <p:cTn id="74" dur="2000"/>
                                        <p:tgtEl>
                                          <p:spTgt spid="49"/>
                                        </p:tgtEl>
                                      </p:cBhvr>
                                    </p:animEffect>
                                    <p:set>
                                      <p:cBhvr>
                                        <p:cTn id="75" dur="1" fill="hold">
                                          <p:stCondLst>
                                            <p:cond delay="1999"/>
                                          </p:stCondLst>
                                        </p:cTn>
                                        <p:tgtEl>
                                          <p:spTgt spid="49"/>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nodeType="clickEffect">
                                  <p:stCondLst>
                                    <p:cond delay="0"/>
                                  </p:stCondLst>
                                  <p:childTnLst>
                                    <p:set>
                                      <p:cBhvr>
                                        <p:cTn id="79" dur="1" fill="hold">
                                          <p:stCondLst>
                                            <p:cond delay="0"/>
                                          </p:stCondLst>
                                        </p:cTn>
                                        <p:tgtEl>
                                          <p:spTgt spid="49"/>
                                        </p:tgtEl>
                                        <p:attrNameLst>
                                          <p:attrName>style.visibility</p:attrName>
                                        </p:attrNameLst>
                                      </p:cBhvr>
                                      <p:to>
                                        <p:strVal val="visible"/>
                                      </p:to>
                                    </p:set>
                                    <p:anim calcmode="lin" valueType="num">
                                      <p:cBhvr>
                                        <p:cTn id="80" dur="500" fill="hold"/>
                                        <p:tgtEl>
                                          <p:spTgt spid="49"/>
                                        </p:tgtEl>
                                        <p:attrNameLst>
                                          <p:attrName>ppt_w</p:attrName>
                                        </p:attrNameLst>
                                      </p:cBhvr>
                                      <p:tavLst>
                                        <p:tav tm="0">
                                          <p:val>
                                            <p:fltVal val="0"/>
                                          </p:val>
                                        </p:tav>
                                        <p:tav tm="100000">
                                          <p:val>
                                            <p:strVal val="#ppt_w"/>
                                          </p:val>
                                        </p:tav>
                                      </p:tavLst>
                                    </p:anim>
                                    <p:anim calcmode="lin" valueType="num">
                                      <p:cBhvr>
                                        <p:cTn id="81" dur="500" fill="hold"/>
                                        <p:tgtEl>
                                          <p:spTgt spid="49"/>
                                        </p:tgtEl>
                                        <p:attrNameLst>
                                          <p:attrName>ppt_h</p:attrName>
                                        </p:attrNameLst>
                                      </p:cBhvr>
                                      <p:tavLst>
                                        <p:tav tm="0">
                                          <p:val>
                                            <p:fltVal val="0"/>
                                          </p:val>
                                        </p:tav>
                                        <p:tav tm="100000">
                                          <p:val>
                                            <p:strVal val="#ppt_h"/>
                                          </p:val>
                                        </p:tav>
                                      </p:tavLst>
                                    </p:anim>
                                    <p:animEffect transition="in" filter="fade">
                                      <p:cBhvr>
                                        <p:cTn id="82" dur="500"/>
                                        <p:tgtEl>
                                          <p:spTgt spid="49"/>
                                        </p:tgtEl>
                                      </p:cBhvr>
                                    </p:animEffect>
                                  </p:childTnLst>
                                </p:cTn>
                              </p:par>
                            </p:childTnLst>
                          </p:cTn>
                        </p:par>
                      </p:childTnLst>
                    </p:cTn>
                  </p:par>
                  <p:par>
                    <p:cTn id="83" fill="hold">
                      <p:stCondLst>
                        <p:cond delay="indefinite"/>
                      </p:stCondLst>
                      <p:childTnLst>
                        <p:par>
                          <p:cTn id="84" fill="hold">
                            <p:stCondLst>
                              <p:cond delay="0"/>
                            </p:stCondLst>
                            <p:childTnLst>
                              <p:par>
                                <p:cTn id="85" presetID="6" presetClass="exit" presetSubtype="32" fill="hold" grpId="1" nodeType="clickEffect">
                                  <p:stCondLst>
                                    <p:cond delay="0"/>
                                  </p:stCondLst>
                                  <p:childTnLst>
                                    <p:animEffect transition="out" filter="circle(out)">
                                      <p:cBhvr>
                                        <p:cTn id="86" dur="2000"/>
                                        <p:tgtEl>
                                          <p:spTgt spid="73"/>
                                        </p:tgtEl>
                                      </p:cBhvr>
                                    </p:animEffect>
                                    <p:set>
                                      <p:cBhvr>
                                        <p:cTn id="87" dur="1" fill="hold">
                                          <p:stCondLst>
                                            <p:cond delay="1999"/>
                                          </p:stCondLst>
                                        </p:cTn>
                                        <p:tgtEl>
                                          <p:spTgt spid="73"/>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53" presetClass="entr" presetSubtype="16" fill="hold" grpId="2" nodeType="clickEffect">
                                  <p:stCondLst>
                                    <p:cond delay="0"/>
                                  </p:stCondLst>
                                  <p:childTnLst>
                                    <p:set>
                                      <p:cBhvr>
                                        <p:cTn id="91" dur="1" fill="hold">
                                          <p:stCondLst>
                                            <p:cond delay="0"/>
                                          </p:stCondLst>
                                        </p:cTn>
                                        <p:tgtEl>
                                          <p:spTgt spid="73"/>
                                        </p:tgtEl>
                                        <p:attrNameLst>
                                          <p:attrName>style.visibility</p:attrName>
                                        </p:attrNameLst>
                                      </p:cBhvr>
                                      <p:to>
                                        <p:strVal val="visible"/>
                                      </p:to>
                                    </p:set>
                                    <p:anim calcmode="lin" valueType="num">
                                      <p:cBhvr>
                                        <p:cTn id="92" dur="500" fill="hold"/>
                                        <p:tgtEl>
                                          <p:spTgt spid="73"/>
                                        </p:tgtEl>
                                        <p:attrNameLst>
                                          <p:attrName>ppt_w</p:attrName>
                                        </p:attrNameLst>
                                      </p:cBhvr>
                                      <p:tavLst>
                                        <p:tav tm="0">
                                          <p:val>
                                            <p:fltVal val="0"/>
                                          </p:val>
                                        </p:tav>
                                        <p:tav tm="100000">
                                          <p:val>
                                            <p:strVal val="#ppt_w"/>
                                          </p:val>
                                        </p:tav>
                                      </p:tavLst>
                                    </p:anim>
                                    <p:anim calcmode="lin" valueType="num">
                                      <p:cBhvr>
                                        <p:cTn id="93" dur="500" fill="hold"/>
                                        <p:tgtEl>
                                          <p:spTgt spid="73"/>
                                        </p:tgtEl>
                                        <p:attrNameLst>
                                          <p:attrName>ppt_h</p:attrName>
                                        </p:attrNameLst>
                                      </p:cBhvr>
                                      <p:tavLst>
                                        <p:tav tm="0">
                                          <p:val>
                                            <p:fltVal val="0"/>
                                          </p:val>
                                        </p:tav>
                                        <p:tav tm="100000">
                                          <p:val>
                                            <p:strVal val="#ppt_h"/>
                                          </p:val>
                                        </p:tav>
                                      </p:tavLst>
                                    </p:anim>
                                    <p:animEffect transition="in" filter="fade">
                                      <p:cBhvr>
                                        <p:cTn id="94" dur="500"/>
                                        <p:tgtEl>
                                          <p:spTgt spid="73"/>
                                        </p:tgtEl>
                                      </p:cBhvr>
                                    </p:animEffect>
                                  </p:childTnLst>
                                </p:cTn>
                              </p:par>
                            </p:childTnLst>
                          </p:cTn>
                        </p:par>
                      </p:childTnLst>
                    </p:cTn>
                  </p:par>
                  <p:par>
                    <p:cTn id="95" fill="hold">
                      <p:stCondLst>
                        <p:cond delay="indefinite"/>
                      </p:stCondLst>
                      <p:childTnLst>
                        <p:par>
                          <p:cTn id="96" fill="hold">
                            <p:stCondLst>
                              <p:cond delay="0"/>
                            </p:stCondLst>
                            <p:childTnLst>
                              <p:par>
                                <p:cTn id="97" presetID="6" presetClass="exit" presetSubtype="32" fill="hold" grpId="1" nodeType="clickEffect">
                                  <p:stCondLst>
                                    <p:cond delay="0"/>
                                  </p:stCondLst>
                                  <p:childTnLst>
                                    <p:animEffect transition="out" filter="circle(out)">
                                      <p:cBhvr>
                                        <p:cTn id="98" dur="2000"/>
                                        <p:tgtEl>
                                          <p:spTgt spid="29"/>
                                        </p:tgtEl>
                                      </p:cBhvr>
                                    </p:animEffect>
                                    <p:set>
                                      <p:cBhvr>
                                        <p:cTn id="99" dur="1" fill="hold">
                                          <p:stCondLst>
                                            <p:cond delay="1999"/>
                                          </p:stCondLst>
                                        </p:cTn>
                                        <p:tgtEl>
                                          <p:spTgt spid="29"/>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53" presetClass="entr" presetSubtype="16" fill="hold" grpId="2" nodeType="clickEffect">
                                  <p:stCondLst>
                                    <p:cond delay="0"/>
                                  </p:stCondLst>
                                  <p:childTnLst>
                                    <p:set>
                                      <p:cBhvr>
                                        <p:cTn id="103" dur="1" fill="hold">
                                          <p:stCondLst>
                                            <p:cond delay="0"/>
                                          </p:stCondLst>
                                        </p:cTn>
                                        <p:tgtEl>
                                          <p:spTgt spid="29"/>
                                        </p:tgtEl>
                                        <p:attrNameLst>
                                          <p:attrName>style.visibility</p:attrName>
                                        </p:attrNameLst>
                                      </p:cBhvr>
                                      <p:to>
                                        <p:strVal val="visible"/>
                                      </p:to>
                                    </p:set>
                                    <p:anim calcmode="lin" valueType="num">
                                      <p:cBhvr>
                                        <p:cTn id="104" dur="500" fill="hold"/>
                                        <p:tgtEl>
                                          <p:spTgt spid="29"/>
                                        </p:tgtEl>
                                        <p:attrNameLst>
                                          <p:attrName>ppt_w</p:attrName>
                                        </p:attrNameLst>
                                      </p:cBhvr>
                                      <p:tavLst>
                                        <p:tav tm="0">
                                          <p:val>
                                            <p:fltVal val="0"/>
                                          </p:val>
                                        </p:tav>
                                        <p:tav tm="100000">
                                          <p:val>
                                            <p:strVal val="#ppt_w"/>
                                          </p:val>
                                        </p:tav>
                                      </p:tavLst>
                                    </p:anim>
                                    <p:anim calcmode="lin" valueType="num">
                                      <p:cBhvr>
                                        <p:cTn id="105" dur="500" fill="hold"/>
                                        <p:tgtEl>
                                          <p:spTgt spid="29"/>
                                        </p:tgtEl>
                                        <p:attrNameLst>
                                          <p:attrName>ppt_h</p:attrName>
                                        </p:attrNameLst>
                                      </p:cBhvr>
                                      <p:tavLst>
                                        <p:tav tm="0">
                                          <p:val>
                                            <p:fltVal val="0"/>
                                          </p:val>
                                        </p:tav>
                                        <p:tav tm="100000">
                                          <p:val>
                                            <p:strVal val="#ppt_h"/>
                                          </p:val>
                                        </p:tav>
                                      </p:tavLst>
                                    </p:anim>
                                    <p:animEffect transition="in" filter="fade">
                                      <p:cBhvr>
                                        <p:cTn id="106" dur="500"/>
                                        <p:tgtEl>
                                          <p:spTgt spid="29"/>
                                        </p:tgtEl>
                                      </p:cBhvr>
                                    </p:animEffect>
                                  </p:childTnLst>
                                </p:cTn>
                              </p:par>
                            </p:childTnLst>
                          </p:cTn>
                        </p:par>
                      </p:childTnLst>
                    </p:cTn>
                  </p:par>
                  <p:par>
                    <p:cTn id="107" fill="hold">
                      <p:stCondLst>
                        <p:cond delay="indefinite"/>
                      </p:stCondLst>
                      <p:childTnLst>
                        <p:par>
                          <p:cTn id="108" fill="hold">
                            <p:stCondLst>
                              <p:cond delay="0"/>
                            </p:stCondLst>
                            <p:childTnLst>
                              <p:par>
                                <p:cTn id="109" presetID="6" presetClass="exit" presetSubtype="32" fill="hold" grpId="1" nodeType="clickEffect">
                                  <p:stCondLst>
                                    <p:cond delay="0"/>
                                  </p:stCondLst>
                                  <p:childTnLst>
                                    <p:animEffect transition="out" filter="circle(out)">
                                      <p:cBhvr>
                                        <p:cTn id="110" dur="2000"/>
                                        <p:tgtEl>
                                          <p:spTgt spid="69"/>
                                        </p:tgtEl>
                                      </p:cBhvr>
                                    </p:animEffect>
                                    <p:set>
                                      <p:cBhvr>
                                        <p:cTn id="111" dur="1" fill="hold">
                                          <p:stCondLst>
                                            <p:cond delay="1999"/>
                                          </p:stCondLst>
                                        </p:cTn>
                                        <p:tgtEl>
                                          <p:spTgt spid="69"/>
                                        </p:tgtEl>
                                        <p:attrNameLst>
                                          <p:attrName>style.visibility</p:attrName>
                                        </p:attrNameLst>
                                      </p:cBhvr>
                                      <p:to>
                                        <p:strVal val="hidden"/>
                                      </p:to>
                                    </p:set>
                                  </p:childTnLst>
                                </p:cTn>
                              </p:par>
                            </p:childTnLst>
                          </p:cTn>
                        </p:par>
                      </p:childTnLst>
                    </p:cTn>
                  </p:par>
                  <p:par>
                    <p:cTn id="112" fill="hold">
                      <p:stCondLst>
                        <p:cond delay="indefinite"/>
                      </p:stCondLst>
                      <p:childTnLst>
                        <p:par>
                          <p:cTn id="113" fill="hold">
                            <p:stCondLst>
                              <p:cond delay="0"/>
                            </p:stCondLst>
                            <p:childTnLst>
                              <p:par>
                                <p:cTn id="114" presetID="53" presetClass="entr" presetSubtype="16" fill="hold" grpId="2" nodeType="clickEffect">
                                  <p:stCondLst>
                                    <p:cond delay="0"/>
                                  </p:stCondLst>
                                  <p:childTnLst>
                                    <p:set>
                                      <p:cBhvr>
                                        <p:cTn id="115" dur="1" fill="hold">
                                          <p:stCondLst>
                                            <p:cond delay="0"/>
                                          </p:stCondLst>
                                        </p:cTn>
                                        <p:tgtEl>
                                          <p:spTgt spid="69"/>
                                        </p:tgtEl>
                                        <p:attrNameLst>
                                          <p:attrName>style.visibility</p:attrName>
                                        </p:attrNameLst>
                                      </p:cBhvr>
                                      <p:to>
                                        <p:strVal val="visible"/>
                                      </p:to>
                                    </p:set>
                                    <p:anim calcmode="lin" valueType="num">
                                      <p:cBhvr>
                                        <p:cTn id="116" dur="500" fill="hold"/>
                                        <p:tgtEl>
                                          <p:spTgt spid="69"/>
                                        </p:tgtEl>
                                        <p:attrNameLst>
                                          <p:attrName>ppt_w</p:attrName>
                                        </p:attrNameLst>
                                      </p:cBhvr>
                                      <p:tavLst>
                                        <p:tav tm="0">
                                          <p:val>
                                            <p:fltVal val="0"/>
                                          </p:val>
                                        </p:tav>
                                        <p:tav tm="100000">
                                          <p:val>
                                            <p:strVal val="#ppt_w"/>
                                          </p:val>
                                        </p:tav>
                                      </p:tavLst>
                                    </p:anim>
                                    <p:anim calcmode="lin" valueType="num">
                                      <p:cBhvr>
                                        <p:cTn id="117" dur="500" fill="hold"/>
                                        <p:tgtEl>
                                          <p:spTgt spid="69"/>
                                        </p:tgtEl>
                                        <p:attrNameLst>
                                          <p:attrName>ppt_h</p:attrName>
                                        </p:attrNameLst>
                                      </p:cBhvr>
                                      <p:tavLst>
                                        <p:tav tm="0">
                                          <p:val>
                                            <p:fltVal val="0"/>
                                          </p:val>
                                        </p:tav>
                                        <p:tav tm="100000">
                                          <p:val>
                                            <p:strVal val="#ppt_h"/>
                                          </p:val>
                                        </p:tav>
                                      </p:tavLst>
                                    </p:anim>
                                    <p:animEffect transition="in" filter="fade">
                                      <p:cBhvr>
                                        <p:cTn id="118" dur="500"/>
                                        <p:tgtEl>
                                          <p:spTgt spid="69"/>
                                        </p:tgtEl>
                                      </p:cBhvr>
                                    </p:animEffect>
                                  </p:childTnLst>
                                </p:cTn>
                              </p:par>
                            </p:childTnLst>
                          </p:cTn>
                        </p:par>
                      </p:childTnLst>
                    </p:cTn>
                  </p:par>
                  <p:par>
                    <p:cTn id="119" fill="hold">
                      <p:stCondLst>
                        <p:cond delay="indefinite"/>
                      </p:stCondLst>
                      <p:childTnLst>
                        <p:par>
                          <p:cTn id="120" fill="hold">
                            <p:stCondLst>
                              <p:cond delay="0"/>
                            </p:stCondLst>
                            <p:childTnLst>
                              <p:par>
                                <p:cTn id="121" presetID="6" presetClass="exit" presetSubtype="32" fill="hold" grpId="1" nodeType="clickEffect">
                                  <p:stCondLst>
                                    <p:cond delay="0"/>
                                  </p:stCondLst>
                                  <p:childTnLst>
                                    <p:animEffect transition="out" filter="circle(out)">
                                      <p:cBhvr>
                                        <p:cTn id="122" dur="2000"/>
                                        <p:tgtEl>
                                          <p:spTgt spid="71"/>
                                        </p:tgtEl>
                                      </p:cBhvr>
                                    </p:animEffect>
                                    <p:set>
                                      <p:cBhvr>
                                        <p:cTn id="123" dur="1" fill="hold">
                                          <p:stCondLst>
                                            <p:cond delay="1999"/>
                                          </p:stCondLst>
                                        </p:cTn>
                                        <p:tgtEl>
                                          <p:spTgt spid="71"/>
                                        </p:tgtEl>
                                        <p:attrNameLst>
                                          <p:attrName>style.visibility</p:attrName>
                                        </p:attrNameLst>
                                      </p:cBhvr>
                                      <p:to>
                                        <p:strVal val="hidden"/>
                                      </p:to>
                                    </p:set>
                                  </p:childTnLst>
                                </p:cTn>
                              </p:par>
                            </p:childTnLst>
                          </p:cTn>
                        </p:par>
                      </p:childTnLst>
                    </p:cTn>
                  </p:par>
                  <p:par>
                    <p:cTn id="124" fill="hold">
                      <p:stCondLst>
                        <p:cond delay="indefinite"/>
                      </p:stCondLst>
                      <p:childTnLst>
                        <p:par>
                          <p:cTn id="125" fill="hold">
                            <p:stCondLst>
                              <p:cond delay="0"/>
                            </p:stCondLst>
                            <p:childTnLst>
                              <p:par>
                                <p:cTn id="126" presetID="53" presetClass="entr" presetSubtype="16" fill="hold" grpId="2" nodeType="clickEffect">
                                  <p:stCondLst>
                                    <p:cond delay="0"/>
                                  </p:stCondLst>
                                  <p:childTnLst>
                                    <p:set>
                                      <p:cBhvr>
                                        <p:cTn id="127" dur="1" fill="hold">
                                          <p:stCondLst>
                                            <p:cond delay="0"/>
                                          </p:stCondLst>
                                        </p:cTn>
                                        <p:tgtEl>
                                          <p:spTgt spid="71"/>
                                        </p:tgtEl>
                                        <p:attrNameLst>
                                          <p:attrName>style.visibility</p:attrName>
                                        </p:attrNameLst>
                                      </p:cBhvr>
                                      <p:to>
                                        <p:strVal val="visible"/>
                                      </p:to>
                                    </p:set>
                                    <p:anim calcmode="lin" valueType="num">
                                      <p:cBhvr>
                                        <p:cTn id="128" dur="500" fill="hold"/>
                                        <p:tgtEl>
                                          <p:spTgt spid="71"/>
                                        </p:tgtEl>
                                        <p:attrNameLst>
                                          <p:attrName>ppt_w</p:attrName>
                                        </p:attrNameLst>
                                      </p:cBhvr>
                                      <p:tavLst>
                                        <p:tav tm="0">
                                          <p:val>
                                            <p:fltVal val="0"/>
                                          </p:val>
                                        </p:tav>
                                        <p:tav tm="100000">
                                          <p:val>
                                            <p:strVal val="#ppt_w"/>
                                          </p:val>
                                        </p:tav>
                                      </p:tavLst>
                                    </p:anim>
                                    <p:anim calcmode="lin" valueType="num">
                                      <p:cBhvr>
                                        <p:cTn id="129" dur="500" fill="hold"/>
                                        <p:tgtEl>
                                          <p:spTgt spid="71"/>
                                        </p:tgtEl>
                                        <p:attrNameLst>
                                          <p:attrName>ppt_h</p:attrName>
                                        </p:attrNameLst>
                                      </p:cBhvr>
                                      <p:tavLst>
                                        <p:tav tm="0">
                                          <p:val>
                                            <p:fltVal val="0"/>
                                          </p:val>
                                        </p:tav>
                                        <p:tav tm="100000">
                                          <p:val>
                                            <p:strVal val="#ppt_h"/>
                                          </p:val>
                                        </p:tav>
                                      </p:tavLst>
                                    </p:anim>
                                    <p:animEffect transition="in" filter="fade">
                                      <p:cBhvr>
                                        <p:cTn id="130"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9" grpId="1"/>
      <p:bldP spid="29" grpId="2"/>
      <p:bldP spid="69" grpId="0"/>
      <p:bldP spid="69" grpId="1"/>
      <p:bldP spid="69" grpId="2"/>
      <p:bldP spid="71" grpId="0"/>
      <p:bldP spid="71" grpId="1"/>
      <p:bldP spid="71" grpId="2"/>
      <p:bldP spid="73" grpId="0"/>
      <p:bldP spid="73" grpId="1"/>
      <p:bldP spid="73"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2" name="Title 1">
            <a:extLst>
              <a:ext uri="{FF2B5EF4-FFF2-40B4-BE49-F238E27FC236}">
                <a16:creationId xmlns:a16="http://schemas.microsoft.com/office/drawing/2014/main" id="{D974A6DC-187E-4C4A-92B8-4D8EDD2BB1DF}"/>
              </a:ext>
            </a:extLst>
          </p:cNvPr>
          <p:cNvSpPr>
            <a:spLocks noGrp="1"/>
          </p:cNvSpPr>
          <p:nvPr>
            <p:ph type="title"/>
          </p:nvPr>
        </p:nvSpPr>
        <p:spPr>
          <a:xfrm>
            <a:off x="204236" y="124452"/>
            <a:ext cx="10515600" cy="770175"/>
          </a:xfrm>
        </p:spPr>
        <p:txBody>
          <a:bodyPr>
            <a:noAutofit/>
          </a:bodyPr>
          <a:lstStyle/>
          <a:p>
            <a:pPr marL="0" marR="0" lvl="0" indent="0" algn="l" rtl="0">
              <a:lnSpc>
                <a:spcPct val="100000"/>
              </a:lnSpc>
              <a:spcBef>
                <a:spcPts val="0"/>
              </a:spcBef>
              <a:spcAft>
                <a:spcPts val="0"/>
              </a:spcAft>
              <a:buClr>
                <a:srgbClr val="1E4E79"/>
              </a:buClr>
              <a:buSzPts val="8625"/>
              <a:buFont typeface="Century Gothic"/>
              <a:buNone/>
            </a:pPr>
            <a:r>
              <a:rPr lang="en-GB" sz="4400" b="1" i="0" u="none" strike="noStrike" cap="none" dirty="0">
                <a:solidFill>
                  <a:srgbClr val="1E4E79"/>
                </a:solidFill>
                <a:latin typeface="Century Gothic" panose="020B0502020202020204" pitchFamily="34" charset="0"/>
                <a:ea typeface="Century Gothic"/>
                <a:cs typeface="Century Gothic"/>
                <a:sym typeface="Century Gothic"/>
              </a:rPr>
              <a:t>Adjectives following the noun</a:t>
            </a:r>
          </a:p>
        </p:txBody>
      </p:sp>
      <p:sp>
        <p:nvSpPr>
          <p:cNvPr id="17" name="TextBox 16">
            <a:extLst>
              <a:ext uri="{FF2B5EF4-FFF2-40B4-BE49-F238E27FC236}">
                <a16:creationId xmlns:a16="http://schemas.microsoft.com/office/drawing/2014/main" id="{B4D38324-6363-4A9B-A873-6C859BA3DB68}"/>
              </a:ext>
            </a:extLst>
          </p:cNvPr>
          <p:cNvSpPr txBox="1"/>
          <p:nvPr/>
        </p:nvSpPr>
        <p:spPr>
          <a:xfrm>
            <a:off x="352372" y="2116977"/>
            <a:ext cx="558082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lang="en-GB" sz="2800" dirty="0">
                <a:solidFill>
                  <a:srgbClr val="002060"/>
                </a:solidFill>
                <a:latin typeface="Century Gothic"/>
                <a:ea typeface="Century Gothic"/>
                <a:cs typeface="Century Gothic"/>
                <a:sym typeface="Century Gothic"/>
              </a:rPr>
              <a:t>a </a:t>
            </a:r>
            <a:r>
              <a:rPr lang="en-GB" sz="2800" b="1" dirty="0">
                <a:solidFill>
                  <a:srgbClr val="002060"/>
                </a:solidFill>
                <a:latin typeface="Century Gothic"/>
                <a:ea typeface="Century Gothic"/>
                <a:cs typeface="Century Gothic"/>
                <a:sym typeface="Century Gothic"/>
              </a:rPr>
              <a:t>slow </a:t>
            </a:r>
            <a:r>
              <a:rPr lang="en-GB" sz="2800" dirty="0">
                <a:solidFill>
                  <a:srgbClr val="002060"/>
                </a:solidFill>
                <a:latin typeface="Century Gothic"/>
                <a:ea typeface="Century Gothic"/>
                <a:cs typeface="Century Gothic"/>
                <a:sym typeface="Century Gothic"/>
              </a:rPr>
              <a:t>bike</a:t>
            </a:r>
            <a:endPar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6D1BB123-2EDB-4787-BECF-CEAB9A4F59B4}"/>
              </a:ext>
            </a:extLst>
          </p:cNvPr>
          <p:cNvSpPr txBox="1"/>
          <p:nvPr/>
        </p:nvSpPr>
        <p:spPr>
          <a:xfrm>
            <a:off x="4819844" y="2067340"/>
            <a:ext cx="662189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a:t>
            </a:r>
            <a:r>
              <a:rPr kumimoji="0" lang="en-GB" sz="28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vélo</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len</a:t>
            </a:r>
            <a:r>
              <a:rPr kumimoji="0" lang="en-GB" sz="2800" b="1" i="0" u="none" strike="noStrike" kern="1200" cap="none" spc="0" normalizeH="0" baseline="0" noProof="0" dirty="0">
                <a:ln>
                  <a:noFill/>
                </a:ln>
                <a:solidFill>
                  <a:schemeClr val="bg1">
                    <a:lumMod val="65000"/>
                  </a:schemeClr>
                </a:solidFill>
                <a:effectLst/>
                <a:uLnTx/>
                <a:uFillTx/>
                <a:latin typeface="Century Gothic" panose="020B0502020202020204" pitchFamily="34" charset="0"/>
                <a:ea typeface="+mn-ea"/>
                <a:cs typeface="+mn-cs"/>
              </a:rPr>
              <a:t>t</a:t>
            </a:r>
          </a:p>
        </p:txBody>
      </p:sp>
      <p:pic>
        <p:nvPicPr>
          <p:cNvPr id="25" name="Google Shape;170;p8" descr="Jigsaw, Puzzle, Piece, Game, Concept, Solution">
            <a:extLst>
              <a:ext uri="{FF2B5EF4-FFF2-40B4-BE49-F238E27FC236}">
                <a16:creationId xmlns:a16="http://schemas.microsoft.com/office/drawing/2014/main" id="{20A2F853-0CF4-4CB0-9B24-6365D924ED7A}"/>
              </a:ext>
            </a:extLst>
          </p:cNvPr>
          <p:cNvPicPr preferRelativeResize="0"/>
          <p:nvPr/>
        </p:nvPicPr>
        <p:blipFill rotWithShape="1">
          <a:blip r:embed="rId3">
            <a:alphaModFix/>
          </a:blip>
          <a:srcRect/>
          <a:stretch/>
        </p:blipFill>
        <p:spPr>
          <a:xfrm>
            <a:off x="10657369" y="76217"/>
            <a:ext cx="1330395" cy="1332245"/>
          </a:xfrm>
          <a:prstGeom prst="rect">
            <a:avLst/>
          </a:prstGeom>
          <a:noFill/>
          <a:ln>
            <a:noFill/>
          </a:ln>
        </p:spPr>
      </p:pic>
      <p:sp>
        <p:nvSpPr>
          <p:cNvPr id="41" name="Speech Bubble: Rectangle with Corners Rounded 40">
            <a:extLst>
              <a:ext uri="{FF2B5EF4-FFF2-40B4-BE49-F238E27FC236}">
                <a16:creationId xmlns:a16="http://schemas.microsoft.com/office/drawing/2014/main" id="{44C9686D-D14D-4D7D-83CC-0F76F4BFA3CF}"/>
              </a:ext>
            </a:extLst>
          </p:cNvPr>
          <p:cNvSpPr/>
          <p:nvPr/>
        </p:nvSpPr>
        <p:spPr>
          <a:xfrm>
            <a:off x="7758767" y="2957520"/>
            <a:ext cx="4333826" cy="1308471"/>
          </a:xfrm>
          <a:prstGeom prst="wedgeRoundRectCallout">
            <a:avLst>
              <a:gd name="adj1" fmla="val -62061"/>
              <a:gd name="adj2" fmla="val -8420"/>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Remember: Many adjectives add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-e</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to describe feminine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nouns</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You then pronounce the final consonant.</a:t>
            </a:r>
          </a:p>
        </p:txBody>
      </p:sp>
      <p:sp>
        <p:nvSpPr>
          <p:cNvPr id="24" name="TextBox 23">
            <a:extLst>
              <a:ext uri="{FF2B5EF4-FFF2-40B4-BE49-F238E27FC236}">
                <a16:creationId xmlns:a16="http://schemas.microsoft.com/office/drawing/2014/main" id="{BAC23637-095B-4C62-80C1-D35E0B4F9C43}"/>
              </a:ext>
            </a:extLst>
          </p:cNvPr>
          <p:cNvSpPr txBox="1"/>
          <p:nvPr/>
        </p:nvSpPr>
        <p:spPr>
          <a:xfrm>
            <a:off x="4133827" y="3236653"/>
            <a:ext cx="325971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un</a:t>
            </a:r>
            <a:r>
              <a:rPr kumimoji="0" lang="en-GB" sz="2800" b="1" i="0" u="none" strike="noStrike" kern="1200" cap="none" spc="0" normalizeH="0" baseline="0" noProof="0" dirty="0" err="1">
                <a:ln>
                  <a:noFill/>
                </a:ln>
                <a:solidFill>
                  <a:srgbClr val="FF0066"/>
                </a:solidFill>
                <a:effectLst/>
                <a:uLnTx/>
                <a:uFillTx/>
                <a:latin typeface="Century Gothic"/>
                <a:ea typeface="Century Gothic"/>
                <a:cs typeface="Century Gothic"/>
                <a:sym typeface="Century Gothic"/>
              </a:rPr>
              <a:t>e</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voiture </a:t>
            </a:r>
            <a:r>
              <a:rPr kumimoji="0" lang="en-GB" sz="28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lent</a:t>
            </a:r>
            <a:r>
              <a:rPr kumimoji="0" lang="en-GB" sz="2800" b="1" i="0" u="none" strike="noStrike" kern="1200" cap="none" spc="0" normalizeH="0" baseline="0" noProof="0" dirty="0" err="1">
                <a:ln>
                  <a:noFill/>
                </a:ln>
                <a:solidFill>
                  <a:srgbClr val="FF0066"/>
                </a:solidFill>
                <a:effectLst/>
                <a:uLnTx/>
                <a:uFillTx/>
                <a:latin typeface="Century Gothic"/>
                <a:ea typeface="Century Gothic"/>
                <a:cs typeface="Century Gothic"/>
                <a:sym typeface="Century Gothic"/>
              </a:rPr>
              <a:t>e</a:t>
            </a:r>
            <a:endParaRPr kumimoji="0" lang="en-GB" sz="1800" b="0" i="0" u="none" strike="noStrike" kern="1200" cap="none" spc="0" normalizeH="0" baseline="0" noProof="0" dirty="0">
              <a:ln>
                <a:noFill/>
              </a:ln>
              <a:solidFill>
                <a:srgbClr val="FF0066"/>
              </a:solidFill>
              <a:effectLst/>
              <a:uLnTx/>
              <a:uFillTx/>
              <a:latin typeface="Calibri" panose="020F0502020204030204"/>
            </a:endParaRPr>
          </a:p>
        </p:txBody>
      </p:sp>
      <p:sp>
        <p:nvSpPr>
          <p:cNvPr id="19" name="TextBox 18">
            <a:extLst>
              <a:ext uri="{FF2B5EF4-FFF2-40B4-BE49-F238E27FC236}">
                <a16:creationId xmlns:a16="http://schemas.microsoft.com/office/drawing/2014/main" id="{2CE3B5A4-4634-490E-87F0-5AD9D6A6624C}"/>
              </a:ext>
            </a:extLst>
          </p:cNvPr>
          <p:cNvSpPr txBox="1"/>
          <p:nvPr/>
        </p:nvSpPr>
        <p:spPr>
          <a:xfrm>
            <a:off x="10525" y="1338608"/>
            <a:ext cx="1193209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Remember that French adjectives normally come </a:t>
            </a:r>
            <a:r>
              <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after</a:t>
            </a: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the noun.</a:t>
            </a:r>
          </a:p>
        </p:txBody>
      </p:sp>
      <p:pic>
        <p:nvPicPr>
          <p:cNvPr id="20" name="Picture 19" descr="Diagram&#10;&#10;Description automatically generated with medium confidence">
            <a:extLst>
              <a:ext uri="{FF2B5EF4-FFF2-40B4-BE49-F238E27FC236}">
                <a16:creationId xmlns:a16="http://schemas.microsoft.com/office/drawing/2014/main" id="{BF8B4014-5D81-43DF-A6F6-B71344D6A9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12572" y="1945076"/>
            <a:ext cx="1205630" cy="695121"/>
          </a:xfrm>
          <a:prstGeom prst="rect">
            <a:avLst/>
          </a:prstGeom>
        </p:spPr>
      </p:pic>
      <p:sp>
        <p:nvSpPr>
          <p:cNvPr id="21" name="Speech Bubble: Rectangle with Corners Rounded 20">
            <a:extLst>
              <a:ext uri="{FF2B5EF4-FFF2-40B4-BE49-F238E27FC236}">
                <a16:creationId xmlns:a16="http://schemas.microsoft.com/office/drawing/2014/main" id="{530109CE-CEE2-4E3F-B337-CE610CB55F2B}"/>
              </a:ext>
            </a:extLst>
          </p:cNvPr>
          <p:cNvSpPr/>
          <p:nvPr/>
        </p:nvSpPr>
        <p:spPr>
          <a:xfrm>
            <a:off x="8585268" y="1936001"/>
            <a:ext cx="3487499" cy="785898"/>
          </a:xfrm>
          <a:prstGeom prst="wedgeRoundRectCallout">
            <a:avLst>
              <a:gd name="adj1" fmla="val -77999"/>
              <a:gd name="adj2" fmla="val -9231"/>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In French we say </a:t>
            </a:r>
            <a:r>
              <a:rPr kumimoji="0" lang="en-GB" sz="2000" b="0" i="1" u="none" strike="noStrike" kern="1200" cap="none" spc="0" normalizeH="0" baseline="0" noProof="0" dirty="0">
                <a:ln>
                  <a:noFill/>
                </a:ln>
                <a:solidFill>
                  <a:srgbClr val="002060"/>
                </a:solidFill>
                <a:effectLst/>
                <a:uLnTx/>
                <a:uFillTx/>
                <a:latin typeface="Century Gothic" panose="020B0502020202020204" pitchFamily="34" charset="0"/>
              </a:rPr>
              <a:t>what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a:t>
            </a:r>
            <a:r>
              <a:rPr lang="en-GB" sz="2000" dirty="0">
                <a:solidFill>
                  <a:srgbClr val="002060"/>
                </a:solidFill>
                <a:latin typeface="Century Gothic" panose="020B0502020202020204" pitchFamily="34" charset="0"/>
              </a:rPr>
              <a:t>it is and then what it is </a:t>
            </a:r>
            <a:r>
              <a:rPr lang="en-GB" sz="2000" i="1" dirty="0">
                <a:solidFill>
                  <a:srgbClr val="002060"/>
                </a:solidFill>
                <a:latin typeface="Century Gothic" panose="020B0502020202020204" pitchFamily="34" charset="0"/>
              </a:rPr>
              <a:t>like</a:t>
            </a:r>
            <a:r>
              <a:rPr lang="en-GB" sz="2000" dirty="0">
                <a:solidFill>
                  <a:srgbClr val="002060"/>
                </a:solidFill>
                <a:latin typeface="Century Gothic" panose="020B0502020202020204" pitchFamily="34" charset="0"/>
              </a:rPr>
              <a:t>.</a:t>
            </a:r>
            <a:endPar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22" name="Google Shape;183;p8">
            <a:extLst>
              <a:ext uri="{FF2B5EF4-FFF2-40B4-BE49-F238E27FC236}">
                <a16:creationId xmlns:a16="http://schemas.microsoft.com/office/drawing/2014/main" id="{06E8A64E-C5C4-4BF3-A5D7-8CFCE9090C33}"/>
              </a:ext>
            </a:extLst>
          </p:cNvPr>
          <p:cNvPicPr preferRelativeResize="0"/>
          <p:nvPr/>
        </p:nvPicPr>
        <p:blipFill rotWithShape="1">
          <a:blip r:embed="rId5">
            <a:alphaModFix/>
          </a:blip>
          <a:srcRect/>
          <a:stretch/>
        </p:blipFill>
        <p:spPr>
          <a:xfrm>
            <a:off x="3697049" y="3207886"/>
            <a:ext cx="436778" cy="594699"/>
          </a:xfrm>
          <a:prstGeom prst="rect">
            <a:avLst/>
          </a:prstGeom>
          <a:noFill/>
          <a:ln>
            <a:noFill/>
          </a:ln>
        </p:spPr>
      </p:pic>
      <p:sp>
        <p:nvSpPr>
          <p:cNvPr id="23" name="TextBox 22">
            <a:extLst>
              <a:ext uri="{FF2B5EF4-FFF2-40B4-BE49-F238E27FC236}">
                <a16:creationId xmlns:a16="http://schemas.microsoft.com/office/drawing/2014/main" id="{D7C12EF7-0DF6-48BB-842C-15BAD3F471A9}"/>
              </a:ext>
            </a:extLst>
          </p:cNvPr>
          <p:cNvSpPr txBox="1"/>
          <p:nvPr/>
        </p:nvSpPr>
        <p:spPr>
          <a:xfrm>
            <a:off x="352372" y="3255825"/>
            <a:ext cx="204397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lang="en-GB" sz="2800" dirty="0">
                <a:solidFill>
                  <a:srgbClr val="002060"/>
                </a:solidFill>
                <a:latin typeface="Century Gothic"/>
                <a:ea typeface="Century Gothic"/>
                <a:cs typeface="Century Gothic"/>
                <a:sym typeface="Century Gothic"/>
              </a:rPr>
              <a:t>a </a:t>
            </a:r>
            <a:r>
              <a:rPr lang="en-GB" sz="2800" b="1" dirty="0">
                <a:solidFill>
                  <a:srgbClr val="002060"/>
                </a:solidFill>
                <a:latin typeface="Century Gothic"/>
                <a:ea typeface="Century Gothic"/>
                <a:cs typeface="Century Gothic"/>
                <a:sym typeface="Century Gothic"/>
              </a:rPr>
              <a:t>slow </a:t>
            </a:r>
            <a:r>
              <a:rPr lang="en-GB" sz="2800" dirty="0">
                <a:solidFill>
                  <a:srgbClr val="002060"/>
                </a:solidFill>
                <a:latin typeface="Century Gothic"/>
                <a:ea typeface="Century Gothic"/>
                <a:cs typeface="Century Gothic"/>
                <a:sym typeface="Century Gothic"/>
              </a:rPr>
              <a:t>car</a:t>
            </a:r>
            <a:endPar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5" name="Picture 4" descr="A picture containing car, transport, van&#10;&#10;Description automatically generated">
            <a:extLst>
              <a:ext uri="{FF2B5EF4-FFF2-40B4-BE49-F238E27FC236}">
                <a16:creationId xmlns:a16="http://schemas.microsoft.com/office/drawing/2014/main" id="{F44A1C01-35FF-424C-9F5E-B982E4811E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96351" y="3097631"/>
            <a:ext cx="1205630" cy="664980"/>
          </a:xfrm>
          <a:prstGeom prst="rect">
            <a:avLst/>
          </a:prstGeom>
        </p:spPr>
      </p:pic>
      <p:sp>
        <p:nvSpPr>
          <p:cNvPr id="30" name="Speech Bubble: Rectangle with Corners Rounded 29">
            <a:extLst>
              <a:ext uri="{FF2B5EF4-FFF2-40B4-BE49-F238E27FC236}">
                <a16:creationId xmlns:a16="http://schemas.microsoft.com/office/drawing/2014/main" id="{95B1793F-9542-4B06-83CA-28356DAA3624}"/>
              </a:ext>
            </a:extLst>
          </p:cNvPr>
          <p:cNvSpPr/>
          <p:nvPr/>
        </p:nvSpPr>
        <p:spPr>
          <a:xfrm>
            <a:off x="8356161" y="5076081"/>
            <a:ext cx="3722890" cy="1308471"/>
          </a:xfrm>
          <a:prstGeom prst="wedgeRoundRectCallout">
            <a:avLst>
              <a:gd name="adj1" fmla="val -58756"/>
              <a:gd name="adj2" fmla="val -12655"/>
              <a:gd name="adj3" fmla="val 16667"/>
            </a:avLst>
          </a:prstGeom>
          <a:solidFill>
            <a:srgbClr val="2BC0C7"/>
          </a:solidFill>
          <a:ln>
            <a:solidFill>
              <a:srgbClr val="2BC0C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Remember: Adjectives that end in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t>
            </a:r>
            <a:r>
              <a:rPr kumimoji="0" lang="en-GB" sz="20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eux</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change</a:t>
            </a:r>
            <a:r>
              <a:rPr kumimoji="0" lang="en-GB" sz="2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to –</a:t>
            </a:r>
            <a:r>
              <a:rPr kumimoji="0" lang="en-GB" sz="2000" b="1" i="0" u="none" strike="noStrike" kern="1200" cap="none" spc="0" normalizeH="0" noProof="0" dirty="0" err="1">
                <a:ln>
                  <a:noFill/>
                </a:ln>
                <a:solidFill>
                  <a:srgbClr val="002060"/>
                </a:solidFill>
                <a:effectLst/>
                <a:uLnTx/>
                <a:uFillTx/>
                <a:latin typeface="Century Gothic" panose="020B0502020202020204" pitchFamily="34" charset="0"/>
                <a:ea typeface="+mn-ea"/>
                <a:cs typeface="+mn-cs"/>
              </a:rPr>
              <a:t>euse</a:t>
            </a:r>
            <a:r>
              <a:rPr kumimoji="0" lang="en-GB" sz="2000" b="0" i="0" u="none" strike="noStrike" kern="1200" cap="none" spc="0" normalizeH="0" noProof="0" dirty="0">
                <a:ln>
                  <a:noFill/>
                </a:ln>
                <a:solidFill>
                  <a:srgbClr val="002060"/>
                </a:solidFill>
                <a:effectLst/>
                <a:uLnTx/>
                <a:uFillTx/>
                <a:latin typeface="Century Gothic" panose="020B0502020202020204" pitchFamily="34" charset="0"/>
                <a:ea typeface="+mn-ea"/>
                <a:cs typeface="+mn-cs"/>
              </a:rPr>
              <a:t> to </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describe singular </a:t>
            </a:r>
            <a:r>
              <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feminine </a:t>
            </a:r>
            <a:r>
              <a:rPr kumimoji="0" lang="en-GB" sz="200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nouns.</a:t>
            </a:r>
          </a:p>
        </p:txBody>
      </p:sp>
      <p:sp>
        <p:nvSpPr>
          <p:cNvPr id="31" name="TextBox 30">
            <a:extLst>
              <a:ext uri="{FF2B5EF4-FFF2-40B4-BE49-F238E27FC236}">
                <a16:creationId xmlns:a16="http://schemas.microsoft.com/office/drawing/2014/main" id="{5C2370A3-A434-476F-B455-496E77C5FE6B}"/>
              </a:ext>
            </a:extLst>
          </p:cNvPr>
          <p:cNvSpPr txBox="1"/>
          <p:nvPr/>
        </p:nvSpPr>
        <p:spPr>
          <a:xfrm>
            <a:off x="352372" y="4419911"/>
            <a:ext cx="558082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lang="en-GB" sz="2800" dirty="0">
                <a:solidFill>
                  <a:srgbClr val="002060"/>
                </a:solidFill>
                <a:latin typeface="Century Gothic"/>
                <a:ea typeface="Century Gothic"/>
                <a:cs typeface="Century Gothic"/>
                <a:sym typeface="Century Gothic"/>
              </a:rPr>
              <a:t>a </a:t>
            </a:r>
            <a:r>
              <a:rPr lang="en-GB" sz="2800" b="1" dirty="0">
                <a:solidFill>
                  <a:srgbClr val="002060"/>
                </a:solidFill>
                <a:latin typeface="Century Gothic"/>
                <a:ea typeface="Century Gothic"/>
                <a:cs typeface="Century Gothic"/>
                <a:sym typeface="Century Gothic"/>
              </a:rPr>
              <a:t>serious </a:t>
            </a:r>
            <a:r>
              <a:rPr lang="en-GB" sz="2800" dirty="0">
                <a:solidFill>
                  <a:srgbClr val="002060"/>
                </a:solidFill>
                <a:latin typeface="Century Gothic"/>
                <a:ea typeface="Century Gothic"/>
                <a:cs typeface="Century Gothic"/>
                <a:sym typeface="Century Gothic"/>
              </a:rPr>
              <a:t>book</a:t>
            </a:r>
            <a:endPar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92361BBA-7FFE-46EE-8842-0F6602D4C173}"/>
              </a:ext>
            </a:extLst>
          </p:cNvPr>
          <p:cNvSpPr txBox="1"/>
          <p:nvPr/>
        </p:nvSpPr>
        <p:spPr>
          <a:xfrm>
            <a:off x="4819844" y="4370274"/>
            <a:ext cx="662189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un livre </a:t>
            </a: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sérieux</a:t>
            </a:r>
            <a:endParaRPr kumimoji="0" lang="en-GB" sz="2800" b="1" i="0" u="none" strike="noStrike" kern="1200" cap="none" spc="0" normalizeH="0" baseline="0" noProof="0" dirty="0">
              <a:ln>
                <a:noFill/>
              </a:ln>
              <a:solidFill>
                <a:schemeClr val="bg1">
                  <a:lumMod val="65000"/>
                </a:schemeClr>
              </a:solidFill>
              <a:effectLst/>
              <a:uLnTx/>
              <a:uFillTx/>
              <a:latin typeface="Century Gothic" panose="020B0502020202020204" pitchFamily="34" charset="0"/>
              <a:ea typeface="+mn-ea"/>
              <a:cs typeface="+mn-cs"/>
            </a:endParaRPr>
          </a:p>
        </p:txBody>
      </p:sp>
      <p:pic>
        <p:nvPicPr>
          <p:cNvPr id="34" name="Google Shape;183;p8">
            <a:extLst>
              <a:ext uri="{FF2B5EF4-FFF2-40B4-BE49-F238E27FC236}">
                <a16:creationId xmlns:a16="http://schemas.microsoft.com/office/drawing/2014/main" id="{367D6F8B-B2AA-4E7B-91C2-A97FB568F843}"/>
              </a:ext>
            </a:extLst>
          </p:cNvPr>
          <p:cNvPicPr preferRelativeResize="0"/>
          <p:nvPr/>
        </p:nvPicPr>
        <p:blipFill rotWithShape="1">
          <a:blip r:embed="rId5">
            <a:alphaModFix/>
          </a:blip>
          <a:srcRect/>
          <a:stretch/>
        </p:blipFill>
        <p:spPr>
          <a:xfrm>
            <a:off x="4297843" y="4374669"/>
            <a:ext cx="436778" cy="594699"/>
          </a:xfrm>
          <a:prstGeom prst="rect">
            <a:avLst/>
          </a:prstGeom>
          <a:noFill/>
          <a:ln>
            <a:noFill/>
          </a:ln>
        </p:spPr>
      </p:pic>
      <p:sp>
        <p:nvSpPr>
          <p:cNvPr id="35" name="TextBox 34">
            <a:extLst>
              <a:ext uri="{FF2B5EF4-FFF2-40B4-BE49-F238E27FC236}">
                <a16:creationId xmlns:a16="http://schemas.microsoft.com/office/drawing/2014/main" id="{D279B226-38AD-44CE-8726-1080EB240FF1}"/>
              </a:ext>
            </a:extLst>
          </p:cNvPr>
          <p:cNvSpPr txBox="1"/>
          <p:nvPr/>
        </p:nvSpPr>
        <p:spPr>
          <a:xfrm>
            <a:off x="4665500" y="5503053"/>
            <a:ext cx="408682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kumimoji="0" lang="en-GB" sz="28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un</a:t>
            </a:r>
            <a:r>
              <a:rPr kumimoji="0" lang="en-GB" sz="2800" b="1" i="0" u="none" strike="noStrike" kern="1200" cap="none" spc="0" normalizeH="0" baseline="0" noProof="0" dirty="0" err="1">
                <a:ln>
                  <a:noFill/>
                </a:ln>
                <a:solidFill>
                  <a:srgbClr val="FF0066"/>
                </a:solidFill>
                <a:effectLst/>
                <a:uLnTx/>
                <a:uFillTx/>
                <a:latin typeface="Century Gothic"/>
                <a:ea typeface="Century Gothic"/>
                <a:cs typeface="Century Gothic"/>
                <a:sym typeface="Century Gothic"/>
              </a:rPr>
              <a:t>e</a:t>
            </a:r>
            <a:r>
              <a:rPr kumimoji="0" lang="en-GB" sz="28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chose </a:t>
            </a:r>
            <a:r>
              <a:rPr kumimoji="0" lang="en-GB" sz="28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sérieuse</a:t>
            </a:r>
            <a:endParaRPr kumimoji="0" lang="en-GB" sz="1800" b="0" i="0" u="none" strike="noStrike" kern="1200" cap="none" spc="0" normalizeH="0" baseline="0" noProof="0" dirty="0">
              <a:ln>
                <a:noFill/>
              </a:ln>
              <a:solidFill>
                <a:srgbClr val="FF0066"/>
              </a:solidFill>
              <a:effectLst/>
              <a:uLnTx/>
              <a:uFillTx/>
              <a:latin typeface="Calibri" panose="020F0502020204030204"/>
            </a:endParaRPr>
          </a:p>
        </p:txBody>
      </p:sp>
      <p:pic>
        <p:nvPicPr>
          <p:cNvPr id="37" name="Google Shape;183;p8">
            <a:extLst>
              <a:ext uri="{FF2B5EF4-FFF2-40B4-BE49-F238E27FC236}">
                <a16:creationId xmlns:a16="http://schemas.microsoft.com/office/drawing/2014/main" id="{ACF0216D-5DE0-4364-AA53-CD51BD6A2C59}"/>
              </a:ext>
            </a:extLst>
          </p:cNvPr>
          <p:cNvPicPr preferRelativeResize="0"/>
          <p:nvPr/>
        </p:nvPicPr>
        <p:blipFill rotWithShape="1">
          <a:blip r:embed="rId5">
            <a:alphaModFix/>
          </a:blip>
          <a:srcRect/>
          <a:stretch/>
        </p:blipFill>
        <p:spPr>
          <a:xfrm>
            <a:off x="4297493" y="5476816"/>
            <a:ext cx="436778" cy="594699"/>
          </a:xfrm>
          <a:prstGeom prst="rect">
            <a:avLst/>
          </a:prstGeom>
          <a:noFill/>
          <a:ln>
            <a:noFill/>
          </a:ln>
        </p:spPr>
      </p:pic>
      <p:sp>
        <p:nvSpPr>
          <p:cNvPr id="42" name="TextBox 41">
            <a:extLst>
              <a:ext uri="{FF2B5EF4-FFF2-40B4-BE49-F238E27FC236}">
                <a16:creationId xmlns:a16="http://schemas.microsoft.com/office/drawing/2014/main" id="{55589CDA-6058-4851-A6F6-775F2F7B6BFE}"/>
              </a:ext>
            </a:extLst>
          </p:cNvPr>
          <p:cNvSpPr txBox="1"/>
          <p:nvPr/>
        </p:nvSpPr>
        <p:spPr>
          <a:xfrm>
            <a:off x="352372" y="5558759"/>
            <a:ext cx="291730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lang="en-GB" sz="2800" dirty="0">
                <a:solidFill>
                  <a:srgbClr val="002060"/>
                </a:solidFill>
                <a:latin typeface="Century Gothic"/>
                <a:ea typeface="Century Gothic"/>
                <a:cs typeface="Century Gothic"/>
                <a:sym typeface="Century Gothic"/>
              </a:rPr>
              <a:t>a </a:t>
            </a:r>
            <a:r>
              <a:rPr lang="en-GB" sz="2800" b="1" dirty="0">
                <a:solidFill>
                  <a:srgbClr val="002060"/>
                </a:solidFill>
                <a:latin typeface="Century Gothic"/>
                <a:ea typeface="Century Gothic"/>
                <a:cs typeface="Century Gothic"/>
                <a:sym typeface="Century Gothic"/>
              </a:rPr>
              <a:t>serious </a:t>
            </a:r>
            <a:r>
              <a:rPr lang="en-GB" sz="2800" dirty="0">
                <a:solidFill>
                  <a:srgbClr val="002060"/>
                </a:solidFill>
                <a:latin typeface="Century Gothic"/>
                <a:ea typeface="Century Gothic"/>
                <a:cs typeface="Century Gothic"/>
                <a:sym typeface="Century Gothic"/>
              </a:rPr>
              <a:t>thing</a:t>
            </a:r>
            <a:endParaRPr kumimoji="0" lang="en-GB" sz="1800" b="0"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sp>
        <p:nvSpPr>
          <p:cNvPr id="6" name="Oval 5">
            <a:extLst>
              <a:ext uri="{FF2B5EF4-FFF2-40B4-BE49-F238E27FC236}">
                <a16:creationId xmlns:a16="http://schemas.microsoft.com/office/drawing/2014/main" id="{AC3E85FF-D336-455A-B45A-98F17B0EAE32}"/>
              </a:ext>
            </a:extLst>
          </p:cNvPr>
          <p:cNvSpPr/>
          <p:nvPr/>
        </p:nvSpPr>
        <p:spPr>
          <a:xfrm>
            <a:off x="6802924" y="4433714"/>
            <a:ext cx="706239" cy="473583"/>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Oval 43">
            <a:extLst>
              <a:ext uri="{FF2B5EF4-FFF2-40B4-BE49-F238E27FC236}">
                <a16:creationId xmlns:a16="http://schemas.microsoft.com/office/drawing/2014/main" id="{F6A78158-8E24-43EC-BCD3-9C60E980A613}"/>
              </a:ext>
            </a:extLst>
          </p:cNvPr>
          <p:cNvSpPr/>
          <p:nvPr/>
        </p:nvSpPr>
        <p:spPr>
          <a:xfrm>
            <a:off x="7264947" y="5503053"/>
            <a:ext cx="775889" cy="473583"/>
          </a:xfrm>
          <a:prstGeom prst="ellipse">
            <a:avLst/>
          </a:prstGeom>
          <a:noFill/>
          <a:ln w="38100">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5" name="Group 44">
            <a:extLst>
              <a:ext uri="{FF2B5EF4-FFF2-40B4-BE49-F238E27FC236}">
                <a16:creationId xmlns:a16="http://schemas.microsoft.com/office/drawing/2014/main" id="{43A22E02-148D-4BC4-B5BF-F4404BB2D0C9}"/>
              </a:ext>
            </a:extLst>
          </p:cNvPr>
          <p:cNvGrpSpPr/>
          <p:nvPr/>
        </p:nvGrpSpPr>
        <p:grpSpPr>
          <a:xfrm>
            <a:off x="3019946" y="5159700"/>
            <a:ext cx="1113881" cy="1314904"/>
            <a:chOff x="6034555" y="3279991"/>
            <a:chExt cx="1491663" cy="1771593"/>
          </a:xfrm>
        </p:grpSpPr>
        <p:pic>
          <p:nvPicPr>
            <p:cNvPr id="46" name="Picture 45" descr="A picture containing icon&#10;&#10;Description automatically generated">
              <a:extLst>
                <a:ext uri="{FF2B5EF4-FFF2-40B4-BE49-F238E27FC236}">
                  <a16:creationId xmlns:a16="http://schemas.microsoft.com/office/drawing/2014/main" id="{E071D36B-1004-40A0-86C5-9C6EBF9D87E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34555" y="3370837"/>
              <a:ext cx="1491663" cy="1680747"/>
            </a:xfrm>
            <a:prstGeom prst="rect">
              <a:avLst/>
            </a:prstGeom>
          </p:spPr>
        </p:pic>
        <p:sp>
          <p:nvSpPr>
            <p:cNvPr id="47" name="TextBox 46">
              <a:extLst>
                <a:ext uri="{FF2B5EF4-FFF2-40B4-BE49-F238E27FC236}">
                  <a16:creationId xmlns:a16="http://schemas.microsoft.com/office/drawing/2014/main" id="{D8428317-D564-4E0C-AFDE-A26F7C4985C5}"/>
                </a:ext>
              </a:extLst>
            </p:cNvPr>
            <p:cNvSpPr txBox="1"/>
            <p:nvPr/>
          </p:nvSpPr>
          <p:spPr>
            <a:xfrm>
              <a:off x="6457650" y="3279991"/>
              <a:ext cx="983673" cy="1244019"/>
            </a:xfrm>
            <a:prstGeom prst="rect">
              <a:avLst/>
            </a:prstGeom>
            <a:noFill/>
          </p:spPr>
          <p:txBody>
            <a:bodyPr wrap="square" rtlCol="0">
              <a:spAutoFit/>
            </a:bodyPr>
            <a:lstStyle/>
            <a:p>
              <a:r>
                <a:rPr lang="en-GB" sz="5400" dirty="0">
                  <a:latin typeface="Amasis MT Pro Black" panose="020B0604020202020204" pitchFamily="18" charset="0"/>
                </a:rPr>
                <a:t>?</a:t>
              </a:r>
            </a:p>
          </p:txBody>
        </p:sp>
      </p:grpSp>
      <p:pic>
        <p:nvPicPr>
          <p:cNvPr id="48" name="Picture 47" descr="A picture containing arrow&#10;&#10;Description automatically generated">
            <a:extLst>
              <a:ext uri="{FF2B5EF4-FFF2-40B4-BE49-F238E27FC236}">
                <a16:creationId xmlns:a16="http://schemas.microsoft.com/office/drawing/2014/main" id="{92E77E0C-B118-48FA-B282-9B6B3B15D01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57233" y="4341213"/>
            <a:ext cx="802971" cy="594700"/>
          </a:xfrm>
          <a:prstGeom prst="rect">
            <a:avLst/>
          </a:prstGeom>
        </p:spPr>
      </p:pic>
      <p:sp>
        <p:nvSpPr>
          <p:cNvPr id="49" name="TextBox 48">
            <a:extLst>
              <a:ext uri="{FF2B5EF4-FFF2-40B4-BE49-F238E27FC236}">
                <a16:creationId xmlns:a16="http://schemas.microsoft.com/office/drawing/2014/main" id="{42D94DAF-807D-4DD1-B75A-7F8C7D12C640}"/>
              </a:ext>
            </a:extLst>
          </p:cNvPr>
          <p:cNvSpPr txBox="1"/>
          <p:nvPr/>
        </p:nvSpPr>
        <p:spPr>
          <a:xfrm>
            <a:off x="402025" y="1783353"/>
            <a:ext cx="97233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lang="en-GB" sz="2800" b="1" dirty="0">
                <a:solidFill>
                  <a:srgbClr val="002060"/>
                </a:solidFill>
                <a:latin typeface="Century Gothic"/>
                <a:ea typeface="Century Gothic"/>
                <a:cs typeface="Century Gothic"/>
                <a:sym typeface="Century Gothic"/>
              </a:rPr>
              <a:t>very</a:t>
            </a:r>
            <a:endParaRPr kumimoji="0" lang="en-GB" sz="1800" b="1" i="0" u="none" strike="noStrike" kern="1200" cap="none" spc="0" normalizeH="0" baseline="0" noProof="0" dirty="0">
              <a:ln>
                <a:noFill/>
              </a:ln>
              <a:solidFill>
                <a:srgbClr val="002060"/>
              </a:solidFill>
              <a:effectLst/>
              <a:uLnTx/>
              <a:uFillTx/>
              <a:latin typeface="Calibri" panose="020F0502020204030204"/>
            </a:endParaRPr>
          </a:p>
        </p:txBody>
      </p:sp>
      <p:sp>
        <p:nvSpPr>
          <p:cNvPr id="7" name="TextBox 6">
            <a:extLst>
              <a:ext uri="{FF2B5EF4-FFF2-40B4-BE49-F238E27FC236}">
                <a16:creationId xmlns:a16="http://schemas.microsoft.com/office/drawing/2014/main" id="{57B3F2E1-B8F4-4607-A1FD-51A486AF1187}"/>
              </a:ext>
            </a:extLst>
          </p:cNvPr>
          <p:cNvSpPr txBox="1"/>
          <p:nvPr/>
        </p:nvSpPr>
        <p:spPr>
          <a:xfrm>
            <a:off x="475551" y="2436400"/>
            <a:ext cx="527538" cy="400110"/>
          </a:xfrm>
          <a:prstGeom prst="rect">
            <a:avLst/>
          </a:prstGeom>
          <a:noFill/>
        </p:spPr>
        <p:txBody>
          <a:bodyPr wrap="square" rtlCol="0">
            <a:spAutoFit/>
          </a:bodyPr>
          <a:lstStyle/>
          <a:p>
            <a:pPr algn="ctr"/>
            <a:r>
              <a:rPr lang="en-GB" sz="2000" b="1" dirty="0">
                <a:solidFill>
                  <a:srgbClr val="FF0066"/>
                </a:solidFill>
                <a:latin typeface="Century Gothic" panose="020B0502020202020204" pitchFamily="34" charset="0"/>
              </a:rPr>
              <a:t>^</a:t>
            </a:r>
          </a:p>
        </p:txBody>
      </p:sp>
      <p:sp>
        <p:nvSpPr>
          <p:cNvPr id="50" name="TextBox 49">
            <a:extLst>
              <a:ext uri="{FF2B5EF4-FFF2-40B4-BE49-F238E27FC236}">
                <a16:creationId xmlns:a16="http://schemas.microsoft.com/office/drawing/2014/main" id="{6AF92A45-CF1C-449A-A463-D3C1C345BDD7}"/>
              </a:ext>
            </a:extLst>
          </p:cNvPr>
          <p:cNvSpPr txBox="1"/>
          <p:nvPr/>
        </p:nvSpPr>
        <p:spPr>
          <a:xfrm>
            <a:off x="5843314" y="1768703"/>
            <a:ext cx="97233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92D050"/>
              </a:buClr>
              <a:buSzPts val="2800"/>
              <a:buFontTx/>
              <a:buNone/>
              <a:tabLst/>
              <a:defRPr/>
            </a:pPr>
            <a:r>
              <a:rPr lang="en-GB" sz="2800" b="1" dirty="0" err="1">
                <a:solidFill>
                  <a:srgbClr val="002060"/>
                </a:solidFill>
                <a:latin typeface="Century Gothic"/>
                <a:ea typeface="Century Gothic"/>
                <a:cs typeface="Century Gothic"/>
                <a:sym typeface="Century Gothic"/>
              </a:rPr>
              <a:t>très</a:t>
            </a:r>
            <a:endParaRPr kumimoji="0" lang="en-GB" sz="1800" b="1" i="0" u="none" strike="noStrike" kern="1200" cap="none" spc="0" normalizeH="0" baseline="0" noProof="0" dirty="0">
              <a:ln>
                <a:noFill/>
              </a:ln>
              <a:solidFill>
                <a:srgbClr val="002060"/>
              </a:solidFill>
              <a:effectLst/>
              <a:uLnTx/>
              <a:uFillTx/>
              <a:latin typeface="Calibri" panose="020F0502020204030204"/>
            </a:endParaRPr>
          </a:p>
        </p:txBody>
      </p:sp>
      <p:sp>
        <p:nvSpPr>
          <p:cNvPr id="51" name="TextBox 50">
            <a:extLst>
              <a:ext uri="{FF2B5EF4-FFF2-40B4-BE49-F238E27FC236}">
                <a16:creationId xmlns:a16="http://schemas.microsoft.com/office/drawing/2014/main" id="{C965AB63-D33A-4DF1-9B40-83EF85D049CE}"/>
              </a:ext>
            </a:extLst>
          </p:cNvPr>
          <p:cNvSpPr txBox="1"/>
          <p:nvPr/>
        </p:nvSpPr>
        <p:spPr>
          <a:xfrm>
            <a:off x="5916840" y="2421750"/>
            <a:ext cx="527538" cy="400110"/>
          </a:xfrm>
          <a:prstGeom prst="rect">
            <a:avLst/>
          </a:prstGeom>
          <a:noFill/>
        </p:spPr>
        <p:txBody>
          <a:bodyPr wrap="square" rtlCol="0">
            <a:spAutoFit/>
          </a:bodyPr>
          <a:lstStyle/>
          <a:p>
            <a:pPr algn="ctr"/>
            <a:r>
              <a:rPr lang="en-GB" sz="2000" b="1" dirty="0">
                <a:solidFill>
                  <a:srgbClr val="FF0066"/>
                </a:solidFill>
                <a:latin typeface="Century Gothic" panose="020B0502020202020204" pitchFamily="34" charset="0"/>
              </a:rPr>
              <a:t>^</a:t>
            </a:r>
          </a:p>
        </p:txBody>
      </p:sp>
    </p:spTree>
    <p:extLst>
      <p:ext uri="{BB962C8B-B14F-4D97-AF65-F5344CB8AC3E}">
        <p14:creationId xmlns:p14="http://schemas.microsoft.com/office/powerpoint/2010/main" val="4047947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xEl>
                                              <p:pRg st="0" end="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4">
                                            <p:txEl>
                                              <p:pRg st="0" end="0"/>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3">
                                            <p:txEl>
                                              <p:pRg st="0" end="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3">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1">
                                            <p:txEl>
                                              <p:pRg st="0" end="0"/>
                                            </p:txEl>
                                          </p:spTgt>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48"/>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3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42">
                                            <p:txEl>
                                              <p:pRg st="0" end="0"/>
                                            </p:txEl>
                                          </p:spTgt>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4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0"/>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6"/>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4"/>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5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50">
                                            <p:txEl>
                                              <p:pRg st="0" end="0"/>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4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21" grpId="0" animBg="1"/>
      <p:bldP spid="30" grpId="0" animBg="1"/>
      <p:bldP spid="6" grpId="0" animBg="1"/>
      <p:bldP spid="44" grpId="0" animBg="1"/>
      <p:bldP spid="7" grpId="0"/>
      <p:bldP spid="5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20851" y="1049215"/>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3837" y="12477"/>
            <a:ext cx="1098163" cy="1101542"/>
          </a:xfrm>
          <a:prstGeom prst="rect">
            <a:avLst/>
          </a:prstGeom>
        </p:spPr>
      </p:pic>
      <p:pic>
        <p:nvPicPr>
          <p:cNvPr id="43" name="Picture 42" descr="Icon&#10;&#10;Description automatically generated">
            <a:extLst>
              <a:ext uri="{FF2B5EF4-FFF2-40B4-BE49-F238E27FC236}">
                <a16:creationId xmlns:a16="http://schemas.microsoft.com/office/drawing/2014/main" id="{E6E70CF5-C7A5-4D88-A170-BA82C65DD567}"/>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01161" y="18513"/>
            <a:ext cx="1101542" cy="1101542"/>
          </a:xfrm>
          <a:prstGeom prst="rect">
            <a:avLst/>
          </a:prstGeom>
        </p:spPr>
      </p:pic>
      <p:sp>
        <p:nvSpPr>
          <p:cNvPr id="44" name="Title 2">
            <a:extLst>
              <a:ext uri="{FF2B5EF4-FFF2-40B4-BE49-F238E27FC236}">
                <a16:creationId xmlns:a16="http://schemas.microsoft.com/office/drawing/2014/main" id="{538A3AE3-EFE0-40D4-9A76-7F6801C7A3CE}"/>
              </a:ext>
            </a:extLst>
          </p:cNvPr>
          <p:cNvSpPr txBox="1">
            <a:spLocks/>
          </p:cNvSpPr>
          <p:nvPr/>
        </p:nvSpPr>
        <p:spPr>
          <a:xfrm>
            <a:off x="10227932" y="1052494"/>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rPr>
              <a:t>lire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pic>
        <p:nvPicPr>
          <p:cNvPr id="37" name="Picture 36" descr="A red car with a black background&#10;&#10;Description automatically generated with low confidence">
            <a:extLst>
              <a:ext uri="{FF2B5EF4-FFF2-40B4-BE49-F238E27FC236}">
                <a16:creationId xmlns:a16="http://schemas.microsoft.com/office/drawing/2014/main" id="{A8932BAF-B8DB-42CC-9D57-C0C3DF6E2D9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53601" y="1429063"/>
            <a:ext cx="2541596" cy="1270798"/>
          </a:xfrm>
          <a:prstGeom prst="rect">
            <a:avLst/>
          </a:prstGeom>
        </p:spPr>
      </p:pic>
      <p:sp>
        <p:nvSpPr>
          <p:cNvPr id="38" name="TextBox 37">
            <a:extLst>
              <a:ext uri="{FF2B5EF4-FFF2-40B4-BE49-F238E27FC236}">
                <a16:creationId xmlns:a16="http://schemas.microsoft.com/office/drawing/2014/main" id="{2ACC61C5-2BAF-4B89-B024-AE73EA2CA389}"/>
              </a:ext>
            </a:extLst>
          </p:cNvPr>
          <p:cNvSpPr txBox="1"/>
          <p:nvPr/>
        </p:nvSpPr>
        <p:spPr>
          <a:xfrm>
            <a:off x="218635" y="2500496"/>
            <a:ext cx="3542393" cy="830997"/>
          </a:xfrm>
          <a:prstGeom prst="rect">
            <a:avLst/>
          </a:prstGeom>
          <a:noFill/>
        </p:spPr>
        <p:txBody>
          <a:bodyPr wrap="square" rtlCol="0">
            <a:spAutoFit/>
          </a:bodyPr>
          <a:lstStyle/>
          <a:p>
            <a:pPr algn="ctr"/>
            <a:r>
              <a:rPr lang="en-GB" sz="2400" dirty="0" err="1">
                <a:solidFill>
                  <a:srgbClr val="002060"/>
                </a:solidFill>
                <a:latin typeface="Century Gothic" panose="020B0502020202020204" pitchFamily="34" charset="0"/>
              </a:rPr>
              <a:t>une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souris</a:t>
            </a:r>
            <a:r>
              <a:rPr lang="en-GB" sz="2400" dirty="0">
                <a:solidFill>
                  <a:srgbClr val="002060"/>
                </a:solidFill>
                <a:latin typeface="Century Gothic" panose="020B0502020202020204" pitchFamily="34" charset="0"/>
              </a:rPr>
              <a:t> </a:t>
            </a:r>
            <a:br>
              <a:rPr lang="en-GB" sz="2400" dirty="0">
                <a:solidFill>
                  <a:srgbClr val="002060"/>
                </a:solidFill>
                <a:latin typeface="Century Gothic" panose="020B0502020202020204" pitchFamily="34" charset="0"/>
              </a:rPr>
            </a:br>
            <a:r>
              <a:rPr lang="en-GB" sz="2400" dirty="0" err="1">
                <a:solidFill>
                  <a:srgbClr val="002060"/>
                </a:solidFill>
                <a:latin typeface="Century Gothic" panose="020B0502020202020204" pitchFamily="34" charset="0"/>
              </a:rPr>
              <a:t>gris</a:t>
            </a:r>
            <a:r>
              <a:rPr lang="en-GB" sz="2400" dirty="0">
                <a:solidFill>
                  <a:srgbClr val="002060"/>
                </a:solidFill>
                <a:latin typeface="Century Gothic" panose="020B0502020202020204" pitchFamily="34" charset="0"/>
              </a:rPr>
              <a:t> | gris</a:t>
            </a:r>
            <a:r>
              <a:rPr lang="en-GB" sz="2400" dirty="0">
                <a:solidFill>
                  <a:srgbClr val="FF0066"/>
                </a:solidFill>
                <a:latin typeface="Century Gothic" panose="020B0502020202020204" pitchFamily="34" charset="0"/>
              </a:rPr>
              <a:t>e</a:t>
            </a:r>
          </a:p>
        </p:txBody>
      </p:sp>
      <p:sp>
        <p:nvSpPr>
          <p:cNvPr id="39" name="TextBox 38">
            <a:extLst>
              <a:ext uri="{FF2B5EF4-FFF2-40B4-BE49-F238E27FC236}">
                <a16:creationId xmlns:a16="http://schemas.microsoft.com/office/drawing/2014/main" id="{03435958-79D3-4737-9A6E-8D9EA4CB4A39}"/>
              </a:ext>
            </a:extLst>
          </p:cNvPr>
          <p:cNvSpPr txBox="1"/>
          <p:nvPr/>
        </p:nvSpPr>
        <p:spPr>
          <a:xfrm>
            <a:off x="3870058" y="2500495"/>
            <a:ext cx="4803629" cy="830997"/>
          </a:xfrm>
          <a:prstGeom prst="rect">
            <a:avLst/>
          </a:prstGeom>
          <a:noFill/>
        </p:spPr>
        <p:txBody>
          <a:bodyPr wrap="square" rtlCol="0">
            <a:spAutoFit/>
          </a:bodyPr>
          <a:lstStyle/>
          <a:p>
            <a:pPr algn="ctr"/>
            <a:r>
              <a:rPr lang="en-GB" sz="2400" dirty="0" err="1">
                <a:solidFill>
                  <a:srgbClr val="002060"/>
                </a:solidFill>
                <a:latin typeface="Century Gothic" panose="020B0502020202020204" pitchFamily="34" charset="0"/>
              </a:rPr>
              <a:t>une</a:t>
            </a:r>
            <a:r>
              <a:rPr lang="en-GB" sz="2400" dirty="0">
                <a:solidFill>
                  <a:srgbClr val="002060"/>
                </a:solidFill>
                <a:latin typeface="Century Gothic" panose="020B0502020202020204" pitchFamily="34" charset="0"/>
              </a:rPr>
              <a:t> moto </a:t>
            </a:r>
            <a:br>
              <a:rPr lang="en-GB" sz="2400" dirty="0">
                <a:solidFill>
                  <a:srgbClr val="002060"/>
                </a:solidFill>
                <a:latin typeface="Century Gothic" panose="020B0502020202020204" pitchFamily="34" charset="0"/>
              </a:rPr>
            </a:br>
            <a:r>
              <a:rPr lang="en-GB" sz="2400" dirty="0" err="1">
                <a:solidFill>
                  <a:srgbClr val="002060"/>
                </a:solidFill>
                <a:latin typeface="Century Gothic" panose="020B0502020202020204" pitchFamily="34" charset="0"/>
              </a:rPr>
              <a:t>différent</a:t>
            </a:r>
            <a:r>
              <a:rPr lang="en-GB" sz="2400" dirty="0">
                <a:solidFill>
                  <a:srgbClr val="002060"/>
                </a:solidFill>
                <a:latin typeface="Century Gothic" panose="020B0502020202020204" pitchFamily="34" charset="0"/>
              </a:rPr>
              <a:t> | </a:t>
            </a:r>
            <a:r>
              <a:rPr lang="en-GB" sz="2400" dirty="0" err="1">
                <a:solidFill>
                  <a:srgbClr val="002060"/>
                </a:solidFill>
                <a:latin typeface="Century Gothic" panose="020B0502020202020204" pitchFamily="34" charset="0"/>
              </a:rPr>
              <a:t>différent</a:t>
            </a:r>
            <a:r>
              <a:rPr lang="en-GB" sz="2400" dirty="0" err="1">
                <a:solidFill>
                  <a:srgbClr val="FF0066"/>
                </a:solidFill>
                <a:latin typeface="Century Gothic" panose="020B0502020202020204" pitchFamily="34" charset="0"/>
              </a:rPr>
              <a:t>e</a:t>
            </a:r>
            <a:r>
              <a:rPr lang="en-GB" sz="2400" dirty="0">
                <a:solidFill>
                  <a:srgbClr val="002060"/>
                </a:solidFill>
                <a:latin typeface="Century Gothic" panose="020B0502020202020204" pitchFamily="34" charset="0"/>
              </a:rPr>
              <a:t> </a:t>
            </a:r>
          </a:p>
        </p:txBody>
      </p:sp>
      <p:sp>
        <p:nvSpPr>
          <p:cNvPr id="40" name="TextBox 39">
            <a:extLst>
              <a:ext uri="{FF2B5EF4-FFF2-40B4-BE49-F238E27FC236}">
                <a16:creationId xmlns:a16="http://schemas.microsoft.com/office/drawing/2014/main" id="{1CA8D7A0-E2E9-44BE-8EE4-3D9C4C675621}"/>
              </a:ext>
            </a:extLst>
          </p:cNvPr>
          <p:cNvSpPr txBox="1"/>
          <p:nvPr/>
        </p:nvSpPr>
        <p:spPr>
          <a:xfrm>
            <a:off x="8673687" y="5639076"/>
            <a:ext cx="3542393" cy="830997"/>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un t-shirt </a:t>
            </a:r>
            <a:br>
              <a:rPr lang="en-GB" sz="2400" dirty="0">
                <a:solidFill>
                  <a:srgbClr val="002060"/>
                </a:solidFill>
                <a:latin typeface="Century Gothic" panose="020B0502020202020204" pitchFamily="34" charset="0"/>
              </a:rPr>
            </a:br>
            <a:r>
              <a:rPr lang="en-GB" sz="2400" dirty="0" err="1">
                <a:solidFill>
                  <a:srgbClr val="002060"/>
                </a:solidFill>
                <a:latin typeface="Century Gothic" panose="020B0502020202020204" pitchFamily="34" charset="0"/>
              </a:rPr>
              <a:t>gris</a:t>
            </a:r>
            <a:r>
              <a:rPr lang="en-GB" sz="2400" dirty="0">
                <a:solidFill>
                  <a:srgbClr val="002060"/>
                </a:solidFill>
                <a:latin typeface="Century Gothic" panose="020B0502020202020204" pitchFamily="34" charset="0"/>
              </a:rPr>
              <a:t> | gris</a:t>
            </a:r>
            <a:r>
              <a:rPr lang="en-GB" sz="2400" dirty="0">
                <a:solidFill>
                  <a:srgbClr val="FF0066"/>
                </a:solidFill>
                <a:latin typeface="Century Gothic" panose="020B0502020202020204" pitchFamily="34" charset="0"/>
              </a:rPr>
              <a:t>e</a:t>
            </a:r>
          </a:p>
        </p:txBody>
      </p:sp>
      <p:sp>
        <p:nvSpPr>
          <p:cNvPr id="41" name="TextBox 40">
            <a:extLst>
              <a:ext uri="{FF2B5EF4-FFF2-40B4-BE49-F238E27FC236}">
                <a16:creationId xmlns:a16="http://schemas.microsoft.com/office/drawing/2014/main" id="{8573640C-9EBA-4D76-A129-864F12C15EAF}"/>
              </a:ext>
            </a:extLst>
          </p:cNvPr>
          <p:cNvSpPr txBox="1"/>
          <p:nvPr/>
        </p:nvSpPr>
        <p:spPr>
          <a:xfrm>
            <a:off x="51101" y="5655065"/>
            <a:ext cx="3542393" cy="830997"/>
          </a:xfrm>
          <a:prstGeom prst="rect">
            <a:avLst/>
          </a:prstGeom>
          <a:noFill/>
        </p:spPr>
        <p:txBody>
          <a:bodyPr wrap="square" rtlCol="0">
            <a:spAutoFit/>
          </a:bodyPr>
          <a:lstStyle/>
          <a:p>
            <a:pPr algn="ctr"/>
            <a:r>
              <a:rPr lang="en-GB" sz="2400" dirty="0">
                <a:solidFill>
                  <a:srgbClr val="002060"/>
                </a:solidFill>
                <a:latin typeface="Century Gothic" panose="020B0502020202020204" pitchFamily="34" charset="0"/>
              </a:rPr>
              <a:t>un livre </a:t>
            </a:r>
            <a:br>
              <a:rPr lang="en-GB" sz="2400" dirty="0">
                <a:solidFill>
                  <a:srgbClr val="002060"/>
                </a:solidFill>
                <a:latin typeface="Century Gothic" panose="020B0502020202020204" pitchFamily="34" charset="0"/>
              </a:rPr>
            </a:br>
            <a:r>
              <a:rPr lang="en-GB" sz="2400" dirty="0" err="1">
                <a:solidFill>
                  <a:srgbClr val="002060"/>
                </a:solidFill>
                <a:latin typeface="Century Gothic" panose="020B0502020202020204" pitchFamily="34" charset="0"/>
              </a:rPr>
              <a:t>français</a:t>
            </a:r>
            <a:r>
              <a:rPr lang="en-GB" sz="2400" dirty="0">
                <a:solidFill>
                  <a:srgbClr val="002060"/>
                </a:solidFill>
                <a:latin typeface="Century Gothic" panose="020B0502020202020204" pitchFamily="34" charset="0"/>
              </a:rPr>
              <a:t> | </a:t>
            </a:r>
            <a:r>
              <a:rPr lang="en-GB" sz="2400" dirty="0" err="1">
                <a:solidFill>
                  <a:srgbClr val="002060"/>
                </a:solidFill>
                <a:latin typeface="Century Gothic" panose="020B0502020202020204" pitchFamily="34" charset="0"/>
              </a:rPr>
              <a:t>français</a:t>
            </a:r>
            <a:r>
              <a:rPr lang="en-GB" sz="2400" dirty="0" err="1">
                <a:solidFill>
                  <a:srgbClr val="FF0066"/>
                </a:solidFill>
                <a:latin typeface="Century Gothic" panose="020B0502020202020204" pitchFamily="34" charset="0"/>
              </a:rPr>
              <a:t>e</a:t>
            </a:r>
            <a:endParaRPr lang="en-GB" sz="2400" dirty="0">
              <a:solidFill>
                <a:srgbClr val="FF0066"/>
              </a:solidFill>
              <a:latin typeface="Century Gothic" panose="020B0502020202020204" pitchFamily="34" charset="0"/>
            </a:endParaRPr>
          </a:p>
        </p:txBody>
      </p:sp>
      <p:sp>
        <p:nvSpPr>
          <p:cNvPr id="42" name="TextBox 41">
            <a:extLst>
              <a:ext uri="{FF2B5EF4-FFF2-40B4-BE49-F238E27FC236}">
                <a16:creationId xmlns:a16="http://schemas.microsoft.com/office/drawing/2014/main" id="{9E03680F-3554-42E5-B744-607C737C2C20}"/>
              </a:ext>
            </a:extLst>
          </p:cNvPr>
          <p:cNvSpPr txBox="1"/>
          <p:nvPr/>
        </p:nvSpPr>
        <p:spPr>
          <a:xfrm>
            <a:off x="4126637" y="5708729"/>
            <a:ext cx="3542393" cy="830997"/>
          </a:xfrm>
          <a:prstGeom prst="rect">
            <a:avLst/>
          </a:prstGeom>
          <a:noFill/>
        </p:spPr>
        <p:txBody>
          <a:bodyPr wrap="square" rtlCol="0">
            <a:spAutoFit/>
          </a:bodyPr>
          <a:lstStyle/>
          <a:p>
            <a:pPr algn="ctr"/>
            <a:r>
              <a:rPr lang="en-GB" sz="2400" dirty="0" err="1">
                <a:solidFill>
                  <a:srgbClr val="002060"/>
                </a:solidFill>
                <a:latin typeface="Century Gothic" panose="020B0502020202020204" pitchFamily="34" charset="0"/>
              </a:rPr>
              <a:t>une</a:t>
            </a:r>
            <a:r>
              <a:rPr lang="en-GB" sz="2400" dirty="0">
                <a:solidFill>
                  <a:srgbClr val="002060"/>
                </a:solidFill>
                <a:latin typeface="Century Gothic" panose="020B0502020202020204" pitchFamily="34" charset="0"/>
              </a:rPr>
              <a:t> </a:t>
            </a:r>
            <a:r>
              <a:rPr lang="en-GB" sz="2400" dirty="0" err="1">
                <a:solidFill>
                  <a:srgbClr val="002060"/>
                </a:solidFill>
                <a:latin typeface="Century Gothic" panose="020B0502020202020204" pitchFamily="34" charset="0"/>
              </a:rPr>
              <a:t>tortue</a:t>
            </a:r>
            <a:r>
              <a:rPr lang="en-GB" sz="2400" dirty="0">
                <a:solidFill>
                  <a:srgbClr val="002060"/>
                </a:solidFill>
                <a:latin typeface="Century Gothic" panose="020B0502020202020204" pitchFamily="34" charset="0"/>
              </a:rPr>
              <a:t> </a:t>
            </a:r>
            <a:br>
              <a:rPr lang="en-GB" sz="2400"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vert | </a:t>
            </a:r>
            <a:r>
              <a:rPr lang="en-GB" sz="2400" dirty="0" err="1">
                <a:solidFill>
                  <a:srgbClr val="002060"/>
                </a:solidFill>
                <a:latin typeface="Century Gothic" panose="020B0502020202020204" pitchFamily="34" charset="0"/>
              </a:rPr>
              <a:t>vert</a:t>
            </a:r>
            <a:r>
              <a:rPr lang="en-GB" sz="2400" dirty="0" err="1">
                <a:solidFill>
                  <a:srgbClr val="FF0066"/>
                </a:solidFill>
                <a:latin typeface="Century Gothic" panose="020B0502020202020204" pitchFamily="34" charset="0"/>
              </a:rPr>
              <a:t>e</a:t>
            </a:r>
            <a:endParaRPr lang="en-GB" sz="2400" dirty="0">
              <a:solidFill>
                <a:srgbClr val="FF0066"/>
              </a:solidFill>
              <a:latin typeface="Century Gothic" panose="020B0502020202020204" pitchFamily="34" charset="0"/>
            </a:endParaRPr>
          </a:p>
        </p:txBody>
      </p:sp>
      <p:sp>
        <p:nvSpPr>
          <p:cNvPr id="46" name="TextBox 45">
            <a:extLst>
              <a:ext uri="{FF2B5EF4-FFF2-40B4-BE49-F238E27FC236}">
                <a16:creationId xmlns:a16="http://schemas.microsoft.com/office/drawing/2014/main" id="{5A676801-396A-4D3E-AE81-E3758D6FFAE7}"/>
              </a:ext>
            </a:extLst>
          </p:cNvPr>
          <p:cNvSpPr txBox="1"/>
          <p:nvPr/>
        </p:nvSpPr>
        <p:spPr>
          <a:xfrm>
            <a:off x="8835810" y="2500495"/>
            <a:ext cx="3542393" cy="830997"/>
          </a:xfrm>
          <a:prstGeom prst="rect">
            <a:avLst/>
          </a:prstGeom>
          <a:noFill/>
        </p:spPr>
        <p:txBody>
          <a:bodyPr wrap="square" rtlCol="0">
            <a:spAutoFit/>
          </a:bodyPr>
          <a:lstStyle/>
          <a:p>
            <a:pPr algn="ctr"/>
            <a:r>
              <a:rPr lang="en-GB" sz="2400" dirty="0" err="1">
                <a:solidFill>
                  <a:srgbClr val="002060"/>
                </a:solidFill>
                <a:latin typeface="Century Gothic" panose="020B0502020202020204" pitchFamily="34" charset="0"/>
              </a:rPr>
              <a:t>une</a:t>
            </a:r>
            <a:r>
              <a:rPr lang="en-GB" sz="2400" dirty="0">
                <a:solidFill>
                  <a:srgbClr val="002060"/>
                </a:solidFill>
                <a:latin typeface="Century Gothic" panose="020B0502020202020204" pitchFamily="34" charset="0"/>
              </a:rPr>
              <a:t> voiture </a:t>
            </a:r>
            <a:br>
              <a:rPr lang="en-GB" sz="2400" dirty="0">
                <a:solidFill>
                  <a:srgbClr val="002060"/>
                </a:solidFill>
                <a:latin typeface="Century Gothic" panose="020B0502020202020204" pitchFamily="34" charset="0"/>
              </a:rPr>
            </a:br>
            <a:r>
              <a:rPr lang="en-GB" sz="2400" dirty="0">
                <a:solidFill>
                  <a:srgbClr val="002060"/>
                </a:solidFill>
                <a:latin typeface="Century Gothic" panose="020B0502020202020204" pitchFamily="34" charset="0"/>
              </a:rPr>
              <a:t>lent | </a:t>
            </a:r>
            <a:r>
              <a:rPr lang="en-GB" sz="2400" dirty="0" err="1">
                <a:solidFill>
                  <a:srgbClr val="002060"/>
                </a:solidFill>
                <a:latin typeface="Century Gothic" panose="020B0502020202020204" pitchFamily="34" charset="0"/>
              </a:rPr>
              <a:t>lent</a:t>
            </a:r>
            <a:r>
              <a:rPr lang="en-GB" sz="2400" dirty="0" err="1">
                <a:solidFill>
                  <a:srgbClr val="FF0066"/>
                </a:solidFill>
                <a:latin typeface="Century Gothic" panose="020B0502020202020204" pitchFamily="34" charset="0"/>
              </a:rPr>
              <a:t>e</a:t>
            </a:r>
            <a:endParaRPr lang="en-GB" sz="2400" dirty="0">
              <a:solidFill>
                <a:srgbClr val="FF0066"/>
              </a:solidFill>
              <a:latin typeface="Century Gothic" panose="020B0502020202020204" pitchFamily="34" charset="0"/>
            </a:endParaRPr>
          </a:p>
        </p:txBody>
      </p:sp>
      <p:cxnSp>
        <p:nvCxnSpPr>
          <p:cNvPr id="5" name="Straight Connector 4">
            <a:extLst>
              <a:ext uri="{FF2B5EF4-FFF2-40B4-BE49-F238E27FC236}">
                <a16:creationId xmlns:a16="http://schemas.microsoft.com/office/drawing/2014/main" id="{F9945138-B9EB-46D4-AD80-ED4014A12511}"/>
              </a:ext>
            </a:extLst>
          </p:cNvPr>
          <p:cNvCxnSpPr/>
          <p:nvPr/>
        </p:nvCxnSpPr>
        <p:spPr>
          <a:xfrm>
            <a:off x="3650188" y="914400"/>
            <a:ext cx="0" cy="5555673"/>
          </a:xfrm>
          <a:prstGeom prst="line">
            <a:avLst/>
          </a:prstGeom>
          <a:ln>
            <a:solidFill>
              <a:srgbClr val="002060"/>
            </a:solidFill>
            <a:prstDash val="dash"/>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2039EA32-2E04-4597-9948-9CDCB102C029}"/>
              </a:ext>
            </a:extLst>
          </p:cNvPr>
          <p:cNvCxnSpPr/>
          <p:nvPr/>
        </p:nvCxnSpPr>
        <p:spPr>
          <a:xfrm>
            <a:off x="8759468" y="955014"/>
            <a:ext cx="0" cy="5555673"/>
          </a:xfrm>
          <a:prstGeom prst="line">
            <a:avLst/>
          </a:prstGeom>
          <a:ln>
            <a:solidFill>
              <a:srgbClr val="002060"/>
            </a:solidFill>
            <a:prstDash val="dash"/>
          </a:ln>
        </p:spPr>
        <p:style>
          <a:lnRef idx="1">
            <a:schemeClr val="accent1"/>
          </a:lnRef>
          <a:fillRef idx="0">
            <a:schemeClr val="accent1"/>
          </a:fillRef>
          <a:effectRef idx="0">
            <a:schemeClr val="accent1"/>
          </a:effectRef>
          <a:fontRef idx="minor">
            <a:schemeClr val="tx1"/>
          </a:fontRef>
        </p:style>
      </p:cxnSp>
      <p:pic>
        <p:nvPicPr>
          <p:cNvPr id="53" name="Picture 52" descr="A picture containing arrow&#10;&#10;Description automatically generated">
            <a:extLst>
              <a:ext uri="{FF2B5EF4-FFF2-40B4-BE49-F238E27FC236}">
                <a16:creationId xmlns:a16="http://schemas.microsoft.com/office/drawing/2014/main" id="{0C9B0236-39EA-4E87-8C51-8FE28116E1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4964" y="4234341"/>
            <a:ext cx="1799675" cy="1332883"/>
          </a:xfrm>
          <a:prstGeom prst="rect">
            <a:avLst/>
          </a:prstGeom>
        </p:spPr>
      </p:pic>
      <p:pic>
        <p:nvPicPr>
          <p:cNvPr id="11" name="Picture 10" descr="Icon&#10;&#10;Description automatically generated">
            <a:extLst>
              <a:ext uri="{FF2B5EF4-FFF2-40B4-BE49-F238E27FC236}">
                <a16:creationId xmlns:a16="http://schemas.microsoft.com/office/drawing/2014/main" id="{A0938BD7-84E2-4A49-9FF1-108BF5CB277F}"/>
              </a:ext>
            </a:extLst>
          </p:cNvPr>
          <p:cNvPicPr>
            <a:picLocks noChangeAspect="1"/>
          </p:cNvPicPr>
          <p:nvPr/>
        </p:nvPicPr>
        <p:blipFill>
          <a:blip r:embed="rId7">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1327537" y="1153048"/>
            <a:ext cx="1223251" cy="1164000"/>
          </a:xfrm>
          <a:prstGeom prst="rect">
            <a:avLst/>
          </a:prstGeom>
        </p:spPr>
      </p:pic>
      <p:pic>
        <p:nvPicPr>
          <p:cNvPr id="13" name="Picture 12">
            <a:extLst>
              <a:ext uri="{FF2B5EF4-FFF2-40B4-BE49-F238E27FC236}">
                <a16:creationId xmlns:a16="http://schemas.microsoft.com/office/drawing/2014/main" id="{64DA386D-74AA-4284-A121-221B6D7EAF6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00001" y="4353540"/>
            <a:ext cx="2069333" cy="1094483"/>
          </a:xfrm>
          <a:prstGeom prst="rect">
            <a:avLst/>
          </a:prstGeom>
        </p:spPr>
      </p:pic>
      <p:pic>
        <p:nvPicPr>
          <p:cNvPr id="15" name="Picture 14" descr="A picture containing colorful&#10;&#10;Description automatically generated">
            <a:extLst>
              <a:ext uri="{FF2B5EF4-FFF2-40B4-BE49-F238E27FC236}">
                <a16:creationId xmlns:a16="http://schemas.microsoft.com/office/drawing/2014/main" id="{1ACC1759-459D-46DD-A5FA-6A5540757E5A}"/>
              </a:ext>
            </a:extLst>
          </p:cNvPr>
          <p:cNvPicPr>
            <a:picLocks noChangeAspect="1"/>
          </p:cNvPicPr>
          <p:nvPr/>
        </p:nvPicPr>
        <p:blipFill rotWithShape="1">
          <a:blip r:embed="rId9">
            <a:extLst>
              <a:ext uri="{28A0092B-C50C-407E-A947-70E740481C1C}">
                <a14:useLocalDpi xmlns:a14="http://schemas.microsoft.com/office/drawing/2010/main" val="0"/>
              </a:ext>
            </a:extLst>
          </a:blip>
          <a:srcRect r="57523"/>
          <a:stretch/>
        </p:blipFill>
        <p:spPr>
          <a:xfrm>
            <a:off x="5630411" y="816235"/>
            <a:ext cx="1435616" cy="1689894"/>
          </a:xfrm>
          <a:prstGeom prst="rect">
            <a:avLst/>
          </a:prstGeom>
        </p:spPr>
      </p:pic>
      <p:pic>
        <p:nvPicPr>
          <p:cNvPr id="17" name="Picture 16" descr="Icon&#10;&#10;Description automatically generated">
            <a:extLst>
              <a:ext uri="{FF2B5EF4-FFF2-40B4-BE49-F238E27FC236}">
                <a16:creationId xmlns:a16="http://schemas.microsoft.com/office/drawing/2014/main" id="{949638E4-DCC3-4906-9634-1D8DBE4BFD75}"/>
              </a:ext>
            </a:extLst>
          </p:cNvPr>
          <p:cNvPicPr>
            <a:picLocks noChangeAspect="1"/>
          </p:cNvPicPr>
          <p:nvPr/>
        </p:nvPicPr>
        <p:blipFill>
          <a:blip r:embed="rId10">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9780416" y="4200090"/>
            <a:ext cx="1366105" cy="1105691"/>
          </a:xfrm>
          <a:prstGeom prst="rect">
            <a:avLst/>
          </a:prstGeom>
        </p:spPr>
      </p:pic>
      <p:cxnSp>
        <p:nvCxnSpPr>
          <p:cNvPr id="19" name="Straight Connector 18">
            <a:extLst>
              <a:ext uri="{FF2B5EF4-FFF2-40B4-BE49-F238E27FC236}">
                <a16:creationId xmlns:a16="http://schemas.microsoft.com/office/drawing/2014/main" id="{544E1226-CDA2-41AB-975A-E140CB4F1A11}"/>
              </a:ext>
            </a:extLst>
          </p:cNvPr>
          <p:cNvCxnSpPr/>
          <p:nvPr/>
        </p:nvCxnSpPr>
        <p:spPr>
          <a:xfrm>
            <a:off x="1177636" y="3131127"/>
            <a:ext cx="597165"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932DE83F-051A-47E0-A815-CB0EF5BBE071}"/>
              </a:ext>
            </a:extLst>
          </p:cNvPr>
          <p:cNvCxnSpPr>
            <a:cxnSpLocks/>
          </p:cNvCxnSpPr>
          <p:nvPr/>
        </p:nvCxnSpPr>
        <p:spPr>
          <a:xfrm>
            <a:off x="4675582" y="3131127"/>
            <a:ext cx="1420418"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6A89A361-D1AA-49BA-996E-56F3139B0CAC}"/>
              </a:ext>
            </a:extLst>
          </p:cNvPr>
          <p:cNvCxnSpPr/>
          <p:nvPr/>
        </p:nvCxnSpPr>
        <p:spPr>
          <a:xfrm>
            <a:off x="9719710" y="3131127"/>
            <a:ext cx="597165"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19AF8C7B-E434-48F1-8444-D5A7405697CC}"/>
              </a:ext>
            </a:extLst>
          </p:cNvPr>
          <p:cNvCxnSpPr>
            <a:cxnSpLocks/>
          </p:cNvCxnSpPr>
          <p:nvPr/>
        </p:nvCxnSpPr>
        <p:spPr>
          <a:xfrm>
            <a:off x="1822297" y="6289962"/>
            <a:ext cx="1419667"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4399F9A3-E52A-4750-9AAD-450803A907C5}"/>
              </a:ext>
            </a:extLst>
          </p:cNvPr>
          <p:cNvCxnSpPr/>
          <p:nvPr/>
        </p:nvCxnSpPr>
        <p:spPr>
          <a:xfrm>
            <a:off x="5033246" y="6331527"/>
            <a:ext cx="597165"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4A3CB3EA-94AE-491E-B8AF-D8BCC3271D3E}"/>
              </a:ext>
            </a:extLst>
          </p:cNvPr>
          <p:cNvCxnSpPr>
            <a:cxnSpLocks/>
          </p:cNvCxnSpPr>
          <p:nvPr/>
        </p:nvCxnSpPr>
        <p:spPr>
          <a:xfrm>
            <a:off x="10496672" y="6276107"/>
            <a:ext cx="724179" cy="0"/>
          </a:xfrm>
          <a:prstGeom prst="line">
            <a:avLst/>
          </a:prstGeom>
          <a:ln w="76200">
            <a:solidFill>
              <a:srgbClr val="002060"/>
            </a:solidFill>
          </a:ln>
        </p:spPr>
        <p:style>
          <a:lnRef idx="1">
            <a:schemeClr val="accent1"/>
          </a:lnRef>
          <a:fillRef idx="0">
            <a:schemeClr val="accent1"/>
          </a:fillRef>
          <a:effectRef idx="0">
            <a:schemeClr val="accent1"/>
          </a:effectRef>
          <a:fontRef idx="minor">
            <a:schemeClr val="tx1"/>
          </a:fontRef>
        </p:style>
      </p:cxnSp>
      <p:pic>
        <p:nvPicPr>
          <p:cNvPr id="27" name="Graphic 26" descr="Teacher">
            <a:extLst>
              <a:ext uri="{FF2B5EF4-FFF2-40B4-BE49-F238E27FC236}">
                <a16:creationId xmlns:a16="http://schemas.microsoft.com/office/drawing/2014/main" id="{606FFCF2-6531-4CFE-B189-86FBA9564E2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345" y="-34109"/>
            <a:ext cx="914400" cy="914400"/>
          </a:xfrm>
          <a:prstGeom prst="rect">
            <a:avLst/>
          </a:prstGeom>
        </p:spPr>
      </p:pic>
      <p:sp>
        <p:nvSpPr>
          <p:cNvPr id="28" name="Speech Bubble: Rectangle with Corners Rounded 27">
            <a:extLst>
              <a:ext uri="{FF2B5EF4-FFF2-40B4-BE49-F238E27FC236}">
                <a16:creationId xmlns:a16="http://schemas.microsoft.com/office/drawing/2014/main" id="{4AE9C390-AAFA-453E-8901-B03E8739F5C9}"/>
              </a:ext>
            </a:extLst>
          </p:cNvPr>
          <p:cNvSpPr/>
          <p:nvPr/>
        </p:nvSpPr>
        <p:spPr>
          <a:xfrm>
            <a:off x="1106294" y="147041"/>
            <a:ext cx="8776720"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sym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sym typeface="Arial"/>
            </a:endParaRPr>
          </a:p>
        </p:txBody>
      </p:sp>
      <p:sp>
        <p:nvSpPr>
          <p:cNvPr id="29" name="Title 3">
            <a:hlinkClick r:id="" action="ppaction://noaction">
              <a:snd r:embed="rId13" name="LV_i.wav"/>
            </a:hlinkClick>
            <a:extLst>
              <a:ext uri="{FF2B5EF4-FFF2-40B4-BE49-F238E27FC236}">
                <a16:creationId xmlns:a16="http://schemas.microsoft.com/office/drawing/2014/main" id="{3B8A3A55-5916-4DAB-B6BE-FDAB0F2ADB52}"/>
              </a:ext>
            </a:extLst>
          </p:cNvPr>
          <p:cNvSpPr txBox="1">
            <a:spLocks/>
          </p:cNvSpPr>
          <p:nvPr/>
        </p:nvSpPr>
        <p:spPr>
          <a:xfrm>
            <a:off x="1265331" y="71236"/>
            <a:ext cx="9086939" cy="750632"/>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2800" b="1" dirty="0">
                <a:solidFill>
                  <a:srgbClr val="002060"/>
                </a:solidFill>
                <a:latin typeface="Century Gothic" panose="020B0502020202020204" pitchFamily="34" charset="0"/>
              </a:rPr>
              <a:t>Choisis l’adjectif correct et prononce les phrases.</a:t>
            </a:r>
            <a:endPar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Tree>
    <p:extLst>
      <p:ext uri="{BB962C8B-B14F-4D97-AF65-F5344CB8AC3E}">
        <p14:creationId xmlns:p14="http://schemas.microsoft.com/office/powerpoint/2010/main" val="3746767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20851" y="1049215"/>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3837" y="12477"/>
            <a:ext cx="1098163" cy="1101542"/>
          </a:xfrm>
          <a:prstGeom prst="rect">
            <a:avLst/>
          </a:prstGeom>
        </p:spPr>
      </p:pic>
      <p:pic>
        <p:nvPicPr>
          <p:cNvPr id="43" name="Picture 42" descr="Icon&#10;&#10;Description automatically generated">
            <a:extLst>
              <a:ext uri="{FF2B5EF4-FFF2-40B4-BE49-F238E27FC236}">
                <a16:creationId xmlns:a16="http://schemas.microsoft.com/office/drawing/2014/main" id="{E6E70CF5-C7A5-4D88-A170-BA82C65DD567}"/>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01161" y="18513"/>
            <a:ext cx="1101542" cy="1101542"/>
          </a:xfrm>
          <a:prstGeom prst="rect">
            <a:avLst/>
          </a:prstGeom>
        </p:spPr>
      </p:pic>
      <p:sp>
        <p:nvSpPr>
          <p:cNvPr id="44" name="Title 2">
            <a:extLst>
              <a:ext uri="{FF2B5EF4-FFF2-40B4-BE49-F238E27FC236}">
                <a16:creationId xmlns:a16="http://schemas.microsoft.com/office/drawing/2014/main" id="{538A3AE3-EFE0-40D4-9A76-7F6801C7A3CE}"/>
              </a:ext>
            </a:extLst>
          </p:cNvPr>
          <p:cNvSpPr txBox="1">
            <a:spLocks/>
          </p:cNvSpPr>
          <p:nvPr/>
        </p:nvSpPr>
        <p:spPr>
          <a:xfrm>
            <a:off x="10227932" y="1052494"/>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rPr>
              <a:t>lire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pic>
        <p:nvPicPr>
          <p:cNvPr id="27" name="Picture 26">
            <a:extLst>
              <a:ext uri="{FF2B5EF4-FFF2-40B4-BE49-F238E27FC236}">
                <a16:creationId xmlns:a16="http://schemas.microsoft.com/office/drawing/2014/main" id="{06687999-E4F9-4E06-83DE-41BDB3848486}"/>
              </a:ext>
            </a:extLst>
          </p:cNvPr>
          <p:cNvPicPr>
            <a:picLocks noChangeAspect="1"/>
          </p:cNvPicPr>
          <p:nvPr/>
        </p:nvPicPr>
        <p:blipFill>
          <a:blip r:embed="rId5"/>
          <a:stretch>
            <a:fillRect/>
          </a:stretch>
        </p:blipFill>
        <p:spPr>
          <a:xfrm>
            <a:off x="-342983" y="1852967"/>
            <a:ext cx="6066046" cy="4773582"/>
          </a:xfrm>
          <a:prstGeom prst="rect">
            <a:avLst/>
          </a:prstGeom>
        </p:spPr>
      </p:pic>
      <p:sp>
        <p:nvSpPr>
          <p:cNvPr id="28" name="Google Shape;696;p62">
            <a:extLst>
              <a:ext uri="{FF2B5EF4-FFF2-40B4-BE49-F238E27FC236}">
                <a16:creationId xmlns:a16="http://schemas.microsoft.com/office/drawing/2014/main" id="{2198E32D-967A-4716-B897-36AB9E9FF545}"/>
              </a:ext>
            </a:extLst>
          </p:cNvPr>
          <p:cNvSpPr/>
          <p:nvPr/>
        </p:nvSpPr>
        <p:spPr>
          <a:xfrm>
            <a:off x="3549916" y="2249793"/>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Arial"/>
            </a:endParaRPr>
          </a:p>
        </p:txBody>
      </p:sp>
      <p:sp>
        <p:nvSpPr>
          <p:cNvPr id="29" name="Google Shape;695;p62">
            <a:extLst>
              <a:ext uri="{FF2B5EF4-FFF2-40B4-BE49-F238E27FC236}">
                <a16:creationId xmlns:a16="http://schemas.microsoft.com/office/drawing/2014/main" id="{BE28A79F-3E39-438A-8D38-1521C9218379}"/>
              </a:ext>
            </a:extLst>
          </p:cNvPr>
          <p:cNvSpPr/>
          <p:nvPr/>
        </p:nvSpPr>
        <p:spPr>
          <a:xfrm>
            <a:off x="8016028" y="5986966"/>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Il</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0" name="Google Shape;697;p62">
            <a:extLst>
              <a:ext uri="{FF2B5EF4-FFF2-40B4-BE49-F238E27FC236}">
                <a16:creationId xmlns:a16="http://schemas.microsoft.com/office/drawing/2014/main" id="{430B28B8-2EA7-4D5A-BFFA-493641EFD3EC}"/>
              </a:ext>
            </a:extLst>
          </p:cNvPr>
          <p:cNvSpPr/>
          <p:nvPr/>
        </p:nvSpPr>
        <p:spPr>
          <a:xfrm>
            <a:off x="6363380" y="5986966"/>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Tu</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1" name="Google Shape;698;p62">
            <a:extLst>
              <a:ext uri="{FF2B5EF4-FFF2-40B4-BE49-F238E27FC236}">
                <a16:creationId xmlns:a16="http://schemas.microsoft.com/office/drawing/2014/main" id="{991FF3AB-9E32-4F94-B38E-28A0256CB625}"/>
              </a:ext>
            </a:extLst>
          </p:cNvPr>
          <p:cNvSpPr/>
          <p:nvPr/>
        </p:nvSpPr>
        <p:spPr>
          <a:xfrm>
            <a:off x="4740544" y="5986966"/>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Elle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2" name="Google Shape;701;p62">
            <a:extLst>
              <a:ext uri="{FF2B5EF4-FFF2-40B4-BE49-F238E27FC236}">
                <a16:creationId xmlns:a16="http://schemas.microsoft.com/office/drawing/2014/main" id="{788B1B2F-7FE3-4825-BD0B-3375371FD30F}"/>
              </a:ext>
            </a:extLst>
          </p:cNvPr>
          <p:cNvSpPr/>
          <p:nvPr/>
        </p:nvSpPr>
        <p:spPr>
          <a:xfrm>
            <a:off x="8246026" y="5130752"/>
            <a:ext cx="1396944" cy="793650"/>
          </a:xfrm>
          <a:custGeom>
            <a:avLst/>
            <a:gdLst>
              <a:gd name="connsiteX0" fmla="*/ 0 w 1396944"/>
              <a:gd name="connsiteY0" fmla="*/ 0 h 793650"/>
              <a:gd name="connsiteX1" fmla="*/ 437709 w 1396944"/>
              <a:gd name="connsiteY1" fmla="*/ 0 h 793650"/>
              <a:gd name="connsiteX2" fmla="*/ 875418 w 1396944"/>
              <a:gd name="connsiteY2" fmla="*/ 0 h 793650"/>
              <a:gd name="connsiteX3" fmla="*/ 1396944 w 1396944"/>
              <a:gd name="connsiteY3" fmla="*/ 0 h 793650"/>
              <a:gd name="connsiteX4" fmla="*/ 1396944 w 1396944"/>
              <a:gd name="connsiteY4" fmla="*/ 396825 h 793650"/>
              <a:gd name="connsiteX5" fmla="*/ 1396944 w 1396944"/>
              <a:gd name="connsiteY5" fmla="*/ 793650 h 793650"/>
              <a:gd name="connsiteX6" fmla="*/ 931296 w 1396944"/>
              <a:gd name="connsiteY6" fmla="*/ 793650 h 793650"/>
              <a:gd name="connsiteX7" fmla="*/ 465648 w 1396944"/>
              <a:gd name="connsiteY7" fmla="*/ 793650 h 793650"/>
              <a:gd name="connsiteX8" fmla="*/ 0 w 1396944"/>
              <a:gd name="connsiteY8" fmla="*/ 793650 h 793650"/>
              <a:gd name="connsiteX9" fmla="*/ 0 w 1396944"/>
              <a:gd name="connsiteY9" fmla="*/ 396825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32731" y="-48595"/>
                  <a:pt x="287609" y="22431"/>
                  <a:pt x="437709" y="0"/>
                </a:cubicBezTo>
                <a:cubicBezTo>
                  <a:pt x="587809" y="-22431"/>
                  <a:pt x="715368" y="34144"/>
                  <a:pt x="875418" y="0"/>
                </a:cubicBezTo>
                <a:cubicBezTo>
                  <a:pt x="1035468" y="-34144"/>
                  <a:pt x="1263267" y="31604"/>
                  <a:pt x="1396944" y="0"/>
                </a:cubicBezTo>
                <a:cubicBezTo>
                  <a:pt x="1421103" y="195642"/>
                  <a:pt x="1371327" y="304870"/>
                  <a:pt x="1396944" y="396825"/>
                </a:cubicBezTo>
                <a:cubicBezTo>
                  <a:pt x="1422561" y="488780"/>
                  <a:pt x="1365355" y="618557"/>
                  <a:pt x="1396944" y="793650"/>
                </a:cubicBezTo>
                <a:cubicBezTo>
                  <a:pt x="1232811" y="837834"/>
                  <a:pt x="1163259" y="754201"/>
                  <a:pt x="931296" y="793650"/>
                </a:cubicBezTo>
                <a:cubicBezTo>
                  <a:pt x="699333" y="833099"/>
                  <a:pt x="688405" y="752469"/>
                  <a:pt x="465648" y="793650"/>
                </a:cubicBezTo>
                <a:cubicBezTo>
                  <a:pt x="242891" y="834831"/>
                  <a:pt x="192613" y="792432"/>
                  <a:pt x="0" y="793650"/>
                </a:cubicBezTo>
                <a:cubicBezTo>
                  <a:pt x="-8219" y="690449"/>
                  <a:pt x="30858" y="576740"/>
                  <a:pt x="0" y="396825"/>
                </a:cubicBezTo>
                <a:cubicBezTo>
                  <a:pt x="-30858" y="216910"/>
                  <a:pt x="8543" y="143598"/>
                  <a:pt x="0" y="0"/>
                </a:cubicBezTo>
                <a:close/>
              </a:path>
              <a:path w="1396944" h="793650"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2990" y="181733"/>
                  <a:pt x="1369077" y="284671"/>
                  <a:pt x="1396944" y="373016"/>
                </a:cubicBezTo>
                <a:cubicBezTo>
                  <a:pt x="1424811" y="461361"/>
                  <a:pt x="1351730" y="678290"/>
                  <a:pt x="1396944" y="793650"/>
                </a:cubicBezTo>
                <a:cubicBezTo>
                  <a:pt x="1155093" y="833035"/>
                  <a:pt x="1128770" y="778295"/>
                  <a:pt x="903357" y="793650"/>
                </a:cubicBezTo>
                <a:cubicBezTo>
                  <a:pt x="677944" y="809005"/>
                  <a:pt x="556787" y="761223"/>
                  <a:pt x="409770" y="793650"/>
                </a:cubicBezTo>
                <a:cubicBezTo>
                  <a:pt x="262753" y="826077"/>
                  <a:pt x="180086" y="765113"/>
                  <a:pt x="0" y="793650"/>
                </a:cubicBezTo>
                <a:cubicBezTo>
                  <a:pt x="-16250" y="641606"/>
                  <a:pt x="2113" y="520739"/>
                  <a:pt x="0" y="388889"/>
                </a:cubicBezTo>
                <a:cubicBezTo>
                  <a:pt x="-2113" y="257039"/>
                  <a:pt x="45691" y="1717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3" name="Google Shape;702;p62">
            <a:extLst>
              <a:ext uri="{FF2B5EF4-FFF2-40B4-BE49-F238E27FC236}">
                <a16:creationId xmlns:a16="http://schemas.microsoft.com/office/drawing/2014/main" id="{93E4B6D2-BEE3-4CA1-86EC-42D52B6601C2}"/>
              </a:ext>
            </a:extLst>
          </p:cNvPr>
          <p:cNvSpPr/>
          <p:nvPr/>
        </p:nvSpPr>
        <p:spPr>
          <a:xfrm>
            <a:off x="4747621" y="4254140"/>
            <a:ext cx="1504248" cy="793650"/>
          </a:xfrm>
          <a:custGeom>
            <a:avLst/>
            <a:gdLst>
              <a:gd name="connsiteX0" fmla="*/ 0 w 1504248"/>
              <a:gd name="connsiteY0" fmla="*/ 0 h 793650"/>
              <a:gd name="connsiteX1" fmla="*/ 501416 w 1504248"/>
              <a:gd name="connsiteY1" fmla="*/ 0 h 793650"/>
              <a:gd name="connsiteX2" fmla="*/ 1032917 w 1504248"/>
              <a:gd name="connsiteY2" fmla="*/ 0 h 793650"/>
              <a:gd name="connsiteX3" fmla="*/ 1504248 w 1504248"/>
              <a:gd name="connsiteY3" fmla="*/ 0 h 793650"/>
              <a:gd name="connsiteX4" fmla="*/ 1504248 w 1504248"/>
              <a:gd name="connsiteY4" fmla="*/ 396825 h 793650"/>
              <a:gd name="connsiteX5" fmla="*/ 1504248 w 1504248"/>
              <a:gd name="connsiteY5" fmla="*/ 793650 h 793650"/>
              <a:gd name="connsiteX6" fmla="*/ 1002832 w 1504248"/>
              <a:gd name="connsiteY6" fmla="*/ 793650 h 793650"/>
              <a:gd name="connsiteX7" fmla="*/ 471331 w 1504248"/>
              <a:gd name="connsiteY7" fmla="*/ 793650 h 793650"/>
              <a:gd name="connsiteX8" fmla="*/ 0 w 1504248"/>
              <a:gd name="connsiteY8" fmla="*/ 793650 h 793650"/>
              <a:gd name="connsiteX9" fmla="*/ 0 w 1504248"/>
              <a:gd name="connsiteY9" fmla="*/ 388889 h 793650"/>
              <a:gd name="connsiteX10" fmla="*/ 0 w 1504248"/>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04248" h="793650" fill="none" extrusionOk="0">
                <a:moveTo>
                  <a:pt x="0" y="0"/>
                </a:moveTo>
                <a:cubicBezTo>
                  <a:pt x="168740" y="-26153"/>
                  <a:pt x="273055" y="14506"/>
                  <a:pt x="501416" y="0"/>
                </a:cubicBezTo>
                <a:cubicBezTo>
                  <a:pt x="729777" y="-14506"/>
                  <a:pt x="912855" y="19419"/>
                  <a:pt x="1032917" y="0"/>
                </a:cubicBezTo>
                <a:cubicBezTo>
                  <a:pt x="1152979" y="-19419"/>
                  <a:pt x="1330354" y="41709"/>
                  <a:pt x="1504248" y="0"/>
                </a:cubicBezTo>
                <a:cubicBezTo>
                  <a:pt x="1535707" y="147357"/>
                  <a:pt x="1477014" y="242389"/>
                  <a:pt x="1504248" y="396825"/>
                </a:cubicBezTo>
                <a:cubicBezTo>
                  <a:pt x="1531482" y="551262"/>
                  <a:pt x="1470152" y="687806"/>
                  <a:pt x="1504248" y="793650"/>
                </a:cubicBezTo>
                <a:cubicBezTo>
                  <a:pt x="1319808" y="794562"/>
                  <a:pt x="1135130" y="758680"/>
                  <a:pt x="1002832" y="793650"/>
                </a:cubicBezTo>
                <a:cubicBezTo>
                  <a:pt x="870534" y="828620"/>
                  <a:pt x="694072" y="748641"/>
                  <a:pt x="471331" y="793650"/>
                </a:cubicBezTo>
                <a:cubicBezTo>
                  <a:pt x="248590" y="838659"/>
                  <a:pt x="191940" y="770538"/>
                  <a:pt x="0" y="793650"/>
                </a:cubicBezTo>
                <a:cubicBezTo>
                  <a:pt x="-3588" y="679834"/>
                  <a:pt x="42863" y="503887"/>
                  <a:pt x="0" y="388889"/>
                </a:cubicBezTo>
                <a:cubicBezTo>
                  <a:pt x="-42863" y="273891"/>
                  <a:pt x="22479" y="167721"/>
                  <a:pt x="0" y="0"/>
                </a:cubicBezTo>
                <a:close/>
              </a:path>
              <a:path w="1504248" h="793650" stroke="0" extrusionOk="0">
                <a:moveTo>
                  <a:pt x="0" y="0"/>
                </a:moveTo>
                <a:cubicBezTo>
                  <a:pt x="183360" y="-7356"/>
                  <a:pt x="243971" y="13620"/>
                  <a:pt x="486374" y="0"/>
                </a:cubicBezTo>
                <a:cubicBezTo>
                  <a:pt x="728777" y="-13620"/>
                  <a:pt x="822971" y="3790"/>
                  <a:pt x="972747" y="0"/>
                </a:cubicBezTo>
                <a:cubicBezTo>
                  <a:pt x="1122523" y="-3790"/>
                  <a:pt x="1366359" y="20857"/>
                  <a:pt x="1504248" y="0"/>
                </a:cubicBezTo>
                <a:cubicBezTo>
                  <a:pt x="1528591" y="168992"/>
                  <a:pt x="1462154" y="260866"/>
                  <a:pt x="1504248" y="388889"/>
                </a:cubicBezTo>
                <a:cubicBezTo>
                  <a:pt x="1546342" y="516912"/>
                  <a:pt x="1485917" y="597580"/>
                  <a:pt x="1504248" y="793650"/>
                </a:cubicBezTo>
                <a:cubicBezTo>
                  <a:pt x="1355964" y="836195"/>
                  <a:pt x="1162456" y="740457"/>
                  <a:pt x="972747" y="793650"/>
                </a:cubicBezTo>
                <a:cubicBezTo>
                  <a:pt x="783038" y="846843"/>
                  <a:pt x="587036" y="792770"/>
                  <a:pt x="441246" y="793650"/>
                </a:cubicBezTo>
                <a:cubicBezTo>
                  <a:pt x="295456" y="794530"/>
                  <a:pt x="193752" y="753420"/>
                  <a:pt x="0" y="793650"/>
                </a:cubicBezTo>
                <a:cubicBezTo>
                  <a:pt x="-27622" y="665569"/>
                  <a:pt x="36651" y="556940"/>
                  <a:pt x="0" y="388889"/>
                </a:cubicBezTo>
                <a:cubicBezTo>
                  <a:pt x="-36651" y="220838"/>
                  <a:pt x="35706" y="116771"/>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ta</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4" name="Google Shape;703;p62">
            <a:extLst>
              <a:ext uri="{FF2B5EF4-FFF2-40B4-BE49-F238E27FC236}">
                <a16:creationId xmlns:a16="http://schemas.microsoft.com/office/drawing/2014/main" id="{88D0E2C6-793E-4E6D-AC58-6CAB5AEB584B}"/>
              </a:ext>
            </a:extLst>
          </p:cNvPr>
          <p:cNvSpPr/>
          <p:nvPr/>
        </p:nvSpPr>
        <p:spPr>
          <a:xfrm>
            <a:off x="6454336" y="4238253"/>
            <a:ext cx="1569526" cy="793650"/>
          </a:xfrm>
          <a:custGeom>
            <a:avLst/>
            <a:gdLst>
              <a:gd name="connsiteX0" fmla="*/ 0 w 1569526"/>
              <a:gd name="connsiteY0" fmla="*/ 0 h 793650"/>
              <a:gd name="connsiteX1" fmla="*/ 538871 w 1569526"/>
              <a:gd name="connsiteY1" fmla="*/ 0 h 793650"/>
              <a:gd name="connsiteX2" fmla="*/ 1046351 w 1569526"/>
              <a:gd name="connsiteY2" fmla="*/ 0 h 793650"/>
              <a:gd name="connsiteX3" fmla="*/ 1569526 w 1569526"/>
              <a:gd name="connsiteY3" fmla="*/ 0 h 793650"/>
              <a:gd name="connsiteX4" fmla="*/ 1569526 w 1569526"/>
              <a:gd name="connsiteY4" fmla="*/ 380952 h 793650"/>
              <a:gd name="connsiteX5" fmla="*/ 1569526 w 1569526"/>
              <a:gd name="connsiteY5" fmla="*/ 793650 h 793650"/>
              <a:gd name="connsiteX6" fmla="*/ 1014960 w 1569526"/>
              <a:gd name="connsiteY6" fmla="*/ 793650 h 793650"/>
              <a:gd name="connsiteX7" fmla="*/ 538871 w 1569526"/>
              <a:gd name="connsiteY7" fmla="*/ 793650 h 793650"/>
              <a:gd name="connsiteX8" fmla="*/ 0 w 1569526"/>
              <a:gd name="connsiteY8" fmla="*/ 793650 h 793650"/>
              <a:gd name="connsiteX9" fmla="*/ 0 w 1569526"/>
              <a:gd name="connsiteY9" fmla="*/ 396825 h 793650"/>
              <a:gd name="connsiteX10" fmla="*/ 0 w 1569526"/>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9526" h="793650" fill="none" extrusionOk="0">
                <a:moveTo>
                  <a:pt x="0" y="0"/>
                </a:moveTo>
                <a:cubicBezTo>
                  <a:pt x="126204" y="-18763"/>
                  <a:pt x="305281" y="47411"/>
                  <a:pt x="538871" y="0"/>
                </a:cubicBezTo>
                <a:cubicBezTo>
                  <a:pt x="772461" y="-47411"/>
                  <a:pt x="813512" y="23989"/>
                  <a:pt x="1046351" y="0"/>
                </a:cubicBezTo>
                <a:cubicBezTo>
                  <a:pt x="1279190" y="-23989"/>
                  <a:pt x="1325075" y="17949"/>
                  <a:pt x="1569526" y="0"/>
                </a:cubicBezTo>
                <a:cubicBezTo>
                  <a:pt x="1589066" y="164573"/>
                  <a:pt x="1531764" y="254579"/>
                  <a:pt x="1569526" y="380952"/>
                </a:cubicBezTo>
                <a:cubicBezTo>
                  <a:pt x="1607288" y="507325"/>
                  <a:pt x="1559101" y="654280"/>
                  <a:pt x="1569526" y="793650"/>
                </a:cubicBezTo>
                <a:cubicBezTo>
                  <a:pt x="1425879" y="821065"/>
                  <a:pt x="1161220" y="786828"/>
                  <a:pt x="1014960" y="793650"/>
                </a:cubicBezTo>
                <a:cubicBezTo>
                  <a:pt x="868700" y="800472"/>
                  <a:pt x="700620" y="764461"/>
                  <a:pt x="538871" y="793650"/>
                </a:cubicBezTo>
                <a:cubicBezTo>
                  <a:pt x="377122" y="822839"/>
                  <a:pt x="138636" y="776456"/>
                  <a:pt x="0" y="793650"/>
                </a:cubicBezTo>
                <a:cubicBezTo>
                  <a:pt x="-158" y="685495"/>
                  <a:pt x="21881" y="589833"/>
                  <a:pt x="0" y="396825"/>
                </a:cubicBezTo>
                <a:cubicBezTo>
                  <a:pt x="-21881" y="203818"/>
                  <a:pt x="7696" y="89522"/>
                  <a:pt x="0" y="0"/>
                </a:cubicBezTo>
                <a:close/>
              </a:path>
              <a:path w="1569526" h="793650" stroke="0" extrusionOk="0">
                <a:moveTo>
                  <a:pt x="0" y="0"/>
                </a:moveTo>
                <a:cubicBezTo>
                  <a:pt x="191012" y="-8367"/>
                  <a:pt x="265377" y="28873"/>
                  <a:pt x="507480" y="0"/>
                </a:cubicBezTo>
                <a:cubicBezTo>
                  <a:pt x="749583" y="-28873"/>
                  <a:pt x="850157" y="32340"/>
                  <a:pt x="1046351" y="0"/>
                </a:cubicBezTo>
                <a:cubicBezTo>
                  <a:pt x="1242545" y="-32340"/>
                  <a:pt x="1350522" y="50711"/>
                  <a:pt x="1569526" y="0"/>
                </a:cubicBezTo>
                <a:cubicBezTo>
                  <a:pt x="1579870" y="142727"/>
                  <a:pt x="1550188" y="219759"/>
                  <a:pt x="1569526" y="373016"/>
                </a:cubicBezTo>
                <a:cubicBezTo>
                  <a:pt x="1588864" y="526273"/>
                  <a:pt x="1527278" y="618654"/>
                  <a:pt x="1569526" y="793650"/>
                </a:cubicBezTo>
                <a:cubicBezTo>
                  <a:pt x="1419909" y="848523"/>
                  <a:pt x="1273873" y="737580"/>
                  <a:pt x="1014960" y="793650"/>
                </a:cubicBezTo>
                <a:cubicBezTo>
                  <a:pt x="756047" y="849720"/>
                  <a:pt x="715001" y="761487"/>
                  <a:pt x="491785" y="793650"/>
                </a:cubicBezTo>
                <a:cubicBezTo>
                  <a:pt x="268569" y="825813"/>
                  <a:pt x="145332" y="736254"/>
                  <a:pt x="0" y="793650"/>
                </a:cubicBezTo>
                <a:cubicBezTo>
                  <a:pt x="-34543" y="641800"/>
                  <a:pt x="21440" y="482454"/>
                  <a:pt x="0" y="388889"/>
                </a:cubicBezTo>
                <a:cubicBezTo>
                  <a:pt x="-21440" y="295324"/>
                  <a:pt x="42846" y="13070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mon</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5" name="Google Shape;702;p62">
            <a:extLst>
              <a:ext uri="{FF2B5EF4-FFF2-40B4-BE49-F238E27FC236}">
                <a16:creationId xmlns:a16="http://schemas.microsoft.com/office/drawing/2014/main" id="{983D95FF-6ACC-40F3-A280-8CE89ED143D2}"/>
              </a:ext>
            </a:extLst>
          </p:cNvPr>
          <p:cNvSpPr/>
          <p:nvPr/>
        </p:nvSpPr>
        <p:spPr>
          <a:xfrm>
            <a:off x="9628531" y="4261095"/>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ton</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6" name="Google Shape;703;p62">
            <a:extLst>
              <a:ext uri="{FF2B5EF4-FFF2-40B4-BE49-F238E27FC236}">
                <a16:creationId xmlns:a16="http://schemas.microsoft.com/office/drawing/2014/main" id="{C1AF5550-D086-400C-854A-3AA910FFDCAB}"/>
              </a:ext>
            </a:extLst>
          </p:cNvPr>
          <p:cNvSpPr/>
          <p:nvPr/>
        </p:nvSpPr>
        <p:spPr>
          <a:xfrm>
            <a:off x="8135373" y="4254140"/>
            <a:ext cx="1384150" cy="793650"/>
          </a:xfrm>
          <a:custGeom>
            <a:avLst/>
            <a:gdLst>
              <a:gd name="connsiteX0" fmla="*/ 0 w 1384150"/>
              <a:gd name="connsiteY0" fmla="*/ 0 h 793650"/>
              <a:gd name="connsiteX1" fmla="*/ 419859 w 1384150"/>
              <a:gd name="connsiteY1" fmla="*/ 0 h 793650"/>
              <a:gd name="connsiteX2" fmla="*/ 867401 w 1384150"/>
              <a:gd name="connsiteY2" fmla="*/ 0 h 793650"/>
              <a:gd name="connsiteX3" fmla="*/ 1384150 w 1384150"/>
              <a:gd name="connsiteY3" fmla="*/ 0 h 793650"/>
              <a:gd name="connsiteX4" fmla="*/ 1384150 w 1384150"/>
              <a:gd name="connsiteY4" fmla="*/ 388889 h 793650"/>
              <a:gd name="connsiteX5" fmla="*/ 1384150 w 1384150"/>
              <a:gd name="connsiteY5" fmla="*/ 793650 h 793650"/>
              <a:gd name="connsiteX6" fmla="*/ 895084 w 1384150"/>
              <a:gd name="connsiteY6" fmla="*/ 793650 h 793650"/>
              <a:gd name="connsiteX7" fmla="*/ 475225 w 1384150"/>
              <a:gd name="connsiteY7" fmla="*/ 793650 h 793650"/>
              <a:gd name="connsiteX8" fmla="*/ 0 w 1384150"/>
              <a:gd name="connsiteY8" fmla="*/ 793650 h 793650"/>
              <a:gd name="connsiteX9" fmla="*/ 0 w 1384150"/>
              <a:gd name="connsiteY9" fmla="*/ 404762 h 793650"/>
              <a:gd name="connsiteX10" fmla="*/ 0 w 1384150"/>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4150" h="793650" fill="none" extrusionOk="0">
                <a:moveTo>
                  <a:pt x="0" y="0"/>
                </a:moveTo>
                <a:cubicBezTo>
                  <a:pt x="188470" y="-34123"/>
                  <a:pt x="313078" y="37820"/>
                  <a:pt x="419859" y="0"/>
                </a:cubicBezTo>
                <a:cubicBezTo>
                  <a:pt x="526640" y="-37820"/>
                  <a:pt x="656504" y="19987"/>
                  <a:pt x="867401" y="0"/>
                </a:cubicBezTo>
                <a:cubicBezTo>
                  <a:pt x="1078298" y="-19987"/>
                  <a:pt x="1256045" y="54584"/>
                  <a:pt x="1384150" y="0"/>
                </a:cubicBezTo>
                <a:cubicBezTo>
                  <a:pt x="1402793" y="152116"/>
                  <a:pt x="1382132" y="285507"/>
                  <a:pt x="1384150" y="388889"/>
                </a:cubicBezTo>
                <a:cubicBezTo>
                  <a:pt x="1386168" y="492271"/>
                  <a:pt x="1355304" y="647348"/>
                  <a:pt x="1384150" y="793650"/>
                </a:cubicBezTo>
                <a:cubicBezTo>
                  <a:pt x="1237887" y="829841"/>
                  <a:pt x="1030859" y="762856"/>
                  <a:pt x="895084" y="793650"/>
                </a:cubicBezTo>
                <a:cubicBezTo>
                  <a:pt x="759309" y="824444"/>
                  <a:pt x="583742" y="749535"/>
                  <a:pt x="475225" y="793650"/>
                </a:cubicBezTo>
                <a:cubicBezTo>
                  <a:pt x="366708" y="837765"/>
                  <a:pt x="158157" y="752339"/>
                  <a:pt x="0" y="793650"/>
                </a:cubicBezTo>
                <a:cubicBezTo>
                  <a:pt x="-7405" y="627307"/>
                  <a:pt x="30199" y="577257"/>
                  <a:pt x="0" y="404762"/>
                </a:cubicBezTo>
                <a:cubicBezTo>
                  <a:pt x="-30199" y="232267"/>
                  <a:pt x="25360" y="181152"/>
                  <a:pt x="0" y="0"/>
                </a:cubicBezTo>
                <a:close/>
              </a:path>
              <a:path w="1384150" h="793650" stroke="0" extrusionOk="0">
                <a:moveTo>
                  <a:pt x="0" y="0"/>
                </a:moveTo>
                <a:cubicBezTo>
                  <a:pt x="118900" y="-13312"/>
                  <a:pt x="328221" y="6471"/>
                  <a:pt x="461383" y="0"/>
                </a:cubicBezTo>
                <a:cubicBezTo>
                  <a:pt x="594545" y="-6471"/>
                  <a:pt x="762844" y="49808"/>
                  <a:pt x="908925" y="0"/>
                </a:cubicBezTo>
                <a:cubicBezTo>
                  <a:pt x="1055006" y="-49808"/>
                  <a:pt x="1199254" y="15594"/>
                  <a:pt x="1384150" y="0"/>
                </a:cubicBezTo>
                <a:cubicBezTo>
                  <a:pt x="1394850" y="159361"/>
                  <a:pt x="1363266" y="262626"/>
                  <a:pt x="1384150" y="380952"/>
                </a:cubicBezTo>
                <a:cubicBezTo>
                  <a:pt x="1405034" y="499278"/>
                  <a:pt x="1355826" y="685713"/>
                  <a:pt x="1384150" y="793650"/>
                </a:cubicBezTo>
                <a:cubicBezTo>
                  <a:pt x="1228623" y="799172"/>
                  <a:pt x="1024544" y="762075"/>
                  <a:pt x="895084" y="793650"/>
                </a:cubicBezTo>
                <a:cubicBezTo>
                  <a:pt x="765624" y="825225"/>
                  <a:pt x="662463" y="747815"/>
                  <a:pt x="433700" y="793650"/>
                </a:cubicBezTo>
                <a:cubicBezTo>
                  <a:pt x="204937" y="839485"/>
                  <a:pt x="163660" y="743865"/>
                  <a:pt x="0" y="793650"/>
                </a:cubicBezTo>
                <a:cubicBezTo>
                  <a:pt x="-12413" y="695493"/>
                  <a:pt x="25798" y="538744"/>
                  <a:pt x="0" y="396825"/>
                </a:cubicBezTo>
                <a:cubicBezTo>
                  <a:pt x="-25798" y="254907"/>
                  <a:pt x="1942" y="9644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un</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5" name="Google Shape;699;p62">
            <a:extLst>
              <a:ext uri="{FF2B5EF4-FFF2-40B4-BE49-F238E27FC236}">
                <a16:creationId xmlns:a16="http://schemas.microsoft.com/office/drawing/2014/main" id="{B47509E9-3EE0-4200-8159-01AC27071AF1}"/>
              </a:ext>
            </a:extLst>
          </p:cNvPr>
          <p:cNvSpPr/>
          <p:nvPr/>
        </p:nvSpPr>
        <p:spPr>
          <a:xfrm>
            <a:off x="5177525" y="5120553"/>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ai</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7" name="Google Shape;700;p62">
            <a:extLst>
              <a:ext uri="{FF2B5EF4-FFF2-40B4-BE49-F238E27FC236}">
                <a16:creationId xmlns:a16="http://schemas.microsoft.com/office/drawing/2014/main" id="{64AF70B7-BC56-4C07-B424-DF4B93661F6E}"/>
              </a:ext>
            </a:extLst>
          </p:cNvPr>
          <p:cNvSpPr/>
          <p:nvPr/>
        </p:nvSpPr>
        <p:spPr>
          <a:xfrm>
            <a:off x="6850846" y="5130752"/>
            <a:ext cx="1284527" cy="793650"/>
          </a:xfrm>
          <a:custGeom>
            <a:avLst/>
            <a:gdLst>
              <a:gd name="connsiteX0" fmla="*/ 0 w 1284527"/>
              <a:gd name="connsiteY0" fmla="*/ 0 h 793650"/>
              <a:gd name="connsiteX1" fmla="*/ 428176 w 1284527"/>
              <a:gd name="connsiteY1" fmla="*/ 0 h 793650"/>
              <a:gd name="connsiteX2" fmla="*/ 817816 w 1284527"/>
              <a:gd name="connsiteY2" fmla="*/ 0 h 793650"/>
              <a:gd name="connsiteX3" fmla="*/ 1284527 w 1284527"/>
              <a:gd name="connsiteY3" fmla="*/ 0 h 793650"/>
              <a:gd name="connsiteX4" fmla="*/ 1284527 w 1284527"/>
              <a:gd name="connsiteY4" fmla="*/ 373016 h 793650"/>
              <a:gd name="connsiteX5" fmla="*/ 1284527 w 1284527"/>
              <a:gd name="connsiteY5" fmla="*/ 793650 h 793650"/>
              <a:gd name="connsiteX6" fmla="*/ 830661 w 1284527"/>
              <a:gd name="connsiteY6" fmla="*/ 793650 h 793650"/>
              <a:gd name="connsiteX7" fmla="*/ 389640 w 1284527"/>
              <a:gd name="connsiteY7" fmla="*/ 793650 h 793650"/>
              <a:gd name="connsiteX8" fmla="*/ 0 w 1284527"/>
              <a:gd name="connsiteY8" fmla="*/ 793650 h 793650"/>
              <a:gd name="connsiteX9" fmla="*/ 0 w 1284527"/>
              <a:gd name="connsiteY9" fmla="*/ 388889 h 793650"/>
              <a:gd name="connsiteX10" fmla="*/ 0 w 1284527"/>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4527" h="793650" fill="none" extrusionOk="0">
                <a:moveTo>
                  <a:pt x="0" y="0"/>
                </a:moveTo>
                <a:cubicBezTo>
                  <a:pt x="171523" y="-10760"/>
                  <a:pt x="340583" y="19279"/>
                  <a:pt x="428176" y="0"/>
                </a:cubicBezTo>
                <a:cubicBezTo>
                  <a:pt x="515769" y="-19279"/>
                  <a:pt x="735376" y="2009"/>
                  <a:pt x="817816" y="0"/>
                </a:cubicBezTo>
                <a:cubicBezTo>
                  <a:pt x="900256" y="-2009"/>
                  <a:pt x="1081433" y="30420"/>
                  <a:pt x="1284527" y="0"/>
                </a:cubicBezTo>
                <a:cubicBezTo>
                  <a:pt x="1300080" y="130857"/>
                  <a:pt x="1245472" y="201210"/>
                  <a:pt x="1284527" y="373016"/>
                </a:cubicBezTo>
                <a:cubicBezTo>
                  <a:pt x="1323582" y="544822"/>
                  <a:pt x="1234276" y="625868"/>
                  <a:pt x="1284527" y="793650"/>
                </a:cubicBezTo>
                <a:cubicBezTo>
                  <a:pt x="1162198" y="835469"/>
                  <a:pt x="1052772" y="778833"/>
                  <a:pt x="830661" y="793650"/>
                </a:cubicBezTo>
                <a:cubicBezTo>
                  <a:pt x="608550" y="808467"/>
                  <a:pt x="530536" y="783644"/>
                  <a:pt x="389640" y="793650"/>
                </a:cubicBezTo>
                <a:cubicBezTo>
                  <a:pt x="248744" y="803656"/>
                  <a:pt x="96193" y="750919"/>
                  <a:pt x="0" y="793650"/>
                </a:cubicBezTo>
                <a:cubicBezTo>
                  <a:pt x="-38490" y="698616"/>
                  <a:pt x="8858" y="561669"/>
                  <a:pt x="0" y="388889"/>
                </a:cubicBezTo>
                <a:cubicBezTo>
                  <a:pt x="-8858" y="216109"/>
                  <a:pt x="42739" y="121261"/>
                  <a:pt x="0" y="0"/>
                </a:cubicBezTo>
                <a:close/>
              </a:path>
              <a:path w="1284527" h="793650" stroke="0" extrusionOk="0">
                <a:moveTo>
                  <a:pt x="0" y="0"/>
                </a:moveTo>
                <a:cubicBezTo>
                  <a:pt x="210198" y="-24057"/>
                  <a:pt x="236007" y="21699"/>
                  <a:pt x="428176" y="0"/>
                </a:cubicBezTo>
                <a:cubicBezTo>
                  <a:pt x="620345" y="-21699"/>
                  <a:pt x="742811" y="7100"/>
                  <a:pt x="869197" y="0"/>
                </a:cubicBezTo>
                <a:cubicBezTo>
                  <a:pt x="995583" y="-7100"/>
                  <a:pt x="1116236" y="14896"/>
                  <a:pt x="1284527" y="0"/>
                </a:cubicBezTo>
                <a:cubicBezTo>
                  <a:pt x="1290545" y="109826"/>
                  <a:pt x="1246460" y="216702"/>
                  <a:pt x="1284527" y="404762"/>
                </a:cubicBezTo>
                <a:cubicBezTo>
                  <a:pt x="1322594" y="592822"/>
                  <a:pt x="1244332" y="641736"/>
                  <a:pt x="1284527" y="793650"/>
                </a:cubicBezTo>
                <a:cubicBezTo>
                  <a:pt x="1102777" y="837756"/>
                  <a:pt x="1052135" y="789785"/>
                  <a:pt x="869197" y="793650"/>
                </a:cubicBezTo>
                <a:cubicBezTo>
                  <a:pt x="686259" y="797515"/>
                  <a:pt x="649097" y="766998"/>
                  <a:pt x="441021" y="793650"/>
                </a:cubicBezTo>
                <a:cubicBezTo>
                  <a:pt x="232945" y="820302"/>
                  <a:pt x="214103" y="763673"/>
                  <a:pt x="0" y="793650"/>
                </a:cubicBezTo>
                <a:cubicBezTo>
                  <a:pt x="-1821" y="716630"/>
                  <a:pt x="37124" y="500939"/>
                  <a:pt x="0" y="420635"/>
                </a:cubicBezTo>
                <a:cubicBezTo>
                  <a:pt x="-37124" y="340332"/>
                  <a:pt x="43779" y="17441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8" name="Google Shape;470;p55">
            <a:extLst>
              <a:ext uri="{FF2B5EF4-FFF2-40B4-BE49-F238E27FC236}">
                <a16:creationId xmlns:a16="http://schemas.microsoft.com/office/drawing/2014/main" id="{B3D9835F-DB90-441B-BFDB-C24954630A96}"/>
              </a:ext>
            </a:extLst>
          </p:cNvPr>
          <p:cNvSpPr txBox="1"/>
          <p:nvPr/>
        </p:nvSpPr>
        <p:spPr>
          <a:xfrm>
            <a:off x="11472000" y="4680399"/>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3</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49" name="Google Shape;471;p55">
            <a:extLst>
              <a:ext uri="{FF2B5EF4-FFF2-40B4-BE49-F238E27FC236}">
                <a16:creationId xmlns:a16="http://schemas.microsoft.com/office/drawing/2014/main" id="{FCE77506-2E98-4FA9-B0A1-73B97E530F27}"/>
              </a:ext>
            </a:extLst>
          </p:cNvPr>
          <p:cNvSpPr txBox="1"/>
          <p:nvPr/>
        </p:nvSpPr>
        <p:spPr>
          <a:xfrm>
            <a:off x="11472000" y="5486674"/>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2</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50" name="Google Shape;472;p55">
            <a:extLst>
              <a:ext uri="{FF2B5EF4-FFF2-40B4-BE49-F238E27FC236}">
                <a16:creationId xmlns:a16="http://schemas.microsoft.com/office/drawing/2014/main" id="{5650EA02-A339-4E00-95EE-30AAFFB252BD}"/>
              </a:ext>
            </a:extLst>
          </p:cNvPr>
          <p:cNvSpPr txBox="1"/>
          <p:nvPr/>
        </p:nvSpPr>
        <p:spPr>
          <a:xfrm>
            <a:off x="11472000" y="6253049"/>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1</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51" name="Google Shape;473;p55">
            <a:extLst>
              <a:ext uri="{FF2B5EF4-FFF2-40B4-BE49-F238E27FC236}">
                <a16:creationId xmlns:a16="http://schemas.microsoft.com/office/drawing/2014/main" id="{A96951F4-0BAC-46C2-9937-A7A36C118CA0}"/>
              </a:ext>
            </a:extLst>
          </p:cNvPr>
          <p:cNvSpPr txBox="1"/>
          <p:nvPr/>
        </p:nvSpPr>
        <p:spPr>
          <a:xfrm>
            <a:off x="11472000" y="3031549"/>
            <a:ext cx="7200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5</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54" name="Google Shape;474;p55">
            <a:extLst>
              <a:ext uri="{FF2B5EF4-FFF2-40B4-BE49-F238E27FC236}">
                <a16:creationId xmlns:a16="http://schemas.microsoft.com/office/drawing/2014/main" id="{67577D3D-F1B9-4CF2-AE1A-C7F31341692F}"/>
              </a:ext>
            </a:extLst>
          </p:cNvPr>
          <p:cNvSpPr txBox="1"/>
          <p:nvPr/>
        </p:nvSpPr>
        <p:spPr>
          <a:xfrm>
            <a:off x="11472000" y="3817874"/>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4</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55" name="Google Shape;695;p62">
            <a:extLst>
              <a:ext uri="{FF2B5EF4-FFF2-40B4-BE49-F238E27FC236}">
                <a16:creationId xmlns:a16="http://schemas.microsoft.com/office/drawing/2014/main" id="{CF5B1392-2DB9-4043-985D-380239E386C9}"/>
              </a:ext>
            </a:extLst>
          </p:cNvPr>
          <p:cNvSpPr/>
          <p:nvPr/>
        </p:nvSpPr>
        <p:spPr>
          <a:xfrm>
            <a:off x="5301877" y="3361721"/>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cahier</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6" name="Google Shape;697;p62">
            <a:extLst>
              <a:ext uri="{FF2B5EF4-FFF2-40B4-BE49-F238E27FC236}">
                <a16:creationId xmlns:a16="http://schemas.microsoft.com/office/drawing/2014/main" id="{B01F46F9-4B98-4CEF-9977-C8FED427251C}"/>
              </a:ext>
            </a:extLst>
          </p:cNvPr>
          <p:cNvSpPr/>
          <p:nvPr/>
        </p:nvSpPr>
        <p:spPr>
          <a:xfrm>
            <a:off x="7017331" y="3361721"/>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livre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7" name="Google Shape;698;p62">
            <a:extLst>
              <a:ext uri="{FF2B5EF4-FFF2-40B4-BE49-F238E27FC236}">
                <a16:creationId xmlns:a16="http://schemas.microsoft.com/office/drawing/2014/main" id="{9CE01211-5649-468F-9FED-A4BCB54617E9}"/>
              </a:ext>
            </a:extLst>
          </p:cNvPr>
          <p:cNvSpPr/>
          <p:nvPr/>
        </p:nvSpPr>
        <p:spPr>
          <a:xfrm>
            <a:off x="8677812" y="3361721"/>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crayon</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8" name="Google Shape;698;p62">
            <a:extLst>
              <a:ext uri="{FF2B5EF4-FFF2-40B4-BE49-F238E27FC236}">
                <a16:creationId xmlns:a16="http://schemas.microsoft.com/office/drawing/2014/main" id="{81444640-67BC-4636-A225-4BB364D89057}"/>
              </a:ext>
            </a:extLst>
          </p:cNvPr>
          <p:cNvSpPr/>
          <p:nvPr/>
        </p:nvSpPr>
        <p:spPr>
          <a:xfrm>
            <a:off x="9684342" y="6007364"/>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J’</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9" name="Google Shape;695;p62">
            <a:extLst>
              <a:ext uri="{FF2B5EF4-FFF2-40B4-BE49-F238E27FC236}">
                <a16:creationId xmlns:a16="http://schemas.microsoft.com/office/drawing/2014/main" id="{2673DEE6-4E16-4F63-AE8A-E8A571E4DA78}"/>
              </a:ext>
            </a:extLst>
          </p:cNvPr>
          <p:cNvSpPr/>
          <p:nvPr/>
        </p:nvSpPr>
        <p:spPr>
          <a:xfrm>
            <a:off x="4870091" y="2476257"/>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anglais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60" name="Google Shape;697;p62">
            <a:extLst>
              <a:ext uri="{FF2B5EF4-FFF2-40B4-BE49-F238E27FC236}">
                <a16:creationId xmlns:a16="http://schemas.microsoft.com/office/drawing/2014/main" id="{590C7205-3397-4598-8F11-CAD16E291F6E}"/>
              </a:ext>
            </a:extLst>
          </p:cNvPr>
          <p:cNvSpPr/>
          <p:nvPr/>
        </p:nvSpPr>
        <p:spPr>
          <a:xfrm>
            <a:off x="8755133" y="2488587"/>
            <a:ext cx="1660481" cy="793650"/>
          </a:xfrm>
          <a:custGeom>
            <a:avLst/>
            <a:gdLst>
              <a:gd name="connsiteX0" fmla="*/ 0 w 1660481"/>
              <a:gd name="connsiteY0" fmla="*/ 0 h 793650"/>
              <a:gd name="connsiteX1" fmla="*/ 553494 w 1660481"/>
              <a:gd name="connsiteY1" fmla="*/ 0 h 793650"/>
              <a:gd name="connsiteX2" fmla="*/ 1073778 w 1660481"/>
              <a:gd name="connsiteY2" fmla="*/ 0 h 793650"/>
              <a:gd name="connsiteX3" fmla="*/ 1660481 w 1660481"/>
              <a:gd name="connsiteY3" fmla="*/ 0 h 793650"/>
              <a:gd name="connsiteX4" fmla="*/ 1660481 w 1660481"/>
              <a:gd name="connsiteY4" fmla="*/ 388889 h 793650"/>
              <a:gd name="connsiteX5" fmla="*/ 1660481 w 1660481"/>
              <a:gd name="connsiteY5" fmla="*/ 793650 h 793650"/>
              <a:gd name="connsiteX6" fmla="*/ 1090383 w 1660481"/>
              <a:gd name="connsiteY6" fmla="*/ 793650 h 793650"/>
              <a:gd name="connsiteX7" fmla="*/ 570098 w 1660481"/>
              <a:gd name="connsiteY7" fmla="*/ 793650 h 793650"/>
              <a:gd name="connsiteX8" fmla="*/ 0 w 1660481"/>
              <a:gd name="connsiteY8" fmla="*/ 793650 h 793650"/>
              <a:gd name="connsiteX9" fmla="*/ 0 w 1660481"/>
              <a:gd name="connsiteY9" fmla="*/ 388889 h 793650"/>
              <a:gd name="connsiteX10" fmla="*/ 0 w 1660481"/>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60481" h="793650" fill="none" extrusionOk="0">
                <a:moveTo>
                  <a:pt x="0" y="0"/>
                </a:moveTo>
                <a:cubicBezTo>
                  <a:pt x="192088" y="-27237"/>
                  <a:pt x="310976" y="7055"/>
                  <a:pt x="553494" y="0"/>
                </a:cubicBezTo>
                <a:cubicBezTo>
                  <a:pt x="796012" y="-7055"/>
                  <a:pt x="852541" y="44256"/>
                  <a:pt x="1073778" y="0"/>
                </a:cubicBezTo>
                <a:cubicBezTo>
                  <a:pt x="1295015" y="-44256"/>
                  <a:pt x="1515529" y="58699"/>
                  <a:pt x="1660481" y="0"/>
                </a:cubicBezTo>
                <a:cubicBezTo>
                  <a:pt x="1674804" y="110507"/>
                  <a:pt x="1626058" y="298477"/>
                  <a:pt x="1660481" y="388889"/>
                </a:cubicBezTo>
                <a:cubicBezTo>
                  <a:pt x="1694904" y="479301"/>
                  <a:pt x="1660456" y="710951"/>
                  <a:pt x="1660481" y="793650"/>
                </a:cubicBezTo>
                <a:cubicBezTo>
                  <a:pt x="1470696" y="848205"/>
                  <a:pt x="1352537" y="751701"/>
                  <a:pt x="1090383" y="793650"/>
                </a:cubicBezTo>
                <a:cubicBezTo>
                  <a:pt x="828229" y="835599"/>
                  <a:pt x="815423" y="792925"/>
                  <a:pt x="570098" y="793650"/>
                </a:cubicBezTo>
                <a:cubicBezTo>
                  <a:pt x="324773" y="794375"/>
                  <a:pt x="165550" y="785369"/>
                  <a:pt x="0" y="793650"/>
                </a:cubicBezTo>
                <a:cubicBezTo>
                  <a:pt x="-8018" y="679368"/>
                  <a:pt x="16413" y="492584"/>
                  <a:pt x="0" y="388889"/>
                </a:cubicBezTo>
                <a:cubicBezTo>
                  <a:pt x="-16413" y="285194"/>
                  <a:pt x="31762" y="106585"/>
                  <a:pt x="0" y="0"/>
                </a:cubicBezTo>
                <a:close/>
              </a:path>
              <a:path w="1660481" h="793650" stroke="0" extrusionOk="0">
                <a:moveTo>
                  <a:pt x="0" y="0"/>
                </a:moveTo>
                <a:cubicBezTo>
                  <a:pt x="130434" y="-16854"/>
                  <a:pt x="274757" y="44712"/>
                  <a:pt x="520284" y="0"/>
                </a:cubicBezTo>
                <a:cubicBezTo>
                  <a:pt x="765811" y="-44712"/>
                  <a:pt x="811002" y="53356"/>
                  <a:pt x="1040568" y="0"/>
                </a:cubicBezTo>
                <a:cubicBezTo>
                  <a:pt x="1270134" y="-53356"/>
                  <a:pt x="1399409" y="10457"/>
                  <a:pt x="1660481" y="0"/>
                </a:cubicBezTo>
                <a:cubicBezTo>
                  <a:pt x="1702211" y="129414"/>
                  <a:pt x="1643271" y="240332"/>
                  <a:pt x="1660481" y="388889"/>
                </a:cubicBezTo>
                <a:cubicBezTo>
                  <a:pt x="1677691" y="537446"/>
                  <a:pt x="1622905" y="642098"/>
                  <a:pt x="1660481" y="793650"/>
                </a:cubicBezTo>
                <a:cubicBezTo>
                  <a:pt x="1463653" y="830444"/>
                  <a:pt x="1325898" y="755388"/>
                  <a:pt x="1140197" y="793650"/>
                </a:cubicBezTo>
                <a:cubicBezTo>
                  <a:pt x="954496" y="831912"/>
                  <a:pt x="691005" y="776999"/>
                  <a:pt x="570098" y="793650"/>
                </a:cubicBezTo>
                <a:cubicBezTo>
                  <a:pt x="449191" y="810301"/>
                  <a:pt x="120806" y="767263"/>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français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61" name="Google Shape;698;p62">
            <a:extLst>
              <a:ext uri="{FF2B5EF4-FFF2-40B4-BE49-F238E27FC236}">
                <a16:creationId xmlns:a16="http://schemas.microsoft.com/office/drawing/2014/main" id="{793CCB44-E848-400C-9D39-E06802056BE3}"/>
              </a:ext>
            </a:extLst>
          </p:cNvPr>
          <p:cNvSpPr/>
          <p:nvPr/>
        </p:nvSpPr>
        <p:spPr>
          <a:xfrm>
            <a:off x="6537872" y="2476257"/>
            <a:ext cx="2098191" cy="793650"/>
          </a:xfrm>
          <a:custGeom>
            <a:avLst/>
            <a:gdLst>
              <a:gd name="connsiteX0" fmla="*/ 0 w 2098191"/>
              <a:gd name="connsiteY0" fmla="*/ 0 h 793650"/>
              <a:gd name="connsiteX1" fmla="*/ 545530 w 2098191"/>
              <a:gd name="connsiteY1" fmla="*/ 0 h 793650"/>
              <a:gd name="connsiteX2" fmla="*/ 1049096 w 2098191"/>
              <a:gd name="connsiteY2" fmla="*/ 0 h 793650"/>
              <a:gd name="connsiteX3" fmla="*/ 1552661 w 2098191"/>
              <a:gd name="connsiteY3" fmla="*/ 0 h 793650"/>
              <a:gd name="connsiteX4" fmla="*/ 2098191 w 2098191"/>
              <a:gd name="connsiteY4" fmla="*/ 0 h 793650"/>
              <a:gd name="connsiteX5" fmla="*/ 2098191 w 2098191"/>
              <a:gd name="connsiteY5" fmla="*/ 380952 h 793650"/>
              <a:gd name="connsiteX6" fmla="*/ 2098191 w 2098191"/>
              <a:gd name="connsiteY6" fmla="*/ 793650 h 793650"/>
              <a:gd name="connsiteX7" fmla="*/ 1615607 w 2098191"/>
              <a:gd name="connsiteY7" fmla="*/ 793650 h 793650"/>
              <a:gd name="connsiteX8" fmla="*/ 1049096 w 2098191"/>
              <a:gd name="connsiteY8" fmla="*/ 793650 h 793650"/>
              <a:gd name="connsiteX9" fmla="*/ 503566 w 2098191"/>
              <a:gd name="connsiteY9" fmla="*/ 793650 h 793650"/>
              <a:gd name="connsiteX10" fmla="*/ 0 w 2098191"/>
              <a:gd name="connsiteY10" fmla="*/ 793650 h 793650"/>
              <a:gd name="connsiteX11" fmla="*/ 0 w 2098191"/>
              <a:gd name="connsiteY11" fmla="*/ 420635 h 793650"/>
              <a:gd name="connsiteX12" fmla="*/ 0 w 2098191"/>
              <a:gd name="connsiteY12"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098191" h="793650" fill="none" extrusionOk="0">
                <a:moveTo>
                  <a:pt x="0" y="0"/>
                </a:moveTo>
                <a:cubicBezTo>
                  <a:pt x="268393" y="-32832"/>
                  <a:pt x="425121" y="42117"/>
                  <a:pt x="545530" y="0"/>
                </a:cubicBezTo>
                <a:cubicBezTo>
                  <a:pt x="665939" y="-42117"/>
                  <a:pt x="828231" y="55974"/>
                  <a:pt x="1049096" y="0"/>
                </a:cubicBezTo>
                <a:cubicBezTo>
                  <a:pt x="1269961" y="-55974"/>
                  <a:pt x="1377200" y="46067"/>
                  <a:pt x="1552661" y="0"/>
                </a:cubicBezTo>
                <a:cubicBezTo>
                  <a:pt x="1728123" y="-46067"/>
                  <a:pt x="1941484" y="65030"/>
                  <a:pt x="2098191" y="0"/>
                </a:cubicBezTo>
                <a:cubicBezTo>
                  <a:pt x="2134955" y="172699"/>
                  <a:pt x="2091799" y="229302"/>
                  <a:pt x="2098191" y="380952"/>
                </a:cubicBezTo>
                <a:cubicBezTo>
                  <a:pt x="2104583" y="532602"/>
                  <a:pt x="2053952" y="654523"/>
                  <a:pt x="2098191" y="793650"/>
                </a:cubicBezTo>
                <a:cubicBezTo>
                  <a:pt x="1872081" y="796719"/>
                  <a:pt x="1818996" y="776148"/>
                  <a:pt x="1615607" y="793650"/>
                </a:cubicBezTo>
                <a:cubicBezTo>
                  <a:pt x="1412218" y="811152"/>
                  <a:pt x="1202339" y="741199"/>
                  <a:pt x="1049096" y="793650"/>
                </a:cubicBezTo>
                <a:cubicBezTo>
                  <a:pt x="895853" y="846101"/>
                  <a:pt x="721815" y="741641"/>
                  <a:pt x="503566" y="793650"/>
                </a:cubicBezTo>
                <a:cubicBezTo>
                  <a:pt x="285317" y="845659"/>
                  <a:pt x="176045" y="783630"/>
                  <a:pt x="0" y="793650"/>
                </a:cubicBezTo>
                <a:cubicBezTo>
                  <a:pt x="-33925" y="621929"/>
                  <a:pt x="28823" y="555731"/>
                  <a:pt x="0" y="420635"/>
                </a:cubicBezTo>
                <a:cubicBezTo>
                  <a:pt x="-28823" y="285539"/>
                  <a:pt x="38888" y="156609"/>
                  <a:pt x="0" y="0"/>
                </a:cubicBezTo>
                <a:close/>
              </a:path>
              <a:path w="2098191" h="793650" stroke="0" extrusionOk="0">
                <a:moveTo>
                  <a:pt x="0" y="0"/>
                </a:moveTo>
                <a:cubicBezTo>
                  <a:pt x="140181" y="-39463"/>
                  <a:pt x="292622" y="10496"/>
                  <a:pt x="503566" y="0"/>
                </a:cubicBezTo>
                <a:cubicBezTo>
                  <a:pt x="714510" y="-10496"/>
                  <a:pt x="860301" y="16963"/>
                  <a:pt x="986150" y="0"/>
                </a:cubicBezTo>
                <a:cubicBezTo>
                  <a:pt x="1111999" y="-16963"/>
                  <a:pt x="1331344" y="5804"/>
                  <a:pt x="1489716" y="0"/>
                </a:cubicBezTo>
                <a:cubicBezTo>
                  <a:pt x="1648088" y="-5804"/>
                  <a:pt x="1930255" y="4115"/>
                  <a:pt x="2098191" y="0"/>
                </a:cubicBezTo>
                <a:cubicBezTo>
                  <a:pt x="2138370" y="87611"/>
                  <a:pt x="2083082" y="285072"/>
                  <a:pt x="2098191" y="373016"/>
                </a:cubicBezTo>
                <a:cubicBezTo>
                  <a:pt x="2113300" y="460960"/>
                  <a:pt x="2084713" y="643494"/>
                  <a:pt x="2098191" y="793650"/>
                </a:cubicBezTo>
                <a:cubicBezTo>
                  <a:pt x="1968352" y="811157"/>
                  <a:pt x="1760779" y="781970"/>
                  <a:pt x="1615607" y="793650"/>
                </a:cubicBezTo>
                <a:cubicBezTo>
                  <a:pt x="1470435" y="805330"/>
                  <a:pt x="1247279" y="751249"/>
                  <a:pt x="1112041" y="793650"/>
                </a:cubicBezTo>
                <a:cubicBezTo>
                  <a:pt x="976803" y="836051"/>
                  <a:pt x="790665" y="758884"/>
                  <a:pt x="566512" y="793650"/>
                </a:cubicBezTo>
                <a:cubicBezTo>
                  <a:pt x="342359" y="828416"/>
                  <a:pt x="134773" y="753473"/>
                  <a:pt x="0" y="793650"/>
                </a:cubicBezTo>
                <a:cubicBezTo>
                  <a:pt x="-3912" y="706968"/>
                  <a:pt x="13641" y="540951"/>
                  <a:pt x="0" y="380952"/>
                </a:cubicBezTo>
                <a:cubicBezTo>
                  <a:pt x="-13641" y="220953"/>
                  <a:pt x="46" y="9335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française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62" name="TextBox 61">
            <a:hlinkClick r:id="" action="ppaction://noaction">
              <a:snd r:embed="rId6" name="s_1_alt.wav"/>
            </a:hlinkClick>
            <a:extLst>
              <a:ext uri="{FF2B5EF4-FFF2-40B4-BE49-F238E27FC236}">
                <a16:creationId xmlns:a16="http://schemas.microsoft.com/office/drawing/2014/main" id="{DD461C0E-D089-426E-95A2-7709ECE3633D}"/>
              </a:ext>
            </a:extLst>
          </p:cNvPr>
          <p:cNvSpPr txBox="1"/>
          <p:nvPr/>
        </p:nvSpPr>
        <p:spPr>
          <a:xfrm>
            <a:off x="190029" y="911515"/>
            <a:ext cx="1021298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002060"/>
                </a:solidFill>
                <a:effectLst/>
                <a:uLnTx/>
                <a:uFillTx/>
                <a:latin typeface="Century Gothic" panose="020B0502020202020204" pitchFamily="34" charset="0"/>
              </a:rPr>
              <a:t>1.  He has your French exercise book.</a:t>
            </a:r>
            <a:endPar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3" name="Google Shape;701;p62">
            <a:extLst>
              <a:ext uri="{FF2B5EF4-FFF2-40B4-BE49-F238E27FC236}">
                <a16:creationId xmlns:a16="http://schemas.microsoft.com/office/drawing/2014/main" id="{F0F731FD-BAE7-417A-B08A-823FEBAEACF3}"/>
              </a:ext>
            </a:extLst>
          </p:cNvPr>
          <p:cNvSpPr/>
          <p:nvPr/>
        </p:nvSpPr>
        <p:spPr>
          <a:xfrm>
            <a:off x="9748088" y="5146559"/>
            <a:ext cx="1396944" cy="793650"/>
          </a:xfrm>
          <a:custGeom>
            <a:avLst/>
            <a:gdLst>
              <a:gd name="connsiteX0" fmla="*/ 0 w 1396944"/>
              <a:gd name="connsiteY0" fmla="*/ 0 h 793650"/>
              <a:gd name="connsiteX1" fmla="*/ 437709 w 1396944"/>
              <a:gd name="connsiteY1" fmla="*/ 0 h 793650"/>
              <a:gd name="connsiteX2" fmla="*/ 875418 w 1396944"/>
              <a:gd name="connsiteY2" fmla="*/ 0 h 793650"/>
              <a:gd name="connsiteX3" fmla="*/ 1396944 w 1396944"/>
              <a:gd name="connsiteY3" fmla="*/ 0 h 793650"/>
              <a:gd name="connsiteX4" fmla="*/ 1396944 w 1396944"/>
              <a:gd name="connsiteY4" fmla="*/ 396825 h 793650"/>
              <a:gd name="connsiteX5" fmla="*/ 1396944 w 1396944"/>
              <a:gd name="connsiteY5" fmla="*/ 793650 h 793650"/>
              <a:gd name="connsiteX6" fmla="*/ 931296 w 1396944"/>
              <a:gd name="connsiteY6" fmla="*/ 793650 h 793650"/>
              <a:gd name="connsiteX7" fmla="*/ 465648 w 1396944"/>
              <a:gd name="connsiteY7" fmla="*/ 793650 h 793650"/>
              <a:gd name="connsiteX8" fmla="*/ 0 w 1396944"/>
              <a:gd name="connsiteY8" fmla="*/ 793650 h 793650"/>
              <a:gd name="connsiteX9" fmla="*/ 0 w 1396944"/>
              <a:gd name="connsiteY9" fmla="*/ 396825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32731" y="-48595"/>
                  <a:pt x="287609" y="22431"/>
                  <a:pt x="437709" y="0"/>
                </a:cubicBezTo>
                <a:cubicBezTo>
                  <a:pt x="587809" y="-22431"/>
                  <a:pt x="715368" y="34144"/>
                  <a:pt x="875418" y="0"/>
                </a:cubicBezTo>
                <a:cubicBezTo>
                  <a:pt x="1035468" y="-34144"/>
                  <a:pt x="1263267" y="31604"/>
                  <a:pt x="1396944" y="0"/>
                </a:cubicBezTo>
                <a:cubicBezTo>
                  <a:pt x="1421103" y="195642"/>
                  <a:pt x="1371327" y="304870"/>
                  <a:pt x="1396944" y="396825"/>
                </a:cubicBezTo>
                <a:cubicBezTo>
                  <a:pt x="1422561" y="488780"/>
                  <a:pt x="1365355" y="618557"/>
                  <a:pt x="1396944" y="793650"/>
                </a:cubicBezTo>
                <a:cubicBezTo>
                  <a:pt x="1232811" y="837834"/>
                  <a:pt x="1163259" y="754201"/>
                  <a:pt x="931296" y="793650"/>
                </a:cubicBezTo>
                <a:cubicBezTo>
                  <a:pt x="699333" y="833099"/>
                  <a:pt x="688405" y="752469"/>
                  <a:pt x="465648" y="793650"/>
                </a:cubicBezTo>
                <a:cubicBezTo>
                  <a:pt x="242891" y="834831"/>
                  <a:pt x="192613" y="792432"/>
                  <a:pt x="0" y="793650"/>
                </a:cubicBezTo>
                <a:cubicBezTo>
                  <a:pt x="-8219" y="690449"/>
                  <a:pt x="30858" y="576740"/>
                  <a:pt x="0" y="396825"/>
                </a:cubicBezTo>
                <a:cubicBezTo>
                  <a:pt x="-30858" y="216910"/>
                  <a:pt x="8543" y="143598"/>
                  <a:pt x="0" y="0"/>
                </a:cubicBezTo>
                <a:close/>
              </a:path>
              <a:path w="1396944" h="793650"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2990" y="181733"/>
                  <a:pt x="1369077" y="284671"/>
                  <a:pt x="1396944" y="373016"/>
                </a:cubicBezTo>
                <a:cubicBezTo>
                  <a:pt x="1424811" y="461361"/>
                  <a:pt x="1351730" y="678290"/>
                  <a:pt x="1396944" y="793650"/>
                </a:cubicBezTo>
                <a:cubicBezTo>
                  <a:pt x="1155093" y="833035"/>
                  <a:pt x="1128770" y="778295"/>
                  <a:pt x="903357" y="793650"/>
                </a:cubicBezTo>
                <a:cubicBezTo>
                  <a:pt x="677944" y="809005"/>
                  <a:pt x="556787" y="761223"/>
                  <a:pt x="409770" y="793650"/>
                </a:cubicBezTo>
                <a:cubicBezTo>
                  <a:pt x="262753" y="826077"/>
                  <a:pt x="180086" y="765113"/>
                  <a:pt x="0" y="793650"/>
                </a:cubicBezTo>
                <a:cubicBezTo>
                  <a:pt x="-16250" y="641606"/>
                  <a:pt x="2113" y="520739"/>
                  <a:pt x="0" y="388889"/>
                </a:cubicBezTo>
                <a:cubicBezTo>
                  <a:pt x="-2113" y="257039"/>
                  <a:pt x="45691" y="1717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y a</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pic>
        <p:nvPicPr>
          <p:cNvPr id="37" name="Graphic 36" descr="Teacher">
            <a:extLst>
              <a:ext uri="{FF2B5EF4-FFF2-40B4-BE49-F238E27FC236}">
                <a16:creationId xmlns:a16="http://schemas.microsoft.com/office/drawing/2014/main" id="{A719A2EF-9386-4CC6-B1C2-928BFF86495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345" y="-34109"/>
            <a:ext cx="914400" cy="914400"/>
          </a:xfrm>
          <a:prstGeom prst="rect">
            <a:avLst/>
          </a:prstGeom>
        </p:spPr>
      </p:pic>
      <p:sp>
        <p:nvSpPr>
          <p:cNvPr id="38" name="Speech Bubble: Rectangle with Corners Rounded 37">
            <a:extLst>
              <a:ext uri="{FF2B5EF4-FFF2-40B4-BE49-F238E27FC236}">
                <a16:creationId xmlns:a16="http://schemas.microsoft.com/office/drawing/2014/main" id="{01281712-6512-4B25-94C0-18D0DFC9E202}"/>
              </a:ext>
            </a:extLst>
          </p:cNvPr>
          <p:cNvSpPr/>
          <p:nvPr/>
        </p:nvSpPr>
        <p:spPr>
          <a:xfrm>
            <a:off x="1106294" y="147041"/>
            <a:ext cx="3191386"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sym typeface="Arial"/>
              </a:rPr>
              <a:t>. [(a)in]?</a:t>
            </a:r>
            <a:endParaRPr kumimoji="0" lang="en-GB" sz="1800" b="0" i="0" u="none" strike="noStrike" kern="1200" cap="none" spc="0" normalizeH="0" baseline="0" noProof="0" dirty="0">
              <a:ln>
                <a:noFill/>
              </a:ln>
              <a:solidFill>
                <a:prstClr val="white"/>
              </a:solidFill>
              <a:effectLst/>
              <a:uLnTx/>
              <a:uFillTx/>
              <a:latin typeface="Arial"/>
              <a:sym typeface="Arial"/>
            </a:endParaRPr>
          </a:p>
        </p:txBody>
      </p:sp>
      <p:sp>
        <p:nvSpPr>
          <p:cNvPr id="8" name="TextBox 7">
            <a:hlinkClick r:id="" action="ppaction://noaction">
              <a:snd r:embed="rId9" name="S_i.wav"/>
            </a:hlinkClick>
            <a:extLst>
              <a:ext uri="{FF2B5EF4-FFF2-40B4-BE49-F238E27FC236}">
                <a16:creationId xmlns:a16="http://schemas.microsoft.com/office/drawing/2014/main" id="{007EE6A2-E363-41D3-ABCF-807A35915558}"/>
              </a:ext>
            </a:extLst>
          </p:cNvPr>
          <p:cNvSpPr txBox="1"/>
          <p:nvPr/>
        </p:nvSpPr>
        <p:spPr>
          <a:xfrm>
            <a:off x="1145375" y="196299"/>
            <a:ext cx="315230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800" b="1" i="0" u="none" strike="noStrike" kern="1200" cap="none" spc="0" normalizeH="0" baseline="0" noProof="0" dirty="0">
                <a:ln>
                  <a:noFill/>
                </a:ln>
                <a:solidFill>
                  <a:srgbClr val="002060"/>
                </a:solidFill>
                <a:effectLst/>
                <a:uLnTx/>
                <a:uFillTx/>
                <a:latin typeface="Century Gothic" panose="020B0502020202020204" pitchFamily="34" charset="0"/>
              </a:rPr>
              <a:t>Parle en français.</a:t>
            </a:r>
          </a:p>
        </p:txBody>
      </p:sp>
    </p:spTree>
    <p:extLst>
      <p:ext uri="{BB962C8B-B14F-4D97-AF65-F5344CB8AC3E}">
        <p14:creationId xmlns:p14="http://schemas.microsoft.com/office/powerpoint/2010/main" val="3538366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500"/>
                                        <p:tgtEl>
                                          <p:spTgt spid="51"/>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fade">
                                      <p:cBhvr>
                                        <p:cTn id="11" dur="1500"/>
                                        <p:tgtEl>
                                          <p:spTgt spid="54"/>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1500"/>
                                        <p:tgtEl>
                                          <p:spTgt spid="48"/>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1500"/>
                                        <p:tgtEl>
                                          <p:spTgt spid="49"/>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fade">
                                      <p:cBhvr>
                                        <p:cTn id="23" dur="1500"/>
                                        <p:tgtEl>
                                          <p:spTgt spid="50"/>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29"/>
                                        </p:tgtEl>
                                        <p:attrNameLst>
                                          <p:attrName>fillcolor</p:attrName>
                                        </p:attrNameLst>
                                      </p:cBhvr>
                                      <p:to>
                                        <a:srgbClr val="92D050"/>
                                      </p:to>
                                    </p:animClr>
                                    <p:set>
                                      <p:cBhvr>
                                        <p:cTn id="28" dur="2000" fill="hold"/>
                                        <p:tgtEl>
                                          <p:spTgt spid="29"/>
                                        </p:tgtEl>
                                        <p:attrNameLst>
                                          <p:attrName>fill.type</p:attrName>
                                        </p:attrNameLst>
                                      </p:cBhvr>
                                      <p:to>
                                        <p:strVal val="solid"/>
                                      </p:to>
                                    </p:set>
                                    <p:set>
                                      <p:cBhvr>
                                        <p:cTn id="29" dur="2000" fill="hold"/>
                                        <p:tgtEl>
                                          <p:spTgt spid="29"/>
                                        </p:tgtEl>
                                        <p:attrNameLst>
                                          <p:attrName>fill.on</p:attrName>
                                        </p:attrNameLst>
                                      </p:cBhvr>
                                      <p:to>
                                        <p:strVal val="true"/>
                                      </p:to>
                                    </p:set>
                                  </p:childTnLst>
                                </p:cTn>
                              </p:par>
                            </p:childTnLst>
                          </p:cTn>
                        </p:par>
                      </p:childTnLst>
                    </p:cTn>
                  </p:par>
                  <p:par>
                    <p:cTn id="30" fill="hold">
                      <p:stCondLst>
                        <p:cond delay="indefinite"/>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47"/>
                                        </p:tgtEl>
                                        <p:attrNameLst>
                                          <p:attrName>fillcolor</p:attrName>
                                        </p:attrNameLst>
                                      </p:cBhvr>
                                      <p:to>
                                        <a:srgbClr val="92D050"/>
                                      </p:to>
                                    </p:animClr>
                                    <p:set>
                                      <p:cBhvr>
                                        <p:cTn id="34" dur="2000" fill="hold"/>
                                        <p:tgtEl>
                                          <p:spTgt spid="47"/>
                                        </p:tgtEl>
                                        <p:attrNameLst>
                                          <p:attrName>fill.type</p:attrName>
                                        </p:attrNameLst>
                                      </p:cBhvr>
                                      <p:to>
                                        <p:strVal val="solid"/>
                                      </p:to>
                                    </p:set>
                                    <p:set>
                                      <p:cBhvr>
                                        <p:cTn id="35" dur="2000" fill="hold"/>
                                        <p:tgtEl>
                                          <p:spTgt spid="47"/>
                                        </p:tgtEl>
                                        <p:attrNameLst>
                                          <p:attrName>fill.on</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35"/>
                                        </p:tgtEl>
                                        <p:attrNameLst>
                                          <p:attrName>fillcolor</p:attrName>
                                        </p:attrNameLst>
                                      </p:cBhvr>
                                      <p:to>
                                        <a:srgbClr val="92D050"/>
                                      </p:to>
                                    </p:animClr>
                                    <p:set>
                                      <p:cBhvr>
                                        <p:cTn id="40" dur="2000" fill="hold"/>
                                        <p:tgtEl>
                                          <p:spTgt spid="35"/>
                                        </p:tgtEl>
                                        <p:attrNameLst>
                                          <p:attrName>fill.type</p:attrName>
                                        </p:attrNameLst>
                                      </p:cBhvr>
                                      <p:to>
                                        <p:strVal val="solid"/>
                                      </p:to>
                                    </p:set>
                                    <p:set>
                                      <p:cBhvr>
                                        <p:cTn id="41" dur="2000" fill="hold"/>
                                        <p:tgtEl>
                                          <p:spTgt spid="35"/>
                                        </p:tgtEl>
                                        <p:attrNameLst>
                                          <p:attrName>fill.on</p:attrName>
                                        </p:attrNameLst>
                                      </p:cBhvr>
                                      <p:to>
                                        <p:strVal val="true"/>
                                      </p:to>
                                    </p:set>
                                  </p:childTnLst>
                                </p:cTn>
                              </p:par>
                            </p:childTnLst>
                          </p:cTn>
                        </p:par>
                      </p:childTnLst>
                    </p:cTn>
                  </p:par>
                  <p:par>
                    <p:cTn id="42" fill="hold">
                      <p:stCondLst>
                        <p:cond delay="indefinite"/>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55"/>
                                        </p:tgtEl>
                                        <p:attrNameLst>
                                          <p:attrName>fillcolor</p:attrName>
                                        </p:attrNameLst>
                                      </p:cBhvr>
                                      <p:to>
                                        <a:srgbClr val="92D050"/>
                                      </p:to>
                                    </p:animClr>
                                    <p:set>
                                      <p:cBhvr>
                                        <p:cTn id="46" dur="2000" fill="hold"/>
                                        <p:tgtEl>
                                          <p:spTgt spid="55"/>
                                        </p:tgtEl>
                                        <p:attrNameLst>
                                          <p:attrName>fill.type</p:attrName>
                                        </p:attrNameLst>
                                      </p:cBhvr>
                                      <p:to>
                                        <p:strVal val="solid"/>
                                      </p:to>
                                    </p:set>
                                    <p:set>
                                      <p:cBhvr>
                                        <p:cTn id="47" dur="2000" fill="hold"/>
                                        <p:tgtEl>
                                          <p:spTgt spid="55"/>
                                        </p:tgtEl>
                                        <p:attrNameLst>
                                          <p:attrName>fill.on</p:attrName>
                                        </p:attrNameLst>
                                      </p:cBhvr>
                                      <p:to>
                                        <p:strVal val="true"/>
                                      </p:to>
                                    </p:set>
                                  </p:childTnLst>
                                </p:cTn>
                              </p:par>
                            </p:childTnLst>
                          </p:cTn>
                        </p:par>
                      </p:childTnLst>
                    </p:cTn>
                  </p:par>
                  <p:par>
                    <p:cTn id="48" fill="hold">
                      <p:stCondLst>
                        <p:cond delay="indefinite"/>
                      </p:stCondLst>
                      <p:childTnLst>
                        <p:par>
                          <p:cTn id="49" fill="hold">
                            <p:stCondLst>
                              <p:cond delay="0"/>
                            </p:stCondLst>
                            <p:childTnLst>
                              <p:par>
                                <p:cTn id="50" presetID="1" presetClass="emph" presetSubtype="2" fill="hold" nodeType="clickEffect">
                                  <p:stCondLst>
                                    <p:cond delay="0"/>
                                  </p:stCondLst>
                                  <p:childTnLst>
                                    <p:animClr clrSpc="rgb" dir="cw">
                                      <p:cBhvr>
                                        <p:cTn id="51" dur="2000" fill="hold"/>
                                        <p:tgtEl>
                                          <p:spTgt spid="60"/>
                                        </p:tgtEl>
                                        <p:attrNameLst>
                                          <p:attrName>fillcolor</p:attrName>
                                        </p:attrNameLst>
                                      </p:cBhvr>
                                      <p:to>
                                        <a:srgbClr val="92D050"/>
                                      </p:to>
                                    </p:animClr>
                                    <p:set>
                                      <p:cBhvr>
                                        <p:cTn id="52" dur="2000" fill="hold"/>
                                        <p:tgtEl>
                                          <p:spTgt spid="60"/>
                                        </p:tgtEl>
                                        <p:attrNameLst>
                                          <p:attrName>fill.type</p:attrName>
                                        </p:attrNameLst>
                                      </p:cBhvr>
                                      <p:to>
                                        <p:strVal val="solid"/>
                                      </p:to>
                                    </p:set>
                                    <p:set>
                                      <p:cBhvr>
                                        <p:cTn id="53" dur="2000" fill="hold"/>
                                        <p:tgtEl>
                                          <p:spTgt spid="6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20851" y="1049215"/>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3837" y="12477"/>
            <a:ext cx="1098163" cy="1101542"/>
          </a:xfrm>
          <a:prstGeom prst="rect">
            <a:avLst/>
          </a:prstGeom>
        </p:spPr>
      </p:pic>
      <p:pic>
        <p:nvPicPr>
          <p:cNvPr id="43" name="Picture 42" descr="Icon&#10;&#10;Description automatically generated">
            <a:extLst>
              <a:ext uri="{FF2B5EF4-FFF2-40B4-BE49-F238E27FC236}">
                <a16:creationId xmlns:a16="http://schemas.microsoft.com/office/drawing/2014/main" id="{E6E70CF5-C7A5-4D88-A170-BA82C65DD567}"/>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01161" y="18513"/>
            <a:ext cx="1101542" cy="1101542"/>
          </a:xfrm>
          <a:prstGeom prst="rect">
            <a:avLst/>
          </a:prstGeom>
        </p:spPr>
      </p:pic>
      <p:sp>
        <p:nvSpPr>
          <p:cNvPr id="44" name="Title 2">
            <a:extLst>
              <a:ext uri="{FF2B5EF4-FFF2-40B4-BE49-F238E27FC236}">
                <a16:creationId xmlns:a16="http://schemas.microsoft.com/office/drawing/2014/main" id="{538A3AE3-EFE0-40D4-9A76-7F6801C7A3CE}"/>
              </a:ext>
            </a:extLst>
          </p:cNvPr>
          <p:cNvSpPr txBox="1">
            <a:spLocks/>
          </p:cNvSpPr>
          <p:nvPr/>
        </p:nvSpPr>
        <p:spPr>
          <a:xfrm>
            <a:off x="10227932" y="1052494"/>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rPr>
              <a:t>lire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pic>
        <p:nvPicPr>
          <p:cNvPr id="27" name="Picture 26">
            <a:extLst>
              <a:ext uri="{FF2B5EF4-FFF2-40B4-BE49-F238E27FC236}">
                <a16:creationId xmlns:a16="http://schemas.microsoft.com/office/drawing/2014/main" id="{06687999-E4F9-4E06-83DE-41BDB3848486}"/>
              </a:ext>
            </a:extLst>
          </p:cNvPr>
          <p:cNvPicPr>
            <a:picLocks noChangeAspect="1"/>
          </p:cNvPicPr>
          <p:nvPr/>
        </p:nvPicPr>
        <p:blipFill>
          <a:blip r:embed="rId5"/>
          <a:stretch>
            <a:fillRect/>
          </a:stretch>
        </p:blipFill>
        <p:spPr>
          <a:xfrm>
            <a:off x="-342983" y="1852967"/>
            <a:ext cx="6066046" cy="4773582"/>
          </a:xfrm>
          <a:prstGeom prst="rect">
            <a:avLst/>
          </a:prstGeom>
        </p:spPr>
      </p:pic>
      <p:sp>
        <p:nvSpPr>
          <p:cNvPr id="28" name="Google Shape;696;p62">
            <a:extLst>
              <a:ext uri="{FF2B5EF4-FFF2-40B4-BE49-F238E27FC236}">
                <a16:creationId xmlns:a16="http://schemas.microsoft.com/office/drawing/2014/main" id="{2198E32D-967A-4716-B897-36AB9E9FF545}"/>
              </a:ext>
            </a:extLst>
          </p:cNvPr>
          <p:cNvSpPr/>
          <p:nvPr/>
        </p:nvSpPr>
        <p:spPr>
          <a:xfrm>
            <a:off x="3549916" y="2249793"/>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Arial"/>
            </a:endParaRPr>
          </a:p>
        </p:txBody>
      </p:sp>
      <p:sp>
        <p:nvSpPr>
          <p:cNvPr id="29" name="Google Shape;695;p62">
            <a:extLst>
              <a:ext uri="{FF2B5EF4-FFF2-40B4-BE49-F238E27FC236}">
                <a16:creationId xmlns:a16="http://schemas.microsoft.com/office/drawing/2014/main" id="{BE28A79F-3E39-438A-8D38-1521C9218379}"/>
              </a:ext>
            </a:extLst>
          </p:cNvPr>
          <p:cNvSpPr/>
          <p:nvPr/>
        </p:nvSpPr>
        <p:spPr>
          <a:xfrm>
            <a:off x="6478854" y="5986966"/>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Tu</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0" name="Google Shape;697;p62">
            <a:extLst>
              <a:ext uri="{FF2B5EF4-FFF2-40B4-BE49-F238E27FC236}">
                <a16:creationId xmlns:a16="http://schemas.microsoft.com/office/drawing/2014/main" id="{430B28B8-2EA7-4D5A-BFFA-493641EFD3EC}"/>
              </a:ext>
            </a:extLst>
          </p:cNvPr>
          <p:cNvSpPr/>
          <p:nvPr/>
        </p:nvSpPr>
        <p:spPr>
          <a:xfrm>
            <a:off x="8141958" y="6007364"/>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Il</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1" name="Google Shape;698;p62">
            <a:extLst>
              <a:ext uri="{FF2B5EF4-FFF2-40B4-BE49-F238E27FC236}">
                <a16:creationId xmlns:a16="http://schemas.microsoft.com/office/drawing/2014/main" id="{991FF3AB-9E32-4F94-B38E-28A0256CB625}"/>
              </a:ext>
            </a:extLst>
          </p:cNvPr>
          <p:cNvSpPr/>
          <p:nvPr/>
        </p:nvSpPr>
        <p:spPr>
          <a:xfrm>
            <a:off x="4740544" y="5986966"/>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Elle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2" name="Google Shape;701;p62">
            <a:extLst>
              <a:ext uri="{FF2B5EF4-FFF2-40B4-BE49-F238E27FC236}">
                <a16:creationId xmlns:a16="http://schemas.microsoft.com/office/drawing/2014/main" id="{788B1B2F-7FE3-4825-BD0B-3375371FD30F}"/>
              </a:ext>
            </a:extLst>
          </p:cNvPr>
          <p:cNvSpPr/>
          <p:nvPr/>
        </p:nvSpPr>
        <p:spPr>
          <a:xfrm>
            <a:off x="8246026" y="5130752"/>
            <a:ext cx="1396944" cy="793650"/>
          </a:xfrm>
          <a:custGeom>
            <a:avLst/>
            <a:gdLst>
              <a:gd name="connsiteX0" fmla="*/ 0 w 1396944"/>
              <a:gd name="connsiteY0" fmla="*/ 0 h 793650"/>
              <a:gd name="connsiteX1" fmla="*/ 437709 w 1396944"/>
              <a:gd name="connsiteY1" fmla="*/ 0 h 793650"/>
              <a:gd name="connsiteX2" fmla="*/ 875418 w 1396944"/>
              <a:gd name="connsiteY2" fmla="*/ 0 h 793650"/>
              <a:gd name="connsiteX3" fmla="*/ 1396944 w 1396944"/>
              <a:gd name="connsiteY3" fmla="*/ 0 h 793650"/>
              <a:gd name="connsiteX4" fmla="*/ 1396944 w 1396944"/>
              <a:gd name="connsiteY4" fmla="*/ 396825 h 793650"/>
              <a:gd name="connsiteX5" fmla="*/ 1396944 w 1396944"/>
              <a:gd name="connsiteY5" fmla="*/ 793650 h 793650"/>
              <a:gd name="connsiteX6" fmla="*/ 931296 w 1396944"/>
              <a:gd name="connsiteY6" fmla="*/ 793650 h 793650"/>
              <a:gd name="connsiteX7" fmla="*/ 465648 w 1396944"/>
              <a:gd name="connsiteY7" fmla="*/ 793650 h 793650"/>
              <a:gd name="connsiteX8" fmla="*/ 0 w 1396944"/>
              <a:gd name="connsiteY8" fmla="*/ 793650 h 793650"/>
              <a:gd name="connsiteX9" fmla="*/ 0 w 1396944"/>
              <a:gd name="connsiteY9" fmla="*/ 396825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32731" y="-48595"/>
                  <a:pt x="287609" y="22431"/>
                  <a:pt x="437709" y="0"/>
                </a:cubicBezTo>
                <a:cubicBezTo>
                  <a:pt x="587809" y="-22431"/>
                  <a:pt x="715368" y="34144"/>
                  <a:pt x="875418" y="0"/>
                </a:cubicBezTo>
                <a:cubicBezTo>
                  <a:pt x="1035468" y="-34144"/>
                  <a:pt x="1263267" y="31604"/>
                  <a:pt x="1396944" y="0"/>
                </a:cubicBezTo>
                <a:cubicBezTo>
                  <a:pt x="1421103" y="195642"/>
                  <a:pt x="1371327" y="304870"/>
                  <a:pt x="1396944" y="396825"/>
                </a:cubicBezTo>
                <a:cubicBezTo>
                  <a:pt x="1422561" y="488780"/>
                  <a:pt x="1365355" y="618557"/>
                  <a:pt x="1396944" y="793650"/>
                </a:cubicBezTo>
                <a:cubicBezTo>
                  <a:pt x="1232811" y="837834"/>
                  <a:pt x="1163259" y="754201"/>
                  <a:pt x="931296" y="793650"/>
                </a:cubicBezTo>
                <a:cubicBezTo>
                  <a:pt x="699333" y="833099"/>
                  <a:pt x="688405" y="752469"/>
                  <a:pt x="465648" y="793650"/>
                </a:cubicBezTo>
                <a:cubicBezTo>
                  <a:pt x="242891" y="834831"/>
                  <a:pt x="192613" y="792432"/>
                  <a:pt x="0" y="793650"/>
                </a:cubicBezTo>
                <a:cubicBezTo>
                  <a:pt x="-8219" y="690449"/>
                  <a:pt x="30858" y="576740"/>
                  <a:pt x="0" y="396825"/>
                </a:cubicBezTo>
                <a:cubicBezTo>
                  <a:pt x="-30858" y="216910"/>
                  <a:pt x="8543" y="143598"/>
                  <a:pt x="0" y="0"/>
                </a:cubicBezTo>
                <a:close/>
              </a:path>
              <a:path w="1396944" h="793650"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2990" y="181733"/>
                  <a:pt x="1369077" y="284671"/>
                  <a:pt x="1396944" y="373016"/>
                </a:cubicBezTo>
                <a:cubicBezTo>
                  <a:pt x="1424811" y="461361"/>
                  <a:pt x="1351730" y="678290"/>
                  <a:pt x="1396944" y="793650"/>
                </a:cubicBezTo>
                <a:cubicBezTo>
                  <a:pt x="1155093" y="833035"/>
                  <a:pt x="1128770" y="778295"/>
                  <a:pt x="903357" y="793650"/>
                </a:cubicBezTo>
                <a:cubicBezTo>
                  <a:pt x="677944" y="809005"/>
                  <a:pt x="556787" y="761223"/>
                  <a:pt x="409770" y="793650"/>
                </a:cubicBezTo>
                <a:cubicBezTo>
                  <a:pt x="262753" y="826077"/>
                  <a:pt x="180086" y="765113"/>
                  <a:pt x="0" y="793650"/>
                </a:cubicBezTo>
                <a:cubicBezTo>
                  <a:pt x="-16250" y="641606"/>
                  <a:pt x="2113" y="520739"/>
                  <a:pt x="0" y="388889"/>
                </a:cubicBezTo>
                <a:cubicBezTo>
                  <a:pt x="-2113" y="257039"/>
                  <a:pt x="45691" y="1717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3" name="Google Shape;702;p62">
            <a:extLst>
              <a:ext uri="{FF2B5EF4-FFF2-40B4-BE49-F238E27FC236}">
                <a16:creationId xmlns:a16="http://schemas.microsoft.com/office/drawing/2014/main" id="{93E4B6D2-BEE3-4CA1-86EC-42D52B6601C2}"/>
              </a:ext>
            </a:extLst>
          </p:cNvPr>
          <p:cNvSpPr/>
          <p:nvPr/>
        </p:nvSpPr>
        <p:spPr>
          <a:xfrm>
            <a:off x="4747621" y="4254140"/>
            <a:ext cx="1504248" cy="793650"/>
          </a:xfrm>
          <a:custGeom>
            <a:avLst/>
            <a:gdLst>
              <a:gd name="connsiteX0" fmla="*/ 0 w 1504248"/>
              <a:gd name="connsiteY0" fmla="*/ 0 h 793650"/>
              <a:gd name="connsiteX1" fmla="*/ 501416 w 1504248"/>
              <a:gd name="connsiteY1" fmla="*/ 0 h 793650"/>
              <a:gd name="connsiteX2" fmla="*/ 1032917 w 1504248"/>
              <a:gd name="connsiteY2" fmla="*/ 0 h 793650"/>
              <a:gd name="connsiteX3" fmla="*/ 1504248 w 1504248"/>
              <a:gd name="connsiteY3" fmla="*/ 0 h 793650"/>
              <a:gd name="connsiteX4" fmla="*/ 1504248 w 1504248"/>
              <a:gd name="connsiteY4" fmla="*/ 396825 h 793650"/>
              <a:gd name="connsiteX5" fmla="*/ 1504248 w 1504248"/>
              <a:gd name="connsiteY5" fmla="*/ 793650 h 793650"/>
              <a:gd name="connsiteX6" fmla="*/ 1002832 w 1504248"/>
              <a:gd name="connsiteY6" fmla="*/ 793650 h 793650"/>
              <a:gd name="connsiteX7" fmla="*/ 471331 w 1504248"/>
              <a:gd name="connsiteY7" fmla="*/ 793650 h 793650"/>
              <a:gd name="connsiteX8" fmla="*/ 0 w 1504248"/>
              <a:gd name="connsiteY8" fmla="*/ 793650 h 793650"/>
              <a:gd name="connsiteX9" fmla="*/ 0 w 1504248"/>
              <a:gd name="connsiteY9" fmla="*/ 388889 h 793650"/>
              <a:gd name="connsiteX10" fmla="*/ 0 w 1504248"/>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04248" h="793650" fill="none" extrusionOk="0">
                <a:moveTo>
                  <a:pt x="0" y="0"/>
                </a:moveTo>
                <a:cubicBezTo>
                  <a:pt x="168740" y="-26153"/>
                  <a:pt x="273055" y="14506"/>
                  <a:pt x="501416" y="0"/>
                </a:cubicBezTo>
                <a:cubicBezTo>
                  <a:pt x="729777" y="-14506"/>
                  <a:pt x="912855" y="19419"/>
                  <a:pt x="1032917" y="0"/>
                </a:cubicBezTo>
                <a:cubicBezTo>
                  <a:pt x="1152979" y="-19419"/>
                  <a:pt x="1330354" y="41709"/>
                  <a:pt x="1504248" y="0"/>
                </a:cubicBezTo>
                <a:cubicBezTo>
                  <a:pt x="1535707" y="147357"/>
                  <a:pt x="1477014" y="242389"/>
                  <a:pt x="1504248" y="396825"/>
                </a:cubicBezTo>
                <a:cubicBezTo>
                  <a:pt x="1531482" y="551262"/>
                  <a:pt x="1470152" y="687806"/>
                  <a:pt x="1504248" y="793650"/>
                </a:cubicBezTo>
                <a:cubicBezTo>
                  <a:pt x="1319808" y="794562"/>
                  <a:pt x="1135130" y="758680"/>
                  <a:pt x="1002832" y="793650"/>
                </a:cubicBezTo>
                <a:cubicBezTo>
                  <a:pt x="870534" y="828620"/>
                  <a:pt x="694072" y="748641"/>
                  <a:pt x="471331" y="793650"/>
                </a:cubicBezTo>
                <a:cubicBezTo>
                  <a:pt x="248590" y="838659"/>
                  <a:pt x="191940" y="770538"/>
                  <a:pt x="0" y="793650"/>
                </a:cubicBezTo>
                <a:cubicBezTo>
                  <a:pt x="-3588" y="679834"/>
                  <a:pt x="42863" y="503887"/>
                  <a:pt x="0" y="388889"/>
                </a:cubicBezTo>
                <a:cubicBezTo>
                  <a:pt x="-42863" y="273891"/>
                  <a:pt x="22479" y="167721"/>
                  <a:pt x="0" y="0"/>
                </a:cubicBezTo>
                <a:close/>
              </a:path>
              <a:path w="1504248" h="793650" stroke="0" extrusionOk="0">
                <a:moveTo>
                  <a:pt x="0" y="0"/>
                </a:moveTo>
                <a:cubicBezTo>
                  <a:pt x="183360" y="-7356"/>
                  <a:pt x="243971" y="13620"/>
                  <a:pt x="486374" y="0"/>
                </a:cubicBezTo>
                <a:cubicBezTo>
                  <a:pt x="728777" y="-13620"/>
                  <a:pt x="822971" y="3790"/>
                  <a:pt x="972747" y="0"/>
                </a:cubicBezTo>
                <a:cubicBezTo>
                  <a:pt x="1122523" y="-3790"/>
                  <a:pt x="1366359" y="20857"/>
                  <a:pt x="1504248" y="0"/>
                </a:cubicBezTo>
                <a:cubicBezTo>
                  <a:pt x="1528591" y="168992"/>
                  <a:pt x="1462154" y="260866"/>
                  <a:pt x="1504248" y="388889"/>
                </a:cubicBezTo>
                <a:cubicBezTo>
                  <a:pt x="1546342" y="516912"/>
                  <a:pt x="1485917" y="597580"/>
                  <a:pt x="1504248" y="793650"/>
                </a:cubicBezTo>
                <a:cubicBezTo>
                  <a:pt x="1355964" y="836195"/>
                  <a:pt x="1162456" y="740457"/>
                  <a:pt x="972747" y="793650"/>
                </a:cubicBezTo>
                <a:cubicBezTo>
                  <a:pt x="783038" y="846843"/>
                  <a:pt x="587036" y="792770"/>
                  <a:pt x="441246" y="793650"/>
                </a:cubicBezTo>
                <a:cubicBezTo>
                  <a:pt x="295456" y="794530"/>
                  <a:pt x="193752" y="753420"/>
                  <a:pt x="0" y="793650"/>
                </a:cubicBezTo>
                <a:cubicBezTo>
                  <a:pt x="-27622" y="665569"/>
                  <a:pt x="36651" y="556940"/>
                  <a:pt x="0" y="388889"/>
                </a:cubicBezTo>
                <a:cubicBezTo>
                  <a:pt x="-36651" y="220838"/>
                  <a:pt x="35706" y="116771"/>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ton</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4" name="Google Shape;703;p62">
            <a:extLst>
              <a:ext uri="{FF2B5EF4-FFF2-40B4-BE49-F238E27FC236}">
                <a16:creationId xmlns:a16="http://schemas.microsoft.com/office/drawing/2014/main" id="{88D0E2C6-793E-4E6D-AC58-6CAB5AEB584B}"/>
              </a:ext>
            </a:extLst>
          </p:cNvPr>
          <p:cNvSpPr/>
          <p:nvPr/>
        </p:nvSpPr>
        <p:spPr>
          <a:xfrm>
            <a:off x="9630851" y="4239393"/>
            <a:ext cx="1569526" cy="793650"/>
          </a:xfrm>
          <a:custGeom>
            <a:avLst/>
            <a:gdLst>
              <a:gd name="connsiteX0" fmla="*/ 0 w 1569526"/>
              <a:gd name="connsiteY0" fmla="*/ 0 h 793650"/>
              <a:gd name="connsiteX1" fmla="*/ 538871 w 1569526"/>
              <a:gd name="connsiteY1" fmla="*/ 0 h 793650"/>
              <a:gd name="connsiteX2" fmla="*/ 1046351 w 1569526"/>
              <a:gd name="connsiteY2" fmla="*/ 0 h 793650"/>
              <a:gd name="connsiteX3" fmla="*/ 1569526 w 1569526"/>
              <a:gd name="connsiteY3" fmla="*/ 0 h 793650"/>
              <a:gd name="connsiteX4" fmla="*/ 1569526 w 1569526"/>
              <a:gd name="connsiteY4" fmla="*/ 380952 h 793650"/>
              <a:gd name="connsiteX5" fmla="*/ 1569526 w 1569526"/>
              <a:gd name="connsiteY5" fmla="*/ 793650 h 793650"/>
              <a:gd name="connsiteX6" fmla="*/ 1014960 w 1569526"/>
              <a:gd name="connsiteY6" fmla="*/ 793650 h 793650"/>
              <a:gd name="connsiteX7" fmla="*/ 538871 w 1569526"/>
              <a:gd name="connsiteY7" fmla="*/ 793650 h 793650"/>
              <a:gd name="connsiteX8" fmla="*/ 0 w 1569526"/>
              <a:gd name="connsiteY8" fmla="*/ 793650 h 793650"/>
              <a:gd name="connsiteX9" fmla="*/ 0 w 1569526"/>
              <a:gd name="connsiteY9" fmla="*/ 396825 h 793650"/>
              <a:gd name="connsiteX10" fmla="*/ 0 w 1569526"/>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9526" h="793650" fill="none" extrusionOk="0">
                <a:moveTo>
                  <a:pt x="0" y="0"/>
                </a:moveTo>
                <a:cubicBezTo>
                  <a:pt x="126204" y="-18763"/>
                  <a:pt x="305281" y="47411"/>
                  <a:pt x="538871" y="0"/>
                </a:cubicBezTo>
                <a:cubicBezTo>
                  <a:pt x="772461" y="-47411"/>
                  <a:pt x="813512" y="23989"/>
                  <a:pt x="1046351" y="0"/>
                </a:cubicBezTo>
                <a:cubicBezTo>
                  <a:pt x="1279190" y="-23989"/>
                  <a:pt x="1325075" y="17949"/>
                  <a:pt x="1569526" y="0"/>
                </a:cubicBezTo>
                <a:cubicBezTo>
                  <a:pt x="1589066" y="164573"/>
                  <a:pt x="1531764" y="254579"/>
                  <a:pt x="1569526" y="380952"/>
                </a:cubicBezTo>
                <a:cubicBezTo>
                  <a:pt x="1607288" y="507325"/>
                  <a:pt x="1559101" y="654280"/>
                  <a:pt x="1569526" y="793650"/>
                </a:cubicBezTo>
                <a:cubicBezTo>
                  <a:pt x="1425879" y="821065"/>
                  <a:pt x="1161220" y="786828"/>
                  <a:pt x="1014960" y="793650"/>
                </a:cubicBezTo>
                <a:cubicBezTo>
                  <a:pt x="868700" y="800472"/>
                  <a:pt x="700620" y="764461"/>
                  <a:pt x="538871" y="793650"/>
                </a:cubicBezTo>
                <a:cubicBezTo>
                  <a:pt x="377122" y="822839"/>
                  <a:pt x="138636" y="776456"/>
                  <a:pt x="0" y="793650"/>
                </a:cubicBezTo>
                <a:cubicBezTo>
                  <a:pt x="-158" y="685495"/>
                  <a:pt x="21881" y="589833"/>
                  <a:pt x="0" y="396825"/>
                </a:cubicBezTo>
                <a:cubicBezTo>
                  <a:pt x="-21881" y="203818"/>
                  <a:pt x="7696" y="89522"/>
                  <a:pt x="0" y="0"/>
                </a:cubicBezTo>
                <a:close/>
              </a:path>
              <a:path w="1569526" h="793650" stroke="0" extrusionOk="0">
                <a:moveTo>
                  <a:pt x="0" y="0"/>
                </a:moveTo>
                <a:cubicBezTo>
                  <a:pt x="191012" y="-8367"/>
                  <a:pt x="265377" y="28873"/>
                  <a:pt x="507480" y="0"/>
                </a:cubicBezTo>
                <a:cubicBezTo>
                  <a:pt x="749583" y="-28873"/>
                  <a:pt x="850157" y="32340"/>
                  <a:pt x="1046351" y="0"/>
                </a:cubicBezTo>
                <a:cubicBezTo>
                  <a:pt x="1242545" y="-32340"/>
                  <a:pt x="1350522" y="50711"/>
                  <a:pt x="1569526" y="0"/>
                </a:cubicBezTo>
                <a:cubicBezTo>
                  <a:pt x="1579870" y="142727"/>
                  <a:pt x="1550188" y="219759"/>
                  <a:pt x="1569526" y="373016"/>
                </a:cubicBezTo>
                <a:cubicBezTo>
                  <a:pt x="1588864" y="526273"/>
                  <a:pt x="1527278" y="618654"/>
                  <a:pt x="1569526" y="793650"/>
                </a:cubicBezTo>
                <a:cubicBezTo>
                  <a:pt x="1419909" y="848523"/>
                  <a:pt x="1273873" y="737580"/>
                  <a:pt x="1014960" y="793650"/>
                </a:cubicBezTo>
                <a:cubicBezTo>
                  <a:pt x="756047" y="849720"/>
                  <a:pt x="715001" y="761487"/>
                  <a:pt x="491785" y="793650"/>
                </a:cubicBezTo>
                <a:cubicBezTo>
                  <a:pt x="268569" y="825813"/>
                  <a:pt x="145332" y="736254"/>
                  <a:pt x="0" y="793650"/>
                </a:cubicBezTo>
                <a:cubicBezTo>
                  <a:pt x="-34543" y="641800"/>
                  <a:pt x="21440" y="482454"/>
                  <a:pt x="0" y="388889"/>
                </a:cubicBezTo>
                <a:cubicBezTo>
                  <a:pt x="-21440" y="295324"/>
                  <a:pt x="42846" y="13070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un</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5" name="Google Shape;702;p62">
            <a:extLst>
              <a:ext uri="{FF2B5EF4-FFF2-40B4-BE49-F238E27FC236}">
                <a16:creationId xmlns:a16="http://schemas.microsoft.com/office/drawing/2014/main" id="{983D95FF-6ACC-40F3-A280-8CE89ED143D2}"/>
              </a:ext>
            </a:extLst>
          </p:cNvPr>
          <p:cNvSpPr/>
          <p:nvPr/>
        </p:nvSpPr>
        <p:spPr>
          <a:xfrm>
            <a:off x="6376773" y="4235005"/>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mon</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6" name="Google Shape;703;p62">
            <a:extLst>
              <a:ext uri="{FF2B5EF4-FFF2-40B4-BE49-F238E27FC236}">
                <a16:creationId xmlns:a16="http://schemas.microsoft.com/office/drawing/2014/main" id="{C1AF5550-D086-400C-854A-3AA910FFDCAB}"/>
              </a:ext>
            </a:extLst>
          </p:cNvPr>
          <p:cNvSpPr/>
          <p:nvPr/>
        </p:nvSpPr>
        <p:spPr>
          <a:xfrm>
            <a:off x="8135373" y="4254140"/>
            <a:ext cx="1384150" cy="793650"/>
          </a:xfrm>
          <a:custGeom>
            <a:avLst/>
            <a:gdLst>
              <a:gd name="connsiteX0" fmla="*/ 0 w 1384150"/>
              <a:gd name="connsiteY0" fmla="*/ 0 h 793650"/>
              <a:gd name="connsiteX1" fmla="*/ 419859 w 1384150"/>
              <a:gd name="connsiteY1" fmla="*/ 0 h 793650"/>
              <a:gd name="connsiteX2" fmla="*/ 867401 w 1384150"/>
              <a:gd name="connsiteY2" fmla="*/ 0 h 793650"/>
              <a:gd name="connsiteX3" fmla="*/ 1384150 w 1384150"/>
              <a:gd name="connsiteY3" fmla="*/ 0 h 793650"/>
              <a:gd name="connsiteX4" fmla="*/ 1384150 w 1384150"/>
              <a:gd name="connsiteY4" fmla="*/ 388889 h 793650"/>
              <a:gd name="connsiteX5" fmla="*/ 1384150 w 1384150"/>
              <a:gd name="connsiteY5" fmla="*/ 793650 h 793650"/>
              <a:gd name="connsiteX6" fmla="*/ 895084 w 1384150"/>
              <a:gd name="connsiteY6" fmla="*/ 793650 h 793650"/>
              <a:gd name="connsiteX7" fmla="*/ 475225 w 1384150"/>
              <a:gd name="connsiteY7" fmla="*/ 793650 h 793650"/>
              <a:gd name="connsiteX8" fmla="*/ 0 w 1384150"/>
              <a:gd name="connsiteY8" fmla="*/ 793650 h 793650"/>
              <a:gd name="connsiteX9" fmla="*/ 0 w 1384150"/>
              <a:gd name="connsiteY9" fmla="*/ 404762 h 793650"/>
              <a:gd name="connsiteX10" fmla="*/ 0 w 1384150"/>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4150" h="793650" fill="none" extrusionOk="0">
                <a:moveTo>
                  <a:pt x="0" y="0"/>
                </a:moveTo>
                <a:cubicBezTo>
                  <a:pt x="188470" y="-34123"/>
                  <a:pt x="313078" y="37820"/>
                  <a:pt x="419859" y="0"/>
                </a:cubicBezTo>
                <a:cubicBezTo>
                  <a:pt x="526640" y="-37820"/>
                  <a:pt x="656504" y="19987"/>
                  <a:pt x="867401" y="0"/>
                </a:cubicBezTo>
                <a:cubicBezTo>
                  <a:pt x="1078298" y="-19987"/>
                  <a:pt x="1256045" y="54584"/>
                  <a:pt x="1384150" y="0"/>
                </a:cubicBezTo>
                <a:cubicBezTo>
                  <a:pt x="1402793" y="152116"/>
                  <a:pt x="1382132" y="285507"/>
                  <a:pt x="1384150" y="388889"/>
                </a:cubicBezTo>
                <a:cubicBezTo>
                  <a:pt x="1386168" y="492271"/>
                  <a:pt x="1355304" y="647348"/>
                  <a:pt x="1384150" y="793650"/>
                </a:cubicBezTo>
                <a:cubicBezTo>
                  <a:pt x="1237887" y="829841"/>
                  <a:pt x="1030859" y="762856"/>
                  <a:pt x="895084" y="793650"/>
                </a:cubicBezTo>
                <a:cubicBezTo>
                  <a:pt x="759309" y="824444"/>
                  <a:pt x="583742" y="749535"/>
                  <a:pt x="475225" y="793650"/>
                </a:cubicBezTo>
                <a:cubicBezTo>
                  <a:pt x="366708" y="837765"/>
                  <a:pt x="158157" y="752339"/>
                  <a:pt x="0" y="793650"/>
                </a:cubicBezTo>
                <a:cubicBezTo>
                  <a:pt x="-7405" y="627307"/>
                  <a:pt x="30199" y="577257"/>
                  <a:pt x="0" y="404762"/>
                </a:cubicBezTo>
                <a:cubicBezTo>
                  <a:pt x="-30199" y="232267"/>
                  <a:pt x="25360" y="181152"/>
                  <a:pt x="0" y="0"/>
                </a:cubicBezTo>
                <a:close/>
              </a:path>
              <a:path w="1384150" h="793650" stroke="0" extrusionOk="0">
                <a:moveTo>
                  <a:pt x="0" y="0"/>
                </a:moveTo>
                <a:cubicBezTo>
                  <a:pt x="118900" y="-13312"/>
                  <a:pt x="328221" y="6471"/>
                  <a:pt x="461383" y="0"/>
                </a:cubicBezTo>
                <a:cubicBezTo>
                  <a:pt x="594545" y="-6471"/>
                  <a:pt x="762844" y="49808"/>
                  <a:pt x="908925" y="0"/>
                </a:cubicBezTo>
                <a:cubicBezTo>
                  <a:pt x="1055006" y="-49808"/>
                  <a:pt x="1199254" y="15594"/>
                  <a:pt x="1384150" y="0"/>
                </a:cubicBezTo>
                <a:cubicBezTo>
                  <a:pt x="1394850" y="159361"/>
                  <a:pt x="1363266" y="262626"/>
                  <a:pt x="1384150" y="380952"/>
                </a:cubicBezTo>
                <a:cubicBezTo>
                  <a:pt x="1405034" y="499278"/>
                  <a:pt x="1355826" y="685713"/>
                  <a:pt x="1384150" y="793650"/>
                </a:cubicBezTo>
                <a:cubicBezTo>
                  <a:pt x="1228623" y="799172"/>
                  <a:pt x="1024544" y="762075"/>
                  <a:pt x="895084" y="793650"/>
                </a:cubicBezTo>
                <a:cubicBezTo>
                  <a:pt x="765624" y="825225"/>
                  <a:pt x="662463" y="747815"/>
                  <a:pt x="433700" y="793650"/>
                </a:cubicBezTo>
                <a:cubicBezTo>
                  <a:pt x="204937" y="839485"/>
                  <a:pt x="163660" y="743865"/>
                  <a:pt x="0" y="793650"/>
                </a:cubicBezTo>
                <a:cubicBezTo>
                  <a:pt x="-12413" y="695493"/>
                  <a:pt x="25798" y="538744"/>
                  <a:pt x="0" y="396825"/>
                </a:cubicBezTo>
                <a:cubicBezTo>
                  <a:pt x="-25798" y="254907"/>
                  <a:pt x="1942" y="9644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ma</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5" name="Google Shape;699;p62">
            <a:extLst>
              <a:ext uri="{FF2B5EF4-FFF2-40B4-BE49-F238E27FC236}">
                <a16:creationId xmlns:a16="http://schemas.microsoft.com/office/drawing/2014/main" id="{B47509E9-3EE0-4200-8159-01AC27071AF1}"/>
              </a:ext>
            </a:extLst>
          </p:cNvPr>
          <p:cNvSpPr/>
          <p:nvPr/>
        </p:nvSpPr>
        <p:spPr>
          <a:xfrm>
            <a:off x="5177525" y="5120553"/>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ai</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7" name="Google Shape;700;p62">
            <a:extLst>
              <a:ext uri="{FF2B5EF4-FFF2-40B4-BE49-F238E27FC236}">
                <a16:creationId xmlns:a16="http://schemas.microsoft.com/office/drawing/2014/main" id="{64AF70B7-BC56-4C07-B424-DF4B93661F6E}"/>
              </a:ext>
            </a:extLst>
          </p:cNvPr>
          <p:cNvSpPr/>
          <p:nvPr/>
        </p:nvSpPr>
        <p:spPr>
          <a:xfrm>
            <a:off x="6850846" y="5130752"/>
            <a:ext cx="1284527" cy="793650"/>
          </a:xfrm>
          <a:custGeom>
            <a:avLst/>
            <a:gdLst>
              <a:gd name="connsiteX0" fmla="*/ 0 w 1284527"/>
              <a:gd name="connsiteY0" fmla="*/ 0 h 793650"/>
              <a:gd name="connsiteX1" fmla="*/ 428176 w 1284527"/>
              <a:gd name="connsiteY1" fmla="*/ 0 h 793650"/>
              <a:gd name="connsiteX2" fmla="*/ 817816 w 1284527"/>
              <a:gd name="connsiteY2" fmla="*/ 0 h 793650"/>
              <a:gd name="connsiteX3" fmla="*/ 1284527 w 1284527"/>
              <a:gd name="connsiteY3" fmla="*/ 0 h 793650"/>
              <a:gd name="connsiteX4" fmla="*/ 1284527 w 1284527"/>
              <a:gd name="connsiteY4" fmla="*/ 373016 h 793650"/>
              <a:gd name="connsiteX5" fmla="*/ 1284527 w 1284527"/>
              <a:gd name="connsiteY5" fmla="*/ 793650 h 793650"/>
              <a:gd name="connsiteX6" fmla="*/ 830661 w 1284527"/>
              <a:gd name="connsiteY6" fmla="*/ 793650 h 793650"/>
              <a:gd name="connsiteX7" fmla="*/ 389640 w 1284527"/>
              <a:gd name="connsiteY7" fmla="*/ 793650 h 793650"/>
              <a:gd name="connsiteX8" fmla="*/ 0 w 1284527"/>
              <a:gd name="connsiteY8" fmla="*/ 793650 h 793650"/>
              <a:gd name="connsiteX9" fmla="*/ 0 w 1284527"/>
              <a:gd name="connsiteY9" fmla="*/ 388889 h 793650"/>
              <a:gd name="connsiteX10" fmla="*/ 0 w 1284527"/>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4527" h="793650" fill="none" extrusionOk="0">
                <a:moveTo>
                  <a:pt x="0" y="0"/>
                </a:moveTo>
                <a:cubicBezTo>
                  <a:pt x="171523" y="-10760"/>
                  <a:pt x="340583" y="19279"/>
                  <a:pt x="428176" y="0"/>
                </a:cubicBezTo>
                <a:cubicBezTo>
                  <a:pt x="515769" y="-19279"/>
                  <a:pt x="735376" y="2009"/>
                  <a:pt x="817816" y="0"/>
                </a:cubicBezTo>
                <a:cubicBezTo>
                  <a:pt x="900256" y="-2009"/>
                  <a:pt x="1081433" y="30420"/>
                  <a:pt x="1284527" y="0"/>
                </a:cubicBezTo>
                <a:cubicBezTo>
                  <a:pt x="1300080" y="130857"/>
                  <a:pt x="1245472" y="201210"/>
                  <a:pt x="1284527" y="373016"/>
                </a:cubicBezTo>
                <a:cubicBezTo>
                  <a:pt x="1323582" y="544822"/>
                  <a:pt x="1234276" y="625868"/>
                  <a:pt x="1284527" y="793650"/>
                </a:cubicBezTo>
                <a:cubicBezTo>
                  <a:pt x="1162198" y="835469"/>
                  <a:pt x="1052772" y="778833"/>
                  <a:pt x="830661" y="793650"/>
                </a:cubicBezTo>
                <a:cubicBezTo>
                  <a:pt x="608550" y="808467"/>
                  <a:pt x="530536" y="783644"/>
                  <a:pt x="389640" y="793650"/>
                </a:cubicBezTo>
                <a:cubicBezTo>
                  <a:pt x="248744" y="803656"/>
                  <a:pt x="96193" y="750919"/>
                  <a:pt x="0" y="793650"/>
                </a:cubicBezTo>
                <a:cubicBezTo>
                  <a:pt x="-38490" y="698616"/>
                  <a:pt x="8858" y="561669"/>
                  <a:pt x="0" y="388889"/>
                </a:cubicBezTo>
                <a:cubicBezTo>
                  <a:pt x="-8858" y="216109"/>
                  <a:pt x="42739" y="121261"/>
                  <a:pt x="0" y="0"/>
                </a:cubicBezTo>
                <a:close/>
              </a:path>
              <a:path w="1284527" h="793650" stroke="0" extrusionOk="0">
                <a:moveTo>
                  <a:pt x="0" y="0"/>
                </a:moveTo>
                <a:cubicBezTo>
                  <a:pt x="210198" y="-24057"/>
                  <a:pt x="236007" y="21699"/>
                  <a:pt x="428176" y="0"/>
                </a:cubicBezTo>
                <a:cubicBezTo>
                  <a:pt x="620345" y="-21699"/>
                  <a:pt x="742811" y="7100"/>
                  <a:pt x="869197" y="0"/>
                </a:cubicBezTo>
                <a:cubicBezTo>
                  <a:pt x="995583" y="-7100"/>
                  <a:pt x="1116236" y="14896"/>
                  <a:pt x="1284527" y="0"/>
                </a:cubicBezTo>
                <a:cubicBezTo>
                  <a:pt x="1290545" y="109826"/>
                  <a:pt x="1246460" y="216702"/>
                  <a:pt x="1284527" y="404762"/>
                </a:cubicBezTo>
                <a:cubicBezTo>
                  <a:pt x="1322594" y="592822"/>
                  <a:pt x="1244332" y="641736"/>
                  <a:pt x="1284527" y="793650"/>
                </a:cubicBezTo>
                <a:cubicBezTo>
                  <a:pt x="1102777" y="837756"/>
                  <a:pt x="1052135" y="789785"/>
                  <a:pt x="869197" y="793650"/>
                </a:cubicBezTo>
                <a:cubicBezTo>
                  <a:pt x="686259" y="797515"/>
                  <a:pt x="649097" y="766998"/>
                  <a:pt x="441021" y="793650"/>
                </a:cubicBezTo>
                <a:cubicBezTo>
                  <a:pt x="232945" y="820302"/>
                  <a:pt x="214103" y="763673"/>
                  <a:pt x="0" y="793650"/>
                </a:cubicBezTo>
                <a:cubicBezTo>
                  <a:pt x="-1821" y="716630"/>
                  <a:pt x="37124" y="500939"/>
                  <a:pt x="0" y="420635"/>
                </a:cubicBezTo>
                <a:cubicBezTo>
                  <a:pt x="-37124" y="340332"/>
                  <a:pt x="43779" y="17441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as</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8" name="Google Shape;470;p55">
            <a:extLst>
              <a:ext uri="{FF2B5EF4-FFF2-40B4-BE49-F238E27FC236}">
                <a16:creationId xmlns:a16="http://schemas.microsoft.com/office/drawing/2014/main" id="{B3D9835F-DB90-441B-BFDB-C24954630A96}"/>
              </a:ext>
            </a:extLst>
          </p:cNvPr>
          <p:cNvSpPr txBox="1"/>
          <p:nvPr/>
        </p:nvSpPr>
        <p:spPr>
          <a:xfrm>
            <a:off x="11472000" y="4680399"/>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3</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49" name="Google Shape;471;p55">
            <a:extLst>
              <a:ext uri="{FF2B5EF4-FFF2-40B4-BE49-F238E27FC236}">
                <a16:creationId xmlns:a16="http://schemas.microsoft.com/office/drawing/2014/main" id="{FCE77506-2E98-4FA9-B0A1-73B97E530F27}"/>
              </a:ext>
            </a:extLst>
          </p:cNvPr>
          <p:cNvSpPr txBox="1"/>
          <p:nvPr/>
        </p:nvSpPr>
        <p:spPr>
          <a:xfrm>
            <a:off x="11472000" y="5486674"/>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2</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50" name="Google Shape;472;p55">
            <a:extLst>
              <a:ext uri="{FF2B5EF4-FFF2-40B4-BE49-F238E27FC236}">
                <a16:creationId xmlns:a16="http://schemas.microsoft.com/office/drawing/2014/main" id="{5650EA02-A339-4E00-95EE-30AAFFB252BD}"/>
              </a:ext>
            </a:extLst>
          </p:cNvPr>
          <p:cNvSpPr txBox="1"/>
          <p:nvPr/>
        </p:nvSpPr>
        <p:spPr>
          <a:xfrm>
            <a:off x="11472000" y="6253049"/>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1</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51" name="Google Shape;473;p55">
            <a:extLst>
              <a:ext uri="{FF2B5EF4-FFF2-40B4-BE49-F238E27FC236}">
                <a16:creationId xmlns:a16="http://schemas.microsoft.com/office/drawing/2014/main" id="{A96951F4-0BAC-46C2-9937-A7A36C118CA0}"/>
              </a:ext>
            </a:extLst>
          </p:cNvPr>
          <p:cNvSpPr txBox="1"/>
          <p:nvPr/>
        </p:nvSpPr>
        <p:spPr>
          <a:xfrm>
            <a:off x="11472000" y="3031549"/>
            <a:ext cx="7200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5</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54" name="Google Shape;474;p55">
            <a:extLst>
              <a:ext uri="{FF2B5EF4-FFF2-40B4-BE49-F238E27FC236}">
                <a16:creationId xmlns:a16="http://schemas.microsoft.com/office/drawing/2014/main" id="{67577D3D-F1B9-4CF2-AE1A-C7F31341692F}"/>
              </a:ext>
            </a:extLst>
          </p:cNvPr>
          <p:cNvSpPr txBox="1"/>
          <p:nvPr/>
        </p:nvSpPr>
        <p:spPr>
          <a:xfrm>
            <a:off x="11472000" y="3817874"/>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4</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55" name="Google Shape;695;p62">
            <a:extLst>
              <a:ext uri="{FF2B5EF4-FFF2-40B4-BE49-F238E27FC236}">
                <a16:creationId xmlns:a16="http://schemas.microsoft.com/office/drawing/2014/main" id="{CF5B1392-2DB9-4043-985D-380239E386C9}"/>
              </a:ext>
            </a:extLst>
          </p:cNvPr>
          <p:cNvSpPr/>
          <p:nvPr/>
        </p:nvSpPr>
        <p:spPr>
          <a:xfrm>
            <a:off x="8663753" y="3358616"/>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chapeau</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6" name="Google Shape;697;p62">
            <a:extLst>
              <a:ext uri="{FF2B5EF4-FFF2-40B4-BE49-F238E27FC236}">
                <a16:creationId xmlns:a16="http://schemas.microsoft.com/office/drawing/2014/main" id="{B01F46F9-4B98-4CEF-9977-C8FED427251C}"/>
              </a:ext>
            </a:extLst>
          </p:cNvPr>
          <p:cNvSpPr/>
          <p:nvPr/>
        </p:nvSpPr>
        <p:spPr>
          <a:xfrm>
            <a:off x="7017331" y="3361721"/>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livre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7" name="Google Shape;698;p62">
            <a:extLst>
              <a:ext uri="{FF2B5EF4-FFF2-40B4-BE49-F238E27FC236}">
                <a16:creationId xmlns:a16="http://schemas.microsoft.com/office/drawing/2014/main" id="{9CE01211-5649-468F-9FED-A4BCB54617E9}"/>
              </a:ext>
            </a:extLst>
          </p:cNvPr>
          <p:cNvSpPr/>
          <p:nvPr/>
        </p:nvSpPr>
        <p:spPr>
          <a:xfrm>
            <a:off x="5230480" y="3376759"/>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crayon</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8" name="Google Shape;698;p62">
            <a:extLst>
              <a:ext uri="{FF2B5EF4-FFF2-40B4-BE49-F238E27FC236}">
                <a16:creationId xmlns:a16="http://schemas.microsoft.com/office/drawing/2014/main" id="{81444640-67BC-4636-A225-4BB364D89057}"/>
              </a:ext>
            </a:extLst>
          </p:cNvPr>
          <p:cNvSpPr/>
          <p:nvPr/>
        </p:nvSpPr>
        <p:spPr>
          <a:xfrm>
            <a:off x="9684342" y="6007364"/>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J’</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9" name="Google Shape;695;p62">
            <a:extLst>
              <a:ext uri="{FF2B5EF4-FFF2-40B4-BE49-F238E27FC236}">
                <a16:creationId xmlns:a16="http://schemas.microsoft.com/office/drawing/2014/main" id="{2673DEE6-4E16-4F63-AE8A-E8A571E4DA78}"/>
              </a:ext>
            </a:extLst>
          </p:cNvPr>
          <p:cNvSpPr/>
          <p:nvPr/>
        </p:nvSpPr>
        <p:spPr>
          <a:xfrm>
            <a:off x="5204003" y="2476257"/>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gris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60" name="Google Shape;697;p62">
            <a:extLst>
              <a:ext uri="{FF2B5EF4-FFF2-40B4-BE49-F238E27FC236}">
                <a16:creationId xmlns:a16="http://schemas.microsoft.com/office/drawing/2014/main" id="{590C7205-3397-4598-8F11-CAD16E291F6E}"/>
              </a:ext>
            </a:extLst>
          </p:cNvPr>
          <p:cNvSpPr/>
          <p:nvPr/>
        </p:nvSpPr>
        <p:spPr>
          <a:xfrm>
            <a:off x="8755133" y="2488587"/>
            <a:ext cx="1660481" cy="793650"/>
          </a:xfrm>
          <a:custGeom>
            <a:avLst/>
            <a:gdLst>
              <a:gd name="connsiteX0" fmla="*/ 0 w 1660481"/>
              <a:gd name="connsiteY0" fmla="*/ 0 h 793650"/>
              <a:gd name="connsiteX1" fmla="*/ 553494 w 1660481"/>
              <a:gd name="connsiteY1" fmla="*/ 0 h 793650"/>
              <a:gd name="connsiteX2" fmla="*/ 1073778 w 1660481"/>
              <a:gd name="connsiteY2" fmla="*/ 0 h 793650"/>
              <a:gd name="connsiteX3" fmla="*/ 1660481 w 1660481"/>
              <a:gd name="connsiteY3" fmla="*/ 0 h 793650"/>
              <a:gd name="connsiteX4" fmla="*/ 1660481 w 1660481"/>
              <a:gd name="connsiteY4" fmla="*/ 388889 h 793650"/>
              <a:gd name="connsiteX5" fmla="*/ 1660481 w 1660481"/>
              <a:gd name="connsiteY5" fmla="*/ 793650 h 793650"/>
              <a:gd name="connsiteX6" fmla="*/ 1090383 w 1660481"/>
              <a:gd name="connsiteY6" fmla="*/ 793650 h 793650"/>
              <a:gd name="connsiteX7" fmla="*/ 570098 w 1660481"/>
              <a:gd name="connsiteY7" fmla="*/ 793650 h 793650"/>
              <a:gd name="connsiteX8" fmla="*/ 0 w 1660481"/>
              <a:gd name="connsiteY8" fmla="*/ 793650 h 793650"/>
              <a:gd name="connsiteX9" fmla="*/ 0 w 1660481"/>
              <a:gd name="connsiteY9" fmla="*/ 388889 h 793650"/>
              <a:gd name="connsiteX10" fmla="*/ 0 w 1660481"/>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60481" h="793650" fill="none" extrusionOk="0">
                <a:moveTo>
                  <a:pt x="0" y="0"/>
                </a:moveTo>
                <a:cubicBezTo>
                  <a:pt x="192088" y="-27237"/>
                  <a:pt x="310976" y="7055"/>
                  <a:pt x="553494" y="0"/>
                </a:cubicBezTo>
                <a:cubicBezTo>
                  <a:pt x="796012" y="-7055"/>
                  <a:pt x="852541" y="44256"/>
                  <a:pt x="1073778" y="0"/>
                </a:cubicBezTo>
                <a:cubicBezTo>
                  <a:pt x="1295015" y="-44256"/>
                  <a:pt x="1515529" y="58699"/>
                  <a:pt x="1660481" y="0"/>
                </a:cubicBezTo>
                <a:cubicBezTo>
                  <a:pt x="1674804" y="110507"/>
                  <a:pt x="1626058" y="298477"/>
                  <a:pt x="1660481" y="388889"/>
                </a:cubicBezTo>
                <a:cubicBezTo>
                  <a:pt x="1694904" y="479301"/>
                  <a:pt x="1660456" y="710951"/>
                  <a:pt x="1660481" y="793650"/>
                </a:cubicBezTo>
                <a:cubicBezTo>
                  <a:pt x="1470696" y="848205"/>
                  <a:pt x="1352537" y="751701"/>
                  <a:pt x="1090383" y="793650"/>
                </a:cubicBezTo>
                <a:cubicBezTo>
                  <a:pt x="828229" y="835599"/>
                  <a:pt x="815423" y="792925"/>
                  <a:pt x="570098" y="793650"/>
                </a:cubicBezTo>
                <a:cubicBezTo>
                  <a:pt x="324773" y="794375"/>
                  <a:pt x="165550" y="785369"/>
                  <a:pt x="0" y="793650"/>
                </a:cubicBezTo>
                <a:cubicBezTo>
                  <a:pt x="-8018" y="679368"/>
                  <a:pt x="16413" y="492584"/>
                  <a:pt x="0" y="388889"/>
                </a:cubicBezTo>
                <a:cubicBezTo>
                  <a:pt x="-16413" y="285194"/>
                  <a:pt x="31762" y="106585"/>
                  <a:pt x="0" y="0"/>
                </a:cubicBezTo>
                <a:close/>
              </a:path>
              <a:path w="1660481" h="793650" stroke="0" extrusionOk="0">
                <a:moveTo>
                  <a:pt x="0" y="0"/>
                </a:moveTo>
                <a:cubicBezTo>
                  <a:pt x="130434" y="-16854"/>
                  <a:pt x="274757" y="44712"/>
                  <a:pt x="520284" y="0"/>
                </a:cubicBezTo>
                <a:cubicBezTo>
                  <a:pt x="765811" y="-44712"/>
                  <a:pt x="811002" y="53356"/>
                  <a:pt x="1040568" y="0"/>
                </a:cubicBezTo>
                <a:cubicBezTo>
                  <a:pt x="1270134" y="-53356"/>
                  <a:pt x="1399409" y="10457"/>
                  <a:pt x="1660481" y="0"/>
                </a:cubicBezTo>
                <a:cubicBezTo>
                  <a:pt x="1702211" y="129414"/>
                  <a:pt x="1643271" y="240332"/>
                  <a:pt x="1660481" y="388889"/>
                </a:cubicBezTo>
                <a:cubicBezTo>
                  <a:pt x="1677691" y="537446"/>
                  <a:pt x="1622905" y="642098"/>
                  <a:pt x="1660481" y="793650"/>
                </a:cubicBezTo>
                <a:cubicBezTo>
                  <a:pt x="1463653" y="830444"/>
                  <a:pt x="1325898" y="755388"/>
                  <a:pt x="1140197" y="793650"/>
                </a:cubicBezTo>
                <a:cubicBezTo>
                  <a:pt x="954496" y="831912"/>
                  <a:pt x="691005" y="776999"/>
                  <a:pt x="570098" y="793650"/>
                </a:cubicBezTo>
                <a:cubicBezTo>
                  <a:pt x="449191" y="810301"/>
                  <a:pt x="120806" y="767263"/>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vert</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61" name="Google Shape;698;p62">
            <a:extLst>
              <a:ext uri="{FF2B5EF4-FFF2-40B4-BE49-F238E27FC236}">
                <a16:creationId xmlns:a16="http://schemas.microsoft.com/office/drawing/2014/main" id="{793CCB44-E848-400C-9D39-E06802056BE3}"/>
              </a:ext>
            </a:extLst>
          </p:cNvPr>
          <p:cNvSpPr/>
          <p:nvPr/>
        </p:nvSpPr>
        <p:spPr>
          <a:xfrm>
            <a:off x="6975582" y="2476257"/>
            <a:ext cx="1660481" cy="793650"/>
          </a:xfrm>
          <a:custGeom>
            <a:avLst/>
            <a:gdLst>
              <a:gd name="connsiteX0" fmla="*/ 0 w 1660481"/>
              <a:gd name="connsiteY0" fmla="*/ 0 h 793650"/>
              <a:gd name="connsiteX1" fmla="*/ 503679 w 1660481"/>
              <a:gd name="connsiteY1" fmla="*/ 0 h 793650"/>
              <a:gd name="connsiteX2" fmla="*/ 1073778 w 1660481"/>
              <a:gd name="connsiteY2" fmla="*/ 0 h 793650"/>
              <a:gd name="connsiteX3" fmla="*/ 1660481 w 1660481"/>
              <a:gd name="connsiteY3" fmla="*/ 0 h 793650"/>
              <a:gd name="connsiteX4" fmla="*/ 1660481 w 1660481"/>
              <a:gd name="connsiteY4" fmla="*/ 388889 h 793650"/>
              <a:gd name="connsiteX5" fmla="*/ 1660481 w 1660481"/>
              <a:gd name="connsiteY5" fmla="*/ 793650 h 793650"/>
              <a:gd name="connsiteX6" fmla="*/ 1106987 w 1660481"/>
              <a:gd name="connsiteY6" fmla="*/ 793650 h 793650"/>
              <a:gd name="connsiteX7" fmla="*/ 553494 w 1660481"/>
              <a:gd name="connsiteY7" fmla="*/ 793650 h 793650"/>
              <a:gd name="connsiteX8" fmla="*/ 0 w 1660481"/>
              <a:gd name="connsiteY8" fmla="*/ 793650 h 793650"/>
              <a:gd name="connsiteX9" fmla="*/ 0 w 1660481"/>
              <a:gd name="connsiteY9" fmla="*/ 412698 h 793650"/>
              <a:gd name="connsiteX10" fmla="*/ 0 w 1660481"/>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60481" h="793650" fill="none" extrusionOk="0">
                <a:moveTo>
                  <a:pt x="0" y="0"/>
                </a:moveTo>
                <a:cubicBezTo>
                  <a:pt x="111395" y="-16748"/>
                  <a:pt x="336420" y="23072"/>
                  <a:pt x="503679" y="0"/>
                </a:cubicBezTo>
                <a:cubicBezTo>
                  <a:pt x="670938" y="-23072"/>
                  <a:pt x="892187" y="7808"/>
                  <a:pt x="1073778" y="0"/>
                </a:cubicBezTo>
                <a:cubicBezTo>
                  <a:pt x="1255369" y="-7808"/>
                  <a:pt x="1423649" y="19523"/>
                  <a:pt x="1660481" y="0"/>
                </a:cubicBezTo>
                <a:cubicBezTo>
                  <a:pt x="1673575" y="194250"/>
                  <a:pt x="1659077" y="218921"/>
                  <a:pt x="1660481" y="388889"/>
                </a:cubicBezTo>
                <a:cubicBezTo>
                  <a:pt x="1661885" y="558857"/>
                  <a:pt x="1615270" y="676820"/>
                  <a:pt x="1660481" y="793650"/>
                </a:cubicBezTo>
                <a:cubicBezTo>
                  <a:pt x="1514809" y="805204"/>
                  <a:pt x="1247102" y="762904"/>
                  <a:pt x="1106987" y="793650"/>
                </a:cubicBezTo>
                <a:cubicBezTo>
                  <a:pt x="966872" y="824396"/>
                  <a:pt x="733471" y="769223"/>
                  <a:pt x="553494" y="793650"/>
                </a:cubicBezTo>
                <a:cubicBezTo>
                  <a:pt x="373517" y="818077"/>
                  <a:pt x="221760" y="744576"/>
                  <a:pt x="0" y="793650"/>
                </a:cubicBezTo>
                <a:cubicBezTo>
                  <a:pt x="-41357" y="628679"/>
                  <a:pt x="13538" y="500878"/>
                  <a:pt x="0" y="412698"/>
                </a:cubicBezTo>
                <a:cubicBezTo>
                  <a:pt x="-13538" y="324518"/>
                  <a:pt x="14146" y="96581"/>
                  <a:pt x="0" y="0"/>
                </a:cubicBezTo>
                <a:close/>
              </a:path>
              <a:path w="1660481" h="793650" stroke="0" extrusionOk="0">
                <a:moveTo>
                  <a:pt x="0" y="0"/>
                </a:moveTo>
                <a:cubicBezTo>
                  <a:pt x="256870" y="-26703"/>
                  <a:pt x="309047" y="49750"/>
                  <a:pt x="536889" y="0"/>
                </a:cubicBezTo>
                <a:cubicBezTo>
                  <a:pt x="764731" y="-49750"/>
                  <a:pt x="829825" y="30553"/>
                  <a:pt x="1057173" y="0"/>
                </a:cubicBezTo>
                <a:cubicBezTo>
                  <a:pt x="1284521" y="-30553"/>
                  <a:pt x="1401693" y="31346"/>
                  <a:pt x="1660481" y="0"/>
                </a:cubicBezTo>
                <a:cubicBezTo>
                  <a:pt x="1687388" y="178046"/>
                  <a:pt x="1621496" y="223647"/>
                  <a:pt x="1660481" y="388889"/>
                </a:cubicBezTo>
                <a:cubicBezTo>
                  <a:pt x="1699466" y="554131"/>
                  <a:pt x="1612472" y="661168"/>
                  <a:pt x="1660481" y="793650"/>
                </a:cubicBezTo>
                <a:cubicBezTo>
                  <a:pt x="1527637" y="798847"/>
                  <a:pt x="1265415" y="754810"/>
                  <a:pt x="1106987" y="793650"/>
                </a:cubicBezTo>
                <a:cubicBezTo>
                  <a:pt x="948559" y="832490"/>
                  <a:pt x="841695" y="762711"/>
                  <a:pt x="603308" y="793650"/>
                </a:cubicBezTo>
                <a:cubicBezTo>
                  <a:pt x="364921" y="824589"/>
                  <a:pt x="278748" y="75907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verte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62" name="TextBox 61">
            <a:hlinkClick r:id="" action="ppaction://noaction">
              <a:snd r:embed="rId6" name="s_2.wav"/>
            </a:hlinkClick>
            <a:extLst>
              <a:ext uri="{FF2B5EF4-FFF2-40B4-BE49-F238E27FC236}">
                <a16:creationId xmlns:a16="http://schemas.microsoft.com/office/drawing/2014/main" id="{DD461C0E-D089-426E-95A2-7709ECE3633D}"/>
              </a:ext>
            </a:extLst>
          </p:cNvPr>
          <p:cNvSpPr txBox="1"/>
          <p:nvPr/>
        </p:nvSpPr>
        <p:spPr>
          <a:xfrm>
            <a:off x="190029" y="911515"/>
            <a:ext cx="1021298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002060"/>
                </a:solidFill>
                <a:effectLst/>
                <a:uLnTx/>
                <a:uFillTx/>
                <a:latin typeface="Century Gothic" panose="020B0502020202020204" pitchFamily="34" charset="0"/>
              </a:rPr>
              <a:t>2.  You have my green hat.</a:t>
            </a:r>
            <a:endPar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3" name="Google Shape;701;p62">
            <a:extLst>
              <a:ext uri="{FF2B5EF4-FFF2-40B4-BE49-F238E27FC236}">
                <a16:creationId xmlns:a16="http://schemas.microsoft.com/office/drawing/2014/main" id="{F0F731FD-BAE7-417A-B08A-823FEBAEACF3}"/>
              </a:ext>
            </a:extLst>
          </p:cNvPr>
          <p:cNvSpPr/>
          <p:nvPr/>
        </p:nvSpPr>
        <p:spPr>
          <a:xfrm>
            <a:off x="9748088" y="5146559"/>
            <a:ext cx="1396944" cy="793650"/>
          </a:xfrm>
          <a:custGeom>
            <a:avLst/>
            <a:gdLst>
              <a:gd name="connsiteX0" fmla="*/ 0 w 1396944"/>
              <a:gd name="connsiteY0" fmla="*/ 0 h 793650"/>
              <a:gd name="connsiteX1" fmla="*/ 437709 w 1396944"/>
              <a:gd name="connsiteY1" fmla="*/ 0 h 793650"/>
              <a:gd name="connsiteX2" fmla="*/ 875418 w 1396944"/>
              <a:gd name="connsiteY2" fmla="*/ 0 h 793650"/>
              <a:gd name="connsiteX3" fmla="*/ 1396944 w 1396944"/>
              <a:gd name="connsiteY3" fmla="*/ 0 h 793650"/>
              <a:gd name="connsiteX4" fmla="*/ 1396944 w 1396944"/>
              <a:gd name="connsiteY4" fmla="*/ 396825 h 793650"/>
              <a:gd name="connsiteX5" fmla="*/ 1396944 w 1396944"/>
              <a:gd name="connsiteY5" fmla="*/ 793650 h 793650"/>
              <a:gd name="connsiteX6" fmla="*/ 931296 w 1396944"/>
              <a:gd name="connsiteY6" fmla="*/ 793650 h 793650"/>
              <a:gd name="connsiteX7" fmla="*/ 465648 w 1396944"/>
              <a:gd name="connsiteY7" fmla="*/ 793650 h 793650"/>
              <a:gd name="connsiteX8" fmla="*/ 0 w 1396944"/>
              <a:gd name="connsiteY8" fmla="*/ 793650 h 793650"/>
              <a:gd name="connsiteX9" fmla="*/ 0 w 1396944"/>
              <a:gd name="connsiteY9" fmla="*/ 396825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32731" y="-48595"/>
                  <a:pt x="287609" y="22431"/>
                  <a:pt x="437709" y="0"/>
                </a:cubicBezTo>
                <a:cubicBezTo>
                  <a:pt x="587809" y="-22431"/>
                  <a:pt x="715368" y="34144"/>
                  <a:pt x="875418" y="0"/>
                </a:cubicBezTo>
                <a:cubicBezTo>
                  <a:pt x="1035468" y="-34144"/>
                  <a:pt x="1263267" y="31604"/>
                  <a:pt x="1396944" y="0"/>
                </a:cubicBezTo>
                <a:cubicBezTo>
                  <a:pt x="1421103" y="195642"/>
                  <a:pt x="1371327" y="304870"/>
                  <a:pt x="1396944" y="396825"/>
                </a:cubicBezTo>
                <a:cubicBezTo>
                  <a:pt x="1422561" y="488780"/>
                  <a:pt x="1365355" y="618557"/>
                  <a:pt x="1396944" y="793650"/>
                </a:cubicBezTo>
                <a:cubicBezTo>
                  <a:pt x="1232811" y="837834"/>
                  <a:pt x="1163259" y="754201"/>
                  <a:pt x="931296" y="793650"/>
                </a:cubicBezTo>
                <a:cubicBezTo>
                  <a:pt x="699333" y="833099"/>
                  <a:pt x="688405" y="752469"/>
                  <a:pt x="465648" y="793650"/>
                </a:cubicBezTo>
                <a:cubicBezTo>
                  <a:pt x="242891" y="834831"/>
                  <a:pt x="192613" y="792432"/>
                  <a:pt x="0" y="793650"/>
                </a:cubicBezTo>
                <a:cubicBezTo>
                  <a:pt x="-8219" y="690449"/>
                  <a:pt x="30858" y="576740"/>
                  <a:pt x="0" y="396825"/>
                </a:cubicBezTo>
                <a:cubicBezTo>
                  <a:pt x="-30858" y="216910"/>
                  <a:pt x="8543" y="143598"/>
                  <a:pt x="0" y="0"/>
                </a:cubicBezTo>
                <a:close/>
              </a:path>
              <a:path w="1396944" h="793650"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2990" y="181733"/>
                  <a:pt x="1369077" y="284671"/>
                  <a:pt x="1396944" y="373016"/>
                </a:cubicBezTo>
                <a:cubicBezTo>
                  <a:pt x="1424811" y="461361"/>
                  <a:pt x="1351730" y="678290"/>
                  <a:pt x="1396944" y="793650"/>
                </a:cubicBezTo>
                <a:cubicBezTo>
                  <a:pt x="1155093" y="833035"/>
                  <a:pt x="1128770" y="778295"/>
                  <a:pt x="903357" y="793650"/>
                </a:cubicBezTo>
                <a:cubicBezTo>
                  <a:pt x="677944" y="809005"/>
                  <a:pt x="556787" y="761223"/>
                  <a:pt x="409770" y="793650"/>
                </a:cubicBezTo>
                <a:cubicBezTo>
                  <a:pt x="262753" y="826077"/>
                  <a:pt x="180086" y="765113"/>
                  <a:pt x="0" y="793650"/>
                </a:cubicBezTo>
                <a:cubicBezTo>
                  <a:pt x="-16250" y="641606"/>
                  <a:pt x="2113" y="520739"/>
                  <a:pt x="0" y="388889"/>
                </a:cubicBezTo>
                <a:cubicBezTo>
                  <a:pt x="-2113" y="257039"/>
                  <a:pt x="45691" y="1717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y a</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Tree>
    <p:extLst>
      <p:ext uri="{BB962C8B-B14F-4D97-AF65-F5344CB8AC3E}">
        <p14:creationId xmlns:p14="http://schemas.microsoft.com/office/powerpoint/2010/main" val="3790345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500"/>
                                        <p:tgtEl>
                                          <p:spTgt spid="51"/>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fade">
                                      <p:cBhvr>
                                        <p:cTn id="11" dur="1500"/>
                                        <p:tgtEl>
                                          <p:spTgt spid="54"/>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1500"/>
                                        <p:tgtEl>
                                          <p:spTgt spid="48"/>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1500"/>
                                        <p:tgtEl>
                                          <p:spTgt spid="49"/>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fade">
                                      <p:cBhvr>
                                        <p:cTn id="23" dur="1500"/>
                                        <p:tgtEl>
                                          <p:spTgt spid="50"/>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29"/>
                                        </p:tgtEl>
                                        <p:attrNameLst>
                                          <p:attrName>fillcolor</p:attrName>
                                        </p:attrNameLst>
                                      </p:cBhvr>
                                      <p:to>
                                        <a:srgbClr val="92D050"/>
                                      </p:to>
                                    </p:animClr>
                                    <p:set>
                                      <p:cBhvr>
                                        <p:cTn id="28" dur="2000" fill="hold"/>
                                        <p:tgtEl>
                                          <p:spTgt spid="29"/>
                                        </p:tgtEl>
                                        <p:attrNameLst>
                                          <p:attrName>fill.type</p:attrName>
                                        </p:attrNameLst>
                                      </p:cBhvr>
                                      <p:to>
                                        <p:strVal val="solid"/>
                                      </p:to>
                                    </p:set>
                                    <p:set>
                                      <p:cBhvr>
                                        <p:cTn id="29" dur="2000" fill="hold"/>
                                        <p:tgtEl>
                                          <p:spTgt spid="29"/>
                                        </p:tgtEl>
                                        <p:attrNameLst>
                                          <p:attrName>fill.on</p:attrName>
                                        </p:attrNameLst>
                                      </p:cBhvr>
                                      <p:to>
                                        <p:strVal val="true"/>
                                      </p:to>
                                    </p:set>
                                  </p:childTnLst>
                                </p:cTn>
                              </p:par>
                            </p:childTnLst>
                          </p:cTn>
                        </p:par>
                      </p:childTnLst>
                    </p:cTn>
                  </p:par>
                  <p:par>
                    <p:cTn id="30" fill="hold">
                      <p:stCondLst>
                        <p:cond delay="indefinite"/>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47"/>
                                        </p:tgtEl>
                                        <p:attrNameLst>
                                          <p:attrName>fillcolor</p:attrName>
                                        </p:attrNameLst>
                                      </p:cBhvr>
                                      <p:to>
                                        <a:srgbClr val="92D050"/>
                                      </p:to>
                                    </p:animClr>
                                    <p:set>
                                      <p:cBhvr>
                                        <p:cTn id="34" dur="2000" fill="hold"/>
                                        <p:tgtEl>
                                          <p:spTgt spid="47"/>
                                        </p:tgtEl>
                                        <p:attrNameLst>
                                          <p:attrName>fill.type</p:attrName>
                                        </p:attrNameLst>
                                      </p:cBhvr>
                                      <p:to>
                                        <p:strVal val="solid"/>
                                      </p:to>
                                    </p:set>
                                    <p:set>
                                      <p:cBhvr>
                                        <p:cTn id="35" dur="2000" fill="hold"/>
                                        <p:tgtEl>
                                          <p:spTgt spid="47"/>
                                        </p:tgtEl>
                                        <p:attrNameLst>
                                          <p:attrName>fill.on</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35"/>
                                        </p:tgtEl>
                                        <p:attrNameLst>
                                          <p:attrName>fillcolor</p:attrName>
                                        </p:attrNameLst>
                                      </p:cBhvr>
                                      <p:to>
                                        <a:srgbClr val="92D050"/>
                                      </p:to>
                                    </p:animClr>
                                    <p:set>
                                      <p:cBhvr>
                                        <p:cTn id="40" dur="2000" fill="hold"/>
                                        <p:tgtEl>
                                          <p:spTgt spid="35"/>
                                        </p:tgtEl>
                                        <p:attrNameLst>
                                          <p:attrName>fill.type</p:attrName>
                                        </p:attrNameLst>
                                      </p:cBhvr>
                                      <p:to>
                                        <p:strVal val="solid"/>
                                      </p:to>
                                    </p:set>
                                    <p:set>
                                      <p:cBhvr>
                                        <p:cTn id="41" dur="2000" fill="hold"/>
                                        <p:tgtEl>
                                          <p:spTgt spid="35"/>
                                        </p:tgtEl>
                                        <p:attrNameLst>
                                          <p:attrName>fill.on</p:attrName>
                                        </p:attrNameLst>
                                      </p:cBhvr>
                                      <p:to>
                                        <p:strVal val="true"/>
                                      </p:to>
                                    </p:set>
                                  </p:childTnLst>
                                </p:cTn>
                              </p:par>
                            </p:childTnLst>
                          </p:cTn>
                        </p:par>
                      </p:childTnLst>
                    </p:cTn>
                  </p:par>
                  <p:par>
                    <p:cTn id="42" fill="hold">
                      <p:stCondLst>
                        <p:cond delay="indefinite"/>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55"/>
                                        </p:tgtEl>
                                        <p:attrNameLst>
                                          <p:attrName>fillcolor</p:attrName>
                                        </p:attrNameLst>
                                      </p:cBhvr>
                                      <p:to>
                                        <a:srgbClr val="92D050"/>
                                      </p:to>
                                    </p:animClr>
                                    <p:set>
                                      <p:cBhvr>
                                        <p:cTn id="46" dur="2000" fill="hold"/>
                                        <p:tgtEl>
                                          <p:spTgt spid="55"/>
                                        </p:tgtEl>
                                        <p:attrNameLst>
                                          <p:attrName>fill.type</p:attrName>
                                        </p:attrNameLst>
                                      </p:cBhvr>
                                      <p:to>
                                        <p:strVal val="solid"/>
                                      </p:to>
                                    </p:set>
                                    <p:set>
                                      <p:cBhvr>
                                        <p:cTn id="47" dur="2000" fill="hold"/>
                                        <p:tgtEl>
                                          <p:spTgt spid="55"/>
                                        </p:tgtEl>
                                        <p:attrNameLst>
                                          <p:attrName>fill.on</p:attrName>
                                        </p:attrNameLst>
                                      </p:cBhvr>
                                      <p:to>
                                        <p:strVal val="true"/>
                                      </p:to>
                                    </p:set>
                                  </p:childTnLst>
                                </p:cTn>
                              </p:par>
                            </p:childTnLst>
                          </p:cTn>
                        </p:par>
                      </p:childTnLst>
                    </p:cTn>
                  </p:par>
                  <p:par>
                    <p:cTn id="48" fill="hold">
                      <p:stCondLst>
                        <p:cond delay="indefinite"/>
                      </p:stCondLst>
                      <p:childTnLst>
                        <p:par>
                          <p:cTn id="49" fill="hold">
                            <p:stCondLst>
                              <p:cond delay="0"/>
                            </p:stCondLst>
                            <p:childTnLst>
                              <p:par>
                                <p:cTn id="50" presetID="1" presetClass="emph" presetSubtype="2" fill="hold" nodeType="clickEffect">
                                  <p:stCondLst>
                                    <p:cond delay="0"/>
                                  </p:stCondLst>
                                  <p:childTnLst>
                                    <p:animClr clrSpc="rgb" dir="cw">
                                      <p:cBhvr>
                                        <p:cTn id="51" dur="2000" fill="hold"/>
                                        <p:tgtEl>
                                          <p:spTgt spid="60"/>
                                        </p:tgtEl>
                                        <p:attrNameLst>
                                          <p:attrName>fillcolor</p:attrName>
                                        </p:attrNameLst>
                                      </p:cBhvr>
                                      <p:to>
                                        <a:srgbClr val="92D050"/>
                                      </p:to>
                                    </p:animClr>
                                    <p:set>
                                      <p:cBhvr>
                                        <p:cTn id="52" dur="2000" fill="hold"/>
                                        <p:tgtEl>
                                          <p:spTgt spid="60"/>
                                        </p:tgtEl>
                                        <p:attrNameLst>
                                          <p:attrName>fill.type</p:attrName>
                                        </p:attrNameLst>
                                      </p:cBhvr>
                                      <p:to>
                                        <p:strVal val="solid"/>
                                      </p:to>
                                    </p:set>
                                    <p:set>
                                      <p:cBhvr>
                                        <p:cTn id="53" dur="2000" fill="hold"/>
                                        <p:tgtEl>
                                          <p:spTgt spid="6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20851" y="1049215"/>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3837" y="12477"/>
            <a:ext cx="1098163" cy="1101542"/>
          </a:xfrm>
          <a:prstGeom prst="rect">
            <a:avLst/>
          </a:prstGeom>
        </p:spPr>
      </p:pic>
      <p:pic>
        <p:nvPicPr>
          <p:cNvPr id="43" name="Picture 42" descr="Icon&#10;&#10;Description automatically generated">
            <a:extLst>
              <a:ext uri="{FF2B5EF4-FFF2-40B4-BE49-F238E27FC236}">
                <a16:creationId xmlns:a16="http://schemas.microsoft.com/office/drawing/2014/main" id="{E6E70CF5-C7A5-4D88-A170-BA82C65DD567}"/>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01161" y="18513"/>
            <a:ext cx="1101542" cy="1101542"/>
          </a:xfrm>
          <a:prstGeom prst="rect">
            <a:avLst/>
          </a:prstGeom>
        </p:spPr>
      </p:pic>
      <p:sp>
        <p:nvSpPr>
          <p:cNvPr id="44" name="Title 2">
            <a:extLst>
              <a:ext uri="{FF2B5EF4-FFF2-40B4-BE49-F238E27FC236}">
                <a16:creationId xmlns:a16="http://schemas.microsoft.com/office/drawing/2014/main" id="{538A3AE3-EFE0-40D4-9A76-7F6801C7A3CE}"/>
              </a:ext>
            </a:extLst>
          </p:cNvPr>
          <p:cNvSpPr txBox="1">
            <a:spLocks/>
          </p:cNvSpPr>
          <p:nvPr/>
        </p:nvSpPr>
        <p:spPr>
          <a:xfrm>
            <a:off x="10227932" y="1052494"/>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rPr>
              <a:t>lire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pic>
        <p:nvPicPr>
          <p:cNvPr id="27" name="Picture 26">
            <a:extLst>
              <a:ext uri="{FF2B5EF4-FFF2-40B4-BE49-F238E27FC236}">
                <a16:creationId xmlns:a16="http://schemas.microsoft.com/office/drawing/2014/main" id="{06687999-E4F9-4E06-83DE-41BDB3848486}"/>
              </a:ext>
            </a:extLst>
          </p:cNvPr>
          <p:cNvPicPr>
            <a:picLocks noChangeAspect="1"/>
          </p:cNvPicPr>
          <p:nvPr/>
        </p:nvPicPr>
        <p:blipFill>
          <a:blip r:embed="rId5"/>
          <a:stretch>
            <a:fillRect/>
          </a:stretch>
        </p:blipFill>
        <p:spPr>
          <a:xfrm>
            <a:off x="-342983" y="1852967"/>
            <a:ext cx="6066046" cy="4773582"/>
          </a:xfrm>
          <a:prstGeom prst="rect">
            <a:avLst/>
          </a:prstGeom>
        </p:spPr>
      </p:pic>
      <p:sp>
        <p:nvSpPr>
          <p:cNvPr id="28" name="Google Shape;696;p62">
            <a:extLst>
              <a:ext uri="{FF2B5EF4-FFF2-40B4-BE49-F238E27FC236}">
                <a16:creationId xmlns:a16="http://schemas.microsoft.com/office/drawing/2014/main" id="{2198E32D-967A-4716-B897-36AB9E9FF545}"/>
              </a:ext>
            </a:extLst>
          </p:cNvPr>
          <p:cNvSpPr/>
          <p:nvPr/>
        </p:nvSpPr>
        <p:spPr>
          <a:xfrm>
            <a:off x="3549916" y="2249793"/>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Arial"/>
            </a:endParaRPr>
          </a:p>
        </p:txBody>
      </p:sp>
      <p:sp>
        <p:nvSpPr>
          <p:cNvPr id="29" name="Google Shape;695;p62">
            <a:extLst>
              <a:ext uri="{FF2B5EF4-FFF2-40B4-BE49-F238E27FC236}">
                <a16:creationId xmlns:a16="http://schemas.microsoft.com/office/drawing/2014/main" id="{BE28A79F-3E39-438A-8D38-1521C9218379}"/>
              </a:ext>
            </a:extLst>
          </p:cNvPr>
          <p:cNvSpPr/>
          <p:nvPr/>
        </p:nvSpPr>
        <p:spPr>
          <a:xfrm>
            <a:off x="8047626" y="6000975"/>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J’</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0" name="Google Shape;697;p62">
            <a:extLst>
              <a:ext uri="{FF2B5EF4-FFF2-40B4-BE49-F238E27FC236}">
                <a16:creationId xmlns:a16="http://schemas.microsoft.com/office/drawing/2014/main" id="{430B28B8-2EA7-4D5A-BFFA-493641EFD3EC}"/>
              </a:ext>
            </a:extLst>
          </p:cNvPr>
          <p:cNvSpPr/>
          <p:nvPr/>
        </p:nvSpPr>
        <p:spPr>
          <a:xfrm>
            <a:off x="9672075" y="6009184"/>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Il</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1" name="Google Shape;698;p62">
            <a:extLst>
              <a:ext uri="{FF2B5EF4-FFF2-40B4-BE49-F238E27FC236}">
                <a16:creationId xmlns:a16="http://schemas.microsoft.com/office/drawing/2014/main" id="{991FF3AB-9E32-4F94-B38E-28A0256CB625}"/>
              </a:ext>
            </a:extLst>
          </p:cNvPr>
          <p:cNvSpPr/>
          <p:nvPr/>
        </p:nvSpPr>
        <p:spPr>
          <a:xfrm>
            <a:off x="4740544" y="5986966"/>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Elle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2" name="Google Shape;701;p62">
            <a:extLst>
              <a:ext uri="{FF2B5EF4-FFF2-40B4-BE49-F238E27FC236}">
                <a16:creationId xmlns:a16="http://schemas.microsoft.com/office/drawing/2014/main" id="{788B1B2F-7FE3-4825-BD0B-3375371FD30F}"/>
              </a:ext>
            </a:extLst>
          </p:cNvPr>
          <p:cNvSpPr/>
          <p:nvPr/>
        </p:nvSpPr>
        <p:spPr>
          <a:xfrm>
            <a:off x="8246026" y="5130752"/>
            <a:ext cx="1396944" cy="793650"/>
          </a:xfrm>
          <a:custGeom>
            <a:avLst/>
            <a:gdLst>
              <a:gd name="connsiteX0" fmla="*/ 0 w 1396944"/>
              <a:gd name="connsiteY0" fmla="*/ 0 h 793650"/>
              <a:gd name="connsiteX1" fmla="*/ 437709 w 1396944"/>
              <a:gd name="connsiteY1" fmla="*/ 0 h 793650"/>
              <a:gd name="connsiteX2" fmla="*/ 875418 w 1396944"/>
              <a:gd name="connsiteY2" fmla="*/ 0 h 793650"/>
              <a:gd name="connsiteX3" fmla="*/ 1396944 w 1396944"/>
              <a:gd name="connsiteY3" fmla="*/ 0 h 793650"/>
              <a:gd name="connsiteX4" fmla="*/ 1396944 w 1396944"/>
              <a:gd name="connsiteY4" fmla="*/ 396825 h 793650"/>
              <a:gd name="connsiteX5" fmla="*/ 1396944 w 1396944"/>
              <a:gd name="connsiteY5" fmla="*/ 793650 h 793650"/>
              <a:gd name="connsiteX6" fmla="*/ 931296 w 1396944"/>
              <a:gd name="connsiteY6" fmla="*/ 793650 h 793650"/>
              <a:gd name="connsiteX7" fmla="*/ 465648 w 1396944"/>
              <a:gd name="connsiteY7" fmla="*/ 793650 h 793650"/>
              <a:gd name="connsiteX8" fmla="*/ 0 w 1396944"/>
              <a:gd name="connsiteY8" fmla="*/ 793650 h 793650"/>
              <a:gd name="connsiteX9" fmla="*/ 0 w 1396944"/>
              <a:gd name="connsiteY9" fmla="*/ 396825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32731" y="-48595"/>
                  <a:pt x="287609" y="22431"/>
                  <a:pt x="437709" y="0"/>
                </a:cubicBezTo>
                <a:cubicBezTo>
                  <a:pt x="587809" y="-22431"/>
                  <a:pt x="715368" y="34144"/>
                  <a:pt x="875418" y="0"/>
                </a:cubicBezTo>
                <a:cubicBezTo>
                  <a:pt x="1035468" y="-34144"/>
                  <a:pt x="1263267" y="31604"/>
                  <a:pt x="1396944" y="0"/>
                </a:cubicBezTo>
                <a:cubicBezTo>
                  <a:pt x="1421103" y="195642"/>
                  <a:pt x="1371327" y="304870"/>
                  <a:pt x="1396944" y="396825"/>
                </a:cubicBezTo>
                <a:cubicBezTo>
                  <a:pt x="1422561" y="488780"/>
                  <a:pt x="1365355" y="618557"/>
                  <a:pt x="1396944" y="793650"/>
                </a:cubicBezTo>
                <a:cubicBezTo>
                  <a:pt x="1232811" y="837834"/>
                  <a:pt x="1163259" y="754201"/>
                  <a:pt x="931296" y="793650"/>
                </a:cubicBezTo>
                <a:cubicBezTo>
                  <a:pt x="699333" y="833099"/>
                  <a:pt x="688405" y="752469"/>
                  <a:pt x="465648" y="793650"/>
                </a:cubicBezTo>
                <a:cubicBezTo>
                  <a:pt x="242891" y="834831"/>
                  <a:pt x="192613" y="792432"/>
                  <a:pt x="0" y="793650"/>
                </a:cubicBezTo>
                <a:cubicBezTo>
                  <a:pt x="-8219" y="690449"/>
                  <a:pt x="30858" y="576740"/>
                  <a:pt x="0" y="396825"/>
                </a:cubicBezTo>
                <a:cubicBezTo>
                  <a:pt x="-30858" y="216910"/>
                  <a:pt x="8543" y="143598"/>
                  <a:pt x="0" y="0"/>
                </a:cubicBezTo>
                <a:close/>
              </a:path>
              <a:path w="1396944" h="793650"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2990" y="181733"/>
                  <a:pt x="1369077" y="284671"/>
                  <a:pt x="1396944" y="373016"/>
                </a:cubicBezTo>
                <a:cubicBezTo>
                  <a:pt x="1424811" y="461361"/>
                  <a:pt x="1351730" y="678290"/>
                  <a:pt x="1396944" y="793650"/>
                </a:cubicBezTo>
                <a:cubicBezTo>
                  <a:pt x="1155093" y="833035"/>
                  <a:pt x="1128770" y="778295"/>
                  <a:pt x="903357" y="793650"/>
                </a:cubicBezTo>
                <a:cubicBezTo>
                  <a:pt x="677944" y="809005"/>
                  <a:pt x="556787" y="761223"/>
                  <a:pt x="409770" y="793650"/>
                </a:cubicBezTo>
                <a:cubicBezTo>
                  <a:pt x="262753" y="826077"/>
                  <a:pt x="180086" y="765113"/>
                  <a:pt x="0" y="793650"/>
                </a:cubicBezTo>
                <a:cubicBezTo>
                  <a:pt x="-16250" y="641606"/>
                  <a:pt x="2113" y="520739"/>
                  <a:pt x="0" y="388889"/>
                </a:cubicBezTo>
                <a:cubicBezTo>
                  <a:pt x="-2113" y="257039"/>
                  <a:pt x="45691" y="1717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3" name="Google Shape;702;p62">
            <a:extLst>
              <a:ext uri="{FF2B5EF4-FFF2-40B4-BE49-F238E27FC236}">
                <a16:creationId xmlns:a16="http://schemas.microsoft.com/office/drawing/2014/main" id="{93E4B6D2-BEE3-4CA1-86EC-42D52B6601C2}"/>
              </a:ext>
            </a:extLst>
          </p:cNvPr>
          <p:cNvSpPr/>
          <p:nvPr/>
        </p:nvSpPr>
        <p:spPr>
          <a:xfrm>
            <a:off x="4747621" y="4254140"/>
            <a:ext cx="1504248" cy="793650"/>
          </a:xfrm>
          <a:custGeom>
            <a:avLst/>
            <a:gdLst>
              <a:gd name="connsiteX0" fmla="*/ 0 w 1504248"/>
              <a:gd name="connsiteY0" fmla="*/ 0 h 793650"/>
              <a:gd name="connsiteX1" fmla="*/ 501416 w 1504248"/>
              <a:gd name="connsiteY1" fmla="*/ 0 h 793650"/>
              <a:gd name="connsiteX2" fmla="*/ 1032917 w 1504248"/>
              <a:gd name="connsiteY2" fmla="*/ 0 h 793650"/>
              <a:gd name="connsiteX3" fmla="*/ 1504248 w 1504248"/>
              <a:gd name="connsiteY3" fmla="*/ 0 h 793650"/>
              <a:gd name="connsiteX4" fmla="*/ 1504248 w 1504248"/>
              <a:gd name="connsiteY4" fmla="*/ 396825 h 793650"/>
              <a:gd name="connsiteX5" fmla="*/ 1504248 w 1504248"/>
              <a:gd name="connsiteY5" fmla="*/ 793650 h 793650"/>
              <a:gd name="connsiteX6" fmla="*/ 1002832 w 1504248"/>
              <a:gd name="connsiteY6" fmla="*/ 793650 h 793650"/>
              <a:gd name="connsiteX7" fmla="*/ 471331 w 1504248"/>
              <a:gd name="connsiteY7" fmla="*/ 793650 h 793650"/>
              <a:gd name="connsiteX8" fmla="*/ 0 w 1504248"/>
              <a:gd name="connsiteY8" fmla="*/ 793650 h 793650"/>
              <a:gd name="connsiteX9" fmla="*/ 0 w 1504248"/>
              <a:gd name="connsiteY9" fmla="*/ 388889 h 793650"/>
              <a:gd name="connsiteX10" fmla="*/ 0 w 1504248"/>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04248" h="793650" fill="none" extrusionOk="0">
                <a:moveTo>
                  <a:pt x="0" y="0"/>
                </a:moveTo>
                <a:cubicBezTo>
                  <a:pt x="168740" y="-26153"/>
                  <a:pt x="273055" y="14506"/>
                  <a:pt x="501416" y="0"/>
                </a:cubicBezTo>
                <a:cubicBezTo>
                  <a:pt x="729777" y="-14506"/>
                  <a:pt x="912855" y="19419"/>
                  <a:pt x="1032917" y="0"/>
                </a:cubicBezTo>
                <a:cubicBezTo>
                  <a:pt x="1152979" y="-19419"/>
                  <a:pt x="1330354" y="41709"/>
                  <a:pt x="1504248" y="0"/>
                </a:cubicBezTo>
                <a:cubicBezTo>
                  <a:pt x="1535707" y="147357"/>
                  <a:pt x="1477014" y="242389"/>
                  <a:pt x="1504248" y="396825"/>
                </a:cubicBezTo>
                <a:cubicBezTo>
                  <a:pt x="1531482" y="551262"/>
                  <a:pt x="1470152" y="687806"/>
                  <a:pt x="1504248" y="793650"/>
                </a:cubicBezTo>
                <a:cubicBezTo>
                  <a:pt x="1319808" y="794562"/>
                  <a:pt x="1135130" y="758680"/>
                  <a:pt x="1002832" y="793650"/>
                </a:cubicBezTo>
                <a:cubicBezTo>
                  <a:pt x="870534" y="828620"/>
                  <a:pt x="694072" y="748641"/>
                  <a:pt x="471331" y="793650"/>
                </a:cubicBezTo>
                <a:cubicBezTo>
                  <a:pt x="248590" y="838659"/>
                  <a:pt x="191940" y="770538"/>
                  <a:pt x="0" y="793650"/>
                </a:cubicBezTo>
                <a:cubicBezTo>
                  <a:pt x="-3588" y="679834"/>
                  <a:pt x="42863" y="503887"/>
                  <a:pt x="0" y="388889"/>
                </a:cubicBezTo>
                <a:cubicBezTo>
                  <a:pt x="-42863" y="273891"/>
                  <a:pt x="22479" y="167721"/>
                  <a:pt x="0" y="0"/>
                </a:cubicBezTo>
                <a:close/>
              </a:path>
              <a:path w="1504248" h="793650" stroke="0" extrusionOk="0">
                <a:moveTo>
                  <a:pt x="0" y="0"/>
                </a:moveTo>
                <a:cubicBezTo>
                  <a:pt x="183360" y="-7356"/>
                  <a:pt x="243971" y="13620"/>
                  <a:pt x="486374" y="0"/>
                </a:cubicBezTo>
                <a:cubicBezTo>
                  <a:pt x="728777" y="-13620"/>
                  <a:pt x="822971" y="3790"/>
                  <a:pt x="972747" y="0"/>
                </a:cubicBezTo>
                <a:cubicBezTo>
                  <a:pt x="1122523" y="-3790"/>
                  <a:pt x="1366359" y="20857"/>
                  <a:pt x="1504248" y="0"/>
                </a:cubicBezTo>
                <a:cubicBezTo>
                  <a:pt x="1528591" y="168992"/>
                  <a:pt x="1462154" y="260866"/>
                  <a:pt x="1504248" y="388889"/>
                </a:cubicBezTo>
                <a:cubicBezTo>
                  <a:pt x="1546342" y="516912"/>
                  <a:pt x="1485917" y="597580"/>
                  <a:pt x="1504248" y="793650"/>
                </a:cubicBezTo>
                <a:cubicBezTo>
                  <a:pt x="1355964" y="836195"/>
                  <a:pt x="1162456" y="740457"/>
                  <a:pt x="972747" y="793650"/>
                </a:cubicBezTo>
                <a:cubicBezTo>
                  <a:pt x="783038" y="846843"/>
                  <a:pt x="587036" y="792770"/>
                  <a:pt x="441246" y="793650"/>
                </a:cubicBezTo>
                <a:cubicBezTo>
                  <a:pt x="295456" y="794530"/>
                  <a:pt x="193752" y="753420"/>
                  <a:pt x="0" y="793650"/>
                </a:cubicBezTo>
                <a:cubicBezTo>
                  <a:pt x="-27622" y="665569"/>
                  <a:pt x="36651" y="556940"/>
                  <a:pt x="0" y="388889"/>
                </a:cubicBezTo>
                <a:cubicBezTo>
                  <a:pt x="-36651" y="220838"/>
                  <a:pt x="35706" y="116771"/>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ta</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4" name="Google Shape;703;p62">
            <a:extLst>
              <a:ext uri="{FF2B5EF4-FFF2-40B4-BE49-F238E27FC236}">
                <a16:creationId xmlns:a16="http://schemas.microsoft.com/office/drawing/2014/main" id="{88D0E2C6-793E-4E6D-AC58-6CAB5AEB584B}"/>
              </a:ext>
            </a:extLst>
          </p:cNvPr>
          <p:cNvSpPr/>
          <p:nvPr/>
        </p:nvSpPr>
        <p:spPr>
          <a:xfrm>
            <a:off x="9640239" y="4238253"/>
            <a:ext cx="1569526" cy="793650"/>
          </a:xfrm>
          <a:custGeom>
            <a:avLst/>
            <a:gdLst>
              <a:gd name="connsiteX0" fmla="*/ 0 w 1569526"/>
              <a:gd name="connsiteY0" fmla="*/ 0 h 793650"/>
              <a:gd name="connsiteX1" fmla="*/ 538871 w 1569526"/>
              <a:gd name="connsiteY1" fmla="*/ 0 h 793650"/>
              <a:gd name="connsiteX2" fmla="*/ 1046351 w 1569526"/>
              <a:gd name="connsiteY2" fmla="*/ 0 h 793650"/>
              <a:gd name="connsiteX3" fmla="*/ 1569526 w 1569526"/>
              <a:gd name="connsiteY3" fmla="*/ 0 h 793650"/>
              <a:gd name="connsiteX4" fmla="*/ 1569526 w 1569526"/>
              <a:gd name="connsiteY4" fmla="*/ 380952 h 793650"/>
              <a:gd name="connsiteX5" fmla="*/ 1569526 w 1569526"/>
              <a:gd name="connsiteY5" fmla="*/ 793650 h 793650"/>
              <a:gd name="connsiteX6" fmla="*/ 1014960 w 1569526"/>
              <a:gd name="connsiteY6" fmla="*/ 793650 h 793650"/>
              <a:gd name="connsiteX7" fmla="*/ 538871 w 1569526"/>
              <a:gd name="connsiteY7" fmla="*/ 793650 h 793650"/>
              <a:gd name="connsiteX8" fmla="*/ 0 w 1569526"/>
              <a:gd name="connsiteY8" fmla="*/ 793650 h 793650"/>
              <a:gd name="connsiteX9" fmla="*/ 0 w 1569526"/>
              <a:gd name="connsiteY9" fmla="*/ 396825 h 793650"/>
              <a:gd name="connsiteX10" fmla="*/ 0 w 1569526"/>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9526" h="793650" fill="none" extrusionOk="0">
                <a:moveTo>
                  <a:pt x="0" y="0"/>
                </a:moveTo>
                <a:cubicBezTo>
                  <a:pt x="126204" y="-18763"/>
                  <a:pt x="305281" y="47411"/>
                  <a:pt x="538871" y="0"/>
                </a:cubicBezTo>
                <a:cubicBezTo>
                  <a:pt x="772461" y="-47411"/>
                  <a:pt x="813512" y="23989"/>
                  <a:pt x="1046351" y="0"/>
                </a:cubicBezTo>
                <a:cubicBezTo>
                  <a:pt x="1279190" y="-23989"/>
                  <a:pt x="1325075" y="17949"/>
                  <a:pt x="1569526" y="0"/>
                </a:cubicBezTo>
                <a:cubicBezTo>
                  <a:pt x="1589066" y="164573"/>
                  <a:pt x="1531764" y="254579"/>
                  <a:pt x="1569526" y="380952"/>
                </a:cubicBezTo>
                <a:cubicBezTo>
                  <a:pt x="1607288" y="507325"/>
                  <a:pt x="1559101" y="654280"/>
                  <a:pt x="1569526" y="793650"/>
                </a:cubicBezTo>
                <a:cubicBezTo>
                  <a:pt x="1425879" y="821065"/>
                  <a:pt x="1161220" y="786828"/>
                  <a:pt x="1014960" y="793650"/>
                </a:cubicBezTo>
                <a:cubicBezTo>
                  <a:pt x="868700" y="800472"/>
                  <a:pt x="700620" y="764461"/>
                  <a:pt x="538871" y="793650"/>
                </a:cubicBezTo>
                <a:cubicBezTo>
                  <a:pt x="377122" y="822839"/>
                  <a:pt x="138636" y="776456"/>
                  <a:pt x="0" y="793650"/>
                </a:cubicBezTo>
                <a:cubicBezTo>
                  <a:pt x="-158" y="685495"/>
                  <a:pt x="21881" y="589833"/>
                  <a:pt x="0" y="396825"/>
                </a:cubicBezTo>
                <a:cubicBezTo>
                  <a:pt x="-21881" y="203818"/>
                  <a:pt x="7696" y="89522"/>
                  <a:pt x="0" y="0"/>
                </a:cubicBezTo>
                <a:close/>
              </a:path>
              <a:path w="1569526" h="793650" stroke="0" extrusionOk="0">
                <a:moveTo>
                  <a:pt x="0" y="0"/>
                </a:moveTo>
                <a:cubicBezTo>
                  <a:pt x="191012" y="-8367"/>
                  <a:pt x="265377" y="28873"/>
                  <a:pt x="507480" y="0"/>
                </a:cubicBezTo>
                <a:cubicBezTo>
                  <a:pt x="749583" y="-28873"/>
                  <a:pt x="850157" y="32340"/>
                  <a:pt x="1046351" y="0"/>
                </a:cubicBezTo>
                <a:cubicBezTo>
                  <a:pt x="1242545" y="-32340"/>
                  <a:pt x="1350522" y="50711"/>
                  <a:pt x="1569526" y="0"/>
                </a:cubicBezTo>
                <a:cubicBezTo>
                  <a:pt x="1579870" y="142727"/>
                  <a:pt x="1550188" y="219759"/>
                  <a:pt x="1569526" y="373016"/>
                </a:cubicBezTo>
                <a:cubicBezTo>
                  <a:pt x="1588864" y="526273"/>
                  <a:pt x="1527278" y="618654"/>
                  <a:pt x="1569526" y="793650"/>
                </a:cubicBezTo>
                <a:cubicBezTo>
                  <a:pt x="1419909" y="848523"/>
                  <a:pt x="1273873" y="737580"/>
                  <a:pt x="1014960" y="793650"/>
                </a:cubicBezTo>
                <a:cubicBezTo>
                  <a:pt x="756047" y="849720"/>
                  <a:pt x="715001" y="761487"/>
                  <a:pt x="491785" y="793650"/>
                </a:cubicBezTo>
                <a:cubicBezTo>
                  <a:pt x="268569" y="825813"/>
                  <a:pt x="145332" y="736254"/>
                  <a:pt x="0" y="793650"/>
                </a:cubicBezTo>
                <a:cubicBezTo>
                  <a:pt x="-34543" y="641800"/>
                  <a:pt x="21440" y="482454"/>
                  <a:pt x="0" y="388889"/>
                </a:cubicBezTo>
                <a:cubicBezTo>
                  <a:pt x="-21440" y="295324"/>
                  <a:pt x="42846" y="13070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la</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5" name="Google Shape;702;p62">
            <a:extLst>
              <a:ext uri="{FF2B5EF4-FFF2-40B4-BE49-F238E27FC236}">
                <a16:creationId xmlns:a16="http://schemas.microsoft.com/office/drawing/2014/main" id="{983D95FF-6ACC-40F3-A280-8CE89ED143D2}"/>
              </a:ext>
            </a:extLst>
          </p:cNvPr>
          <p:cNvSpPr/>
          <p:nvPr/>
        </p:nvSpPr>
        <p:spPr>
          <a:xfrm>
            <a:off x="6397085" y="4238253"/>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une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6" name="Google Shape;703;p62">
            <a:extLst>
              <a:ext uri="{FF2B5EF4-FFF2-40B4-BE49-F238E27FC236}">
                <a16:creationId xmlns:a16="http://schemas.microsoft.com/office/drawing/2014/main" id="{C1AF5550-D086-400C-854A-3AA910FFDCAB}"/>
              </a:ext>
            </a:extLst>
          </p:cNvPr>
          <p:cNvSpPr/>
          <p:nvPr/>
        </p:nvSpPr>
        <p:spPr>
          <a:xfrm>
            <a:off x="8135373" y="4254140"/>
            <a:ext cx="1384150" cy="793650"/>
          </a:xfrm>
          <a:custGeom>
            <a:avLst/>
            <a:gdLst>
              <a:gd name="connsiteX0" fmla="*/ 0 w 1384150"/>
              <a:gd name="connsiteY0" fmla="*/ 0 h 793650"/>
              <a:gd name="connsiteX1" fmla="*/ 419859 w 1384150"/>
              <a:gd name="connsiteY1" fmla="*/ 0 h 793650"/>
              <a:gd name="connsiteX2" fmla="*/ 867401 w 1384150"/>
              <a:gd name="connsiteY2" fmla="*/ 0 h 793650"/>
              <a:gd name="connsiteX3" fmla="*/ 1384150 w 1384150"/>
              <a:gd name="connsiteY3" fmla="*/ 0 h 793650"/>
              <a:gd name="connsiteX4" fmla="*/ 1384150 w 1384150"/>
              <a:gd name="connsiteY4" fmla="*/ 388889 h 793650"/>
              <a:gd name="connsiteX5" fmla="*/ 1384150 w 1384150"/>
              <a:gd name="connsiteY5" fmla="*/ 793650 h 793650"/>
              <a:gd name="connsiteX6" fmla="*/ 895084 w 1384150"/>
              <a:gd name="connsiteY6" fmla="*/ 793650 h 793650"/>
              <a:gd name="connsiteX7" fmla="*/ 475225 w 1384150"/>
              <a:gd name="connsiteY7" fmla="*/ 793650 h 793650"/>
              <a:gd name="connsiteX8" fmla="*/ 0 w 1384150"/>
              <a:gd name="connsiteY8" fmla="*/ 793650 h 793650"/>
              <a:gd name="connsiteX9" fmla="*/ 0 w 1384150"/>
              <a:gd name="connsiteY9" fmla="*/ 404762 h 793650"/>
              <a:gd name="connsiteX10" fmla="*/ 0 w 1384150"/>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4150" h="793650" fill="none" extrusionOk="0">
                <a:moveTo>
                  <a:pt x="0" y="0"/>
                </a:moveTo>
                <a:cubicBezTo>
                  <a:pt x="188470" y="-34123"/>
                  <a:pt x="313078" y="37820"/>
                  <a:pt x="419859" y="0"/>
                </a:cubicBezTo>
                <a:cubicBezTo>
                  <a:pt x="526640" y="-37820"/>
                  <a:pt x="656504" y="19987"/>
                  <a:pt x="867401" y="0"/>
                </a:cubicBezTo>
                <a:cubicBezTo>
                  <a:pt x="1078298" y="-19987"/>
                  <a:pt x="1256045" y="54584"/>
                  <a:pt x="1384150" y="0"/>
                </a:cubicBezTo>
                <a:cubicBezTo>
                  <a:pt x="1402793" y="152116"/>
                  <a:pt x="1382132" y="285507"/>
                  <a:pt x="1384150" y="388889"/>
                </a:cubicBezTo>
                <a:cubicBezTo>
                  <a:pt x="1386168" y="492271"/>
                  <a:pt x="1355304" y="647348"/>
                  <a:pt x="1384150" y="793650"/>
                </a:cubicBezTo>
                <a:cubicBezTo>
                  <a:pt x="1237887" y="829841"/>
                  <a:pt x="1030859" y="762856"/>
                  <a:pt x="895084" y="793650"/>
                </a:cubicBezTo>
                <a:cubicBezTo>
                  <a:pt x="759309" y="824444"/>
                  <a:pt x="583742" y="749535"/>
                  <a:pt x="475225" y="793650"/>
                </a:cubicBezTo>
                <a:cubicBezTo>
                  <a:pt x="366708" y="837765"/>
                  <a:pt x="158157" y="752339"/>
                  <a:pt x="0" y="793650"/>
                </a:cubicBezTo>
                <a:cubicBezTo>
                  <a:pt x="-7405" y="627307"/>
                  <a:pt x="30199" y="577257"/>
                  <a:pt x="0" y="404762"/>
                </a:cubicBezTo>
                <a:cubicBezTo>
                  <a:pt x="-30199" y="232267"/>
                  <a:pt x="25360" y="181152"/>
                  <a:pt x="0" y="0"/>
                </a:cubicBezTo>
                <a:close/>
              </a:path>
              <a:path w="1384150" h="793650" stroke="0" extrusionOk="0">
                <a:moveTo>
                  <a:pt x="0" y="0"/>
                </a:moveTo>
                <a:cubicBezTo>
                  <a:pt x="118900" y="-13312"/>
                  <a:pt x="328221" y="6471"/>
                  <a:pt x="461383" y="0"/>
                </a:cubicBezTo>
                <a:cubicBezTo>
                  <a:pt x="594545" y="-6471"/>
                  <a:pt x="762844" y="49808"/>
                  <a:pt x="908925" y="0"/>
                </a:cubicBezTo>
                <a:cubicBezTo>
                  <a:pt x="1055006" y="-49808"/>
                  <a:pt x="1199254" y="15594"/>
                  <a:pt x="1384150" y="0"/>
                </a:cubicBezTo>
                <a:cubicBezTo>
                  <a:pt x="1394850" y="159361"/>
                  <a:pt x="1363266" y="262626"/>
                  <a:pt x="1384150" y="380952"/>
                </a:cubicBezTo>
                <a:cubicBezTo>
                  <a:pt x="1405034" y="499278"/>
                  <a:pt x="1355826" y="685713"/>
                  <a:pt x="1384150" y="793650"/>
                </a:cubicBezTo>
                <a:cubicBezTo>
                  <a:pt x="1228623" y="799172"/>
                  <a:pt x="1024544" y="762075"/>
                  <a:pt x="895084" y="793650"/>
                </a:cubicBezTo>
                <a:cubicBezTo>
                  <a:pt x="765624" y="825225"/>
                  <a:pt x="662463" y="747815"/>
                  <a:pt x="433700" y="793650"/>
                </a:cubicBezTo>
                <a:cubicBezTo>
                  <a:pt x="204937" y="839485"/>
                  <a:pt x="163660" y="743865"/>
                  <a:pt x="0" y="793650"/>
                </a:cubicBezTo>
                <a:cubicBezTo>
                  <a:pt x="-12413" y="695493"/>
                  <a:pt x="25798" y="538744"/>
                  <a:pt x="0" y="396825"/>
                </a:cubicBezTo>
                <a:cubicBezTo>
                  <a:pt x="-25798" y="254907"/>
                  <a:pt x="1942" y="9644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un</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5" name="Google Shape;699;p62">
            <a:extLst>
              <a:ext uri="{FF2B5EF4-FFF2-40B4-BE49-F238E27FC236}">
                <a16:creationId xmlns:a16="http://schemas.microsoft.com/office/drawing/2014/main" id="{B47509E9-3EE0-4200-8159-01AC27071AF1}"/>
              </a:ext>
            </a:extLst>
          </p:cNvPr>
          <p:cNvSpPr/>
          <p:nvPr/>
        </p:nvSpPr>
        <p:spPr>
          <a:xfrm>
            <a:off x="6474893" y="5107245"/>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7" name="Google Shape;700;p62">
            <a:extLst>
              <a:ext uri="{FF2B5EF4-FFF2-40B4-BE49-F238E27FC236}">
                <a16:creationId xmlns:a16="http://schemas.microsoft.com/office/drawing/2014/main" id="{64AF70B7-BC56-4C07-B424-DF4B93661F6E}"/>
              </a:ext>
            </a:extLst>
          </p:cNvPr>
          <p:cNvSpPr/>
          <p:nvPr/>
        </p:nvSpPr>
        <p:spPr>
          <a:xfrm>
            <a:off x="4863398" y="5120553"/>
            <a:ext cx="1284527" cy="793650"/>
          </a:xfrm>
          <a:custGeom>
            <a:avLst/>
            <a:gdLst>
              <a:gd name="connsiteX0" fmla="*/ 0 w 1284527"/>
              <a:gd name="connsiteY0" fmla="*/ 0 h 793650"/>
              <a:gd name="connsiteX1" fmla="*/ 428176 w 1284527"/>
              <a:gd name="connsiteY1" fmla="*/ 0 h 793650"/>
              <a:gd name="connsiteX2" fmla="*/ 817816 w 1284527"/>
              <a:gd name="connsiteY2" fmla="*/ 0 h 793650"/>
              <a:gd name="connsiteX3" fmla="*/ 1284527 w 1284527"/>
              <a:gd name="connsiteY3" fmla="*/ 0 h 793650"/>
              <a:gd name="connsiteX4" fmla="*/ 1284527 w 1284527"/>
              <a:gd name="connsiteY4" fmla="*/ 373016 h 793650"/>
              <a:gd name="connsiteX5" fmla="*/ 1284527 w 1284527"/>
              <a:gd name="connsiteY5" fmla="*/ 793650 h 793650"/>
              <a:gd name="connsiteX6" fmla="*/ 830661 w 1284527"/>
              <a:gd name="connsiteY6" fmla="*/ 793650 h 793650"/>
              <a:gd name="connsiteX7" fmla="*/ 389640 w 1284527"/>
              <a:gd name="connsiteY7" fmla="*/ 793650 h 793650"/>
              <a:gd name="connsiteX8" fmla="*/ 0 w 1284527"/>
              <a:gd name="connsiteY8" fmla="*/ 793650 h 793650"/>
              <a:gd name="connsiteX9" fmla="*/ 0 w 1284527"/>
              <a:gd name="connsiteY9" fmla="*/ 388889 h 793650"/>
              <a:gd name="connsiteX10" fmla="*/ 0 w 1284527"/>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4527" h="793650" fill="none" extrusionOk="0">
                <a:moveTo>
                  <a:pt x="0" y="0"/>
                </a:moveTo>
                <a:cubicBezTo>
                  <a:pt x="171523" y="-10760"/>
                  <a:pt x="340583" y="19279"/>
                  <a:pt x="428176" y="0"/>
                </a:cubicBezTo>
                <a:cubicBezTo>
                  <a:pt x="515769" y="-19279"/>
                  <a:pt x="735376" y="2009"/>
                  <a:pt x="817816" y="0"/>
                </a:cubicBezTo>
                <a:cubicBezTo>
                  <a:pt x="900256" y="-2009"/>
                  <a:pt x="1081433" y="30420"/>
                  <a:pt x="1284527" y="0"/>
                </a:cubicBezTo>
                <a:cubicBezTo>
                  <a:pt x="1300080" y="130857"/>
                  <a:pt x="1245472" y="201210"/>
                  <a:pt x="1284527" y="373016"/>
                </a:cubicBezTo>
                <a:cubicBezTo>
                  <a:pt x="1323582" y="544822"/>
                  <a:pt x="1234276" y="625868"/>
                  <a:pt x="1284527" y="793650"/>
                </a:cubicBezTo>
                <a:cubicBezTo>
                  <a:pt x="1162198" y="835469"/>
                  <a:pt x="1052772" y="778833"/>
                  <a:pt x="830661" y="793650"/>
                </a:cubicBezTo>
                <a:cubicBezTo>
                  <a:pt x="608550" y="808467"/>
                  <a:pt x="530536" y="783644"/>
                  <a:pt x="389640" y="793650"/>
                </a:cubicBezTo>
                <a:cubicBezTo>
                  <a:pt x="248744" y="803656"/>
                  <a:pt x="96193" y="750919"/>
                  <a:pt x="0" y="793650"/>
                </a:cubicBezTo>
                <a:cubicBezTo>
                  <a:pt x="-38490" y="698616"/>
                  <a:pt x="8858" y="561669"/>
                  <a:pt x="0" y="388889"/>
                </a:cubicBezTo>
                <a:cubicBezTo>
                  <a:pt x="-8858" y="216109"/>
                  <a:pt x="42739" y="121261"/>
                  <a:pt x="0" y="0"/>
                </a:cubicBezTo>
                <a:close/>
              </a:path>
              <a:path w="1284527" h="793650" stroke="0" extrusionOk="0">
                <a:moveTo>
                  <a:pt x="0" y="0"/>
                </a:moveTo>
                <a:cubicBezTo>
                  <a:pt x="210198" y="-24057"/>
                  <a:pt x="236007" y="21699"/>
                  <a:pt x="428176" y="0"/>
                </a:cubicBezTo>
                <a:cubicBezTo>
                  <a:pt x="620345" y="-21699"/>
                  <a:pt x="742811" y="7100"/>
                  <a:pt x="869197" y="0"/>
                </a:cubicBezTo>
                <a:cubicBezTo>
                  <a:pt x="995583" y="-7100"/>
                  <a:pt x="1116236" y="14896"/>
                  <a:pt x="1284527" y="0"/>
                </a:cubicBezTo>
                <a:cubicBezTo>
                  <a:pt x="1290545" y="109826"/>
                  <a:pt x="1246460" y="216702"/>
                  <a:pt x="1284527" y="404762"/>
                </a:cubicBezTo>
                <a:cubicBezTo>
                  <a:pt x="1322594" y="592822"/>
                  <a:pt x="1244332" y="641736"/>
                  <a:pt x="1284527" y="793650"/>
                </a:cubicBezTo>
                <a:cubicBezTo>
                  <a:pt x="1102777" y="837756"/>
                  <a:pt x="1052135" y="789785"/>
                  <a:pt x="869197" y="793650"/>
                </a:cubicBezTo>
                <a:cubicBezTo>
                  <a:pt x="686259" y="797515"/>
                  <a:pt x="649097" y="766998"/>
                  <a:pt x="441021" y="793650"/>
                </a:cubicBezTo>
                <a:cubicBezTo>
                  <a:pt x="232945" y="820302"/>
                  <a:pt x="214103" y="763673"/>
                  <a:pt x="0" y="793650"/>
                </a:cubicBezTo>
                <a:cubicBezTo>
                  <a:pt x="-1821" y="716630"/>
                  <a:pt x="37124" y="500939"/>
                  <a:pt x="0" y="420635"/>
                </a:cubicBezTo>
                <a:cubicBezTo>
                  <a:pt x="-37124" y="340332"/>
                  <a:pt x="43779" y="17441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ai</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8" name="Google Shape;470;p55">
            <a:extLst>
              <a:ext uri="{FF2B5EF4-FFF2-40B4-BE49-F238E27FC236}">
                <a16:creationId xmlns:a16="http://schemas.microsoft.com/office/drawing/2014/main" id="{B3D9835F-DB90-441B-BFDB-C24954630A96}"/>
              </a:ext>
            </a:extLst>
          </p:cNvPr>
          <p:cNvSpPr txBox="1"/>
          <p:nvPr/>
        </p:nvSpPr>
        <p:spPr>
          <a:xfrm>
            <a:off x="11472000" y="4680399"/>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3</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49" name="Google Shape;471;p55">
            <a:extLst>
              <a:ext uri="{FF2B5EF4-FFF2-40B4-BE49-F238E27FC236}">
                <a16:creationId xmlns:a16="http://schemas.microsoft.com/office/drawing/2014/main" id="{FCE77506-2E98-4FA9-B0A1-73B97E530F27}"/>
              </a:ext>
            </a:extLst>
          </p:cNvPr>
          <p:cNvSpPr txBox="1"/>
          <p:nvPr/>
        </p:nvSpPr>
        <p:spPr>
          <a:xfrm>
            <a:off x="11472000" y="5486674"/>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2</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50" name="Google Shape;472;p55">
            <a:extLst>
              <a:ext uri="{FF2B5EF4-FFF2-40B4-BE49-F238E27FC236}">
                <a16:creationId xmlns:a16="http://schemas.microsoft.com/office/drawing/2014/main" id="{5650EA02-A339-4E00-95EE-30AAFFB252BD}"/>
              </a:ext>
            </a:extLst>
          </p:cNvPr>
          <p:cNvSpPr txBox="1"/>
          <p:nvPr/>
        </p:nvSpPr>
        <p:spPr>
          <a:xfrm>
            <a:off x="11472000" y="6253049"/>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1</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51" name="Google Shape;473;p55">
            <a:extLst>
              <a:ext uri="{FF2B5EF4-FFF2-40B4-BE49-F238E27FC236}">
                <a16:creationId xmlns:a16="http://schemas.microsoft.com/office/drawing/2014/main" id="{A96951F4-0BAC-46C2-9937-A7A36C118CA0}"/>
              </a:ext>
            </a:extLst>
          </p:cNvPr>
          <p:cNvSpPr txBox="1"/>
          <p:nvPr/>
        </p:nvSpPr>
        <p:spPr>
          <a:xfrm>
            <a:off x="11472000" y="3031549"/>
            <a:ext cx="7200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5</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54" name="Google Shape;474;p55">
            <a:extLst>
              <a:ext uri="{FF2B5EF4-FFF2-40B4-BE49-F238E27FC236}">
                <a16:creationId xmlns:a16="http://schemas.microsoft.com/office/drawing/2014/main" id="{67577D3D-F1B9-4CF2-AE1A-C7F31341692F}"/>
              </a:ext>
            </a:extLst>
          </p:cNvPr>
          <p:cNvSpPr txBox="1"/>
          <p:nvPr/>
        </p:nvSpPr>
        <p:spPr>
          <a:xfrm>
            <a:off x="11472000" y="3817874"/>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4</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55" name="Google Shape;695;p62">
            <a:extLst>
              <a:ext uri="{FF2B5EF4-FFF2-40B4-BE49-F238E27FC236}">
                <a16:creationId xmlns:a16="http://schemas.microsoft.com/office/drawing/2014/main" id="{CF5B1392-2DB9-4043-985D-380239E386C9}"/>
              </a:ext>
            </a:extLst>
          </p:cNvPr>
          <p:cNvSpPr/>
          <p:nvPr/>
        </p:nvSpPr>
        <p:spPr>
          <a:xfrm>
            <a:off x="5301877" y="3361721"/>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maison</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6" name="Google Shape;697;p62">
            <a:extLst>
              <a:ext uri="{FF2B5EF4-FFF2-40B4-BE49-F238E27FC236}">
                <a16:creationId xmlns:a16="http://schemas.microsoft.com/office/drawing/2014/main" id="{B01F46F9-4B98-4CEF-9977-C8FED427251C}"/>
              </a:ext>
            </a:extLst>
          </p:cNvPr>
          <p:cNvSpPr/>
          <p:nvPr/>
        </p:nvSpPr>
        <p:spPr>
          <a:xfrm>
            <a:off x="7017331" y="3361721"/>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chanson</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7" name="Google Shape;698;p62">
            <a:extLst>
              <a:ext uri="{FF2B5EF4-FFF2-40B4-BE49-F238E27FC236}">
                <a16:creationId xmlns:a16="http://schemas.microsoft.com/office/drawing/2014/main" id="{9CE01211-5649-468F-9FED-A4BCB54617E9}"/>
              </a:ext>
            </a:extLst>
          </p:cNvPr>
          <p:cNvSpPr/>
          <p:nvPr/>
        </p:nvSpPr>
        <p:spPr>
          <a:xfrm>
            <a:off x="8677812" y="3361721"/>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crayon</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8" name="Google Shape;698;p62">
            <a:extLst>
              <a:ext uri="{FF2B5EF4-FFF2-40B4-BE49-F238E27FC236}">
                <a16:creationId xmlns:a16="http://schemas.microsoft.com/office/drawing/2014/main" id="{81444640-67BC-4636-A225-4BB364D89057}"/>
              </a:ext>
            </a:extLst>
          </p:cNvPr>
          <p:cNvSpPr/>
          <p:nvPr/>
        </p:nvSpPr>
        <p:spPr>
          <a:xfrm>
            <a:off x="6376955" y="5992709"/>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Tu</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9" name="Google Shape;695;p62">
            <a:extLst>
              <a:ext uri="{FF2B5EF4-FFF2-40B4-BE49-F238E27FC236}">
                <a16:creationId xmlns:a16="http://schemas.microsoft.com/office/drawing/2014/main" id="{2673DEE6-4E16-4F63-AE8A-E8A571E4DA78}"/>
              </a:ext>
            </a:extLst>
          </p:cNvPr>
          <p:cNvSpPr/>
          <p:nvPr/>
        </p:nvSpPr>
        <p:spPr>
          <a:xfrm>
            <a:off x="4870091" y="2476257"/>
            <a:ext cx="1709501" cy="793650"/>
          </a:xfrm>
          <a:custGeom>
            <a:avLst/>
            <a:gdLst>
              <a:gd name="connsiteX0" fmla="*/ 0 w 1709501"/>
              <a:gd name="connsiteY0" fmla="*/ 0 h 793650"/>
              <a:gd name="connsiteX1" fmla="*/ 586929 w 1709501"/>
              <a:gd name="connsiteY1" fmla="*/ 0 h 793650"/>
              <a:gd name="connsiteX2" fmla="*/ 1139667 w 1709501"/>
              <a:gd name="connsiteY2" fmla="*/ 0 h 793650"/>
              <a:gd name="connsiteX3" fmla="*/ 1709501 w 1709501"/>
              <a:gd name="connsiteY3" fmla="*/ 0 h 793650"/>
              <a:gd name="connsiteX4" fmla="*/ 1709501 w 1709501"/>
              <a:gd name="connsiteY4" fmla="*/ 380952 h 793650"/>
              <a:gd name="connsiteX5" fmla="*/ 1709501 w 1709501"/>
              <a:gd name="connsiteY5" fmla="*/ 793650 h 793650"/>
              <a:gd name="connsiteX6" fmla="*/ 1156762 w 1709501"/>
              <a:gd name="connsiteY6" fmla="*/ 793650 h 793650"/>
              <a:gd name="connsiteX7" fmla="*/ 621119 w 1709501"/>
              <a:gd name="connsiteY7" fmla="*/ 793650 h 793650"/>
              <a:gd name="connsiteX8" fmla="*/ 0 w 1709501"/>
              <a:gd name="connsiteY8" fmla="*/ 793650 h 793650"/>
              <a:gd name="connsiteX9" fmla="*/ 0 w 1709501"/>
              <a:gd name="connsiteY9" fmla="*/ 420635 h 793650"/>
              <a:gd name="connsiteX10" fmla="*/ 0 w 1709501"/>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09501" h="793650" fill="none" extrusionOk="0">
                <a:moveTo>
                  <a:pt x="0" y="0"/>
                </a:moveTo>
                <a:cubicBezTo>
                  <a:pt x="264528" y="-32567"/>
                  <a:pt x="415740" y="70215"/>
                  <a:pt x="586929" y="0"/>
                </a:cubicBezTo>
                <a:cubicBezTo>
                  <a:pt x="758118" y="-70215"/>
                  <a:pt x="1011442" y="41775"/>
                  <a:pt x="1139667" y="0"/>
                </a:cubicBezTo>
                <a:cubicBezTo>
                  <a:pt x="1267892" y="-41775"/>
                  <a:pt x="1456630" y="67309"/>
                  <a:pt x="1709501" y="0"/>
                </a:cubicBezTo>
                <a:cubicBezTo>
                  <a:pt x="1743703" y="96698"/>
                  <a:pt x="1671432" y="254573"/>
                  <a:pt x="1709501" y="380952"/>
                </a:cubicBezTo>
                <a:cubicBezTo>
                  <a:pt x="1747570" y="507331"/>
                  <a:pt x="1672176" y="664334"/>
                  <a:pt x="1709501" y="793650"/>
                </a:cubicBezTo>
                <a:cubicBezTo>
                  <a:pt x="1581636" y="848153"/>
                  <a:pt x="1365972" y="754984"/>
                  <a:pt x="1156762" y="793650"/>
                </a:cubicBezTo>
                <a:cubicBezTo>
                  <a:pt x="947552" y="832316"/>
                  <a:pt x="772294" y="781978"/>
                  <a:pt x="621119" y="793650"/>
                </a:cubicBezTo>
                <a:cubicBezTo>
                  <a:pt x="469944" y="805322"/>
                  <a:pt x="182459" y="719379"/>
                  <a:pt x="0" y="793650"/>
                </a:cubicBezTo>
                <a:cubicBezTo>
                  <a:pt x="-17047" y="638253"/>
                  <a:pt x="6879" y="576961"/>
                  <a:pt x="0" y="420635"/>
                </a:cubicBezTo>
                <a:cubicBezTo>
                  <a:pt x="-6879" y="264309"/>
                  <a:pt x="30576" y="138687"/>
                  <a:pt x="0" y="0"/>
                </a:cubicBezTo>
                <a:close/>
              </a:path>
              <a:path w="1709501" h="793650" stroke="0" extrusionOk="0">
                <a:moveTo>
                  <a:pt x="0" y="0"/>
                </a:moveTo>
                <a:cubicBezTo>
                  <a:pt x="150255" y="-35997"/>
                  <a:pt x="348941" y="7794"/>
                  <a:pt x="604024" y="0"/>
                </a:cubicBezTo>
                <a:cubicBezTo>
                  <a:pt x="859107" y="-7794"/>
                  <a:pt x="915548" y="18031"/>
                  <a:pt x="1173857" y="0"/>
                </a:cubicBezTo>
                <a:cubicBezTo>
                  <a:pt x="1432166" y="-18031"/>
                  <a:pt x="1549135" y="44588"/>
                  <a:pt x="1709501" y="0"/>
                </a:cubicBezTo>
                <a:cubicBezTo>
                  <a:pt x="1733992" y="86963"/>
                  <a:pt x="1708387" y="252959"/>
                  <a:pt x="1709501" y="373016"/>
                </a:cubicBezTo>
                <a:cubicBezTo>
                  <a:pt x="1710615" y="493073"/>
                  <a:pt x="1698800" y="639976"/>
                  <a:pt x="1709501" y="793650"/>
                </a:cubicBezTo>
                <a:cubicBezTo>
                  <a:pt x="1493145" y="848585"/>
                  <a:pt x="1400384" y="730726"/>
                  <a:pt x="1173857" y="793650"/>
                </a:cubicBezTo>
                <a:cubicBezTo>
                  <a:pt x="947330" y="856574"/>
                  <a:pt x="874260" y="732189"/>
                  <a:pt x="586929" y="793650"/>
                </a:cubicBezTo>
                <a:cubicBezTo>
                  <a:pt x="299598" y="855111"/>
                  <a:pt x="271983" y="778960"/>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important</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60" name="Google Shape;697;p62">
            <a:extLst>
              <a:ext uri="{FF2B5EF4-FFF2-40B4-BE49-F238E27FC236}">
                <a16:creationId xmlns:a16="http://schemas.microsoft.com/office/drawing/2014/main" id="{590C7205-3397-4598-8F11-CAD16E291F6E}"/>
              </a:ext>
            </a:extLst>
          </p:cNvPr>
          <p:cNvSpPr/>
          <p:nvPr/>
        </p:nvSpPr>
        <p:spPr>
          <a:xfrm>
            <a:off x="8358669" y="2488831"/>
            <a:ext cx="1660481" cy="793650"/>
          </a:xfrm>
          <a:custGeom>
            <a:avLst/>
            <a:gdLst>
              <a:gd name="connsiteX0" fmla="*/ 0 w 1660481"/>
              <a:gd name="connsiteY0" fmla="*/ 0 h 793650"/>
              <a:gd name="connsiteX1" fmla="*/ 553494 w 1660481"/>
              <a:gd name="connsiteY1" fmla="*/ 0 h 793650"/>
              <a:gd name="connsiteX2" fmla="*/ 1073778 w 1660481"/>
              <a:gd name="connsiteY2" fmla="*/ 0 h 793650"/>
              <a:gd name="connsiteX3" fmla="*/ 1660481 w 1660481"/>
              <a:gd name="connsiteY3" fmla="*/ 0 h 793650"/>
              <a:gd name="connsiteX4" fmla="*/ 1660481 w 1660481"/>
              <a:gd name="connsiteY4" fmla="*/ 388889 h 793650"/>
              <a:gd name="connsiteX5" fmla="*/ 1660481 w 1660481"/>
              <a:gd name="connsiteY5" fmla="*/ 793650 h 793650"/>
              <a:gd name="connsiteX6" fmla="*/ 1090383 w 1660481"/>
              <a:gd name="connsiteY6" fmla="*/ 793650 h 793650"/>
              <a:gd name="connsiteX7" fmla="*/ 570098 w 1660481"/>
              <a:gd name="connsiteY7" fmla="*/ 793650 h 793650"/>
              <a:gd name="connsiteX8" fmla="*/ 0 w 1660481"/>
              <a:gd name="connsiteY8" fmla="*/ 793650 h 793650"/>
              <a:gd name="connsiteX9" fmla="*/ 0 w 1660481"/>
              <a:gd name="connsiteY9" fmla="*/ 388889 h 793650"/>
              <a:gd name="connsiteX10" fmla="*/ 0 w 1660481"/>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60481" h="793650" fill="none" extrusionOk="0">
                <a:moveTo>
                  <a:pt x="0" y="0"/>
                </a:moveTo>
                <a:cubicBezTo>
                  <a:pt x="192088" y="-27237"/>
                  <a:pt x="310976" y="7055"/>
                  <a:pt x="553494" y="0"/>
                </a:cubicBezTo>
                <a:cubicBezTo>
                  <a:pt x="796012" y="-7055"/>
                  <a:pt x="852541" y="44256"/>
                  <a:pt x="1073778" y="0"/>
                </a:cubicBezTo>
                <a:cubicBezTo>
                  <a:pt x="1295015" y="-44256"/>
                  <a:pt x="1515529" y="58699"/>
                  <a:pt x="1660481" y="0"/>
                </a:cubicBezTo>
                <a:cubicBezTo>
                  <a:pt x="1674804" y="110507"/>
                  <a:pt x="1626058" y="298477"/>
                  <a:pt x="1660481" y="388889"/>
                </a:cubicBezTo>
                <a:cubicBezTo>
                  <a:pt x="1694904" y="479301"/>
                  <a:pt x="1660456" y="710951"/>
                  <a:pt x="1660481" y="793650"/>
                </a:cubicBezTo>
                <a:cubicBezTo>
                  <a:pt x="1470696" y="848205"/>
                  <a:pt x="1352537" y="751701"/>
                  <a:pt x="1090383" y="793650"/>
                </a:cubicBezTo>
                <a:cubicBezTo>
                  <a:pt x="828229" y="835599"/>
                  <a:pt x="815423" y="792925"/>
                  <a:pt x="570098" y="793650"/>
                </a:cubicBezTo>
                <a:cubicBezTo>
                  <a:pt x="324773" y="794375"/>
                  <a:pt x="165550" y="785369"/>
                  <a:pt x="0" y="793650"/>
                </a:cubicBezTo>
                <a:cubicBezTo>
                  <a:pt x="-8018" y="679368"/>
                  <a:pt x="16413" y="492584"/>
                  <a:pt x="0" y="388889"/>
                </a:cubicBezTo>
                <a:cubicBezTo>
                  <a:pt x="-16413" y="285194"/>
                  <a:pt x="31762" y="106585"/>
                  <a:pt x="0" y="0"/>
                </a:cubicBezTo>
                <a:close/>
              </a:path>
              <a:path w="1660481" h="793650" stroke="0" extrusionOk="0">
                <a:moveTo>
                  <a:pt x="0" y="0"/>
                </a:moveTo>
                <a:cubicBezTo>
                  <a:pt x="130434" y="-16854"/>
                  <a:pt x="274757" y="44712"/>
                  <a:pt x="520284" y="0"/>
                </a:cubicBezTo>
                <a:cubicBezTo>
                  <a:pt x="765811" y="-44712"/>
                  <a:pt x="811002" y="53356"/>
                  <a:pt x="1040568" y="0"/>
                </a:cubicBezTo>
                <a:cubicBezTo>
                  <a:pt x="1270134" y="-53356"/>
                  <a:pt x="1399409" y="10457"/>
                  <a:pt x="1660481" y="0"/>
                </a:cubicBezTo>
                <a:cubicBezTo>
                  <a:pt x="1702211" y="129414"/>
                  <a:pt x="1643271" y="240332"/>
                  <a:pt x="1660481" y="388889"/>
                </a:cubicBezTo>
                <a:cubicBezTo>
                  <a:pt x="1677691" y="537446"/>
                  <a:pt x="1622905" y="642098"/>
                  <a:pt x="1660481" y="793650"/>
                </a:cubicBezTo>
                <a:cubicBezTo>
                  <a:pt x="1463653" y="830444"/>
                  <a:pt x="1325898" y="755388"/>
                  <a:pt x="1140197" y="793650"/>
                </a:cubicBezTo>
                <a:cubicBezTo>
                  <a:pt x="954496" y="831912"/>
                  <a:pt x="691005" y="776999"/>
                  <a:pt x="570098" y="793650"/>
                </a:cubicBezTo>
                <a:cubicBezTo>
                  <a:pt x="449191" y="810301"/>
                  <a:pt x="120806" y="767263"/>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différente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61" name="Google Shape;698;p62">
            <a:extLst>
              <a:ext uri="{FF2B5EF4-FFF2-40B4-BE49-F238E27FC236}">
                <a16:creationId xmlns:a16="http://schemas.microsoft.com/office/drawing/2014/main" id="{793CCB44-E848-400C-9D39-E06802056BE3}"/>
              </a:ext>
            </a:extLst>
          </p:cNvPr>
          <p:cNvSpPr/>
          <p:nvPr/>
        </p:nvSpPr>
        <p:spPr>
          <a:xfrm>
            <a:off x="6736272" y="2477206"/>
            <a:ext cx="1509754" cy="793650"/>
          </a:xfrm>
          <a:custGeom>
            <a:avLst/>
            <a:gdLst>
              <a:gd name="connsiteX0" fmla="*/ 0 w 1509754"/>
              <a:gd name="connsiteY0" fmla="*/ 0 h 793650"/>
              <a:gd name="connsiteX1" fmla="*/ 457959 w 1509754"/>
              <a:gd name="connsiteY1" fmla="*/ 0 h 793650"/>
              <a:gd name="connsiteX2" fmla="*/ 976308 w 1509754"/>
              <a:gd name="connsiteY2" fmla="*/ 0 h 793650"/>
              <a:gd name="connsiteX3" fmla="*/ 1509754 w 1509754"/>
              <a:gd name="connsiteY3" fmla="*/ 0 h 793650"/>
              <a:gd name="connsiteX4" fmla="*/ 1509754 w 1509754"/>
              <a:gd name="connsiteY4" fmla="*/ 388889 h 793650"/>
              <a:gd name="connsiteX5" fmla="*/ 1509754 w 1509754"/>
              <a:gd name="connsiteY5" fmla="*/ 793650 h 793650"/>
              <a:gd name="connsiteX6" fmla="*/ 1006503 w 1509754"/>
              <a:gd name="connsiteY6" fmla="*/ 793650 h 793650"/>
              <a:gd name="connsiteX7" fmla="*/ 503251 w 1509754"/>
              <a:gd name="connsiteY7" fmla="*/ 793650 h 793650"/>
              <a:gd name="connsiteX8" fmla="*/ 0 w 1509754"/>
              <a:gd name="connsiteY8" fmla="*/ 793650 h 793650"/>
              <a:gd name="connsiteX9" fmla="*/ 0 w 1509754"/>
              <a:gd name="connsiteY9" fmla="*/ 412698 h 793650"/>
              <a:gd name="connsiteX10" fmla="*/ 0 w 150975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09754" h="793650" fill="none" extrusionOk="0">
                <a:moveTo>
                  <a:pt x="0" y="0"/>
                </a:moveTo>
                <a:cubicBezTo>
                  <a:pt x="176790" y="-42998"/>
                  <a:pt x="347101" y="17575"/>
                  <a:pt x="457959" y="0"/>
                </a:cubicBezTo>
                <a:cubicBezTo>
                  <a:pt x="568817" y="-17575"/>
                  <a:pt x="808328" y="8257"/>
                  <a:pt x="976308" y="0"/>
                </a:cubicBezTo>
                <a:cubicBezTo>
                  <a:pt x="1144288" y="-8257"/>
                  <a:pt x="1301018" y="48540"/>
                  <a:pt x="1509754" y="0"/>
                </a:cubicBezTo>
                <a:cubicBezTo>
                  <a:pt x="1522848" y="194250"/>
                  <a:pt x="1508350" y="218921"/>
                  <a:pt x="1509754" y="388889"/>
                </a:cubicBezTo>
                <a:cubicBezTo>
                  <a:pt x="1511158" y="558857"/>
                  <a:pt x="1464543" y="676820"/>
                  <a:pt x="1509754" y="793650"/>
                </a:cubicBezTo>
                <a:cubicBezTo>
                  <a:pt x="1300622" y="846766"/>
                  <a:pt x="1251922" y="763536"/>
                  <a:pt x="1006503" y="793650"/>
                </a:cubicBezTo>
                <a:cubicBezTo>
                  <a:pt x="761084" y="823764"/>
                  <a:pt x="670838" y="779444"/>
                  <a:pt x="503251" y="793650"/>
                </a:cubicBezTo>
                <a:cubicBezTo>
                  <a:pt x="335664" y="807856"/>
                  <a:pt x="193387" y="754676"/>
                  <a:pt x="0" y="793650"/>
                </a:cubicBezTo>
                <a:cubicBezTo>
                  <a:pt x="-41357" y="628679"/>
                  <a:pt x="13538" y="500878"/>
                  <a:pt x="0" y="412698"/>
                </a:cubicBezTo>
                <a:cubicBezTo>
                  <a:pt x="-13538" y="324518"/>
                  <a:pt x="14146" y="96581"/>
                  <a:pt x="0" y="0"/>
                </a:cubicBezTo>
                <a:close/>
              </a:path>
              <a:path w="1509754" h="793650" stroke="0" extrusionOk="0">
                <a:moveTo>
                  <a:pt x="0" y="0"/>
                </a:moveTo>
                <a:cubicBezTo>
                  <a:pt x="156303" y="-47601"/>
                  <a:pt x="287004" y="27924"/>
                  <a:pt x="488154" y="0"/>
                </a:cubicBezTo>
                <a:cubicBezTo>
                  <a:pt x="689304" y="-27924"/>
                  <a:pt x="783711" y="29008"/>
                  <a:pt x="961210" y="0"/>
                </a:cubicBezTo>
                <a:cubicBezTo>
                  <a:pt x="1138709" y="-29008"/>
                  <a:pt x="1244556" y="37990"/>
                  <a:pt x="1509754" y="0"/>
                </a:cubicBezTo>
                <a:cubicBezTo>
                  <a:pt x="1536661" y="178046"/>
                  <a:pt x="1470769" y="223647"/>
                  <a:pt x="1509754" y="388889"/>
                </a:cubicBezTo>
                <a:cubicBezTo>
                  <a:pt x="1548739" y="554131"/>
                  <a:pt x="1461745" y="661168"/>
                  <a:pt x="1509754" y="793650"/>
                </a:cubicBezTo>
                <a:cubicBezTo>
                  <a:pt x="1407499" y="804692"/>
                  <a:pt x="1138796" y="765337"/>
                  <a:pt x="1006503" y="793650"/>
                </a:cubicBezTo>
                <a:cubicBezTo>
                  <a:pt x="874210" y="821963"/>
                  <a:pt x="752407" y="777281"/>
                  <a:pt x="548544" y="793650"/>
                </a:cubicBezTo>
                <a:cubicBezTo>
                  <a:pt x="344681" y="810019"/>
                  <a:pt x="234140" y="767699"/>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différent</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62" name="TextBox 61">
            <a:hlinkClick r:id="" action="ppaction://noaction">
              <a:snd r:embed="rId6" name="s_3.wav"/>
            </a:hlinkClick>
            <a:extLst>
              <a:ext uri="{FF2B5EF4-FFF2-40B4-BE49-F238E27FC236}">
                <a16:creationId xmlns:a16="http://schemas.microsoft.com/office/drawing/2014/main" id="{DD461C0E-D089-426E-95A2-7709ECE3633D}"/>
              </a:ext>
            </a:extLst>
          </p:cNvPr>
          <p:cNvSpPr txBox="1"/>
          <p:nvPr/>
        </p:nvSpPr>
        <p:spPr>
          <a:xfrm>
            <a:off x="190029" y="911515"/>
            <a:ext cx="1021298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002060"/>
                </a:solidFill>
                <a:effectLst/>
                <a:uLnTx/>
                <a:uFillTx/>
                <a:latin typeface="Century Gothic" panose="020B0502020202020204" pitchFamily="34" charset="0"/>
              </a:rPr>
              <a:t>3.  I have a different house.</a:t>
            </a:r>
            <a:endPar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3" name="Google Shape;701;p62">
            <a:extLst>
              <a:ext uri="{FF2B5EF4-FFF2-40B4-BE49-F238E27FC236}">
                <a16:creationId xmlns:a16="http://schemas.microsoft.com/office/drawing/2014/main" id="{F0F731FD-BAE7-417A-B08A-823FEBAEACF3}"/>
              </a:ext>
            </a:extLst>
          </p:cNvPr>
          <p:cNvSpPr/>
          <p:nvPr/>
        </p:nvSpPr>
        <p:spPr>
          <a:xfrm>
            <a:off x="9748088" y="5146559"/>
            <a:ext cx="1396944" cy="793650"/>
          </a:xfrm>
          <a:custGeom>
            <a:avLst/>
            <a:gdLst>
              <a:gd name="connsiteX0" fmla="*/ 0 w 1396944"/>
              <a:gd name="connsiteY0" fmla="*/ 0 h 793650"/>
              <a:gd name="connsiteX1" fmla="*/ 437709 w 1396944"/>
              <a:gd name="connsiteY1" fmla="*/ 0 h 793650"/>
              <a:gd name="connsiteX2" fmla="*/ 875418 w 1396944"/>
              <a:gd name="connsiteY2" fmla="*/ 0 h 793650"/>
              <a:gd name="connsiteX3" fmla="*/ 1396944 w 1396944"/>
              <a:gd name="connsiteY3" fmla="*/ 0 h 793650"/>
              <a:gd name="connsiteX4" fmla="*/ 1396944 w 1396944"/>
              <a:gd name="connsiteY4" fmla="*/ 396825 h 793650"/>
              <a:gd name="connsiteX5" fmla="*/ 1396944 w 1396944"/>
              <a:gd name="connsiteY5" fmla="*/ 793650 h 793650"/>
              <a:gd name="connsiteX6" fmla="*/ 931296 w 1396944"/>
              <a:gd name="connsiteY6" fmla="*/ 793650 h 793650"/>
              <a:gd name="connsiteX7" fmla="*/ 465648 w 1396944"/>
              <a:gd name="connsiteY7" fmla="*/ 793650 h 793650"/>
              <a:gd name="connsiteX8" fmla="*/ 0 w 1396944"/>
              <a:gd name="connsiteY8" fmla="*/ 793650 h 793650"/>
              <a:gd name="connsiteX9" fmla="*/ 0 w 1396944"/>
              <a:gd name="connsiteY9" fmla="*/ 396825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32731" y="-48595"/>
                  <a:pt x="287609" y="22431"/>
                  <a:pt x="437709" y="0"/>
                </a:cubicBezTo>
                <a:cubicBezTo>
                  <a:pt x="587809" y="-22431"/>
                  <a:pt x="715368" y="34144"/>
                  <a:pt x="875418" y="0"/>
                </a:cubicBezTo>
                <a:cubicBezTo>
                  <a:pt x="1035468" y="-34144"/>
                  <a:pt x="1263267" y="31604"/>
                  <a:pt x="1396944" y="0"/>
                </a:cubicBezTo>
                <a:cubicBezTo>
                  <a:pt x="1421103" y="195642"/>
                  <a:pt x="1371327" y="304870"/>
                  <a:pt x="1396944" y="396825"/>
                </a:cubicBezTo>
                <a:cubicBezTo>
                  <a:pt x="1422561" y="488780"/>
                  <a:pt x="1365355" y="618557"/>
                  <a:pt x="1396944" y="793650"/>
                </a:cubicBezTo>
                <a:cubicBezTo>
                  <a:pt x="1232811" y="837834"/>
                  <a:pt x="1163259" y="754201"/>
                  <a:pt x="931296" y="793650"/>
                </a:cubicBezTo>
                <a:cubicBezTo>
                  <a:pt x="699333" y="833099"/>
                  <a:pt x="688405" y="752469"/>
                  <a:pt x="465648" y="793650"/>
                </a:cubicBezTo>
                <a:cubicBezTo>
                  <a:pt x="242891" y="834831"/>
                  <a:pt x="192613" y="792432"/>
                  <a:pt x="0" y="793650"/>
                </a:cubicBezTo>
                <a:cubicBezTo>
                  <a:pt x="-8219" y="690449"/>
                  <a:pt x="30858" y="576740"/>
                  <a:pt x="0" y="396825"/>
                </a:cubicBezTo>
                <a:cubicBezTo>
                  <a:pt x="-30858" y="216910"/>
                  <a:pt x="8543" y="143598"/>
                  <a:pt x="0" y="0"/>
                </a:cubicBezTo>
                <a:close/>
              </a:path>
              <a:path w="1396944" h="793650"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2990" y="181733"/>
                  <a:pt x="1369077" y="284671"/>
                  <a:pt x="1396944" y="373016"/>
                </a:cubicBezTo>
                <a:cubicBezTo>
                  <a:pt x="1424811" y="461361"/>
                  <a:pt x="1351730" y="678290"/>
                  <a:pt x="1396944" y="793650"/>
                </a:cubicBezTo>
                <a:cubicBezTo>
                  <a:pt x="1155093" y="833035"/>
                  <a:pt x="1128770" y="778295"/>
                  <a:pt x="903357" y="793650"/>
                </a:cubicBezTo>
                <a:cubicBezTo>
                  <a:pt x="677944" y="809005"/>
                  <a:pt x="556787" y="761223"/>
                  <a:pt x="409770" y="793650"/>
                </a:cubicBezTo>
                <a:cubicBezTo>
                  <a:pt x="262753" y="826077"/>
                  <a:pt x="180086" y="765113"/>
                  <a:pt x="0" y="793650"/>
                </a:cubicBezTo>
                <a:cubicBezTo>
                  <a:pt x="-16250" y="641606"/>
                  <a:pt x="2113" y="520739"/>
                  <a:pt x="0" y="388889"/>
                </a:cubicBezTo>
                <a:cubicBezTo>
                  <a:pt x="-2113" y="257039"/>
                  <a:pt x="45691" y="1717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y a</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Tree>
    <p:extLst>
      <p:ext uri="{BB962C8B-B14F-4D97-AF65-F5344CB8AC3E}">
        <p14:creationId xmlns:p14="http://schemas.microsoft.com/office/powerpoint/2010/main" val="1721578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500"/>
                                        <p:tgtEl>
                                          <p:spTgt spid="51"/>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fade">
                                      <p:cBhvr>
                                        <p:cTn id="11" dur="1500"/>
                                        <p:tgtEl>
                                          <p:spTgt spid="54"/>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1500"/>
                                        <p:tgtEl>
                                          <p:spTgt spid="48"/>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1500"/>
                                        <p:tgtEl>
                                          <p:spTgt spid="49"/>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fade">
                                      <p:cBhvr>
                                        <p:cTn id="23" dur="1500"/>
                                        <p:tgtEl>
                                          <p:spTgt spid="50"/>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29"/>
                                        </p:tgtEl>
                                        <p:attrNameLst>
                                          <p:attrName>fillcolor</p:attrName>
                                        </p:attrNameLst>
                                      </p:cBhvr>
                                      <p:to>
                                        <a:srgbClr val="92D050"/>
                                      </p:to>
                                    </p:animClr>
                                    <p:set>
                                      <p:cBhvr>
                                        <p:cTn id="28" dur="2000" fill="hold"/>
                                        <p:tgtEl>
                                          <p:spTgt spid="29"/>
                                        </p:tgtEl>
                                        <p:attrNameLst>
                                          <p:attrName>fill.type</p:attrName>
                                        </p:attrNameLst>
                                      </p:cBhvr>
                                      <p:to>
                                        <p:strVal val="solid"/>
                                      </p:to>
                                    </p:set>
                                    <p:set>
                                      <p:cBhvr>
                                        <p:cTn id="29" dur="2000" fill="hold"/>
                                        <p:tgtEl>
                                          <p:spTgt spid="29"/>
                                        </p:tgtEl>
                                        <p:attrNameLst>
                                          <p:attrName>fill.on</p:attrName>
                                        </p:attrNameLst>
                                      </p:cBhvr>
                                      <p:to>
                                        <p:strVal val="true"/>
                                      </p:to>
                                    </p:set>
                                  </p:childTnLst>
                                </p:cTn>
                              </p:par>
                            </p:childTnLst>
                          </p:cTn>
                        </p:par>
                      </p:childTnLst>
                    </p:cTn>
                  </p:par>
                  <p:par>
                    <p:cTn id="30" fill="hold">
                      <p:stCondLst>
                        <p:cond delay="indefinite"/>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47"/>
                                        </p:tgtEl>
                                        <p:attrNameLst>
                                          <p:attrName>fillcolor</p:attrName>
                                        </p:attrNameLst>
                                      </p:cBhvr>
                                      <p:to>
                                        <a:srgbClr val="92D050"/>
                                      </p:to>
                                    </p:animClr>
                                    <p:set>
                                      <p:cBhvr>
                                        <p:cTn id="34" dur="2000" fill="hold"/>
                                        <p:tgtEl>
                                          <p:spTgt spid="47"/>
                                        </p:tgtEl>
                                        <p:attrNameLst>
                                          <p:attrName>fill.type</p:attrName>
                                        </p:attrNameLst>
                                      </p:cBhvr>
                                      <p:to>
                                        <p:strVal val="solid"/>
                                      </p:to>
                                    </p:set>
                                    <p:set>
                                      <p:cBhvr>
                                        <p:cTn id="35" dur="2000" fill="hold"/>
                                        <p:tgtEl>
                                          <p:spTgt spid="47"/>
                                        </p:tgtEl>
                                        <p:attrNameLst>
                                          <p:attrName>fill.on</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35"/>
                                        </p:tgtEl>
                                        <p:attrNameLst>
                                          <p:attrName>fillcolor</p:attrName>
                                        </p:attrNameLst>
                                      </p:cBhvr>
                                      <p:to>
                                        <a:srgbClr val="92D050"/>
                                      </p:to>
                                    </p:animClr>
                                    <p:set>
                                      <p:cBhvr>
                                        <p:cTn id="40" dur="2000" fill="hold"/>
                                        <p:tgtEl>
                                          <p:spTgt spid="35"/>
                                        </p:tgtEl>
                                        <p:attrNameLst>
                                          <p:attrName>fill.type</p:attrName>
                                        </p:attrNameLst>
                                      </p:cBhvr>
                                      <p:to>
                                        <p:strVal val="solid"/>
                                      </p:to>
                                    </p:set>
                                    <p:set>
                                      <p:cBhvr>
                                        <p:cTn id="41" dur="2000" fill="hold"/>
                                        <p:tgtEl>
                                          <p:spTgt spid="35"/>
                                        </p:tgtEl>
                                        <p:attrNameLst>
                                          <p:attrName>fill.on</p:attrName>
                                        </p:attrNameLst>
                                      </p:cBhvr>
                                      <p:to>
                                        <p:strVal val="true"/>
                                      </p:to>
                                    </p:set>
                                  </p:childTnLst>
                                </p:cTn>
                              </p:par>
                            </p:childTnLst>
                          </p:cTn>
                        </p:par>
                      </p:childTnLst>
                    </p:cTn>
                  </p:par>
                  <p:par>
                    <p:cTn id="42" fill="hold">
                      <p:stCondLst>
                        <p:cond delay="indefinite"/>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55"/>
                                        </p:tgtEl>
                                        <p:attrNameLst>
                                          <p:attrName>fillcolor</p:attrName>
                                        </p:attrNameLst>
                                      </p:cBhvr>
                                      <p:to>
                                        <a:srgbClr val="92D050"/>
                                      </p:to>
                                    </p:animClr>
                                    <p:set>
                                      <p:cBhvr>
                                        <p:cTn id="46" dur="2000" fill="hold"/>
                                        <p:tgtEl>
                                          <p:spTgt spid="55"/>
                                        </p:tgtEl>
                                        <p:attrNameLst>
                                          <p:attrName>fill.type</p:attrName>
                                        </p:attrNameLst>
                                      </p:cBhvr>
                                      <p:to>
                                        <p:strVal val="solid"/>
                                      </p:to>
                                    </p:set>
                                    <p:set>
                                      <p:cBhvr>
                                        <p:cTn id="47" dur="2000" fill="hold"/>
                                        <p:tgtEl>
                                          <p:spTgt spid="55"/>
                                        </p:tgtEl>
                                        <p:attrNameLst>
                                          <p:attrName>fill.on</p:attrName>
                                        </p:attrNameLst>
                                      </p:cBhvr>
                                      <p:to>
                                        <p:strVal val="true"/>
                                      </p:to>
                                    </p:set>
                                  </p:childTnLst>
                                </p:cTn>
                              </p:par>
                            </p:childTnLst>
                          </p:cTn>
                        </p:par>
                      </p:childTnLst>
                    </p:cTn>
                  </p:par>
                  <p:par>
                    <p:cTn id="48" fill="hold">
                      <p:stCondLst>
                        <p:cond delay="indefinite"/>
                      </p:stCondLst>
                      <p:childTnLst>
                        <p:par>
                          <p:cTn id="49" fill="hold">
                            <p:stCondLst>
                              <p:cond delay="0"/>
                            </p:stCondLst>
                            <p:childTnLst>
                              <p:par>
                                <p:cTn id="50" presetID="1" presetClass="emph" presetSubtype="2" fill="hold" nodeType="clickEffect">
                                  <p:stCondLst>
                                    <p:cond delay="0"/>
                                  </p:stCondLst>
                                  <p:childTnLst>
                                    <p:animClr clrSpc="rgb" dir="cw">
                                      <p:cBhvr>
                                        <p:cTn id="51" dur="2000" fill="hold"/>
                                        <p:tgtEl>
                                          <p:spTgt spid="60"/>
                                        </p:tgtEl>
                                        <p:attrNameLst>
                                          <p:attrName>fillcolor</p:attrName>
                                        </p:attrNameLst>
                                      </p:cBhvr>
                                      <p:to>
                                        <a:srgbClr val="92D050"/>
                                      </p:to>
                                    </p:animClr>
                                    <p:set>
                                      <p:cBhvr>
                                        <p:cTn id="52" dur="2000" fill="hold"/>
                                        <p:tgtEl>
                                          <p:spTgt spid="60"/>
                                        </p:tgtEl>
                                        <p:attrNameLst>
                                          <p:attrName>fill.type</p:attrName>
                                        </p:attrNameLst>
                                      </p:cBhvr>
                                      <p:to>
                                        <p:strVal val="solid"/>
                                      </p:to>
                                    </p:set>
                                    <p:set>
                                      <p:cBhvr>
                                        <p:cTn id="53" dur="2000" fill="hold"/>
                                        <p:tgtEl>
                                          <p:spTgt spid="6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20851" y="1049215"/>
            <a:ext cx="781120" cy="374973"/>
          </a:xfrm>
          <a:solidFill>
            <a:srgbClr val="FF0066"/>
          </a:solidFill>
        </p:spPr>
        <p:txBody>
          <a:bodyPr/>
          <a:lstStyle/>
          <a:p>
            <a:pPr algn="ctr"/>
            <a:r>
              <a:rPr lang="en-GB" sz="2000" b="1" dirty="0" err="1">
                <a:solidFill>
                  <a:schemeClr val="bg1"/>
                </a:solidFill>
                <a:latin typeface="Century Gothic" panose="020B0502020202020204" pitchFamily="34" charset="0"/>
              </a:rPr>
              <a:t>parler</a:t>
            </a:r>
            <a:endParaRPr lang="en-GB" sz="2000" b="1" dirty="0">
              <a:solidFill>
                <a:schemeClr val="bg1"/>
              </a:solidFill>
              <a:latin typeface="Century Gothic" panose="020B0502020202020204" pitchFamily="34" charset="0"/>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93837" y="12477"/>
            <a:ext cx="1098163" cy="1101542"/>
          </a:xfrm>
          <a:prstGeom prst="rect">
            <a:avLst/>
          </a:prstGeom>
        </p:spPr>
      </p:pic>
      <p:pic>
        <p:nvPicPr>
          <p:cNvPr id="43" name="Picture 42" descr="Icon&#10;&#10;Description automatically generated">
            <a:extLst>
              <a:ext uri="{FF2B5EF4-FFF2-40B4-BE49-F238E27FC236}">
                <a16:creationId xmlns:a16="http://schemas.microsoft.com/office/drawing/2014/main" id="{E6E70CF5-C7A5-4D88-A170-BA82C65DD567}"/>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01161" y="18513"/>
            <a:ext cx="1101542" cy="1101542"/>
          </a:xfrm>
          <a:prstGeom prst="rect">
            <a:avLst/>
          </a:prstGeom>
        </p:spPr>
      </p:pic>
      <p:sp>
        <p:nvSpPr>
          <p:cNvPr id="44" name="Title 2">
            <a:extLst>
              <a:ext uri="{FF2B5EF4-FFF2-40B4-BE49-F238E27FC236}">
                <a16:creationId xmlns:a16="http://schemas.microsoft.com/office/drawing/2014/main" id="{538A3AE3-EFE0-40D4-9A76-7F6801C7A3CE}"/>
              </a:ext>
            </a:extLst>
          </p:cNvPr>
          <p:cNvSpPr txBox="1">
            <a:spLocks/>
          </p:cNvSpPr>
          <p:nvPr/>
        </p:nvSpPr>
        <p:spPr>
          <a:xfrm>
            <a:off x="10227932" y="1052494"/>
            <a:ext cx="648000" cy="374973"/>
          </a:xfrm>
          <a:prstGeom prst="rect">
            <a:avLst/>
          </a:prstGeom>
          <a:solidFill>
            <a:srgbClr val="786EB1"/>
          </a:solidFill>
        </p:spPr>
        <p:txBody>
          <a:bodyPr lIns="0" tIns="0" rIns="0" bIns="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prstClr val="white"/>
                </a:solidFill>
                <a:effectLst/>
                <a:uLnTx/>
                <a:uFillTx/>
                <a:latin typeface="Century Gothic" panose="020B0502020202020204" pitchFamily="34" charset="0"/>
              </a:rPr>
              <a:t>lire</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ndParaRPr>
          </a:p>
        </p:txBody>
      </p:sp>
      <p:pic>
        <p:nvPicPr>
          <p:cNvPr id="27" name="Picture 26">
            <a:extLst>
              <a:ext uri="{FF2B5EF4-FFF2-40B4-BE49-F238E27FC236}">
                <a16:creationId xmlns:a16="http://schemas.microsoft.com/office/drawing/2014/main" id="{06687999-E4F9-4E06-83DE-41BDB3848486}"/>
              </a:ext>
            </a:extLst>
          </p:cNvPr>
          <p:cNvPicPr>
            <a:picLocks noChangeAspect="1"/>
          </p:cNvPicPr>
          <p:nvPr/>
        </p:nvPicPr>
        <p:blipFill>
          <a:blip r:embed="rId5"/>
          <a:stretch>
            <a:fillRect/>
          </a:stretch>
        </p:blipFill>
        <p:spPr>
          <a:xfrm>
            <a:off x="-342983" y="1852967"/>
            <a:ext cx="6066046" cy="4773582"/>
          </a:xfrm>
          <a:prstGeom prst="rect">
            <a:avLst/>
          </a:prstGeom>
        </p:spPr>
      </p:pic>
      <p:sp>
        <p:nvSpPr>
          <p:cNvPr id="28" name="Google Shape;696;p62">
            <a:extLst>
              <a:ext uri="{FF2B5EF4-FFF2-40B4-BE49-F238E27FC236}">
                <a16:creationId xmlns:a16="http://schemas.microsoft.com/office/drawing/2014/main" id="{2198E32D-967A-4716-B897-36AB9E9FF545}"/>
              </a:ext>
            </a:extLst>
          </p:cNvPr>
          <p:cNvSpPr/>
          <p:nvPr/>
        </p:nvSpPr>
        <p:spPr>
          <a:xfrm>
            <a:off x="3549916" y="2249793"/>
            <a:ext cx="1116761" cy="4417961"/>
          </a:xfrm>
          <a:custGeom>
            <a:avLst/>
            <a:gdLst>
              <a:gd name="connsiteX0" fmla="*/ 0 w 1116761"/>
              <a:gd name="connsiteY0" fmla="*/ 558381 h 4417961"/>
              <a:gd name="connsiteX1" fmla="*/ 262439 w 1116761"/>
              <a:gd name="connsiteY1" fmla="*/ 295942 h 4417961"/>
              <a:gd name="connsiteX2" fmla="*/ 558381 w 1116761"/>
              <a:gd name="connsiteY2" fmla="*/ 0 h 4417961"/>
              <a:gd name="connsiteX3" fmla="*/ 848739 w 1116761"/>
              <a:gd name="connsiteY3" fmla="*/ 290358 h 4417961"/>
              <a:gd name="connsiteX4" fmla="*/ 1116761 w 1116761"/>
              <a:gd name="connsiteY4" fmla="*/ 558381 h 4417961"/>
              <a:gd name="connsiteX5" fmla="*/ 837571 w 1116761"/>
              <a:gd name="connsiteY5" fmla="*/ 558381 h 4417961"/>
              <a:gd name="connsiteX6" fmla="*/ 837571 w 1116761"/>
              <a:gd name="connsiteY6" fmla="*/ 1186941 h 4417961"/>
              <a:gd name="connsiteX7" fmla="*/ 837571 w 1116761"/>
              <a:gd name="connsiteY7" fmla="*/ 1738310 h 4417961"/>
              <a:gd name="connsiteX8" fmla="*/ 837571 w 1116761"/>
              <a:gd name="connsiteY8" fmla="*/ 2328274 h 4417961"/>
              <a:gd name="connsiteX9" fmla="*/ 837571 w 1116761"/>
              <a:gd name="connsiteY9" fmla="*/ 2841047 h 4417961"/>
              <a:gd name="connsiteX10" fmla="*/ 837571 w 1116761"/>
              <a:gd name="connsiteY10" fmla="*/ 3469607 h 4417961"/>
              <a:gd name="connsiteX11" fmla="*/ 837571 w 1116761"/>
              <a:gd name="connsiteY11" fmla="*/ 4417961 h 4417961"/>
              <a:gd name="connsiteX12" fmla="*/ 279190 w 1116761"/>
              <a:gd name="connsiteY12" fmla="*/ 4417961 h 4417961"/>
              <a:gd name="connsiteX13" fmla="*/ 279190 w 1116761"/>
              <a:gd name="connsiteY13" fmla="*/ 3905188 h 4417961"/>
              <a:gd name="connsiteX14" fmla="*/ 279190 w 1116761"/>
              <a:gd name="connsiteY14" fmla="*/ 3431011 h 4417961"/>
              <a:gd name="connsiteX15" fmla="*/ 279190 w 1116761"/>
              <a:gd name="connsiteY15" fmla="*/ 2995430 h 4417961"/>
              <a:gd name="connsiteX16" fmla="*/ 279190 w 1116761"/>
              <a:gd name="connsiteY16" fmla="*/ 2444062 h 4417961"/>
              <a:gd name="connsiteX17" fmla="*/ 279190 w 1116761"/>
              <a:gd name="connsiteY17" fmla="*/ 2008480 h 4417961"/>
              <a:gd name="connsiteX18" fmla="*/ 279190 w 1116761"/>
              <a:gd name="connsiteY18" fmla="*/ 1572899 h 4417961"/>
              <a:gd name="connsiteX19" fmla="*/ 279190 w 1116761"/>
              <a:gd name="connsiteY19" fmla="*/ 558381 h 4417961"/>
              <a:gd name="connsiteX20" fmla="*/ 0 w 1116761"/>
              <a:gd name="connsiteY20" fmla="*/ 558381 h 4417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116761" h="4417961" fill="none" extrusionOk="0">
                <a:moveTo>
                  <a:pt x="0" y="558381"/>
                </a:moveTo>
                <a:cubicBezTo>
                  <a:pt x="79902" y="458605"/>
                  <a:pt x="137169" y="427999"/>
                  <a:pt x="262439" y="295942"/>
                </a:cubicBezTo>
                <a:cubicBezTo>
                  <a:pt x="387709" y="163885"/>
                  <a:pt x="513767" y="101817"/>
                  <a:pt x="558381" y="0"/>
                </a:cubicBezTo>
                <a:cubicBezTo>
                  <a:pt x="648466" y="79038"/>
                  <a:pt x="703108" y="164257"/>
                  <a:pt x="848739" y="290358"/>
                </a:cubicBezTo>
                <a:cubicBezTo>
                  <a:pt x="994369" y="416460"/>
                  <a:pt x="982113" y="434351"/>
                  <a:pt x="1116761" y="558381"/>
                </a:cubicBezTo>
                <a:cubicBezTo>
                  <a:pt x="997670" y="568809"/>
                  <a:pt x="914813" y="527899"/>
                  <a:pt x="837571" y="558381"/>
                </a:cubicBezTo>
                <a:cubicBezTo>
                  <a:pt x="902831" y="762351"/>
                  <a:pt x="796777" y="1030716"/>
                  <a:pt x="837571" y="1186941"/>
                </a:cubicBezTo>
                <a:cubicBezTo>
                  <a:pt x="878365" y="1343166"/>
                  <a:pt x="837274" y="1551472"/>
                  <a:pt x="837571" y="1738310"/>
                </a:cubicBezTo>
                <a:cubicBezTo>
                  <a:pt x="837868" y="1925148"/>
                  <a:pt x="803134" y="2159840"/>
                  <a:pt x="837571" y="2328274"/>
                </a:cubicBezTo>
                <a:cubicBezTo>
                  <a:pt x="872008" y="2496708"/>
                  <a:pt x="830635" y="2622547"/>
                  <a:pt x="837571" y="2841047"/>
                </a:cubicBezTo>
                <a:cubicBezTo>
                  <a:pt x="844507" y="3059547"/>
                  <a:pt x="770388" y="3232673"/>
                  <a:pt x="837571" y="3469607"/>
                </a:cubicBezTo>
                <a:cubicBezTo>
                  <a:pt x="904754" y="3706541"/>
                  <a:pt x="726219" y="4220219"/>
                  <a:pt x="837571" y="4417961"/>
                </a:cubicBezTo>
                <a:cubicBezTo>
                  <a:pt x="661721" y="4476440"/>
                  <a:pt x="537434" y="4369486"/>
                  <a:pt x="279190" y="4417961"/>
                </a:cubicBezTo>
                <a:cubicBezTo>
                  <a:pt x="243122" y="4190694"/>
                  <a:pt x="292412" y="4035471"/>
                  <a:pt x="279190" y="3905188"/>
                </a:cubicBezTo>
                <a:cubicBezTo>
                  <a:pt x="265968" y="3774905"/>
                  <a:pt x="323357" y="3530420"/>
                  <a:pt x="279190" y="3431011"/>
                </a:cubicBezTo>
                <a:cubicBezTo>
                  <a:pt x="235023" y="3331602"/>
                  <a:pt x="282578" y="3143105"/>
                  <a:pt x="279190" y="2995430"/>
                </a:cubicBezTo>
                <a:cubicBezTo>
                  <a:pt x="275802" y="2847755"/>
                  <a:pt x="281626" y="2671616"/>
                  <a:pt x="279190" y="2444062"/>
                </a:cubicBezTo>
                <a:cubicBezTo>
                  <a:pt x="276754" y="2216508"/>
                  <a:pt x="287065" y="2120240"/>
                  <a:pt x="279190" y="2008480"/>
                </a:cubicBezTo>
                <a:cubicBezTo>
                  <a:pt x="271315" y="1896720"/>
                  <a:pt x="280266" y="1740354"/>
                  <a:pt x="279190" y="1572899"/>
                </a:cubicBezTo>
                <a:cubicBezTo>
                  <a:pt x="278114" y="1405444"/>
                  <a:pt x="320579" y="832113"/>
                  <a:pt x="279190" y="558381"/>
                </a:cubicBezTo>
                <a:cubicBezTo>
                  <a:pt x="198667" y="570081"/>
                  <a:pt x="79316" y="557472"/>
                  <a:pt x="0" y="558381"/>
                </a:cubicBezTo>
                <a:close/>
              </a:path>
              <a:path w="1116761" h="4417961" stroke="0" extrusionOk="0">
                <a:moveTo>
                  <a:pt x="0" y="558381"/>
                </a:moveTo>
                <a:cubicBezTo>
                  <a:pt x="100925" y="399511"/>
                  <a:pt x="229314" y="347147"/>
                  <a:pt x="290358" y="268023"/>
                </a:cubicBezTo>
                <a:cubicBezTo>
                  <a:pt x="351402" y="188899"/>
                  <a:pt x="452081" y="143800"/>
                  <a:pt x="558381" y="0"/>
                </a:cubicBezTo>
                <a:cubicBezTo>
                  <a:pt x="655032" y="73865"/>
                  <a:pt x="725475" y="188991"/>
                  <a:pt x="826403" y="268023"/>
                </a:cubicBezTo>
                <a:cubicBezTo>
                  <a:pt x="927331" y="347055"/>
                  <a:pt x="1013027" y="494782"/>
                  <a:pt x="1116761" y="558381"/>
                </a:cubicBezTo>
                <a:cubicBezTo>
                  <a:pt x="1056047" y="589469"/>
                  <a:pt x="910886" y="557551"/>
                  <a:pt x="837571" y="558381"/>
                </a:cubicBezTo>
                <a:cubicBezTo>
                  <a:pt x="883748" y="663960"/>
                  <a:pt x="823363" y="817328"/>
                  <a:pt x="837571" y="1032558"/>
                </a:cubicBezTo>
                <a:cubicBezTo>
                  <a:pt x="851779" y="1247788"/>
                  <a:pt x="817124" y="1427460"/>
                  <a:pt x="837571" y="1545331"/>
                </a:cubicBezTo>
                <a:cubicBezTo>
                  <a:pt x="858018" y="1663202"/>
                  <a:pt x="818260" y="1810690"/>
                  <a:pt x="837571" y="1980912"/>
                </a:cubicBezTo>
                <a:cubicBezTo>
                  <a:pt x="856882" y="2151134"/>
                  <a:pt x="784425" y="2363194"/>
                  <a:pt x="837571" y="2570876"/>
                </a:cubicBezTo>
                <a:cubicBezTo>
                  <a:pt x="890717" y="2778558"/>
                  <a:pt x="830745" y="2792819"/>
                  <a:pt x="837571" y="3006457"/>
                </a:cubicBezTo>
                <a:cubicBezTo>
                  <a:pt x="844397" y="3220095"/>
                  <a:pt x="782136" y="3288882"/>
                  <a:pt x="837571" y="3519230"/>
                </a:cubicBezTo>
                <a:cubicBezTo>
                  <a:pt x="893006" y="3749578"/>
                  <a:pt x="800950" y="3985964"/>
                  <a:pt x="837571" y="4417961"/>
                </a:cubicBezTo>
                <a:cubicBezTo>
                  <a:pt x="695768" y="4419706"/>
                  <a:pt x="463050" y="4359484"/>
                  <a:pt x="279190" y="4417961"/>
                </a:cubicBezTo>
                <a:cubicBezTo>
                  <a:pt x="252869" y="4286366"/>
                  <a:pt x="328695" y="4105987"/>
                  <a:pt x="279190" y="3905188"/>
                </a:cubicBezTo>
                <a:cubicBezTo>
                  <a:pt x="229685" y="3704389"/>
                  <a:pt x="325194" y="3616001"/>
                  <a:pt x="279190" y="3392415"/>
                </a:cubicBezTo>
                <a:cubicBezTo>
                  <a:pt x="233186" y="3168829"/>
                  <a:pt x="317858" y="3049332"/>
                  <a:pt x="279190" y="2918238"/>
                </a:cubicBezTo>
                <a:cubicBezTo>
                  <a:pt x="240522" y="2787144"/>
                  <a:pt x="298191" y="2678216"/>
                  <a:pt x="279190" y="2444062"/>
                </a:cubicBezTo>
                <a:cubicBezTo>
                  <a:pt x="260189" y="2209908"/>
                  <a:pt x="303817" y="2012846"/>
                  <a:pt x="279190" y="1854097"/>
                </a:cubicBezTo>
                <a:cubicBezTo>
                  <a:pt x="254563" y="1695348"/>
                  <a:pt x="324618" y="1535123"/>
                  <a:pt x="279190" y="1264133"/>
                </a:cubicBezTo>
                <a:cubicBezTo>
                  <a:pt x="233762" y="993143"/>
                  <a:pt x="322622" y="765894"/>
                  <a:pt x="279190" y="558381"/>
                </a:cubicBezTo>
                <a:cubicBezTo>
                  <a:pt x="142658" y="562985"/>
                  <a:pt x="112109" y="531881"/>
                  <a:pt x="0" y="558381"/>
                </a:cubicBezTo>
                <a:close/>
              </a:path>
            </a:pathLst>
          </a:custGeom>
          <a:solidFill>
            <a:srgbClr val="92D050"/>
          </a:solidFill>
          <a:ln w="9525" cap="flat" cmpd="sng">
            <a:solidFill>
              <a:srgbClr val="92D050"/>
            </a:solidFill>
            <a:prstDash val="solid"/>
            <a:round/>
            <a:headEnd type="none" w="sm" len="sm"/>
            <a:tailEnd type="none" w="sm" len="sm"/>
            <a:extLst>
              <a:ext uri="{C807C97D-BFC1-408E-A445-0C87EB9F89A2}">
                <ask:lineSketchStyleProps xmlns:ask="http://schemas.microsoft.com/office/drawing/2018/sketchyshapes" sd="3870372988">
                  <a:prstGeom prst="upArrow">
                    <a:avLst>
                      <a:gd name="adj1" fmla="val 50000"/>
                      <a:gd name="adj2" fmla="val 50000"/>
                    </a:avLst>
                  </a:prstGeom>
                  <ask:type>
                    <ask:lineSketchScribble/>
                  </ask:type>
                </ask:lineSketchStyleProps>
              </a:ext>
            </a:extLst>
          </a:ln>
        </p:spPr>
        <p:txBody>
          <a:bodyPr spcFirstLastPara="1" wrap="square" lIns="45713" tIns="45713" rIns="45713" bIns="45713"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Arial"/>
            </a:endParaRPr>
          </a:p>
        </p:txBody>
      </p:sp>
      <p:sp>
        <p:nvSpPr>
          <p:cNvPr id="29" name="Google Shape;695;p62">
            <a:extLst>
              <a:ext uri="{FF2B5EF4-FFF2-40B4-BE49-F238E27FC236}">
                <a16:creationId xmlns:a16="http://schemas.microsoft.com/office/drawing/2014/main" id="{BE28A79F-3E39-438A-8D38-1521C9218379}"/>
              </a:ext>
            </a:extLst>
          </p:cNvPr>
          <p:cNvSpPr/>
          <p:nvPr/>
        </p:nvSpPr>
        <p:spPr>
          <a:xfrm>
            <a:off x="4725260" y="5986966"/>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Elle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0" name="Google Shape;697;p62">
            <a:extLst>
              <a:ext uri="{FF2B5EF4-FFF2-40B4-BE49-F238E27FC236}">
                <a16:creationId xmlns:a16="http://schemas.microsoft.com/office/drawing/2014/main" id="{430B28B8-2EA7-4D5A-BFFA-493641EFD3EC}"/>
              </a:ext>
            </a:extLst>
          </p:cNvPr>
          <p:cNvSpPr/>
          <p:nvPr/>
        </p:nvSpPr>
        <p:spPr>
          <a:xfrm>
            <a:off x="6363380" y="5986966"/>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Tu</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1" name="Google Shape;698;p62">
            <a:extLst>
              <a:ext uri="{FF2B5EF4-FFF2-40B4-BE49-F238E27FC236}">
                <a16:creationId xmlns:a16="http://schemas.microsoft.com/office/drawing/2014/main" id="{991FF3AB-9E32-4F94-B38E-28A0256CB625}"/>
              </a:ext>
            </a:extLst>
          </p:cNvPr>
          <p:cNvSpPr/>
          <p:nvPr/>
        </p:nvSpPr>
        <p:spPr>
          <a:xfrm>
            <a:off x="8016028" y="5986966"/>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Il</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2" name="Google Shape;701;p62">
            <a:extLst>
              <a:ext uri="{FF2B5EF4-FFF2-40B4-BE49-F238E27FC236}">
                <a16:creationId xmlns:a16="http://schemas.microsoft.com/office/drawing/2014/main" id="{788B1B2F-7FE3-4825-BD0B-3375371FD30F}"/>
              </a:ext>
            </a:extLst>
          </p:cNvPr>
          <p:cNvSpPr/>
          <p:nvPr/>
        </p:nvSpPr>
        <p:spPr>
          <a:xfrm>
            <a:off x="8246026" y="5130752"/>
            <a:ext cx="1396944" cy="793650"/>
          </a:xfrm>
          <a:custGeom>
            <a:avLst/>
            <a:gdLst>
              <a:gd name="connsiteX0" fmla="*/ 0 w 1396944"/>
              <a:gd name="connsiteY0" fmla="*/ 0 h 793650"/>
              <a:gd name="connsiteX1" fmla="*/ 437709 w 1396944"/>
              <a:gd name="connsiteY1" fmla="*/ 0 h 793650"/>
              <a:gd name="connsiteX2" fmla="*/ 875418 w 1396944"/>
              <a:gd name="connsiteY2" fmla="*/ 0 h 793650"/>
              <a:gd name="connsiteX3" fmla="*/ 1396944 w 1396944"/>
              <a:gd name="connsiteY3" fmla="*/ 0 h 793650"/>
              <a:gd name="connsiteX4" fmla="*/ 1396944 w 1396944"/>
              <a:gd name="connsiteY4" fmla="*/ 396825 h 793650"/>
              <a:gd name="connsiteX5" fmla="*/ 1396944 w 1396944"/>
              <a:gd name="connsiteY5" fmla="*/ 793650 h 793650"/>
              <a:gd name="connsiteX6" fmla="*/ 931296 w 1396944"/>
              <a:gd name="connsiteY6" fmla="*/ 793650 h 793650"/>
              <a:gd name="connsiteX7" fmla="*/ 465648 w 1396944"/>
              <a:gd name="connsiteY7" fmla="*/ 793650 h 793650"/>
              <a:gd name="connsiteX8" fmla="*/ 0 w 1396944"/>
              <a:gd name="connsiteY8" fmla="*/ 793650 h 793650"/>
              <a:gd name="connsiteX9" fmla="*/ 0 w 1396944"/>
              <a:gd name="connsiteY9" fmla="*/ 396825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32731" y="-48595"/>
                  <a:pt x="287609" y="22431"/>
                  <a:pt x="437709" y="0"/>
                </a:cubicBezTo>
                <a:cubicBezTo>
                  <a:pt x="587809" y="-22431"/>
                  <a:pt x="715368" y="34144"/>
                  <a:pt x="875418" y="0"/>
                </a:cubicBezTo>
                <a:cubicBezTo>
                  <a:pt x="1035468" y="-34144"/>
                  <a:pt x="1263267" y="31604"/>
                  <a:pt x="1396944" y="0"/>
                </a:cubicBezTo>
                <a:cubicBezTo>
                  <a:pt x="1421103" y="195642"/>
                  <a:pt x="1371327" y="304870"/>
                  <a:pt x="1396944" y="396825"/>
                </a:cubicBezTo>
                <a:cubicBezTo>
                  <a:pt x="1422561" y="488780"/>
                  <a:pt x="1365355" y="618557"/>
                  <a:pt x="1396944" y="793650"/>
                </a:cubicBezTo>
                <a:cubicBezTo>
                  <a:pt x="1232811" y="837834"/>
                  <a:pt x="1163259" y="754201"/>
                  <a:pt x="931296" y="793650"/>
                </a:cubicBezTo>
                <a:cubicBezTo>
                  <a:pt x="699333" y="833099"/>
                  <a:pt x="688405" y="752469"/>
                  <a:pt x="465648" y="793650"/>
                </a:cubicBezTo>
                <a:cubicBezTo>
                  <a:pt x="242891" y="834831"/>
                  <a:pt x="192613" y="792432"/>
                  <a:pt x="0" y="793650"/>
                </a:cubicBezTo>
                <a:cubicBezTo>
                  <a:pt x="-8219" y="690449"/>
                  <a:pt x="30858" y="576740"/>
                  <a:pt x="0" y="396825"/>
                </a:cubicBezTo>
                <a:cubicBezTo>
                  <a:pt x="-30858" y="216910"/>
                  <a:pt x="8543" y="143598"/>
                  <a:pt x="0" y="0"/>
                </a:cubicBezTo>
                <a:close/>
              </a:path>
              <a:path w="1396944" h="793650"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2990" y="181733"/>
                  <a:pt x="1369077" y="284671"/>
                  <a:pt x="1396944" y="373016"/>
                </a:cubicBezTo>
                <a:cubicBezTo>
                  <a:pt x="1424811" y="461361"/>
                  <a:pt x="1351730" y="678290"/>
                  <a:pt x="1396944" y="793650"/>
                </a:cubicBezTo>
                <a:cubicBezTo>
                  <a:pt x="1155093" y="833035"/>
                  <a:pt x="1128770" y="778295"/>
                  <a:pt x="903357" y="793650"/>
                </a:cubicBezTo>
                <a:cubicBezTo>
                  <a:pt x="677944" y="809005"/>
                  <a:pt x="556787" y="761223"/>
                  <a:pt x="409770" y="793650"/>
                </a:cubicBezTo>
                <a:cubicBezTo>
                  <a:pt x="262753" y="826077"/>
                  <a:pt x="180086" y="765113"/>
                  <a:pt x="0" y="793650"/>
                </a:cubicBezTo>
                <a:cubicBezTo>
                  <a:pt x="-16250" y="641606"/>
                  <a:pt x="2113" y="520739"/>
                  <a:pt x="0" y="388889"/>
                </a:cubicBezTo>
                <a:cubicBezTo>
                  <a:pt x="-2113" y="257039"/>
                  <a:pt x="45691" y="1717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as</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3" name="Google Shape;702;p62">
            <a:extLst>
              <a:ext uri="{FF2B5EF4-FFF2-40B4-BE49-F238E27FC236}">
                <a16:creationId xmlns:a16="http://schemas.microsoft.com/office/drawing/2014/main" id="{93E4B6D2-BEE3-4CA1-86EC-42D52B6601C2}"/>
              </a:ext>
            </a:extLst>
          </p:cNvPr>
          <p:cNvSpPr/>
          <p:nvPr/>
        </p:nvSpPr>
        <p:spPr>
          <a:xfrm>
            <a:off x="4747621" y="4254140"/>
            <a:ext cx="1504248" cy="793650"/>
          </a:xfrm>
          <a:custGeom>
            <a:avLst/>
            <a:gdLst>
              <a:gd name="connsiteX0" fmla="*/ 0 w 1504248"/>
              <a:gd name="connsiteY0" fmla="*/ 0 h 793650"/>
              <a:gd name="connsiteX1" fmla="*/ 501416 w 1504248"/>
              <a:gd name="connsiteY1" fmla="*/ 0 h 793650"/>
              <a:gd name="connsiteX2" fmla="*/ 1032917 w 1504248"/>
              <a:gd name="connsiteY2" fmla="*/ 0 h 793650"/>
              <a:gd name="connsiteX3" fmla="*/ 1504248 w 1504248"/>
              <a:gd name="connsiteY3" fmla="*/ 0 h 793650"/>
              <a:gd name="connsiteX4" fmla="*/ 1504248 w 1504248"/>
              <a:gd name="connsiteY4" fmla="*/ 396825 h 793650"/>
              <a:gd name="connsiteX5" fmla="*/ 1504248 w 1504248"/>
              <a:gd name="connsiteY5" fmla="*/ 793650 h 793650"/>
              <a:gd name="connsiteX6" fmla="*/ 1002832 w 1504248"/>
              <a:gd name="connsiteY6" fmla="*/ 793650 h 793650"/>
              <a:gd name="connsiteX7" fmla="*/ 471331 w 1504248"/>
              <a:gd name="connsiteY7" fmla="*/ 793650 h 793650"/>
              <a:gd name="connsiteX8" fmla="*/ 0 w 1504248"/>
              <a:gd name="connsiteY8" fmla="*/ 793650 h 793650"/>
              <a:gd name="connsiteX9" fmla="*/ 0 w 1504248"/>
              <a:gd name="connsiteY9" fmla="*/ 388889 h 793650"/>
              <a:gd name="connsiteX10" fmla="*/ 0 w 1504248"/>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04248" h="793650" fill="none" extrusionOk="0">
                <a:moveTo>
                  <a:pt x="0" y="0"/>
                </a:moveTo>
                <a:cubicBezTo>
                  <a:pt x="168740" y="-26153"/>
                  <a:pt x="273055" y="14506"/>
                  <a:pt x="501416" y="0"/>
                </a:cubicBezTo>
                <a:cubicBezTo>
                  <a:pt x="729777" y="-14506"/>
                  <a:pt x="912855" y="19419"/>
                  <a:pt x="1032917" y="0"/>
                </a:cubicBezTo>
                <a:cubicBezTo>
                  <a:pt x="1152979" y="-19419"/>
                  <a:pt x="1330354" y="41709"/>
                  <a:pt x="1504248" y="0"/>
                </a:cubicBezTo>
                <a:cubicBezTo>
                  <a:pt x="1535707" y="147357"/>
                  <a:pt x="1477014" y="242389"/>
                  <a:pt x="1504248" y="396825"/>
                </a:cubicBezTo>
                <a:cubicBezTo>
                  <a:pt x="1531482" y="551262"/>
                  <a:pt x="1470152" y="687806"/>
                  <a:pt x="1504248" y="793650"/>
                </a:cubicBezTo>
                <a:cubicBezTo>
                  <a:pt x="1319808" y="794562"/>
                  <a:pt x="1135130" y="758680"/>
                  <a:pt x="1002832" y="793650"/>
                </a:cubicBezTo>
                <a:cubicBezTo>
                  <a:pt x="870534" y="828620"/>
                  <a:pt x="694072" y="748641"/>
                  <a:pt x="471331" y="793650"/>
                </a:cubicBezTo>
                <a:cubicBezTo>
                  <a:pt x="248590" y="838659"/>
                  <a:pt x="191940" y="770538"/>
                  <a:pt x="0" y="793650"/>
                </a:cubicBezTo>
                <a:cubicBezTo>
                  <a:pt x="-3588" y="679834"/>
                  <a:pt x="42863" y="503887"/>
                  <a:pt x="0" y="388889"/>
                </a:cubicBezTo>
                <a:cubicBezTo>
                  <a:pt x="-42863" y="273891"/>
                  <a:pt x="22479" y="167721"/>
                  <a:pt x="0" y="0"/>
                </a:cubicBezTo>
                <a:close/>
              </a:path>
              <a:path w="1504248" h="793650" stroke="0" extrusionOk="0">
                <a:moveTo>
                  <a:pt x="0" y="0"/>
                </a:moveTo>
                <a:cubicBezTo>
                  <a:pt x="183360" y="-7356"/>
                  <a:pt x="243971" y="13620"/>
                  <a:pt x="486374" y="0"/>
                </a:cubicBezTo>
                <a:cubicBezTo>
                  <a:pt x="728777" y="-13620"/>
                  <a:pt x="822971" y="3790"/>
                  <a:pt x="972747" y="0"/>
                </a:cubicBezTo>
                <a:cubicBezTo>
                  <a:pt x="1122523" y="-3790"/>
                  <a:pt x="1366359" y="20857"/>
                  <a:pt x="1504248" y="0"/>
                </a:cubicBezTo>
                <a:cubicBezTo>
                  <a:pt x="1528591" y="168992"/>
                  <a:pt x="1462154" y="260866"/>
                  <a:pt x="1504248" y="388889"/>
                </a:cubicBezTo>
                <a:cubicBezTo>
                  <a:pt x="1546342" y="516912"/>
                  <a:pt x="1485917" y="597580"/>
                  <a:pt x="1504248" y="793650"/>
                </a:cubicBezTo>
                <a:cubicBezTo>
                  <a:pt x="1355964" y="836195"/>
                  <a:pt x="1162456" y="740457"/>
                  <a:pt x="972747" y="793650"/>
                </a:cubicBezTo>
                <a:cubicBezTo>
                  <a:pt x="783038" y="846843"/>
                  <a:pt x="587036" y="792770"/>
                  <a:pt x="441246" y="793650"/>
                </a:cubicBezTo>
                <a:cubicBezTo>
                  <a:pt x="295456" y="794530"/>
                  <a:pt x="193752" y="753420"/>
                  <a:pt x="0" y="793650"/>
                </a:cubicBezTo>
                <a:cubicBezTo>
                  <a:pt x="-27622" y="665569"/>
                  <a:pt x="36651" y="556940"/>
                  <a:pt x="0" y="388889"/>
                </a:cubicBezTo>
                <a:cubicBezTo>
                  <a:pt x="-36651" y="220838"/>
                  <a:pt x="35706" y="116771"/>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408806303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une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4" name="Google Shape;703;p62">
            <a:extLst>
              <a:ext uri="{FF2B5EF4-FFF2-40B4-BE49-F238E27FC236}">
                <a16:creationId xmlns:a16="http://schemas.microsoft.com/office/drawing/2014/main" id="{88D0E2C6-793E-4E6D-AC58-6CAB5AEB584B}"/>
              </a:ext>
            </a:extLst>
          </p:cNvPr>
          <p:cNvSpPr/>
          <p:nvPr/>
        </p:nvSpPr>
        <p:spPr>
          <a:xfrm>
            <a:off x="6454336" y="4238253"/>
            <a:ext cx="1569526" cy="793650"/>
          </a:xfrm>
          <a:custGeom>
            <a:avLst/>
            <a:gdLst>
              <a:gd name="connsiteX0" fmla="*/ 0 w 1569526"/>
              <a:gd name="connsiteY0" fmla="*/ 0 h 793650"/>
              <a:gd name="connsiteX1" fmla="*/ 538871 w 1569526"/>
              <a:gd name="connsiteY1" fmla="*/ 0 h 793650"/>
              <a:gd name="connsiteX2" fmla="*/ 1046351 w 1569526"/>
              <a:gd name="connsiteY2" fmla="*/ 0 h 793650"/>
              <a:gd name="connsiteX3" fmla="*/ 1569526 w 1569526"/>
              <a:gd name="connsiteY3" fmla="*/ 0 h 793650"/>
              <a:gd name="connsiteX4" fmla="*/ 1569526 w 1569526"/>
              <a:gd name="connsiteY4" fmla="*/ 380952 h 793650"/>
              <a:gd name="connsiteX5" fmla="*/ 1569526 w 1569526"/>
              <a:gd name="connsiteY5" fmla="*/ 793650 h 793650"/>
              <a:gd name="connsiteX6" fmla="*/ 1014960 w 1569526"/>
              <a:gd name="connsiteY6" fmla="*/ 793650 h 793650"/>
              <a:gd name="connsiteX7" fmla="*/ 538871 w 1569526"/>
              <a:gd name="connsiteY7" fmla="*/ 793650 h 793650"/>
              <a:gd name="connsiteX8" fmla="*/ 0 w 1569526"/>
              <a:gd name="connsiteY8" fmla="*/ 793650 h 793650"/>
              <a:gd name="connsiteX9" fmla="*/ 0 w 1569526"/>
              <a:gd name="connsiteY9" fmla="*/ 396825 h 793650"/>
              <a:gd name="connsiteX10" fmla="*/ 0 w 1569526"/>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69526" h="793650" fill="none" extrusionOk="0">
                <a:moveTo>
                  <a:pt x="0" y="0"/>
                </a:moveTo>
                <a:cubicBezTo>
                  <a:pt x="126204" y="-18763"/>
                  <a:pt x="305281" y="47411"/>
                  <a:pt x="538871" y="0"/>
                </a:cubicBezTo>
                <a:cubicBezTo>
                  <a:pt x="772461" y="-47411"/>
                  <a:pt x="813512" y="23989"/>
                  <a:pt x="1046351" y="0"/>
                </a:cubicBezTo>
                <a:cubicBezTo>
                  <a:pt x="1279190" y="-23989"/>
                  <a:pt x="1325075" y="17949"/>
                  <a:pt x="1569526" y="0"/>
                </a:cubicBezTo>
                <a:cubicBezTo>
                  <a:pt x="1589066" y="164573"/>
                  <a:pt x="1531764" y="254579"/>
                  <a:pt x="1569526" y="380952"/>
                </a:cubicBezTo>
                <a:cubicBezTo>
                  <a:pt x="1607288" y="507325"/>
                  <a:pt x="1559101" y="654280"/>
                  <a:pt x="1569526" y="793650"/>
                </a:cubicBezTo>
                <a:cubicBezTo>
                  <a:pt x="1425879" y="821065"/>
                  <a:pt x="1161220" y="786828"/>
                  <a:pt x="1014960" y="793650"/>
                </a:cubicBezTo>
                <a:cubicBezTo>
                  <a:pt x="868700" y="800472"/>
                  <a:pt x="700620" y="764461"/>
                  <a:pt x="538871" y="793650"/>
                </a:cubicBezTo>
                <a:cubicBezTo>
                  <a:pt x="377122" y="822839"/>
                  <a:pt x="138636" y="776456"/>
                  <a:pt x="0" y="793650"/>
                </a:cubicBezTo>
                <a:cubicBezTo>
                  <a:pt x="-158" y="685495"/>
                  <a:pt x="21881" y="589833"/>
                  <a:pt x="0" y="396825"/>
                </a:cubicBezTo>
                <a:cubicBezTo>
                  <a:pt x="-21881" y="203818"/>
                  <a:pt x="7696" y="89522"/>
                  <a:pt x="0" y="0"/>
                </a:cubicBezTo>
                <a:close/>
              </a:path>
              <a:path w="1569526" h="793650" stroke="0" extrusionOk="0">
                <a:moveTo>
                  <a:pt x="0" y="0"/>
                </a:moveTo>
                <a:cubicBezTo>
                  <a:pt x="191012" y="-8367"/>
                  <a:pt x="265377" y="28873"/>
                  <a:pt x="507480" y="0"/>
                </a:cubicBezTo>
                <a:cubicBezTo>
                  <a:pt x="749583" y="-28873"/>
                  <a:pt x="850157" y="32340"/>
                  <a:pt x="1046351" y="0"/>
                </a:cubicBezTo>
                <a:cubicBezTo>
                  <a:pt x="1242545" y="-32340"/>
                  <a:pt x="1350522" y="50711"/>
                  <a:pt x="1569526" y="0"/>
                </a:cubicBezTo>
                <a:cubicBezTo>
                  <a:pt x="1579870" y="142727"/>
                  <a:pt x="1550188" y="219759"/>
                  <a:pt x="1569526" y="373016"/>
                </a:cubicBezTo>
                <a:cubicBezTo>
                  <a:pt x="1588864" y="526273"/>
                  <a:pt x="1527278" y="618654"/>
                  <a:pt x="1569526" y="793650"/>
                </a:cubicBezTo>
                <a:cubicBezTo>
                  <a:pt x="1419909" y="848523"/>
                  <a:pt x="1273873" y="737580"/>
                  <a:pt x="1014960" y="793650"/>
                </a:cubicBezTo>
                <a:cubicBezTo>
                  <a:pt x="756047" y="849720"/>
                  <a:pt x="715001" y="761487"/>
                  <a:pt x="491785" y="793650"/>
                </a:cubicBezTo>
                <a:cubicBezTo>
                  <a:pt x="268569" y="825813"/>
                  <a:pt x="145332" y="736254"/>
                  <a:pt x="0" y="793650"/>
                </a:cubicBezTo>
                <a:cubicBezTo>
                  <a:pt x="-34543" y="641800"/>
                  <a:pt x="21440" y="482454"/>
                  <a:pt x="0" y="388889"/>
                </a:cubicBezTo>
                <a:cubicBezTo>
                  <a:pt x="-21440" y="295324"/>
                  <a:pt x="42846" y="13070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17741692">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la</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5" name="Google Shape;702;p62">
            <a:extLst>
              <a:ext uri="{FF2B5EF4-FFF2-40B4-BE49-F238E27FC236}">
                <a16:creationId xmlns:a16="http://schemas.microsoft.com/office/drawing/2014/main" id="{983D95FF-6ACC-40F3-A280-8CE89ED143D2}"/>
              </a:ext>
            </a:extLst>
          </p:cNvPr>
          <p:cNvSpPr/>
          <p:nvPr/>
        </p:nvSpPr>
        <p:spPr>
          <a:xfrm>
            <a:off x="9628531" y="4261095"/>
            <a:ext cx="1548969" cy="793650"/>
          </a:xfrm>
          <a:custGeom>
            <a:avLst/>
            <a:gdLst>
              <a:gd name="connsiteX0" fmla="*/ 0 w 1548969"/>
              <a:gd name="connsiteY0" fmla="*/ 0 h 793650"/>
              <a:gd name="connsiteX1" fmla="*/ 485343 w 1548969"/>
              <a:gd name="connsiteY1" fmla="*/ 0 h 793650"/>
              <a:gd name="connsiteX2" fmla="*/ 1001666 w 1548969"/>
              <a:gd name="connsiteY2" fmla="*/ 0 h 793650"/>
              <a:gd name="connsiteX3" fmla="*/ 1548968 w 1548969"/>
              <a:gd name="connsiteY3" fmla="*/ 0 h 793650"/>
              <a:gd name="connsiteX4" fmla="*/ 1548968 w 1548969"/>
              <a:gd name="connsiteY4" fmla="*/ 373016 h 793650"/>
              <a:gd name="connsiteX5" fmla="*/ 1548968 w 1548969"/>
              <a:gd name="connsiteY5" fmla="*/ 793650 h 793650"/>
              <a:gd name="connsiteX6" fmla="*/ 1017156 w 1548969"/>
              <a:gd name="connsiteY6" fmla="*/ 793650 h 793650"/>
              <a:gd name="connsiteX7" fmla="*/ 516323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83691" y="-8554"/>
                  <a:pt x="282535" y="25733"/>
                  <a:pt x="485343" y="0"/>
                </a:cubicBezTo>
                <a:cubicBezTo>
                  <a:pt x="688151" y="-25733"/>
                  <a:pt x="853424" y="46884"/>
                  <a:pt x="1001666" y="0"/>
                </a:cubicBezTo>
                <a:cubicBezTo>
                  <a:pt x="1149908" y="-46884"/>
                  <a:pt x="1299542" y="12342"/>
                  <a:pt x="1548968" y="0"/>
                </a:cubicBezTo>
                <a:cubicBezTo>
                  <a:pt x="1554288" y="115102"/>
                  <a:pt x="1517757" y="217579"/>
                  <a:pt x="1548968" y="373016"/>
                </a:cubicBezTo>
                <a:cubicBezTo>
                  <a:pt x="1580179" y="528453"/>
                  <a:pt x="1517368" y="588402"/>
                  <a:pt x="1548968" y="793650"/>
                </a:cubicBezTo>
                <a:cubicBezTo>
                  <a:pt x="1393957" y="856152"/>
                  <a:pt x="1153296" y="765908"/>
                  <a:pt x="1017156" y="793650"/>
                </a:cubicBezTo>
                <a:cubicBezTo>
                  <a:pt x="881016" y="821392"/>
                  <a:pt x="666894" y="766921"/>
                  <a:pt x="516323" y="793650"/>
                </a:cubicBezTo>
                <a:cubicBezTo>
                  <a:pt x="365752" y="820379"/>
                  <a:pt x="252467" y="790671"/>
                  <a:pt x="0" y="793650"/>
                </a:cubicBezTo>
                <a:cubicBezTo>
                  <a:pt x="-16090" y="659836"/>
                  <a:pt x="7313" y="576032"/>
                  <a:pt x="0" y="420635"/>
                </a:cubicBezTo>
                <a:cubicBezTo>
                  <a:pt x="-7313" y="265238"/>
                  <a:pt x="27296" y="128760"/>
                  <a:pt x="0" y="0"/>
                </a:cubicBezTo>
                <a:close/>
              </a:path>
              <a:path w="1548969" h="793650" stroke="0" extrusionOk="0">
                <a:moveTo>
                  <a:pt x="0" y="0"/>
                </a:moveTo>
                <a:cubicBezTo>
                  <a:pt x="115645" y="-17669"/>
                  <a:pt x="305797" y="51504"/>
                  <a:pt x="531812" y="0"/>
                </a:cubicBezTo>
                <a:cubicBezTo>
                  <a:pt x="757827" y="-51504"/>
                  <a:pt x="823199" y="13243"/>
                  <a:pt x="1048135" y="0"/>
                </a:cubicBezTo>
                <a:cubicBezTo>
                  <a:pt x="1273071" y="-13243"/>
                  <a:pt x="1308100" y="409"/>
                  <a:pt x="1548968" y="0"/>
                </a:cubicBezTo>
                <a:cubicBezTo>
                  <a:pt x="1564205" y="113448"/>
                  <a:pt x="1524185" y="254725"/>
                  <a:pt x="1548968" y="396825"/>
                </a:cubicBezTo>
                <a:cubicBezTo>
                  <a:pt x="1573751" y="538925"/>
                  <a:pt x="1520211" y="684157"/>
                  <a:pt x="1548968" y="793650"/>
                </a:cubicBezTo>
                <a:cubicBezTo>
                  <a:pt x="1407346" y="804340"/>
                  <a:pt x="1152403" y="776038"/>
                  <a:pt x="1017156" y="793650"/>
                </a:cubicBezTo>
                <a:cubicBezTo>
                  <a:pt x="881909" y="811262"/>
                  <a:pt x="701097" y="782500"/>
                  <a:pt x="547302" y="793650"/>
                </a:cubicBezTo>
                <a:cubicBezTo>
                  <a:pt x="393507" y="804800"/>
                  <a:pt x="147112" y="748057"/>
                  <a:pt x="0" y="793650"/>
                </a:cubicBezTo>
                <a:cubicBezTo>
                  <a:pt x="-23697" y="624022"/>
                  <a:pt x="37475" y="584309"/>
                  <a:pt x="0" y="380952"/>
                </a:cubicBezTo>
                <a:cubicBezTo>
                  <a:pt x="-37475" y="177595"/>
                  <a:pt x="36761" y="7728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711085155">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le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36" name="Google Shape;703;p62">
            <a:extLst>
              <a:ext uri="{FF2B5EF4-FFF2-40B4-BE49-F238E27FC236}">
                <a16:creationId xmlns:a16="http://schemas.microsoft.com/office/drawing/2014/main" id="{C1AF5550-D086-400C-854A-3AA910FFDCAB}"/>
              </a:ext>
            </a:extLst>
          </p:cNvPr>
          <p:cNvSpPr/>
          <p:nvPr/>
        </p:nvSpPr>
        <p:spPr>
          <a:xfrm>
            <a:off x="8135373" y="4254140"/>
            <a:ext cx="1384150" cy="793650"/>
          </a:xfrm>
          <a:custGeom>
            <a:avLst/>
            <a:gdLst>
              <a:gd name="connsiteX0" fmla="*/ 0 w 1384150"/>
              <a:gd name="connsiteY0" fmla="*/ 0 h 793650"/>
              <a:gd name="connsiteX1" fmla="*/ 419859 w 1384150"/>
              <a:gd name="connsiteY1" fmla="*/ 0 h 793650"/>
              <a:gd name="connsiteX2" fmla="*/ 867401 w 1384150"/>
              <a:gd name="connsiteY2" fmla="*/ 0 h 793650"/>
              <a:gd name="connsiteX3" fmla="*/ 1384150 w 1384150"/>
              <a:gd name="connsiteY3" fmla="*/ 0 h 793650"/>
              <a:gd name="connsiteX4" fmla="*/ 1384150 w 1384150"/>
              <a:gd name="connsiteY4" fmla="*/ 388889 h 793650"/>
              <a:gd name="connsiteX5" fmla="*/ 1384150 w 1384150"/>
              <a:gd name="connsiteY5" fmla="*/ 793650 h 793650"/>
              <a:gd name="connsiteX6" fmla="*/ 895084 w 1384150"/>
              <a:gd name="connsiteY6" fmla="*/ 793650 h 793650"/>
              <a:gd name="connsiteX7" fmla="*/ 475225 w 1384150"/>
              <a:gd name="connsiteY7" fmla="*/ 793650 h 793650"/>
              <a:gd name="connsiteX8" fmla="*/ 0 w 1384150"/>
              <a:gd name="connsiteY8" fmla="*/ 793650 h 793650"/>
              <a:gd name="connsiteX9" fmla="*/ 0 w 1384150"/>
              <a:gd name="connsiteY9" fmla="*/ 404762 h 793650"/>
              <a:gd name="connsiteX10" fmla="*/ 0 w 1384150"/>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4150" h="793650" fill="none" extrusionOk="0">
                <a:moveTo>
                  <a:pt x="0" y="0"/>
                </a:moveTo>
                <a:cubicBezTo>
                  <a:pt x="188470" y="-34123"/>
                  <a:pt x="313078" y="37820"/>
                  <a:pt x="419859" y="0"/>
                </a:cubicBezTo>
                <a:cubicBezTo>
                  <a:pt x="526640" y="-37820"/>
                  <a:pt x="656504" y="19987"/>
                  <a:pt x="867401" y="0"/>
                </a:cubicBezTo>
                <a:cubicBezTo>
                  <a:pt x="1078298" y="-19987"/>
                  <a:pt x="1256045" y="54584"/>
                  <a:pt x="1384150" y="0"/>
                </a:cubicBezTo>
                <a:cubicBezTo>
                  <a:pt x="1402793" y="152116"/>
                  <a:pt x="1382132" y="285507"/>
                  <a:pt x="1384150" y="388889"/>
                </a:cubicBezTo>
                <a:cubicBezTo>
                  <a:pt x="1386168" y="492271"/>
                  <a:pt x="1355304" y="647348"/>
                  <a:pt x="1384150" y="793650"/>
                </a:cubicBezTo>
                <a:cubicBezTo>
                  <a:pt x="1237887" y="829841"/>
                  <a:pt x="1030859" y="762856"/>
                  <a:pt x="895084" y="793650"/>
                </a:cubicBezTo>
                <a:cubicBezTo>
                  <a:pt x="759309" y="824444"/>
                  <a:pt x="583742" y="749535"/>
                  <a:pt x="475225" y="793650"/>
                </a:cubicBezTo>
                <a:cubicBezTo>
                  <a:pt x="366708" y="837765"/>
                  <a:pt x="158157" y="752339"/>
                  <a:pt x="0" y="793650"/>
                </a:cubicBezTo>
                <a:cubicBezTo>
                  <a:pt x="-7405" y="627307"/>
                  <a:pt x="30199" y="577257"/>
                  <a:pt x="0" y="404762"/>
                </a:cubicBezTo>
                <a:cubicBezTo>
                  <a:pt x="-30199" y="232267"/>
                  <a:pt x="25360" y="181152"/>
                  <a:pt x="0" y="0"/>
                </a:cubicBezTo>
                <a:close/>
              </a:path>
              <a:path w="1384150" h="793650" stroke="0" extrusionOk="0">
                <a:moveTo>
                  <a:pt x="0" y="0"/>
                </a:moveTo>
                <a:cubicBezTo>
                  <a:pt x="118900" y="-13312"/>
                  <a:pt x="328221" y="6471"/>
                  <a:pt x="461383" y="0"/>
                </a:cubicBezTo>
                <a:cubicBezTo>
                  <a:pt x="594545" y="-6471"/>
                  <a:pt x="762844" y="49808"/>
                  <a:pt x="908925" y="0"/>
                </a:cubicBezTo>
                <a:cubicBezTo>
                  <a:pt x="1055006" y="-49808"/>
                  <a:pt x="1199254" y="15594"/>
                  <a:pt x="1384150" y="0"/>
                </a:cubicBezTo>
                <a:cubicBezTo>
                  <a:pt x="1394850" y="159361"/>
                  <a:pt x="1363266" y="262626"/>
                  <a:pt x="1384150" y="380952"/>
                </a:cubicBezTo>
                <a:cubicBezTo>
                  <a:pt x="1405034" y="499278"/>
                  <a:pt x="1355826" y="685713"/>
                  <a:pt x="1384150" y="793650"/>
                </a:cubicBezTo>
                <a:cubicBezTo>
                  <a:pt x="1228623" y="799172"/>
                  <a:pt x="1024544" y="762075"/>
                  <a:pt x="895084" y="793650"/>
                </a:cubicBezTo>
                <a:cubicBezTo>
                  <a:pt x="765624" y="825225"/>
                  <a:pt x="662463" y="747815"/>
                  <a:pt x="433700" y="793650"/>
                </a:cubicBezTo>
                <a:cubicBezTo>
                  <a:pt x="204937" y="839485"/>
                  <a:pt x="163660" y="743865"/>
                  <a:pt x="0" y="793650"/>
                </a:cubicBezTo>
                <a:cubicBezTo>
                  <a:pt x="-12413" y="695493"/>
                  <a:pt x="25798" y="538744"/>
                  <a:pt x="0" y="396825"/>
                </a:cubicBezTo>
                <a:cubicBezTo>
                  <a:pt x="-25798" y="254907"/>
                  <a:pt x="1942" y="9644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342772039">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un</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5" name="Google Shape;699;p62">
            <a:extLst>
              <a:ext uri="{FF2B5EF4-FFF2-40B4-BE49-F238E27FC236}">
                <a16:creationId xmlns:a16="http://schemas.microsoft.com/office/drawing/2014/main" id="{B47509E9-3EE0-4200-8159-01AC27071AF1}"/>
              </a:ext>
            </a:extLst>
          </p:cNvPr>
          <p:cNvSpPr/>
          <p:nvPr/>
        </p:nvSpPr>
        <p:spPr>
          <a:xfrm>
            <a:off x="5177525" y="5120553"/>
            <a:ext cx="1548969" cy="793650"/>
          </a:xfrm>
          <a:custGeom>
            <a:avLst/>
            <a:gdLst>
              <a:gd name="connsiteX0" fmla="*/ 0 w 1548969"/>
              <a:gd name="connsiteY0" fmla="*/ 0 h 793650"/>
              <a:gd name="connsiteX1" fmla="*/ 469854 w 1548969"/>
              <a:gd name="connsiteY1" fmla="*/ 0 h 793650"/>
              <a:gd name="connsiteX2" fmla="*/ 939707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79114 w 1548969"/>
              <a:gd name="connsiteY6" fmla="*/ 793650 h 793650"/>
              <a:gd name="connsiteX7" fmla="*/ 593771 w 1548969"/>
              <a:gd name="connsiteY7" fmla="*/ 793650 h 793650"/>
              <a:gd name="connsiteX8" fmla="*/ 0 w 1548969"/>
              <a:gd name="connsiteY8" fmla="*/ 793650 h 793650"/>
              <a:gd name="connsiteX9" fmla="*/ 0 w 1548969"/>
              <a:gd name="connsiteY9" fmla="*/ 380952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05242" y="-29798"/>
                  <a:pt x="246806" y="56363"/>
                  <a:pt x="469854" y="0"/>
                </a:cubicBezTo>
                <a:cubicBezTo>
                  <a:pt x="692902" y="-56363"/>
                  <a:pt x="770882" y="36891"/>
                  <a:pt x="939707" y="0"/>
                </a:cubicBezTo>
                <a:cubicBezTo>
                  <a:pt x="1108532" y="-36891"/>
                  <a:pt x="1371953" y="68012"/>
                  <a:pt x="1548968" y="0"/>
                </a:cubicBezTo>
                <a:cubicBezTo>
                  <a:pt x="1575344" y="105973"/>
                  <a:pt x="1504188" y="245784"/>
                  <a:pt x="1548968" y="388889"/>
                </a:cubicBezTo>
                <a:cubicBezTo>
                  <a:pt x="1593748" y="531994"/>
                  <a:pt x="1545017" y="595239"/>
                  <a:pt x="1548968" y="793650"/>
                </a:cubicBezTo>
                <a:cubicBezTo>
                  <a:pt x="1387462" y="810705"/>
                  <a:pt x="1262210" y="737927"/>
                  <a:pt x="1079114" y="793650"/>
                </a:cubicBezTo>
                <a:cubicBezTo>
                  <a:pt x="896018" y="849373"/>
                  <a:pt x="724858" y="767295"/>
                  <a:pt x="593771" y="793650"/>
                </a:cubicBezTo>
                <a:cubicBezTo>
                  <a:pt x="462684" y="820005"/>
                  <a:pt x="189898" y="726118"/>
                  <a:pt x="0" y="793650"/>
                </a:cubicBezTo>
                <a:cubicBezTo>
                  <a:pt x="-12344" y="632305"/>
                  <a:pt x="7961" y="573873"/>
                  <a:pt x="0" y="380952"/>
                </a:cubicBezTo>
                <a:cubicBezTo>
                  <a:pt x="-7961" y="188031"/>
                  <a:pt x="8203" y="93169"/>
                  <a:pt x="0" y="0"/>
                </a:cubicBezTo>
                <a:close/>
              </a:path>
              <a:path w="1548969" h="793650" stroke="0" extrusionOk="0">
                <a:moveTo>
                  <a:pt x="0" y="0"/>
                </a:moveTo>
                <a:cubicBezTo>
                  <a:pt x="131083" y="-6856"/>
                  <a:pt x="271717" y="44924"/>
                  <a:pt x="485343" y="0"/>
                </a:cubicBezTo>
                <a:cubicBezTo>
                  <a:pt x="698969" y="-44924"/>
                  <a:pt x="862953" y="39259"/>
                  <a:pt x="1001666" y="0"/>
                </a:cubicBezTo>
                <a:cubicBezTo>
                  <a:pt x="1140379" y="-39259"/>
                  <a:pt x="1426290" y="36552"/>
                  <a:pt x="1548968" y="0"/>
                </a:cubicBezTo>
                <a:cubicBezTo>
                  <a:pt x="1561710" y="164841"/>
                  <a:pt x="1510886" y="297029"/>
                  <a:pt x="1548968" y="396825"/>
                </a:cubicBezTo>
                <a:cubicBezTo>
                  <a:pt x="1587050" y="496622"/>
                  <a:pt x="1531180" y="649406"/>
                  <a:pt x="1548968" y="793650"/>
                </a:cubicBezTo>
                <a:cubicBezTo>
                  <a:pt x="1386290" y="802970"/>
                  <a:pt x="1223032" y="782458"/>
                  <a:pt x="1048135" y="793650"/>
                </a:cubicBezTo>
                <a:cubicBezTo>
                  <a:pt x="873238" y="804842"/>
                  <a:pt x="636984" y="776845"/>
                  <a:pt x="500833" y="793650"/>
                </a:cubicBezTo>
                <a:cubicBezTo>
                  <a:pt x="364682" y="810455"/>
                  <a:pt x="109902" y="743898"/>
                  <a:pt x="0" y="793650"/>
                </a:cubicBezTo>
                <a:cubicBezTo>
                  <a:pt x="-32094" y="632030"/>
                  <a:pt x="1528" y="586952"/>
                  <a:pt x="0" y="380952"/>
                </a:cubicBezTo>
                <a:cubicBezTo>
                  <a:pt x="-1528" y="174952"/>
                  <a:pt x="31864" y="166713"/>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19419549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ai</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7" name="Google Shape;700;p62">
            <a:extLst>
              <a:ext uri="{FF2B5EF4-FFF2-40B4-BE49-F238E27FC236}">
                <a16:creationId xmlns:a16="http://schemas.microsoft.com/office/drawing/2014/main" id="{64AF70B7-BC56-4C07-B424-DF4B93661F6E}"/>
              </a:ext>
            </a:extLst>
          </p:cNvPr>
          <p:cNvSpPr/>
          <p:nvPr/>
        </p:nvSpPr>
        <p:spPr>
          <a:xfrm>
            <a:off x="6850846" y="5130752"/>
            <a:ext cx="1284527" cy="793650"/>
          </a:xfrm>
          <a:custGeom>
            <a:avLst/>
            <a:gdLst>
              <a:gd name="connsiteX0" fmla="*/ 0 w 1284527"/>
              <a:gd name="connsiteY0" fmla="*/ 0 h 793650"/>
              <a:gd name="connsiteX1" fmla="*/ 428176 w 1284527"/>
              <a:gd name="connsiteY1" fmla="*/ 0 h 793650"/>
              <a:gd name="connsiteX2" fmla="*/ 817816 w 1284527"/>
              <a:gd name="connsiteY2" fmla="*/ 0 h 793650"/>
              <a:gd name="connsiteX3" fmla="*/ 1284527 w 1284527"/>
              <a:gd name="connsiteY3" fmla="*/ 0 h 793650"/>
              <a:gd name="connsiteX4" fmla="*/ 1284527 w 1284527"/>
              <a:gd name="connsiteY4" fmla="*/ 373016 h 793650"/>
              <a:gd name="connsiteX5" fmla="*/ 1284527 w 1284527"/>
              <a:gd name="connsiteY5" fmla="*/ 793650 h 793650"/>
              <a:gd name="connsiteX6" fmla="*/ 830661 w 1284527"/>
              <a:gd name="connsiteY6" fmla="*/ 793650 h 793650"/>
              <a:gd name="connsiteX7" fmla="*/ 389640 w 1284527"/>
              <a:gd name="connsiteY7" fmla="*/ 793650 h 793650"/>
              <a:gd name="connsiteX8" fmla="*/ 0 w 1284527"/>
              <a:gd name="connsiteY8" fmla="*/ 793650 h 793650"/>
              <a:gd name="connsiteX9" fmla="*/ 0 w 1284527"/>
              <a:gd name="connsiteY9" fmla="*/ 388889 h 793650"/>
              <a:gd name="connsiteX10" fmla="*/ 0 w 1284527"/>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84527" h="793650" fill="none" extrusionOk="0">
                <a:moveTo>
                  <a:pt x="0" y="0"/>
                </a:moveTo>
                <a:cubicBezTo>
                  <a:pt x="171523" y="-10760"/>
                  <a:pt x="340583" y="19279"/>
                  <a:pt x="428176" y="0"/>
                </a:cubicBezTo>
                <a:cubicBezTo>
                  <a:pt x="515769" y="-19279"/>
                  <a:pt x="735376" y="2009"/>
                  <a:pt x="817816" y="0"/>
                </a:cubicBezTo>
                <a:cubicBezTo>
                  <a:pt x="900256" y="-2009"/>
                  <a:pt x="1081433" y="30420"/>
                  <a:pt x="1284527" y="0"/>
                </a:cubicBezTo>
                <a:cubicBezTo>
                  <a:pt x="1300080" y="130857"/>
                  <a:pt x="1245472" y="201210"/>
                  <a:pt x="1284527" y="373016"/>
                </a:cubicBezTo>
                <a:cubicBezTo>
                  <a:pt x="1323582" y="544822"/>
                  <a:pt x="1234276" y="625868"/>
                  <a:pt x="1284527" y="793650"/>
                </a:cubicBezTo>
                <a:cubicBezTo>
                  <a:pt x="1162198" y="835469"/>
                  <a:pt x="1052772" y="778833"/>
                  <a:pt x="830661" y="793650"/>
                </a:cubicBezTo>
                <a:cubicBezTo>
                  <a:pt x="608550" y="808467"/>
                  <a:pt x="530536" y="783644"/>
                  <a:pt x="389640" y="793650"/>
                </a:cubicBezTo>
                <a:cubicBezTo>
                  <a:pt x="248744" y="803656"/>
                  <a:pt x="96193" y="750919"/>
                  <a:pt x="0" y="793650"/>
                </a:cubicBezTo>
                <a:cubicBezTo>
                  <a:pt x="-38490" y="698616"/>
                  <a:pt x="8858" y="561669"/>
                  <a:pt x="0" y="388889"/>
                </a:cubicBezTo>
                <a:cubicBezTo>
                  <a:pt x="-8858" y="216109"/>
                  <a:pt x="42739" y="121261"/>
                  <a:pt x="0" y="0"/>
                </a:cubicBezTo>
                <a:close/>
              </a:path>
              <a:path w="1284527" h="793650" stroke="0" extrusionOk="0">
                <a:moveTo>
                  <a:pt x="0" y="0"/>
                </a:moveTo>
                <a:cubicBezTo>
                  <a:pt x="210198" y="-24057"/>
                  <a:pt x="236007" y="21699"/>
                  <a:pt x="428176" y="0"/>
                </a:cubicBezTo>
                <a:cubicBezTo>
                  <a:pt x="620345" y="-21699"/>
                  <a:pt x="742811" y="7100"/>
                  <a:pt x="869197" y="0"/>
                </a:cubicBezTo>
                <a:cubicBezTo>
                  <a:pt x="995583" y="-7100"/>
                  <a:pt x="1116236" y="14896"/>
                  <a:pt x="1284527" y="0"/>
                </a:cubicBezTo>
                <a:cubicBezTo>
                  <a:pt x="1290545" y="109826"/>
                  <a:pt x="1246460" y="216702"/>
                  <a:pt x="1284527" y="404762"/>
                </a:cubicBezTo>
                <a:cubicBezTo>
                  <a:pt x="1322594" y="592822"/>
                  <a:pt x="1244332" y="641736"/>
                  <a:pt x="1284527" y="793650"/>
                </a:cubicBezTo>
                <a:cubicBezTo>
                  <a:pt x="1102777" y="837756"/>
                  <a:pt x="1052135" y="789785"/>
                  <a:pt x="869197" y="793650"/>
                </a:cubicBezTo>
                <a:cubicBezTo>
                  <a:pt x="686259" y="797515"/>
                  <a:pt x="649097" y="766998"/>
                  <a:pt x="441021" y="793650"/>
                </a:cubicBezTo>
                <a:cubicBezTo>
                  <a:pt x="232945" y="820302"/>
                  <a:pt x="214103" y="763673"/>
                  <a:pt x="0" y="793650"/>
                </a:cubicBezTo>
                <a:cubicBezTo>
                  <a:pt x="-1821" y="716630"/>
                  <a:pt x="37124" y="500939"/>
                  <a:pt x="0" y="420635"/>
                </a:cubicBezTo>
                <a:cubicBezTo>
                  <a:pt x="-37124" y="340332"/>
                  <a:pt x="43779" y="174418"/>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36470444">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aime</a:t>
            </a:r>
            <a:endParaRPr kumimoji="0" sz="24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48" name="Google Shape;470;p55">
            <a:extLst>
              <a:ext uri="{FF2B5EF4-FFF2-40B4-BE49-F238E27FC236}">
                <a16:creationId xmlns:a16="http://schemas.microsoft.com/office/drawing/2014/main" id="{B3D9835F-DB90-441B-BFDB-C24954630A96}"/>
              </a:ext>
            </a:extLst>
          </p:cNvPr>
          <p:cNvSpPr txBox="1"/>
          <p:nvPr/>
        </p:nvSpPr>
        <p:spPr>
          <a:xfrm>
            <a:off x="11472000" y="4680399"/>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3</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49" name="Google Shape;471;p55">
            <a:extLst>
              <a:ext uri="{FF2B5EF4-FFF2-40B4-BE49-F238E27FC236}">
                <a16:creationId xmlns:a16="http://schemas.microsoft.com/office/drawing/2014/main" id="{FCE77506-2E98-4FA9-B0A1-73B97E530F27}"/>
              </a:ext>
            </a:extLst>
          </p:cNvPr>
          <p:cNvSpPr txBox="1"/>
          <p:nvPr/>
        </p:nvSpPr>
        <p:spPr>
          <a:xfrm>
            <a:off x="11472000" y="5486674"/>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2</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50" name="Google Shape;472;p55">
            <a:extLst>
              <a:ext uri="{FF2B5EF4-FFF2-40B4-BE49-F238E27FC236}">
                <a16:creationId xmlns:a16="http://schemas.microsoft.com/office/drawing/2014/main" id="{5650EA02-A339-4E00-95EE-30AAFFB252BD}"/>
              </a:ext>
            </a:extLst>
          </p:cNvPr>
          <p:cNvSpPr txBox="1"/>
          <p:nvPr/>
        </p:nvSpPr>
        <p:spPr>
          <a:xfrm>
            <a:off x="11472000" y="6253049"/>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1</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8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51" name="Google Shape;473;p55">
            <a:extLst>
              <a:ext uri="{FF2B5EF4-FFF2-40B4-BE49-F238E27FC236}">
                <a16:creationId xmlns:a16="http://schemas.microsoft.com/office/drawing/2014/main" id="{A96951F4-0BAC-46C2-9937-A7A36C118CA0}"/>
              </a:ext>
            </a:extLst>
          </p:cNvPr>
          <p:cNvSpPr txBox="1"/>
          <p:nvPr/>
        </p:nvSpPr>
        <p:spPr>
          <a:xfrm>
            <a:off x="11472000" y="3031549"/>
            <a:ext cx="7200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5</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54" name="Google Shape;474;p55">
            <a:extLst>
              <a:ext uri="{FF2B5EF4-FFF2-40B4-BE49-F238E27FC236}">
                <a16:creationId xmlns:a16="http://schemas.microsoft.com/office/drawing/2014/main" id="{67577D3D-F1B9-4CF2-AE1A-C7F31341692F}"/>
              </a:ext>
            </a:extLst>
          </p:cNvPr>
          <p:cNvSpPr txBox="1"/>
          <p:nvPr/>
        </p:nvSpPr>
        <p:spPr>
          <a:xfrm>
            <a:off x="11472000" y="3817874"/>
            <a:ext cx="448200" cy="3735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rPr>
              <a:t>4</a:t>
            </a:r>
            <a:endParaRPr kumimoji="0" sz="3600" b="1" i="0" u="none" strike="noStrike" kern="1200" cap="none" spc="0" normalizeH="0" baseline="0" noProof="0">
              <a:ln>
                <a:noFill/>
              </a:ln>
              <a:solidFill>
                <a:srgbClr val="F03C78"/>
              </a:solidFill>
              <a:effectLst/>
              <a:uLnTx/>
              <a:uFillTx/>
              <a:latin typeface="Modern Love" panose="04090805081005020601" pitchFamily="82" charset="0"/>
              <a:ea typeface="Montserrat"/>
              <a:cs typeface="Montserrat"/>
              <a:sym typeface="Montserrat"/>
            </a:endParaRPr>
          </a:p>
        </p:txBody>
      </p:sp>
      <p:sp>
        <p:nvSpPr>
          <p:cNvPr id="55" name="Google Shape;695;p62">
            <a:extLst>
              <a:ext uri="{FF2B5EF4-FFF2-40B4-BE49-F238E27FC236}">
                <a16:creationId xmlns:a16="http://schemas.microsoft.com/office/drawing/2014/main" id="{CF5B1392-2DB9-4043-985D-380239E386C9}"/>
              </a:ext>
            </a:extLst>
          </p:cNvPr>
          <p:cNvSpPr/>
          <p:nvPr/>
        </p:nvSpPr>
        <p:spPr>
          <a:xfrm>
            <a:off x="6901312" y="3349312"/>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film</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6" name="Google Shape;697;p62">
            <a:extLst>
              <a:ext uri="{FF2B5EF4-FFF2-40B4-BE49-F238E27FC236}">
                <a16:creationId xmlns:a16="http://schemas.microsoft.com/office/drawing/2014/main" id="{B01F46F9-4B98-4CEF-9977-C8FED427251C}"/>
              </a:ext>
            </a:extLst>
          </p:cNvPr>
          <p:cNvSpPr/>
          <p:nvPr/>
        </p:nvSpPr>
        <p:spPr>
          <a:xfrm>
            <a:off x="5137411" y="3361721"/>
            <a:ext cx="1548969" cy="793650"/>
          </a:xfrm>
          <a:custGeom>
            <a:avLst/>
            <a:gdLst>
              <a:gd name="connsiteX0" fmla="*/ 0 w 1548969"/>
              <a:gd name="connsiteY0" fmla="*/ 0 h 793650"/>
              <a:gd name="connsiteX1" fmla="*/ 516323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17156 w 1548969"/>
              <a:gd name="connsiteY6" fmla="*/ 793650 h 793650"/>
              <a:gd name="connsiteX7" fmla="*/ 531812 w 1548969"/>
              <a:gd name="connsiteY7" fmla="*/ 793650 h 793650"/>
              <a:gd name="connsiteX8" fmla="*/ 0 w 1548969"/>
              <a:gd name="connsiteY8" fmla="*/ 793650 h 793650"/>
              <a:gd name="connsiteX9" fmla="*/ 0 w 1548969"/>
              <a:gd name="connsiteY9" fmla="*/ 388889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29812" y="-5050"/>
                  <a:pt x="268610" y="13872"/>
                  <a:pt x="516323" y="0"/>
                </a:cubicBezTo>
                <a:cubicBezTo>
                  <a:pt x="764036" y="-13872"/>
                  <a:pt x="778249" y="49486"/>
                  <a:pt x="1001666" y="0"/>
                </a:cubicBezTo>
                <a:cubicBezTo>
                  <a:pt x="1225083" y="-49486"/>
                  <a:pt x="1437420" y="6391"/>
                  <a:pt x="1548968" y="0"/>
                </a:cubicBezTo>
                <a:cubicBezTo>
                  <a:pt x="1563291" y="110507"/>
                  <a:pt x="1514545" y="298477"/>
                  <a:pt x="1548968" y="388889"/>
                </a:cubicBezTo>
                <a:cubicBezTo>
                  <a:pt x="1583391" y="479301"/>
                  <a:pt x="1548943" y="710951"/>
                  <a:pt x="1548968" y="793650"/>
                </a:cubicBezTo>
                <a:cubicBezTo>
                  <a:pt x="1391399" y="813152"/>
                  <a:pt x="1131181" y="732328"/>
                  <a:pt x="1017156" y="793650"/>
                </a:cubicBezTo>
                <a:cubicBezTo>
                  <a:pt x="903131" y="854972"/>
                  <a:pt x="685163" y="752074"/>
                  <a:pt x="531812" y="793650"/>
                </a:cubicBezTo>
                <a:cubicBezTo>
                  <a:pt x="378461" y="835226"/>
                  <a:pt x="259307" y="742066"/>
                  <a:pt x="0" y="793650"/>
                </a:cubicBezTo>
                <a:cubicBezTo>
                  <a:pt x="-8018" y="679368"/>
                  <a:pt x="16413" y="492584"/>
                  <a:pt x="0" y="388889"/>
                </a:cubicBezTo>
                <a:cubicBezTo>
                  <a:pt x="-16413" y="285194"/>
                  <a:pt x="31762" y="106585"/>
                  <a:pt x="0" y="0"/>
                </a:cubicBezTo>
                <a:close/>
              </a:path>
              <a:path w="1548969" h="793650" stroke="0" extrusionOk="0">
                <a:moveTo>
                  <a:pt x="0" y="0"/>
                </a:moveTo>
                <a:cubicBezTo>
                  <a:pt x="222152" y="-24691"/>
                  <a:pt x="291806" y="37418"/>
                  <a:pt x="485343" y="0"/>
                </a:cubicBezTo>
                <a:cubicBezTo>
                  <a:pt x="678880" y="-37418"/>
                  <a:pt x="832664" y="21511"/>
                  <a:pt x="970687" y="0"/>
                </a:cubicBezTo>
                <a:cubicBezTo>
                  <a:pt x="1108710" y="-21511"/>
                  <a:pt x="1354418" y="62331"/>
                  <a:pt x="1548968" y="0"/>
                </a:cubicBezTo>
                <a:cubicBezTo>
                  <a:pt x="1590698" y="129414"/>
                  <a:pt x="1531758" y="240332"/>
                  <a:pt x="1548968" y="388889"/>
                </a:cubicBezTo>
                <a:cubicBezTo>
                  <a:pt x="1566178" y="537446"/>
                  <a:pt x="1511392" y="642098"/>
                  <a:pt x="1548968" y="793650"/>
                </a:cubicBezTo>
                <a:cubicBezTo>
                  <a:pt x="1399428" y="796405"/>
                  <a:pt x="1264903" y="786967"/>
                  <a:pt x="1063625" y="793650"/>
                </a:cubicBezTo>
                <a:cubicBezTo>
                  <a:pt x="862347" y="800333"/>
                  <a:pt x="726350" y="739282"/>
                  <a:pt x="531812" y="793650"/>
                </a:cubicBezTo>
                <a:cubicBezTo>
                  <a:pt x="337274" y="848018"/>
                  <a:pt x="112691" y="792260"/>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livre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7" name="Google Shape;698;p62">
            <a:extLst>
              <a:ext uri="{FF2B5EF4-FFF2-40B4-BE49-F238E27FC236}">
                <a16:creationId xmlns:a16="http://schemas.microsoft.com/office/drawing/2014/main" id="{9CE01211-5649-468F-9FED-A4BCB54617E9}"/>
              </a:ext>
            </a:extLst>
          </p:cNvPr>
          <p:cNvSpPr/>
          <p:nvPr/>
        </p:nvSpPr>
        <p:spPr>
          <a:xfrm>
            <a:off x="8677812" y="3361721"/>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chanson</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8" name="Google Shape;698;p62">
            <a:extLst>
              <a:ext uri="{FF2B5EF4-FFF2-40B4-BE49-F238E27FC236}">
                <a16:creationId xmlns:a16="http://schemas.microsoft.com/office/drawing/2014/main" id="{81444640-67BC-4636-A225-4BB364D89057}"/>
              </a:ext>
            </a:extLst>
          </p:cNvPr>
          <p:cNvSpPr/>
          <p:nvPr/>
        </p:nvSpPr>
        <p:spPr>
          <a:xfrm>
            <a:off x="9684342" y="6007364"/>
            <a:ext cx="1548969" cy="793650"/>
          </a:xfrm>
          <a:custGeom>
            <a:avLst/>
            <a:gdLst>
              <a:gd name="connsiteX0" fmla="*/ 0 w 1548969"/>
              <a:gd name="connsiteY0" fmla="*/ 0 h 793650"/>
              <a:gd name="connsiteX1" fmla="*/ 469854 w 1548969"/>
              <a:gd name="connsiteY1" fmla="*/ 0 h 793650"/>
              <a:gd name="connsiteX2" fmla="*/ 1001666 w 1548969"/>
              <a:gd name="connsiteY2" fmla="*/ 0 h 793650"/>
              <a:gd name="connsiteX3" fmla="*/ 1548968 w 1548969"/>
              <a:gd name="connsiteY3" fmla="*/ 0 h 793650"/>
              <a:gd name="connsiteX4" fmla="*/ 1548968 w 1548969"/>
              <a:gd name="connsiteY4" fmla="*/ 388889 h 793650"/>
              <a:gd name="connsiteX5" fmla="*/ 1548968 w 1548969"/>
              <a:gd name="connsiteY5" fmla="*/ 793650 h 793650"/>
              <a:gd name="connsiteX6" fmla="*/ 1032645 w 1548969"/>
              <a:gd name="connsiteY6" fmla="*/ 793650 h 793650"/>
              <a:gd name="connsiteX7" fmla="*/ 516323 w 1548969"/>
              <a:gd name="connsiteY7" fmla="*/ 793650 h 793650"/>
              <a:gd name="connsiteX8" fmla="*/ 0 w 1548969"/>
              <a:gd name="connsiteY8" fmla="*/ 793650 h 793650"/>
              <a:gd name="connsiteX9" fmla="*/ 0 w 1548969"/>
              <a:gd name="connsiteY9" fmla="*/ 412698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174679" y="-46504"/>
                  <a:pt x="267660" y="39189"/>
                  <a:pt x="469854" y="0"/>
                </a:cubicBezTo>
                <a:cubicBezTo>
                  <a:pt x="672048" y="-39189"/>
                  <a:pt x="752117" y="28396"/>
                  <a:pt x="1001666" y="0"/>
                </a:cubicBezTo>
                <a:cubicBezTo>
                  <a:pt x="1251215" y="-28396"/>
                  <a:pt x="1277157" y="17015"/>
                  <a:pt x="1548968" y="0"/>
                </a:cubicBezTo>
                <a:cubicBezTo>
                  <a:pt x="1562062" y="194250"/>
                  <a:pt x="1547564" y="218921"/>
                  <a:pt x="1548968" y="388889"/>
                </a:cubicBezTo>
                <a:cubicBezTo>
                  <a:pt x="1550372" y="558857"/>
                  <a:pt x="1503757" y="676820"/>
                  <a:pt x="1548968" y="793650"/>
                </a:cubicBezTo>
                <a:cubicBezTo>
                  <a:pt x="1367386" y="801123"/>
                  <a:pt x="1264531" y="774781"/>
                  <a:pt x="1032645" y="793650"/>
                </a:cubicBezTo>
                <a:cubicBezTo>
                  <a:pt x="800759" y="812519"/>
                  <a:pt x="739692" y="743011"/>
                  <a:pt x="516323" y="793650"/>
                </a:cubicBezTo>
                <a:cubicBezTo>
                  <a:pt x="292954" y="844289"/>
                  <a:pt x="250454" y="784832"/>
                  <a:pt x="0" y="793650"/>
                </a:cubicBezTo>
                <a:cubicBezTo>
                  <a:pt x="-41357" y="628679"/>
                  <a:pt x="13538" y="500878"/>
                  <a:pt x="0" y="412698"/>
                </a:cubicBezTo>
                <a:cubicBezTo>
                  <a:pt x="-13538" y="324518"/>
                  <a:pt x="14146" y="96581"/>
                  <a:pt x="0" y="0"/>
                </a:cubicBezTo>
                <a:close/>
              </a:path>
              <a:path w="1548969" h="793650" stroke="0" extrusionOk="0">
                <a:moveTo>
                  <a:pt x="0" y="0"/>
                </a:moveTo>
                <a:cubicBezTo>
                  <a:pt x="217272" y="-44594"/>
                  <a:pt x="360315" y="16556"/>
                  <a:pt x="500833" y="0"/>
                </a:cubicBezTo>
                <a:cubicBezTo>
                  <a:pt x="641351" y="-16556"/>
                  <a:pt x="864360" y="48188"/>
                  <a:pt x="986176" y="0"/>
                </a:cubicBezTo>
                <a:cubicBezTo>
                  <a:pt x="1107992" y="-48188"/>
                  <a:pt x="1291526" y="35052"/>
                  <a:pt x="1548968" y="0"/>
                </a:cubicBezTo>
                <a:cubicBezTo>
                  <a:pt x="1575875" y="178046"/>
                  <a:pt x="1509983" y="223647"/>
                  <a:pt x="1548968" y="388889"/>
                </a:cubicBezTo>
                <a:cubicBezTo>
                  <a:pt x="1587953" y="554131"/>
                  <a:pt x="1500959" y="661168"/>
                  <a:pt x="1548968" y="793650"/>
                </a:cubicBezTo>
                <a:cubicBezTo>
                  <a:pt x="1304781" y="796646"/>
                  <a:pt x="1147600" y="767800"/>
                  <a:pt x="1032645" y="793650"/>
                </a:cubicBezTo>
                <a:cubicBezTo>
                  <a:pt x="917690" y="819500"/>
                  <a:pt x="682447" y="755027"/>
                  <a:pt x="562792" y="793650"/>
                </a:cubicBezTo>
                <a:cubicBezTo>
                  <a:pt x="443137" y="832273"/>
                  <a:pt x="136578" y="788681"/>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J’</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59" name="Google Shape;695;p62">
            <a:extLst>
              <a:ext uri="{FF2B5EF4-FFF2-40B4-BE49-F238E27FC236}">
                <a16:creationId xmlns:a16="http://schemas.microsoft.com/office/drawing/2014/main" id="{2673DEE6-4E16-4F63-AE8A-E8A571E4DA78}"/>
              </a:ext>
            </a:extLst>
          </p:cNvPr>
          <p:cNvSpPr/>
          <p:nvPr/>
        </p:nvSpPr>
        <p:spPr>
          <a:xfrm>
            <a:off x="5212982" y="2476257"/>
            <a:ext cx="1548969" cy="793650"/>
          </a:xfrm>
          <a:custGeom>
            <a:avLst/>
            <a:gdLst>
              <a:gd name="connsiteX0" fmla="*/ 0 w 1548969"/>
              <a:gd name="connsiteY0" fmla="*/ 0 h 793650"/>
              <a:gd name="connsiteX1" fmla="*/ 531812 w 1548969"/>
              <a:gd name="connsiteY1" fmla="*/ 0 h 793650"/>
              <a:gd name="connsiteX2" fmla="*/ 1032645 w 1548969"/>
              <a:gd name="connsiteY2" fmla="*/ 0 h 793650"/>
              <a:gd name="connsiteX3" fmla="*/ 1548968 w 1548969"/>
              <a:gd name="connsiteY3" fmla="*/ 0 h 793650"/>
              <a:gd name="connsiteX4" fmla="*/ 1548968 w 1548969"/>
              <a:gd name="connsiteY4" fmla="*/ 380952 h 793650"/>
              <a:gd name="connsiteX5" fmla="*/ 1548968 w 1548969"/>
              <a:gd name="connsiteY5" fmla="*/ 793650 h 793650"/>
              <a:gd name="connsiteX6" fmla="*/ 1048135 w 1548969"/>
              <a:gd name="connsiteY6" fmla="*/ 793650 h 793650"/>
              <a:gd name="connsiteX7" fmla="*/ 562792 w 1548969"/>
              <a:gd name="connsiteY7" fmla="*/ 793650 h 793650"/>
              <a:gd name="connsiteX8" fmla="*/ 0 w 1548969"/>
              <a:gd name="connsiteY8" fmla="*/ 793650 h 793650"/>
              <a:gd name="connsiteX9" fmla="*/ 0 w 1548969"/>
              <a:gd name="connsiteY9" fmla="*/ 420635 h 793650"/>
              <a:gd name="connsiteX10" fmla="*/ 0 w 1548969"/>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48969" h="793650" fill="none" extrusionOk="0">
                <a:moveTo>
                  <a:pt x="0" y="0"/>
                </a:moveTo>
                <a:cubicBezTo>
                  <a:pt x="264352" y="-52932"/>
                  <a:pt x="285959" y="58349"/>
                  <a:pt x="531812" y="0"/>
                </a:cubicBezTo>
                <a:cubicBezTo>
                  <a:pt x="777665" y="-58349"/>
                  <a:pt x="808180" y="45409"/>
                  <a:pt x="1032645" y="0"/>
                </a:cubicBezTo>
                <a:cubicBezTo>
                  <a:pt x="1257110" y="-45409"/>
                  <a:pt x="1382302" y="28216"/>
                  <a:pt x="1548968" y="0"/>
                </a:cubicBezTo>
                <a:cubicBezTo>
                  <a:pt x="1583170" y="96698"/>
                  <a:pt x="1510899" y="254573"/>
                  <a:pt x="1548968" y="380952"/>
                </a:cubicBezTo>
                <a:cubicBezTo>
                  <a:pt x="1587037" y="507331"/>
                  <a:pt x="1511643" y="664334"/>
                  <a:pt x="1548968" y="793650"/>
                </a:cubicBezTo>
                <a:cubicBezTo>
                  <a:pt x="1390723" y="815770"/>
                  <a:pt x="1263437" y="753441"/>
                  <a:pt x="1048135" y="793650"/>
                </a:cubicBezTo>
                <a:cubicBezTo>
                  <a:pt x="832833" y="833859"/>
                  <a:pt x="722308" y="759707"/>
                  <a:pt x="562792" y="793650"/>
                </a:cubicBezTo>
                <a:cubicBezTo>
                  <a:pt x="403276" y="827593"/>
                  <a:pt x="209197" y="774525"/>
                  <a:pt x="0" y="793650"/>
                </a:cubicBezTo>
                <a:cubicBezTo>
                  <a:pt x="-17047" y="638253"/>
                  <a:pt x="6879" y="576961"/>
                  <a:pt x="0" y="420635"/>
                </a:cubicBezTo>
                <a:cubicBezTo>
                  <a:pt x="-6879" y="264309"/>
                  <a:pt x="30576" y="138687"/>
                  <a:pt x="0" y="0"/>
                </a:cubicBezTo>
                <a:close/>
              </a:path>
              <a:path w="1548969" h="793650" stroke="0" extrusionOk="0">
                <a:moveTo>
                  <a:pt x="0" y="0"/>
                </a:moveTo>
                <a:cubicBezTo>
                  <a:pt x="193596" y="-22554"/>
                  <a:pt x="434760" y="54656"/>
                  <a:pt x="547302" y="0"/>
                </a:cubicBezTo>
                <a:cubicBezTo>
                  <a:pt x="659844" y="-54656"/>
                  <a:pt x="920377" y="45493"/>
                  <a:pt x="1063625" y="0"/>
                </a:cubicBezTo>
                <a:cubicBezTo>
                  <a:pt x="1206873" y="-45493"/>
                  <a:pt x="1397687" y="48526"/>
                  <a:pt x="1548968" y="0"/>
                </a:cubicBezTo>
                <a:cubicBezTo>
                  <a:pt x="1573459" y="86963"/>
                  <a:pt x="1547854" y="252959"/>
                  <a:pt x="1548968" y="373016"/>
                </a:cubicBezTo>
                <a:cubicBezTo>
                  <a:pt x="1550082" y="493073"/>
                  <a:pt x="1538267" y="639976"/>
                  <a:pt x="1548968" y="793650"/>
                </a:cubicBezTo>
                <a:cubicBezTo>
                  <a:pt x="1317439" y="849891"/>
                  <a:pt x="1181153" y="778140"/>
                  <a:pt x="1063625" y="793650"/>
                </a:cubicBezTo>
                <a:cubicBezTo>
                  <a:pt x="946097" y="809160"/>
                  <a:pt x="722307" y="747276"/>
                  <a:pt x="531812" y="793650"/>
                </a:cubicBezTo>
                <a:cubicBezTo>
                  <a:pt x="341317" y="840024"/>
                  <a:pt x="219837" y="742662"/>
                  <a:pt x="0" y="793650"/>
                </a:cubicBezTo>
                <a:cubicBezTo>
                  <a:pt x="-44304" y="599142"/>
                  <a:pt x="12002" y="512605"/>
                  <a:pt x="0" y="388889"/>
                </a:cubicBezTo>
                <a:cubicBezTo>
                  <a:pt x="-12002" y="265173"/>
                  <a:pt x="715" y="18823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17745331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cher</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60" name="Google Shape;697;p62">
            <a:extLst>
              <a:ext uri="{FF2B5EF4-FFF2-40B4-BE49-F238E27FC236}">
                <a16:creationId xmlns:a16="http://schemas.microsoft.com/office/drawing/2014/main" id="{590C7205-3397-4598-8F11-CAD16E291F6E}"/>
              </a:ext>
            </a:extLst>
          </p:cNvPr>
          <p:cNvSpPr/>
          <p:nvPr/>
        </p:nvSpPr>
        <p:spPr>
          <a:xfrm>
            <a:off x="8489493" y="2474931"/>
            <a:ext cx="1471648" cy="793650"/>
          </a:xfrm>
          <a:custGeom>
            <a:avLst/>
            <a:gdLst>
              <a:gd name="connsiteX0" fmla="*/ 0 w 1471648"/>
              <a:gd name="connsiteY0" fmla="*/ 0 h 793650"/>
              <a:gd name="connsiteX1" fmla="*/ 490549 w 1471648"/>
              <a:gd name="connsiteY1" fmla="*/ 0 h 793650"/>
              <a:gd name="connsiteX2" fmla="*/ 951666 w 1471648"/>
              <a:gd name="connsiteY2" fmla="*/ 0 h 793650"/>
              <a:gd name="connsiteX3" fmla="*/ 1471648 w 1471648"/>
              <a:gd name="connsiteY3" fmla="*/ 0 h 793650"/>
              <a:gd name="connsiteX4" fmla="*/ 1471648 w 1471648"/>
              <a:gd name="connsiteY4" fmla="*/ 388889 h 793650"/>
              <a:gd name="connsiteX5" fmla="*/ 1471648 w 1471648"/>
              <a:gd name="connsiteY5" fmla="*/ 793650 h 793650"/>
              <a:gd name="connsiteX6" fmla="*/ 966382 w 1471648"/>
              <a:gd name="connsiteY6" fmla="*/ 793650 h 793650"/>
              <a:gd name="connsiteX7" fmla="*/ 505266 w 1471648"/>
              <a:gd name="connsiteY7" fmla="*/ 793650 h 793650"/>
              <a:gd name="connsiteX8" fmla="*/ 0 w 1471648"/>
              <a:gd name="connsiteY8" fmla="*/ 793650 h 793650"/>
              <a:gd name="connsiteX9" fmla="*/ 0 w 1471648"/>
              <a:gd name="connsiteY9" fmla="*/ 388889 h 793650"/>
              <a:gd name="connsiteX10" fmla="*/ 0 w 1471648"/>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71648" h="793650" fill="none" extrusionOk="0">
                <a:moveTo>
                  <a:pt x="0" y="0"/>
                </a:moveTo>
                <a:cubicBezTo>
                  <a:pt x="156238" y="-39428"/>
                  <a:pt x="260330" y="52686"/>
                  <a:pt x="490549" y="0"/>
                </a:cubicBezTo>
                <a:cubicBezTo>
                  <a:pt x="720768" y="-52686"/>
                  <a:pt x="745206" y="49001"/>
                  <a:pt x="951666" y="0"/>
                </a:cubicBezTo>
                <a:cubicBezTo>
                  <a:pt x="1158126" y="-49001"/>
                  <a:pt x="1277806" y="52419"/>
                  <a:pt x="1471648" y="0"/>
                </a:cubicBezTo>
                <a:cubicBezTo>
                  <a:pt x="1485971" y="110507"/>
                  <a:pt x="1437225" y="298477"/>
                  <a:pt x="1471648" y="388889"/>
                </a:cubicBezTo>
                <a:cubicBezTo>
                  <a:pt x="1506071" y="479301"/>
                  <a:pt x="1471623" y="710951"/>
                  <a:pt x="1471648" y="793650"/>
                </a:cubicBezTo>
                <a:cubicBezTo>
                  <a:pt x="1280563" y="808848"/>
                  <a:pt x="1194398" y="779549"/>
                  <a:pt x="966382" y="793650"/>
                </a:cubicBezTo>
                <a:cubicBezTo>
                  <a:pt x="738366" y="807751"/>
                  <a:pt x="659005" y="772108"/>
                  <a:pt x="505266" y="793650"/>
                </a:cubicBezTo>
                <a:cubicBezTo>
                  <a:pt x="351527" y="815192"/>
                  <a:pt x="202581" y="768762"/>
                  <a:pt x="0" y="793650"/>
                </a:cubicBezTo>
                <a:cubicBezTo>
                  <a:pt x="-8018" y="679368"/>
                  <a:pt x="16413" y="492584"/>
                  <a:pt x="0" y="388889"/>
                </a:cubicBezTo>
                <a:cubicBezTo>
                  <a:pt x="-16413" y="285194"/>
                  <a:pt x="31762" y="106585"/>
                  <a:pt x="0" y="0"/>
                </a:cubicBezTo>
                <a:close/>
              </a:path>
              <a:path w="1471648" h="793650" stroke="0" extrusionOk="0">
                <a:moveTo>
                  <a:pt x="0" y="0"/>
                </a:moveTo>
                <a:cubicBezTo>
                  <a:pt x="134116" y="-38387"/>
                  <a:pt x="314189" y="37864"/>
                  <a:pt x="461116" y="0"/>
                </a:cubicBezTo>
                <a:cubicBezTo>
                  <a:pt x="608043" y="-37864"/>
                  <a:pt x="776029" y="15617"/>
                  <a:pt x="922233" y="0"/>
                </a:cubicBezTo>
                <a:cubicBezTo>
                  <a:pt x="1068437" y="-15617"/>
                  <a:pt x="1357147" y="61652"/>
                  <a:pt x="1471648" y="0"/>
                </a:cubicBezTo>
                <a:cubicBezTo>
                  <a:pt x="1513378" y="129414"/>
                  <a:pt x="1454438" y="240332"/>
                  <a:pt x="1471648" y="388889"/>
                </a:cubicBezTo>
                <a:cubicBezTo>
                  <a:pt x="1488858" y="537446"/>
                  <a:pt x="1434072" y="642098"/>
                  <a:pt x="1471648" y="793650"/>
                </a:cubicBezTo>
                <a:cubicBezTo>
                  <a:pt x="1302870" y="838945"/>
                  <a:pt x="1128473" y="739972"/>
                  <a:pt x="1010532" y="793650"/>
                </a:cubicBezTo>
                <a:cubicBezTo>
                  <a:pt x="892591" y="847328"/>
                  <a:pt x="687383" y="766853"/>
                  <a:pt x="505266" y="793650"/>
                </a:cubicBezTo>
                <a:cubicBezTo>
                  <a:pt x="323149" y="820447"/>
                  <a:pt x="190854" y="771094"/>
                  <a:pt x="0" y="793650"/>
                </a:cubicBezTo>
                <a:cubicBezTo>
                  <a:pt x="-31099" y="689807"/>
                  <a:pt x="46976" y="505015"/>
                  <a:pt x="0" y="388889"/>
                </a:cubicBezTo>
                <a:cubicBezTo>
                  <a:pt x="-46976" y="272763"/>
                  <a:pt x="21214" y="92015"/>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698298461">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lent</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61" name="Google Shape;698;p62">
            <a:extLst>
              <a:ext uri="{FF2B5EF4-FFF2-40B4-BE49-F238E27FC236}">
                <a16:creationId xmlns:a16="http://schemas.microsoft.com/office/drawing/2014/main" id="{793CCB44-E848-400C-9D39-E06802056BE3}"/>
              </a:ext>
            </a:extLst>
          </p:cNvPr>
          <p:cNvSpPr/>
          <p:nvPr/>
        </p:nvSpPr>
        <p:spPr>
          <a:xfrm>
            <a:off x="6968281" y="2446227"/>
            <a:ext cx="1384150" cy="793650"/>
          </a:xfrm>
          <a:custGeom>
            <a:avLst/>
            <a:gdLst>
              <a:gd name="connsiteX0" fmla="*/ 0 w 1384150"/>
              <a:gd name="connsiteY0" fmla="*/ 0 h 793650"/>
              <a:gd name="connsiteX1" fmla="*/ 419859 w 1384150"/>
              <a:gd name="connsiteY1" fmla="*/ 0 h 793650"/>
              <a:gd name="connsiteX2" fmla="*/ 895084 w 1384150"/>
              <a:gd name="connsiteY2" fmla="*/ 0 h 793650"/>
              <a:gd name="connsiteX3" fmla="*/ 1384150 w 1384150"/>
              <a:gd name="connsiteY3" fmla="*/ 0 h 793650"/>
              <a:gd name="connsiteX4" fmla="*/ 1384150 w 1384150"/>
              <a:gd name="connsiteY4" fmla="*/ 388889 h 793650"/>
              <a:gd name="connsiteX5" fmla="*/ 1384150 w 1384150"/>
              <a:gd name="connsiteY5" fmla="*/ 793650 h 793650"/>
              <a:gd name="connsiteX6" fmla="*/ 922767 w 1384150"/>
              <a:gd name="connsiteY6" fmla="*/ 793650 h 793650"/>
              <a:gd name="connsiteX7" fmla="*/ 461383 w 1384150"/>
              <a:gd name="connsiteY7" fmla="*/ 793650 h 793650"/>
              <a:gd name="connsiteX8" fmla="*/ 0 w 1384150"/>
              <a:gd name="connsiteY8" fmla="*/ 793650 h 793650"/>
              <a:gd name="connsiteX9" fmla="*/ 0 w 1384150"/>
              <a:gd name="connsiteY9" fmla="*/ 412698 h 793650"/>
              <a:gd name="connsiteX10" fmla="*/ 0 w 1384150"/>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84150" h="793650" fill="none" extrusionOk="0">
                <a:moveTo>
                  <a:pt x="0" y="0"/>
                </a:moveTo>
                <a:cubicBezTo>
                  <a:pt x="149983" y="-33495"/>
                  <a:pt x="331874" y="2111"/>
                  <a:pt x="419859" y="0"/>
                </a:cubicBezTo>
                <a:cubicBezTo>
                  <a:pt x="507844" y="-2111"/>
                  <a:pt x="657652" y="10477"/>
                  <a:pt x="895084" y="0"/>
                </a:cubicBezTo>
                <a:cubicBezTo>
                  <a:pt x="1132517" y="-10477"/>
                  <a:pt x="1196244" y="42107"/>
                  <a:pt x="1384150" y="0"/>
                </a:cubicBezTo>
                <a:cubicBezTo>
                  <a:pt x="1397244" y="194250"/>
                  <a:pt x="1382746" y="218921"/>
                  <a:pt x="1384150" y="388889"/>
                </a:cubicBezTo>
                <a:cubicBezTo>
                  <a:pt x="1385554" y="558857"/>
                  <a:pt x="1338939" y="676820"/>
                  <a:pt x="1384150" y="793650"/>
                </a:cubicBezTo>
                <a:cubicBezTo>
                  <a:pt x="1205532" y="807109"/>
                  <a:pt x="1025210" y="740963"/>
                  <a:pt x="922767" y="793650"/>
                </a:cubicBezTo>
                <a:cubicBezTo>
                  <a:pt x="820324" y="846337"/>
                  <a:pt x="663965" y="766383"/>
                  <a:pt x="461383" y="793650"/>
                </a:cubicBezTo>
                <a:cubicBezTo>
                  <a:pt x="258801" y="820917"/>
                  <a:pt x="216211" y="757218"/>
                  <a:pt x="0" y="793650"/>
                </a:cubicBezTo>
                <a:cubicBezTo>
                  <a:pt x="-41357" y="628679"/>
                  <a:pt x="13538" y="500878"/>
                  <a:pt x="0" y="412698"/>
                </a:cubicBezTo>
                <a:cubicBezTo>
                  <a:pt x="-13538" y="324518"/>
                  <a:pt x="14146" y="96581"/>
                  <a:pt x="0" y="0"/>
                </a:cubicBezTo>
                <a:close/>
              </a:path>
              <a:path w="1384150" h="793650" stroke="0" extrusionOk="0">
                <a:moveTo>
                  <a:pt x="0" y="0"/>
                </a:moveTo>
                <a:cubicBezTo>
                  <a:pt x="162948" y="-40410"/>
                  <a:pt x="329482" y="7971"/>
                  <a:pt x="447542" y="0"/>
                </a:cubicBezTo>
                <a:cubicBezTo>
                  <a:pt x="565602" y="-7971"/>
                  <a:pt x="694770" y="19192"/>
                  <a:pt x="881242" y="0"/>
                </a:cubicBezTo>
                <a:cubicBezTo>
                  <a:pt x="1067714" y="-19192"/>
                  <a:pt x="1195122" y="50826"/>
                  <a:pt x="1384150" y="0"/>
                </a:cubicBezTo>
                <a:cubicBezTo>
                  <a:pt x="1411057" y="178046"/>
                  <a:pt x="1345165" y="223647"/>
                  <a:pt x="1384150" y="388889"/>
                </a:cubicBezTo>
                <a:cubicBezTo>
                  <a:pt x="1423135" y="554131"/>
                  <a:pt x="1336141" y="661168"/>
                  <a:pt x="1384150" y="793650"/>
                </a:cubicBezTo>
                <a:cubicBezTo>
                  <a:pt x="1286249" y="809554"/>
                  <a:pt x="1082928" y="767230"/>
                  <a:pt x="922767" y="793650"/>
                </a:cubicBezTo>
                <a:cubicBezTo>
                  <a:pt x="762606" y="820070"/>
                  <a:pt x="636966" y="744943"/>
                  <a:pt x="502908" y="793650"/>
                </a:cubicBezTo>
                <a:cubicBezTo>
                  <a:pt x="368850" y="842357"/>
                  <a:pt x="228543" y="780652"/>
                  <a:pt x="0" y="793650"/>
                </a:cubicBezTo>
                <a:cubicBezTo>
                  <a:pt x="-29082" y="683470"/>
                  <a:pt x="32851" y="543859"/>
                  <a:pt x="0" y="388889"/>
                </a:cubicBezTo>
                <a:cubicBezTo>
                  <a:pt x="-32851" y="233919"/>
                  <a:pt x="15120" y="158290"/>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3296120628">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err="1">
                <a:ln>
                  <a:noFill/>
                </a:ln>
                <a:solidFill>
                  <a:srgbClr val="002060"/>
                </a:solidFill>
                <a:effectLst/>
                <a:uLnTx/>
                <a:uFillTx/>
                <a:latin typeface="Century Gothic" panose="020B0502020202020204" pitchFamily="34" charset="0"/>
                <a:ea typeface="Montserrat"/>
                <a:cs typeface="Montserrat"/>
                <a:sym typeface="Montserrat"/>
              </a:rPr>
              <a:t>lente</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
        <p:nvSpPr>
          <p:cNvPr id="62" name="TextBox 61">
            <a:hlinkClick r:id="" action="ppaction://noaction">
              <a:snd r:embed="rId6" name="s_4.wav"/>
            </a:hlinkClick>
            <a:extLst>
              <a:ext uri="{FF2B5EF4-FFF2-40B4-BE49-F238E27FC236}">
                <a16:creationId xmlns:a16="http://schemas.microsoft.com/office/drawing/2014/main" id="{DD461C0E-D089-426E-95A2-7709ECE3633D}"/>
              </a:ext>
            </a:extLst>
          </p:cNvPr>
          <p:cNvSpPr txBox="1"/>
          <p:nvPr/>
        </p:nvSpPr>
        <p:spPr>
          <a:xfrm>
            <a:off x="190029" y="911515"/>
            <a:ext cx="1021298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002060"/>
                </a:solidFill>
                <a:effectLst/>
                <a:uLnTx/>
                <a:uFillTx/>
                <a:latin typeface="Century Gothic" panose="020B0502020202020204" pitchFamily="34" charset="0"/>
              </a:rPr>
              <a:t>4.  She likes the slow film.</a:t>
            </a:r>
            <a:endParaRPr kumimoji="0" lang="fr-FR" sz="24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3" name="Google Shape;701;p62">
            <a:extLst>
              <a:ext uri="{FF2B5EF4-FFF2-40B4-BE49-F238E27FC236}">
                <a16:creationId xmlns:a16="http://schemas.microsoft.com/office/drawing/2014/main" id="{F0F731FD-BAE7-417A-B08A-823FEBAEACF3}"/>
              </a:ext>
            </a:extLst>
          </p:cNvPr>
          <p:cNvSpPr/>
          <p:nvPr/>
        </p:nvSpPr>
        <p:spPr>
          <a:xfrm>
            <a:off x="9748088" y="5146559"/>
            <a:ext cx="1396944" cy="793650"/>
          </a:xfrm>
          <a:custGeom>
            <a:avLst/>
            <a:gdLst>
              <a:gd name="connsiteX0" fmla="*/ 0 w 1396944"/>
              <a:gd name="connsiteY0" fmla="*/ 0 h 793650"/>
              <a:gd name="connsiteX1" fmla="*/ 437709 w 1396944"/>
              <a:gd name="connsiteY1" fmla="*/ 0 h 793650"/>
              <a:gd name="connsiteX2" fmla="*/ 875418 w 1396944"/>
              <a:gd name="connsiteY2" fmla="*/ 0 h 793650"/>
              <a:gd name="connsiteX3" fmla="*/ 1396944 w 1396944"/>
              <a:gd name="connsiteY3" fmla="*/ 0 h 793650"/>
              <a:gd name="connsiteX4" fmla="*/ 1396944 w 1396944"/>
              <a:gd name="connsiteY4" fmla="*/ 396825 h 793650"/>
              <a:gd name="connsiteX5" fmla="*/ 1396944 w 1396944"/>
              <a:gd name="connsiteY5" fmla="*/ 793650 h 793650"/>
              <a:gd name="connsiteX6" fmla="*/ 931296 w 1396944"/>
              <a:gd name="connsiteY6" fmla="*/ 793650 h 793650"/>
              <a:gd name="connsiteX7" fmla="*/ 465648 w 1396944"/>
              <a:gd name="connsiteY7" fmla="*/ 793650 h 793650"/>
              <a:gd name="connsiteX8" fmla="*/ 0 w 1396944"/>
              <a:gd name="connsiteY8" fmla="*/ 793650 h 793650"/>
              <a:gd name="connsiteX9" fmla="*/ 0 w 1396944"/>
              <a:gd name="connsiteY9" fmla="*/ 396825 h 793650"/>
              <a:gd name="connsiteX10" fmla="*/ 0 w 1396944"/>
              <a:gd name="connsiteY10" fmla="*/ 0 h 793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396944" h="793650" fill="none" extrusionOk="0">
                <a:moveTo>
                  <a:pt x="0" y="0"/>
                </a:moveTo>
                <a:cubicBezTo>
                  <a:pt x="132731" y="-48595"/>
                  <a:pt x="287609" y="22431"/>
                  <a:pt x="437709" y="0"/>
                </a:cubicBezTo>
                <a:cubicBezTo>
                  <a:pt x="587809" y="-22431"/>
                  <a:pt x="715368" y="34144"/>
                  <a:pt x="875418" y="0"/>
                </a:cubicBezTo>
                <a:cubicBezTo>
                  <a:pt x="1035468" y="-34144"/>
                  <a:pt x="1263267" y="31604"/>
                  <a:pt x="1396944" y="0"/>
                </a:cubicBezTo>
                <a:cubicBezTo>
                  <a:pt x="1421103" y="195642"/>
                  <a:pt x="1371327" y="304870"/>
                  <a:pt x="1396944" y="396825"/>
                </a:cubicBezTo>
                <a:cubicBezTo>
                  <a:pt x="1422561" y="488780"/>
                  <a:pt x="1365355" y="618557"/>
                  <a:pt x="1396944" y="793650"/>
                </a:cubicBezTo>
                <a:cubicBezTo>
                  <a:pt x="1232811" y="837834"/>
                  <a:pt x="1163259" y="754201"/>
                  <a:pt x="931296" y="793650"/>
                </a:cubicBezTo>
                <a:cubicBezTo>
                  <a:pt x="699333" y="833099"/>
                  <a:pt x="688405" y="752469"/>
                  <a:pt x="465648" y="793650"/>
                </a:cubicBezTo>
                <a:cubicBezTo>
                  <a:pt x="242891" y="834831"/>
                  <a:pt x="192613" y="792432"/>
                  <a:pt x="0" y="793650"/>
                </a:cubicBezTo>
                <a:cubicBezTo>
                  <a:pt x="-8219" y="690449"/>
                  <a:pt x="30858" y="576740"/>
                  <a:pt x="0" y="396825"/>
                </a:cubicBezTo>
                <a:cubicBezTo>
                  <a:pt x="-30858" y="216910"/>
                  <a:pt x="8543" y="143598"/>
                  <a:pt x="0" y="0"/>
                </a:cubicBezTo>
                <a:close/>
              </a:path>
              <a:path w="1396944" h="793650" stroke="0" extrusionOk="0">
                <a:moveTo>
                  <a:pt x="0" y="0"/>
                </a:moveTo>
                <a:cubicBezTo>
                  <a:pt x="210288" y="-41486"/>
                  <a:pt x="273871" y="29825"/>
                  <a:pt x="465648" y="0"/>
                </a:cubicBezTo>
                <a:cubicBezTo>
                  <a:pt x="657425" y="-29825"/>
                  <a:pt x="723656" y="28656"/>
                  <a:pt x="889388" y="0"/>
                </a:cubicBezTo>
                <a:cubicBezTo>
                  <a:pt x="1055120" y="-28656"/>
                  <a:pt x="1267282" y="40547"/>
                  <a:pt x="1396944" y="0"/>
                </a:cubicBezTo>
                <a:cubicBezTo>
                  <a:pt x="1412990" y="181733"/>
                  <a:pt x="1369077" y="284671"/>
                  <a:pt x="1396944" y="373016"/>
                </a:cubicBezTo>
                <a:cubicBezTo>
                  <a:pt x="1424811" y="461361"/>
                  <a:pt x="1351730" y="678290"/>
                  <a:pt x="1396944" y="793650"/>
                </a:cubicBezTo>
                <a:cubicBezTo>
                  <a:pt x="1155093" y="833035"/>
                  <a:pt x="1128770" y="778295"/>
                  <a:pt x="903357" y="793650"/>
                </a:cubicBezTo>
                <a:cubicBezTo>
                  <a:pt x="677944" y="809005"/>
                  <a:pt x="556787" y="761223"/>
                  <a:pt x="409770" y="793650"/>
                </a:cubicBezTo>
                <a:cubicBezTo>
                  <a:pt x="262753" y="826077"/>
                  <a:pt x="180086" y="765113"/>
                  <a:pt x="0" y="793650"/>
                </a:cubicBezTo>
                <a:cubicBezTo>
                  <a:pt x="-16250" y="641606"/>
                  <a:pt x="2113" y="520739"/>
                  <a:pt x="0" y="388889"/>
                </a:cubicBezTo>
                <a:cubicBezTo>
                  <a:pt x="-2113" y="257039"/>
                  <a:pt x="45691" y="171727"/>
                  <a:pt x="0" y="0"/>
                </a:cubicBezTo>
                <a:close/>
              </a:path>
            </a:pathLst>
          </a:custGeom>
          <a:solidFill>
            <a:schemeClr val="bg1"/>
          </a:solidFill>
          <a:ln w="38100" cap="flat" cmpd="sng">
            <a:solidFill>
              <a:srgbClr val="92D050"/>
            </a:solidFill>
            <a:prstDash val="solid"/>
            <a:round/>
            <a:headEnd type="none" w="sm" len="sm"/>
            <a:tailEnd type="none" w="sm" len="sm"/>
            <a:extLst>
              <a:ext uri="{C807C97D-BFC1-408E-A445-0C87EB9F89A2}">
                <ask:lineSketchStyleProps xmlns:ask="http://schemas.microsoft.com/office/drawing/2018/sketchyshapes" sd="2021530470">
                  <a:prstGeom prst="flowChartProcess">
                    <a:avLst/>
                  </a:prstGeom>
                  <ask:type>
                    <ask:lineSketchScribble/>
                  </ask:type>
                </ask:lineSketchStyleProps>
              </a:ext>
            </a:extLst>
          </a:ln>
        </p:spPr>
        <p:txBody>
          <a:bodyPr spcFirstLastPara="1" wrap="square" lIns="45713" tIns="45713" rIns="45713" bIns="45713"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rPr>
              <a:t>a</a:t>
            </a:r>
            <a:endParaRPr kumimoji="0" sz="2500" b="1" i="0" u="none" strike="noStrike" kern="1200" cap="none" spc="0" normalizeH="0" baseline="0" noProof="0" dirty="0">
              <a:ln>
                <a:noFill/>
              </a:ln>
              <a:solidFill>
                <a:srgbClr val="002060"/>
              </a:solidFill>
              <a:effectLst/>
              <a:uLnTx/>
              <a:uFillTx/>
              <a:latin typeface="Century Gothic" panose="020B0502020202020204" pitchFamily="34" charset="0"/>
              <a:ea typeface="Montserrat"/>
              <a:cs typeface="Montserrat"/>
              <a:sym typeface="Montserrat"/>
            </a:endParaRPr>
          </a:p>
        </p:txBody>
      </p:sp>
    </p:spTree>
    <p:extLst>
      <p:ext uri="{BB962C8B-B14F-4D97-AF65-F5344CB8AC3E}">
        <p14:creationId xmlns:p14="http://schemas.microsoft.com/office/powerpoint/2010/main" val="1151264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animEffect transition="in" filter="fade">
                                      <p:cBhvr>
                                        <p:cTn id="7" dur="1500"/>
                                        <p:tgtEl>
                                          <p:spTgt spid="51"/>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54"/>
                                        </p:tgtEl>
                                        <p:attrNameLst>
                                          <p:attrName>style.visibility</p:attrName>
                                        </p:attrNameLst>
                                      </p:cBhvr>
                                      <p:to>
                                        <p:strVal val="visible"/>
                                      </p:to>
                                    </p:set>
                                    <p:animEffect transition="in" filter="fade">
                                      <p:cBhvr>
                                        <p:cTn id="11" dur="1500"/>
                                        <p:tgtEl>
                                          <p:spTgt spid="54"/>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1500"/>
                                        <p:tgtEl>
                                          <p:spTgt spid="48"/>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1500"/>
                                        <p:tgtEl>
                                          <p:spTgt spid="49"/>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50"/>
                                        </p:tgtEl>
                                        <p:attrNameLst>
                                          <p:attrName>style.visibility</p:attrName>
                                        </p:attrNameLst>
                                      </p:cBhvr>
                                      <p:to>
                                        <p:strVal val="visible"/>
                                      </p:to>
                                    </p:set>
                                    <p:animEffect transition="in" filter="fade">
                                      <p:cBhvr>
                                        <p:cTn id="23" dur="1500"/>
                                        <p:tgtEl>
                                          <p:spTgt spid="50"/>
                                        </p:tgtEl>
                                      </p:cBhvr>
                                    </p:animEffect>
                                  </p:childTnLst>
                                </p:cTn>
                              </p:par>
                            </p:childTnLst>
                          </p:cTn>
                        </p:par>
                      </p:childTnLst>
                    </p:cTn>
                  </p:par>
                  <p:par>
                    <p:cTn id="24" fill="hold">
                      <p:stCondLst>
                        <p:cond delay="indefinite"/>
                      </p:stCondLst>
                      <p:childTnLst>
                        <p:par>
                          <p:cTn id="25" fill="hold">
                            <p:stCondLst>
                              <p:cond delay="0"/>
                            </p:stCondLst>
                            <p:childTnLst>
                              <p:par>
                                <p:cTn id="26" presetID="1" presetClass="emph" presetSubtype="2" fill="hold" nodeType="clickEffect">
                                  <p:stCondLst>
                                    <p:cond delay="0"/>
                                  </p:stCondLst>
                                  <p:childTnLst>
                                    <p:animClr clrSpc="rgb" dir="cw">
                                      <p:cBhvr>
                                        <p:cTn id="27" dur="2000" fill="hold"/>
                                        <p:tgtEl>
                                          <p:spTgt spid="29"/>
                                        </p:tgtEl>
                                        <p:attrNameLst>
                                          <p:attrName>fillcolor</p:attrName>
                                        </p:attrNameLst>
                                      </p:cBhvr>
                                      <p:to>
                                        <a:srgbClr val="92D050"/>
                                      </p:to>
                                    </p:animClr>
                                    <p:set>
                                      <p:cBhvr>
                                        <p:cTn id="28" dur="2000" fill="hold"/>
                                        <p:tgtEl>
                                          <p:spTgt spid="29"/>
                                        </p:tgtEl>
                                        <p:attrNameLst>
                                          <p:attrName>fill.type</p:attrName>
                                        </p:attrNameLst>
                                      </p:cBhvr>
                                      <p:to>
                                        <p:strVal val="solid"/>
                                      </p:to>
                                    </p:set>
                                    <p:set>
                                      <p:cBhvr>
                                        <p:cTn id="29" dur="2000" fill="hold"/>
                                        <p:tgtEl>
                                          <p:spTgt spid="29"/>
                                        </p:tgtEl>
                                        <p:attrNameLst>
                                          <p:attrName>fill.on</p:attrName>
                                        </p:attrNameLst>
                                      </p:cBhvr>
                                      <p:to>
                                        <p:strVal val="true"/>
                                      </p:to>
                                    </p:set>
                                  </p:childTnLst>
                                </p:cTn>
                              </p:par>
                            </p:childTnLst>
                          </p:cTn>
                        </p:par>
                      </p:childTnLst>
                    </p:cTn>
                  </p:par>
                  <p:par>
                    <p:cTn id="30" fill="hold">
                      <p:stCondLst>
                        <p:cond delay="indefinite"/>
                      </p:stCondLst>
                      <p:childTnLst>
                        <p:par>
                          <p:cTn id="31" fill="hold">
                            <p:stCondLst>
                              <p:cond delay="0"/>
                            </p:stCondLst>
                            <p:childTnLst>
                              <p:par>
                                <p:cTn id="32" presetID="1" presetClass="emph" presetSubtype="2" fill="hold" nodeType="clickEffect">
                                  <p:stCondLst>
                                    <p:cond delay="0"/>
                                  </p:stCondLst>
                                  <p:childTnLst>
                                    <p:animClr clrSpc="rgb" dir="cw">
                                      <p:cBhvr>
                                        <p:cTn id="33" dur="2000" fill="hold"/>
                                        <p:tgtEl>
                                          <p:spTgt spid="47"/>
                                        </p:tgtEl>
                                        <p:attrNameLst>
                                          <p:attrName>fillcolor</p:attrName>
                                        </p:attrNameLst>
                                      </p:cBhvr>
                                      <p:to>
                                        <a:srgbClr val="92D050"/>
                                      </p:to>
                                    </p:animClr>
                                    <p:set>
                                      <p:cBhvr>
                                        <p:cTn id="34" dur="2000" fill="hold"/>
                                        <p:tgtEl>
                                          <p:spTgt spid="47"/>
                                        </p:tgtEl>
                                        <p:attrNameLst>
                                          <p:attrName>fill.type</p:attrName>
                                        </p:attrNameLst>
                                      </p:cBhvr>
                                      <p:to>
                                        <p:strVal val="solid"/>
                                      </p:to>
                                    </p:set>
                                    <p:set>
                                      <p:cBhvr>
                                        <p:cTn id="35" dur="2000" fill="hold"/>
                                        <p:tgtEl>
                                          <p:spTgt spid="47"/>
                                        </p:tgtEl>
                                        <p:attrNameLst>
                                          <p:attrName>fill.on</p:attrName>
                                        </p:attrNameLst>
                                      </p:cBhvr>
                                      <p:to>
                                        <p:strVal val="true"/>
                                      </p:to>
                                    </p:set>
                                  </p:childTnLst>
                                </p:cTn>
                              </p:par>
                            </p:childTnLst>
                          </p:cTn>
                        </p:par>
                      </p:childTnLst>
                    </p:cTn>
                  </p:par>
                  <p:par>
                    <p:cTn id="36" fill="hold">
                      <p:stCondLst>
                        <p:cond delay="indefinite"/>
                      </p:stCondLst>
                      <p:childTnLst>
                        <p:par>
                          <p:cTn id="37" fill="hold">
                            <p:stCondLst>
                              <p:cond delay="0"/>
                            </p:stCondLst>
                            <p:childTnLst>
                              <p:par>
                                <p:cTn id="38" presetID="1" presetClass="emph" presetSubtype="2" fill="hold" nodeType="clickEffect">
                                  <p:stCondLst>
                                    <p:cond delay="0"/>
                                  </p:stCondLst>
                                  <p:childTnLst>
                                    <p:animClr clrSpc="rgb" dir="cw">
                                      <p:cBhvr>
                                        <p:cTn id="39" dur="2000" fill="hold"/>
                                        <p:tgtEl>
                                          <p:spTgt spid="35"/>
                                        </p:tgtEl>
                                        <p:attrNameLst>
                                          <p:attrName>fillcolor</p:attrName>
                                        </p:attrNameLst>
                                      </p:cBhvr>
                                      <p:to>
                                        <a:srgbClr val="92D050"/>
                                      </p:to>
                                    </p:animClr>
                                    <p:set>
                                      <p:cBhvr>
                                        <p:cTn id="40" dur="2000" fill="hold"/>
                                        <p:tgtEl>
                                          <p:spTgt spid="35"/>
                                        </p:tgtEl>
                                        <p:attrNameLst>
                                          <p:attrName>fill.type</p:attrName>
                                        </p:attrNameLst>
                                      </p:cBhvr>
                                      <p:to>
                                        <p:strVal val="solid"/>
                                      </p:to>
                                    </p:set>
                                    <p:set>
                                      <p:cBhvr>
                                        <p:cTn id="41" dur="2000" fill="hold"/>
                                        <p:tgtEl>
                                          <p:spTgt spid="35"/>
                                        </p:tgtEl>
                                        <p:attrNameLst>
                                          <p:attrName>fill.on</p:attrName>
                                        </p:attrNameLst>
                                      </p:cBhvr>
                                      <p:to>
                                        <p:strVal val="true"/>
                                      </p:to>
                                    </p:set>
                                  </p:childTnLst>
                                </p:cTn>
                              </p:par>
                            </p:childTnLst>
                          </p:cTn>
                        </p:par>
                      </p:childTnLst>
                    </p:cTn>
                  </p:par>
                  <p:par>
                    <p:cTn id="42" fill="hold">
                      <p:stCondLst>
                        <p:cond delay="indefinite"/>
                      </p:stCondLst>
                      <p:childTnLst>
                        <p:par>
                          <p:cTn id="43" fill="hold">
                            <p:stCondLst>
                              <p:cond delay="0"/>
                            </p:stCondLst>
                            <p:childTnLst>
                              <p:par>
                                <p:cTn id="44" presetID="1" presetClass="emph" presetSubtype="2" fill="hold" nodeType="clickEffect">
                                  <p:stCondLst>
                                    <p:cond delay="0"/>
                                  </p:stCondLst>
                                  <p:childTnLst>
                                    <p:animClr clrSpc="rgb" dir="cw">
                                      <p:cBhvr>
                                        <p:cTn id="45" dur="2000" fill="hold"/>
                                        <p:tgtEl>
                                          <p:spTgt spid="55"/>
                                        </p:tgtEl>
                                        <p:attrNameLst>
                                          <p:attrName>fillcolor</p:attrName>
                                        </p:attrNameLst>
                                      </p:cBhvr>
                                      <p:to>
                                        <a:srgbClr val="92D050"/>
                                      </p:to>
                                    </p:animClr>
                                    <p:set>
                                      <p:cBhvr>
                                        <p:cTn id="46" dur="2000" fill="hold"/>
                                        <p:tgtEl>
                                          <p:spTgt spid="55"/>
                                        </p:tgtEl>
                                        <p:attrNameLst>
                                          <p:attrName>fill.type</p:attrName>
                                        </p:attrNameLst>
                                      </p:cBhvr>
                                      <p:to>
                                        <p:strVal val="solid"/>
                                      </p:to>
                                    </p:set>
                                    <p:set>
                                      <p:cBhvr>
                                        <p:cTn id="47" dur="2000" fill="hold"/>
                                        <p:tgtEl>
                                          <p:spTgt spid="55"/>
                                        </p:tgtEl>
                                        <p:attrNameLst>
                                          <p:attrName>fill.on</p:attrName>
                                        </p:attrNameLst>
                                      </p:cBhvr>
                                      <p:to>
                                        <p:strVal val="true"/>
                                      </p:to>
                                    </p:set>
                                  </p:childTnLst>
                                </p:cTn>
                              </p:par>
                            </p:childTnLst>
                          </p:cTn>
                        </p:par>
                      </p:childTnLst>
                    </p:cTn>
                  </p:par>
                  <p:par>
                    <p:cTn id="48" fill="hold">
                      <p:stCondLst>
                        <p:cond delay="indefinite"/>
                      </p:stCondLst>
                      <p:childTnLst>
                        <p:par>
                          <p:cTn id="49" fill="hold">
                            <p:stCondLst>
                              <p:cond delay="0"/>
                            </p:stCondLst>
                            <p:childTnLst>
                              <p:par>
                                <p:cTn id="50" presetID="1" presetClass="emph" presetSubtype="2" fill="hold" nodeType="clickEffect">
                                  <p:stCondLst>
                                    <p:cond delay="0"/>
                                  </p:stCondLst>
                                  <p:childTnLst>
                                    <p:animClr clrSpc="rgb" dir="cw">
                                      <p:cBhvr>
                                        <p:cTn id="51" dur="2000" fill="hold"/>
                                        <p:tgtEl>
                                          <p:spTgt spid="60"/>
                                        </p:tgtEl>
                                        <p:attrNameLst>
                                          <p:attrName>fillcolor</p:attrName>
                                        </p:attrNameLst>
                                      </p:cBhvr>
                                      <p:to>
                                        <a:srgbClr val="92D050"/>
                                      </p:to>
                                    </p:animClr>
                                    <p:set>
                                      <p:cBhvr>
                                        <p:cTn id="52" dur="2000" fill="hold"/>
                                        <p:tgtEl>
                                          <p:spTgt spid="60"/>
                                        </p:tgtEl>
                                        <p:attrNameLst>
                                          <p:attrName>fill.type</p:attrName>
                                        </p:attrNameLst>
                                      </p:cBhvr>
                                      <p:to>
                                        <p:strVal val="solid"/>
                                      </p:to>
                                    </p:set>
                                    <p:set>
                                      <p:cBhvr>
                                        <p:cTn id="53" dur="2000" fill="hold"/>
                                        <p:tgtEl>
                                          <p:spTgt spid="6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CELP_Resources" id="{11A74820-D49C-4102-A547-EA352E383B78}" vid="{F925F16B-5C62-4A9E-8DE9-3F9C4922FCE2}"/>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Theme">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4256</TotalTime>
  <Words>1885</Words>
  <Application>Microsoft Office PowerPoint</Application>
  <PresentationFormat>Widescreen</PresentationFormat>
  <Paragraphs>367</Paragraphs>
  <Slides>13</Slides>
  <Notes>13</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13</vt:i4>
      </vt:variant>
    </vt:vector>
  </HeadingPairs>
  <TitlesOfParts>
    <vt:vector size="30" baseType="lpstr">
      <vt:lpstr>Amasis MT Pro Black</vt:lpstr>
      <vt:lpstr>Arial</vt:lpstr>
      <vt:lpstr>Calibri</vt:lpstr>
      <vt:lpstr>Calibri Light</vt:lpstr>
      <vt:lpstr>Century Gothic</vt:lpstr>
      <vt:lpstr>Century Gothic</vt:lpstr>
      <vt:lpstr>Eras Demi ITC</vt:lpstr>
      <vt:lpstr>Modern Love</vt:lpstr>
      <vt:lpstr>Montserrat Medium</vt:lpstr>
      <vt:lpstr>Symbol</vt:lpstr>
      <vt:lpstr>Tw Cen MT</vt:lpstr>
      <vt:lpstr>Wingdings</vt:lpstr>
      <vt:lpstr>1_Office Theme</vt:lpstr>
      <vt:lpstr>3_Office Theme</vt:lpstr>
      <vt:lpstr>4_Office Theme</vt:lpstr>
      <vt:lpstr>Office Theme</vt:lpstr>
      <vt:lpstr>2_Office Theme</vt:lpstr>
      <vt:lpstr>Describing things and people</vt:lpstr>
      <vt:lpstr>écouter</vt:lpstr>
      <vt:lpstr>vocabulaire</vt:lpstr>
      <vt:lpstr>Adjectives following the noun</vt:lpstr>
      <vt:lpstr>parler</vt:lpstr>
      <vt:lpstr>parler</vt:lpstr>
      <vt:lpstr>parler</vt:lpstr>
      <vt:lpstr>parler</vt:lpstr>
      <vt:lpstr>parler</vt:lpstr>
      <vt:lpstr>parler</vt:lpstr>
      <vt:lpstr>parler</vt:lpstr>
      <vt:lpstr>Écris en français.</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Rachel Hawkes</dc:creator>
  <cp:lastModifiedBy>Rachel Hawkes</cp:lastModifiedBy>
  <cp:revision>86</cp:revision>
  <dcterms:created xsi:type="dcterms:W3CDTF">2022-02-01T12:00:57Z</dcterms:created>
  <dcterms:modified xsi:type="dcterms:W3CDTF">2023-03-13T05:30:16Z</dcterms:modified>
</cp:coreProperties>
</file>