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17"/>
  </p:notesMasterIdLst>
  <p:sldIdLst>
    <p:sldId id="257" r:id="rId4"/>
    <p:sldId id="379" r:id="rId5"/>
    <p:sldId id="736" r:id="rId6"/>
    <p:sldId id="922" r:id="rId7"/>
    <p:sldId id="829" r:id="rId8"/>
    <p:sldId id="538" r:id="rId9"/>
    <p:sldId id="920" r:id="rId10"/>
    <p:sldId id="837" r:id="rId11"/>
    <p:sldId id="918" r:id="rId12"/>
    <p:sldId id="833" r:id="rId13"/>
    <p:sldId id="921" r:id="rId14"/>
    <p:sldId id="366" r:id="rId15"/>
    <p:sldId id="5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00A1DA"/>
    <a:srgbClr val="786EB1"/>
    <a:srgbClr val="0DFF7A"/>
    <a:srgbClr val="C61717"/>
    <a:srgbClr val="F4B2C2"/>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52761" autoAdjust="0"/>
  </p:normalViewPr>
  <p:slideViewPr>
    <p:cSldViewPr snapToGrid="0">
      <p:cViewPr varScale="1">
        <p:scale>
          <a:sx n="42" d="100"/>
          <a:sy n="42" d="100"/>
        </p:scale>
        <p:origin x="2040" y="3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revisit [</a:t>
            </a:r>
            <a:r>
              <a:rPr lang="en-GB" sz="1800" b="0" dirty="0" err="1">
                <a:solidFill>
                  <a:srgbClr val="002060"/>
                </a:solidFill>
                <a:latin typeface="Century Gothic"/>
                <a:ea typeface="Century Gothic"/>
                <a:cs typeface="Century Gothic"/>
                <a:sym typeface="Century Gothic"/>
              </a:rPr>
              <a:t>SFe</a:t>
            </a:r>
            <a:r>
              <a:rPr lang="en-GB" sz="1800" b="0" dirty="0">
                <a:solidFill>
                  <a:srgbClr val="002060"/>
                </a:solidFill>
                <a:latin typeface="Century Gothic"/>
                <a:ea typeface="Century Gothic"/>
                <a:cs typeface="Century Gothic"/>
                <a:sym typeface="Century Gothic"/>
              </a:rPr>
              <a:t>]  </a:t>
            </a:r>
            <a:r>
              <a:rPr lang="en-GB" sz="1800" b="0" baseline="0" dirty="0" err="1"/>
              <a:t>timide</a:t>
            </a:r>
            <a:r>
              <a:rPr lang="en-GB" sz="1800" b="0" baseline="0" dirty="0"/>
              <a:t> </a:t>
            </a:r>
            <a:r>
              <a:rPr lang="fr-FR" sz="1800" b="0" baseline="0" dirty="0"/>
              <a:t>[3835] monde [77] moderne [1239] centre [491] douze [1664]</a:t>
            </a:r>
            <a:endParaRPr lang="en-GB" sz="1800" b="0" strike="noStrike" spc="-1" dirty="0">
              <a:latin typeface="Arial"/>
            </a:endParaRPr>
          </a:p>
          <a:p>
            <a:pPr marL="0" indent="-216000">
              <a:lnSpc>
                <a:spcPct val="100000"/>
              </a:lnSpc>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différent </a:t>
            </a:r>
            <a:r>
              <a:rPr lang="fr-FR" sz="1800" b="0" strike="noStrike" spc="-1" dirty="0">
                <a:solidFill>
                  <a:srgbClr val="002060"/>
                </a:solidFill>
                <a:latin typeface="Century Gothic"/>
                <a:ea typeface="Century Gothic"/>
              </a:rPr>
              <a:t>[350] </a:t>
            </a:r>
            <a:r>
              <a:rPr lang="fr-FR" sz="1800" b="1" strike="noStrike" spc="-1" dirty="0">
                <a:solidFill>
                  <a:srgbClr val="002060"/>
                </a:solidFill>
                <a:latin typeface="Century Gothic"/>
                <a:ea typeface="Century Gothic"/>
              </a:rPr>
              <a:t>lent </a:t>
            </a:r>
            <a:r>
              <a:rPr lang="fr-FR" sz="1800" b="0" strike="noStrike" spc="-1" dirty="0">
                <a:solidFill>
                  <a:srgbClr val="002060"/>
                </a:solidFill>
                <a:latin typeface="Century Gothic"/>
                <a:ea typeface="Century Gothic"/>
              </a:rPr>
              <a:t>[2572] </a:t>
            </a:r>
            <a:r>
              <a:rPr lang="fr-FR" sz="1800" b="1" strike="noStrike" spc="-1" dirty="0">
                <a:solidFill>
                  <a:srgbClr val="002060"/>
                </a:solidFill>
                <a:latin typeface="Century Gothic"/>
                <a:ea typeface="Century Gothic"/>
              </a:rPr>
              <a:t>vert </a:t>
            </a:r>
            <a:r>
              <a:rPr lang="fr-FR" sz="1800" b="0" strike="noStrike" spc="-1" dirty="0">
                <a:solidFill>
                  <a:srgbClr val="002060"/>
                </a:solidFill>
                <a:latin typeface="Century Gothic"/>
                <a:ea typeface="Century Gothic"/>
              </a:rPr>
              <a:t>[1060] </a:t>
            </a:r>
            <a:r>
              <a:rPr lang="fr-FR" sz="1800" b="1" strike="noStrike" spc="-1" dirty="0">
                <a:solidFill>
                  <a:srgbClr val="002060"/>
                </a:solidFill>
                <a:latin typeface="Century Gothic"/>
                <a:ea typeface="Century Gothic"/>
              </a:rPr>
              <a:t>très </a:t>
            </a:r>
            <a:r>
              <a:rPr lang="fr-FR" sz="1800" b="0" strike="noStrike" spc="-1" dirty="0">
                <a:solidFill>
                  <a:srgbClr val="002060"/>
                </a:solidFill>
                <a:latin typeface="Century Gothic"/>
                <a:ea typeface="Century Gothic"/>
              </a:rPr>
              <a:t>[66]</a:t>
            </a:r>
            <a:endParaRPr lang="fr-FR" sz="1800" b="0" i="0"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 il y a [n/a] un [3] deux [41] trois [115] quatre [253] cinq [288] six [450] sept [905] huit [877] neuf [787] dix [372] onze [2447] douze [1664] </a:t>
            </a: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répéter [630] chanter [1820] utiliser [345]  phrase [2074] facile [822]  important [215] normal [833] avec [23] tous les jours [n/a]</a:t>
            </a:r>
            <a:endParaRPr lang="en-GB" sz="1800" b="0" i="0" strike="noStrike" spc="-1" dirty="0">
              <a:solidFill>
                <a:srgbClr val="002060"/>
              </a:solidFill>
              <a:effectLst/>
              <a:latin typeface="Century Gothic"/>
              <a:ea typeface="+mn-ea"/>
              <a:cs typeface="+mn-cs"/>
            </a:endParaRP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porter  [105] regarder [425] chanson [2142] chapeau [2908] film [848]  maison [325] uniforme [1801] et [6] mais [30] à (meaning ‘at’) [4] </a:t>
            </a:r>
            <a:endParaRPr lang="en-GB" sz="1800" b="0" i="0" strike="noStrike" spc="-1" dirty="0">
              <a:solidFill>
                <a:srgbClr val="002060"/>
              </a:solidFill>
              <a:effectLst/>
              <a:latin typeface="Century Gothic"/>
              <a:ea typeface="+mn-ea"/>
              <a:cs typeface="+mn-cs"/>
            </a:endParaRP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94014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SSC Silent Final –e.</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t>
            </a:r>
            <a:r>
              <a:rPr lang="en-GB" sz="1200" b="1" strike="noStrike" spc="-1" dirty="0" err="1">
                <a:solidFill>
                  <a:srgbClr val="000000"/>
                </a:solidFill>
                <a:latin typeface="Calibri"/>
                <a:ea typeface="Calibri"/>
              </a:rPr>
              <a:t>SFe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timide</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Move to the next slide to present and practise the cluster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a:t>
            </a:r>
            <a:br>
              <a:rPr lang="en-GB" sz="1200" b="0" strike="noStrike" spc="-1" dirty="0">
                <a:latin typeface="Arial"/>
              </a:rPr>
            </a:br>
            <a:r>
              <a:rPr lang="en-GB" sz="1200" b="0" strike="noStrike" spc="-1" dirty="0">
                <a:latin typeface="Arial"/>
              </a:rPr>
              <a:t>Bring up the palm of one hand in a gesture of covering / hiding the face.</a:t>
            </a:r>
            <a:br>
              <a:rPr lang="en-GB" sz="1200" b="0" strike="noStrike" spc="-1" dirty="0">
                <a:latin typeface="Arial"/>
              </a:rPr>
            </a:br>
            <a:r>
              <a:rPr lang="en-GB" sz="1200" b="0" strike="noStrike" spc="-1" dirty="0">
                <a:latin typeface="Arial"/>
              </a:rPr>
              <a:t>This is like the 4</a:t>
            </a:r>
            <a:r>
              <a:rPr lang="en-GB" sz="1200" b="0" strike="noStrike" spc="-1" baseline="30000" dirty="0">
                <a:latin typeface="Arial"/>
              </a:rPr>
              <a:t>th</a:t>
            </a:r>
            <a:r>
              <a:rPr lang="en-GB" sz="1200" b="0" strike="noStrike" spc="-1" dirty="0">
                <a:latin typeface="Arial"/>
              </a:rPr>
              <a:t> video on the BSL site, here: https://www.signbsl.com/sign/shy </a:t>
            </a: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introduce/consolidate SSC </a:t>
            </a:r>
            <a:r>
              <a:rPr lang="en-GB" b="1" dirty="0"/>
              <a:t>[</a:t>
            </a:r>
            <a:r>
              <a:rPr lang="en-GB" b="1" dirty="0" err="1"/>
              <a:t>SFe</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Practise the pronunciation of the </a:t>
            </a:r>
            <a:r>
              <a:rPr lang="en-GB" b="1" dirty="0"/>
              <a:t>individual SSC [</a:t>
            </a:r>
            <a:r>
              <a:rPr lang="en-GB" b="1" dirty="0" err="1"/>
              <a:t>SFe</a:t>
            </a:r>
            <a:r>
              <a:rPr lang="en-GB" b="1" dirty="0"/>
              <a:t>] </a:t>
            </a:r>
            <a:r>
              <a:rPr lang="en-GB" dirty="0"/>
              <a:t>and then the </a:t>
            </a:r>
            <a:r>
              <a:rPr lang="en-GB" b="1" dirty="0"/>
              <a:t>source</a:t>
            </a:r>
            <a:r>
              <a:rPr lang="en-GB" dirty="0"/>
              <a:t> word again ‘</a:t>
            </a:r>
            <a:r>
              <a:rPr lang="en-GB" b="1" dirty="0" err="1"/>
              <a:t>timide</a:t>
            </a:r>
            <a:r>
              <a:rPr lang="en-GB" dirty="0"/>
              <a:t>’ (with gesture, if using).</a:t>
            </a:r>
            <a:br>
              <a:rPr lang="en-GB" dirty="0"/>
            </a:br>
            <a:r>
              <a:rPr lang="en-GB" dirty="0"/>
              <a:t>2. Then present and elicit the pronunciation of the four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a:t>
            </a:r>
            <a:br>
              <a:rPr lang="en-GB" dirty="0"/>
            </a:br>
            <a:r>
              <a:rPr lang="en-GB" b="1" dirty="0"/>
              <a:t>monde</a:t>
            </a:r>
            <a:r>
              <a:rPr lang="en-GB" dirty="0"/>
              <a:t> [77] </a:t>
            </a:r>
            <a:r>
              <a:rPr lang="en-GB" b="1" dirty="0" err="1"/>
              <a:t>moderne</a:t>
            </a:r>
            <a:r>
              <a:rPr lang="en-GB" b="1" dirty="0"/>
              <a:t> </a:t>
            </a:r>
            <a:r>
              <a:rPr lang="en-GB" b="0" dirty="0"/>
              <a:t>[1239]</a:t>
            </a:r>
            <a:r>
              <a:rPr lang="en-GB" dirty="0"/>
              <a:t> </a:t>
            </a:r>
            <a:r>
              <a:rPr lang="en-GB" b="1" dirty="0"/>
              <a:t>centre </a:t>
            </a:r>
            <a:r>
              <a:rPr lang="en-GB" dirty="0"/>
              <a:t>[491] </a:t>
            </a:r>
            <a:r>
              <a:rPr lang="en-GB" b="1" dirty="0"/>
              <a:t>vie</a:t>
            </a:r>
            <a:r>
              <a:rPr lang="en-GB" dirty="0"/>
              <a:t> [132] </a:t>
            </a:r>
            <a:r>
              <a:rPr lang="en-GB" b="1" dirty="0" err="1"/>
              <a:t>douze</a:t>
            </a:r>
            <a:r>
              <a:rPr lang="en-GB" dirty="0"/>
              <a:t> [1664] </a:t>
            </a:r>
            <a:r>
              <a:rPr lang="en-GB" b="1" dirty="0" err="1"/>
              <a:t>timide</a:t>
            </a:r>
            <a:r>
              <a:rPr lang="en-GB" b="1" dirty="0"/>
              <a:t> </a:t>
            </a:r>
            <a:r>
              <a:rPr lang="en-GB" dirty="0"/>
              <a:t>[3835]</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714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use of postnominal adjective agreement in a sentence context, using the determiner and/or prior knowledge of the noun gender to determine whether there is an </a:t>
            </a:r>
            <a:r>
              <a:rPr lang="en-GB" b="0" dirty="0" err="1"/>
              <a:t>SFe</a:t>
            </a:r>
            <a:r>
              <a:rPr lang="en-GB" b="0"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dirty="0"/>
              <a:t>Procedure:</a:t>
            </a:r>
          </a:p>
          <a:p>
            <a:pPr marL="228600" indent="-228600">
              <a:buAutoNum type="arabicPeriod"/>
            </a:pPr>
            <a:r>
              <a:rPr lang="en-US" b="0" dirty="0"/>
              <a:t>Pupils work in pairs to </a:t>
            </a:r>
            <a:r>
              <a:rPr lang="en-US" b="0" dirty="0" err="1"/>
              <a:t>practise</a:t>
            </a:r>
            <a:r>
              <a:rPr lang="en-US" b="0" dirty="0"/>
              <a:t> saying the full sentences.</a:t>
            </a:r>
          </a:p>
          <a:p>
            <a:pPr marL="228600" indent="-228600">
              <a:buAutoNum type="arabicPeriod"/>
            </a:pPr>
            <a:r>
              <a:rPr lang="en-US" b="0" dirty="0"/>
              <a:t>Click on each number to hear them pronounced.</a:t>
            </a:r>
          </a:p>
          <a:p>
            <a:pPr marL="228600" indent="-228600">
              <a:buAutoNum type="arabicPeriod"/>
            </a:pPr>
            <a:r>
              <a:rPr lang="en-US" b="0" dirty="0"/>
              <a:t>Click to reveal the presence or absence of </a:t>
            </a:r>
            <a:r>
              <a:rPr lang="en-US" b="0" dirty="0" err="1"/>
              <a:t>SFe</a:t>
            </a:r>
            <a:r>
              <a:rPr lang="en-US" b="0" dirty="0"/>
              <a:t>.</a:t>
            </a:r>
          </a:p>
          <a:p>
            <a:pPr marL="228600" indent="-228600">
              <a:buAutoNum type="arabicPeriod"/>
            </a:pPr>
            <a:r>
              <a:rPr lang="en-US" b="0" dirty="0"/>
              <a:t>Teacher to ask a few comprehension questions to check comprehension – e.g. what does the speaker say you are wearing? Who is watching and what? </a:t>
            </a:r>
          </a:p>
          <a:p>
            <a:pPr marL="0" indent="0">
              <a:buNone/>
            </a:pPr>
            <a:endParaRPr lang="en-US" b="0" baseline="0" noProof="0"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607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revisited nouns, articles and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[E] with the pupils. Click to listen. Pupils circle the correct article and the corresponding noun, and write the missing adjective in English.</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1-5 and click to correct with the class. NB: Number 3 could be either noun as </a:t>
            </a:r>
            <a:r>
              <a:rPr lang="en-GB" b="0" dirty="0" err="1"/>
              <a:t>rapide</a:t>
            </a:r>
            <a:r>
              <a:rPr lang="en-GB" b="0" dirty="0"/>
              <a:t> doesn’t change.  A ? appears and teachers can click the audio button to hear that in this instance, it is ‘chanson’, and the next click wiggles the ‘song’ to confirm this.</a:t>
            </a:r>
          </a:p>
          <a:p>
            <a:pPr marL="228600" lvl="0" indent="-228600" algn="l" rtl="0">
              <a:spcBef>
                <a:spcPts val="0"/>
              </a:spcBef>
              <a:spcAft>
                <a:spcPts val="0"/>
              </a:spcAft>
              <a:buAutoNum type="arabicPeriod"/>
            </a:pPr>
            <a:r>
              <a:rPr lang="en-GB" b="0" dirty="0"/>
              <a:t>The 2</a:t>
            </a:r>
            <a:r>
              <a:rPr lang="en-GB" b="0" baseline="30000" dirty="0"/>
              <a:t>nd</a:t>
            </a:r>
            <a:r>
              <a:rPr lang="en-GB" b="0" dirty="0"/>
              <a:t> set of audio buttons to the right has the full phrases, if desired. As an extension activity, teachers could elicit the French phrases from the English answers on the slide, and then click to listen and check.</a:t>
            </a:r>
          </a:p>
          <a:p>
            <a:pPr marL="0" lvl="0" indent="0" algn="l" rtl="0">
              <a:spcBef>
                <a:spcPts val="0"/>
              </a:spcBef>
              <a:spcAft>
                <a:spcPts val="0"/>
              </a:spcAft>
              <a:buNone/>
            </a:pPr>
            <a:endParaRPr lang="en-GB" b="0" dirty="0"/>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endParaRPr lang="en-GB" sz="1200" b="0" dirty="0">
              <a:solidFill>
                <a:srgbClr val="002060"/>
              </a:solidFill>
              <a:latin typeface="Century Gothic"/>
              <a:ea typeface="Century Gothic"/>
              <a:cs typeface="Century Gothic"/>
              <a:sym typeface="Century Gothic"/>
            </a:endParaRPr>
          </a:p>
          <a:p>
            <a:r>
              <a:rPr lang="es-ES_tradnl" sz="1200" b="0" kern="1200" dirty="0">
                <a:solidFill>
                  <a:schemeClr val="tx1"/>
                </a:solidFill>
                <a:effectLst/>
                <a:latin typeface="+mn-lt"/>
                <a:ea typeface="+mn-ea"/>
                <a:cs typeface="+mn-cs"/>
              </a:rPr>
              <a:t>la [chose] importante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une [peluche] chère</a:t>
            </a:r>
          </a:p>
          <a:p>
            <a:r>
              <a:rPr lang="es-ES_tradnl" sz="1200" b="0" kern="1200" dirty="0">
                <a:solidFill>
                  <a:schemeClr val="tx1"/>
                </a:solidFill>
                <a:effectLst/>
                <a:latin typeface="+mn-lt"/>
                <a:ea typeface="+mn-ea"/>
                <a:cs typeface="+mn-cs"/>
              </a:rPr>
              <a:t>ton [vélo] lent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ma [chanson] rapide</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le [chapeau] </a:t>
            </a:r>
            <a:r>
              <a:rPr lang="en-GB" sz="1200" b="0" kern="1200" dirty="0" err="1">
                <a:solidFill>
                  <a:schemeClr val="tx1"/>
                </a:solidFill>
                <a:effectLst/>
                <a:latin typeface="+mn-lt"/>
                <a:ea typeface="+mn-ea"/>
                <a:cs typeface="+mn-cs"/>
              </a:rPr>
              <a:t>amusant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mon [cadeau] différent</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 </a:t>
            </a:r>
            <a:r>
              <a:rPr lang="en-GB" sz="1200" b="0" baseline="0" dirty="0">
                <a:solidFill>
                  <a:schemeClr val="accent5">
                    <a:lumMod val="50000"/>
                  </a:schemeClr>
                </a:solidFill>
              </a:rPr>
              <a:t>(1 of two versions)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singular persons of 5 –ER verbs and </a:t>
            </a:r>
            <a:r>
              <a:rPr lang="en-GB" b="0" dirty="0" err="1"/>
              <a:t>avoir</a:t>
            </a:r>
            <a:r>
              <a:rPr lang="en-GB" b="0" dirty="0"/>
              <a:t>; indefinite articles, and recognition of previously taught nouns and adjectives.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‘roll’ the dice.</a:t>
            </a:r>
          </a:p>
          <a:p>
            <a:r>
              <a:rPr lang="en-GB" dirty="0"/>
              <a:t>2. Pupils translate the pronouns and verbs and nouns </a:t>
            </a:r>
            <a:r>
              <a:rPr lang="en-GB" baseline="0" dirty="0"/>
              <a:t>whose numbers correspond to the respective dice to make a short sentence. They say the answer chorally and use one of the French options to form a logical sentence. </a:t>
            </a:r>
            <a:endParaRPr lang="en-GB" dirty="0"/>
          </a:p>
          <a:p>
            <a:r>
              <a:rPr lang="en-GB" dirty="0"/>
              <a:t>3. Click</a:t>
            </a:r>
            <a:r>
              <a:rPr lang="en-GB" baseline="0" dirty="0"/>
              <a:t> to reveal the correct verb phrase.</a:t>
            </a:r>
            <a:endParaRPr lang="en-GB" dirty="0"/>
          </a:p>
          <a:p>
            <a:r>
              <a:rPr lang="en-GB" dirty="0"/>
              <a:t>4. Repeat</a:t>
            </a:r>
            <a:r>
              <a:rPr lang="en-GB" baseline="0" dirty="0"/>
              <a:t> until all six combinations have been said.</a:t>
            </a:r>
          </a:p>
          <a:p>
            <a:endParaRPr lang="en-GB" b="1" baseline="0" dirty="0"/>
          </a:p>
          <a:p>
            <a:r>
              <a:rPr lang="en-GB" b="1" baseline="0" dirty="0"/>
              <a:t>Note</a:t>
            </a:r>
            <a:r>
              <a:rPr lang="en-GB" baseline="0" dirty="0"/>
              <a:t>: the version on the next slide is more challenging and requires pupils to translate additionally the English noun phrases.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baseline="0" dirty="0">
                <a:solidFill>
                  <a:schemeClr val="accent5">
                    <a:lumMod val="50000"/>
                  </a:schemeClr>
                </a:solidFill>
              </a:rPr>
              <a:t>(2 of two versions)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774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nouns with indefinite articles and adjectives, and two parts of the verb AVOIR.</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display the next slide with 10 item choices.</a:t>
            </a:r>
          </a:p>
          <a:p>
            <a:pPr marL="228600" indent="-228600">
              <a:buAutoNum type="arabicPeriod"/>
            </a:pPr>
            <a:r>
              <a:rPr lang="en-US" b="0" baseline="0" noProof="0" dirty="0"/>
              <a:t>Partner As ask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4.gif"/><Relationship Id="rId3" Type="http://schemas.openxmlformats.org/officeDocument/2006/relationships/image" Target="../media/image12.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png"/><Relationship Id="rId11" Type="http://schemas.openxmlformats.org/officeDocument/2006/relationships/audio" Target="../media/audio6.wav"/><Relationship Id="rId5" Type="http://schemas.openxmlformats.org/officeDocument/2006/relationships/audio" Target="../media/audio1.wav"/><Relationship Id="rId10" Type="http://schemas.openxmlformats.org/officeDocument/2006/relationships/audio" Target="../media/audio5.wav"/><Relationship Id="rId4" Type="http://schemas.openxmlformats.org/officeDocument/2006/relationships/image" Target="../media/image13.svg"/><Relationship Id="rId9"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image" Target="../media/image13.svg"/><Relationship Id="rId3" Type="http://schemas.openxmlformats.org/officeDocument/2006/relationships/audio" Target="../media/audio8.wav"/><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audio" Target="../media/audio19.wav"/><Relationship Id="rId1" Type="http://schemas.openxmlformats.org/officeDocument/2006/relationships/slideLayout" Target="../slideLayouts/slideLayout29.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16.png"/><Relationship Id="rId15" Type="http://schemas.openxmlformats.org/officeDocument/2006/relationships/audio" Target="../media/audio18.wav"/><Relationship Id="rId10" Type="http://schemas.openxmlformats.org/officeDocument/2006/relationships/audio" Target="../media/audio13.wav"/><Relationship Id="rId19" Type="http://schemas.openxmlformats.org/officeDocument/2006/relationships/audio" Target="../media/audio20.wav"/><Relationship Id="rId4" Type="http://schemas.openxmlformats.org/officeDocument/2006/relationships/image" Target="../media/image15.png"/><Relationship Id="rId9" Type="http://schemas.openxmlformats.org/officeDocument/2006/relationships/audio" Target="../media/audio12.wav"/><Relationship Id="rId14"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3.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0.png"/><Relationship Id="rId11" Type="http://schemas.openxmlformats.org/officeDocument/2006/relationships/image" Target="../media/image24.gif"/><Relationship Id="rId5" Type="http://schemas.openxmlformats.org/officeDocument/2006/relationships/image" Target="../media/image19.png"/><Relationship Id="rId10" Type="http://schemas.openxmlformats.org/officeDocument/2006/relationships/image" Target="../media/image14.gif"/><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3.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0.png"/><Relationship Id="rId11" Type="http://schemas.openxmlformats.org/officeDocument/2006/relationships/image" Target="../media/image24.gif"/><Relationship Id="rId5" Type="http://schemas.openxmlformats.org/officeDocument/2006/relationships/image" Target="../media/image19.png"/><Relationship Id="rId10" Type="http://schemas.openxmlformats.org/officeDocument/2006/relationships/image" Target="../media/image14.gif"/><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9.gif"/><Relationship Id="rId11" Type="http://schemas.openxmlformats.org/officeDocument/2006/relationships/image" Target="../media/image34.png"/><Relationship Id="rId5" Type="http://schemas.openxmlformats.org/officeDocument/2006/relationships/image" Target="../media/image26.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32.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things and people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014628233"/>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maison</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regarder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porter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film</a:t>
                      </a:r>
                    </a:p>
                  </a:txBody>
                  <a:tcPr/>
                </a:tc>
                <a:tc>
                  <a:txBody>
                    <a:bodyPr/>
                    <a:lstStyle/>
                    <a:p>
                      <a:r>
                        <a:rPr lang="en-GB" sz="2400" b="1" dirty="0">
                          <a:solidFill>
                            <a:srgbClr val="00B0F0"/>
                          </a:solidFill>
                          <a:latin typeface="Century Gothic" panose="020B0502020202020204" pitchFamily="34" charset="0"/>
                        </a:rPr>
                        <a:t>le chapeau</a:t>
                      </a:r>
                    </a:p>
                  </a:txBody>
                  <a:tcPr/>
                </a:tc>
                <a:tc>
                  <a:txBody>
                    <a:bodyPr/>
                    <a:lstStyle/>
                    <a:p>
                      <a:r>
                        <a:rPr lang="en-GB" sz="2400" b="1" dirty="0">
                          <a:solidFill>
                            <a:srgbClr val="00B0F0"/>
                          </a:solidFill>
                          <a:latin typeface="Century Gothic" panose="020B0502020202020204" pitchFamily="34" charset="0"/>
                        </a:rPr>
                        <a:t>la chanson</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tc>
                  <a:txBody>
                    <a:bodyPr/>
                    <a:lstStyle/>
                    <a:p>
                      <a:r>
                        <a:rPr lang="en-GB" sz="2400" b="1" dirty="0" err="1">
                          <a:solidFill>
                            <a:srgbClr val="00B0F0"/>
                          </a:solidFill>
                          <a:latin typeface="Century Gothic" panose="020B0502020202020204" pitchFamily="34" charset="0"/>
                        </a:rPr>
                        <a:t>mais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et</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douze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neuf</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trois</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onze</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huit</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0066"/>
                          </a:solidFill>
                          <a:latin typeface="Century Gothic" panose="020B0502020202020204" pitchFamily="34" charset="0"/>
                        </a:rPr>
                        <a:t>très</a:t>
                      </a:r>
                      <a:endParaRPr lang="en-GB" sz="2400" b="1" dirty="0">
                        <a:solidFill>
                          <a:srgbClr val="FF0066"/>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il y a</a:t>
                      </a:r>
                    </a:p>
                  </a:txBody>
                  <a:tcPr/>
                </a:tc>
                <a:tc>
                  <a:txBody>
                    <a:bodyPr/>
                    <a:lstStyle/>
                    <a:p>
                      <a:r>
                        <a:rPr lang="en-GB" sz="2400" b="1" dirty="0">
                          <a:solidFill>
                            <a:srgbClr val="FF0066"/>
                          </a:solidFill>
                          <a:latin typeface="Century Gothic" panose="020B0502020202020204" pitchFamily="34" charset="0"/>
                        </a:rPr>
                        <a:t>un, </a:t>
                      </a:r>
                      <a:r>
                        <a:rPr lang="en-GB" sz="2400" b="1" dirty="0" err="1">
                          <a:solidFill>
                            <a:srgbClr val="FF0066"/>
                          </a:solidFill>
                          <a:latin typeface="Century Gothic" panose="020B0502020202020204" pitchFamily="34" charset="0"/>
                        </a:rPr>
                        <a:t>une</a:t>
                      </a:r>
                      <a:endParaRPr lang="en-GB" sz="2400" b="1" dirty="0">
                        <a:solidFill>
                          <a:srgbClr val="FF0066"/>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différent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lent</a:t>
                      </a:r>
                    </a:p>
                  </a:txBody>
                  <a:tcPr/>
                </a:tc>
                <a:tc>
                  <a:txBody>
                    <a:bodyPr/>
                    <a:lstStyle/>
                    <a:p>
                      <a:r>
                        <a:rPr lang="en-GB" sz="2400" b="1" dirty="0">
                          <a:solidFill>
                            <a:srgbClr val="FF3399"/>
                          </a:solidFill>
                          <a:latin typeface="Century Gothic" panose="020B0502020202020204" pitchFamily="34" charset="0"/>
                        </a:rPr>
                        <a:t>vert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83308" y="5265673"/>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different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50076" y="625931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slow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very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there is, there 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a/an, one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three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eleven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eight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seven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twelve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nine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at, 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but</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and</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film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7085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(the) hat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song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green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house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469031" y="1116285"/>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to watch, watching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wear, carry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632658609"/>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and</a:t>
                      </a:r>
                    </a:p>
                  </a:txBody>
                  <a:tcPr/>
                </a:tc>
                <a:tc>
                  <a:txBody>
                    <a:bodyPr/>
                    <a:lstStyle/>
                    <a:p>
                      <a:r>
                        <a:rPr lang="en-GB" sz="2400" b="1" dirty="0">
                          <a:solidFill>
                            <a:srgbClr val="00B0F0"/>
                          </a:solidFill>
                          <a:latin typeface="Century Gothic" panose="020B0502020202020204" pitchFamily="34" charset="0"/>
                        </a:rPr>
                        <a:t>but</a:t>
                      </a:r>
                    </a:p>
                  </a:txBody>
                  <a:tcPr/>
                </a:tc>
                <a:tc>
                  <a:txBody>
                    <a:bodyPr/>
                    <a:lstStyle/>
                    <a:p>
                      <a:r>
                        <a:rPr lang="en-GB" sz="2400" b="1" dirty="0">
                          <a:solidFill>
                            <a:srgbClr val="00B0F0"/>
                          </a:solidFill>
                          <a:latin typeface="Century Gothic" panose="020B0502020202020204" pitchFamily="34" charset="0"/>
                        </a:rPr>
                        <a:t>to, at, in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hat</a:t>
                      </a:r>
                    </a:p>
                  </a:txBody>
                  <a:tcPr/>
                </a:tc>
                <a:tc>
                  <a:txBody>
                    <a:bodyPr/>
                    <a:lstStyle/>
                    <a:p>
                      <a:r>
                        <a:rPr lang="en-GB" sz="2400" b="1" dirty="0">
                          <a:solidFill>
                            <a:srgbClr val="00B0F0"/>
                          </a:solidFill>
                          <a:latin typeface="Century Gothic" panose="020B0502020202020204" pitchFamily="34" charset="0"/>
                        </a:rPr>
                        <a:t>(the) house</a:t>
                      </a:r>
                    </a:p>
                  </a:txBody>
                  <a:tcPr/>
                </a:tc>
                <a:tc>
                  <a:txBody>
                    <a:bodyPr/>
                    <a:lstStyle/>
                    <a:p>
                      <a:r>
                        <a:rPr lang="en-GB" sz="2400" b="1" dirty="0">
                          <a:solidFill>
                            <a:srgbClr val="00B0F0"/>
                          </a:solidFill>
                          <a:latin typeface="Century Gothic" panose="020B0502020202020204" pitchFamily="34" charset="0"/>
                        </a:rPr>
                        <a:t>(the) film</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wear, carry</a:t>
                      </a:r>
                    </a:p>
                  </a:txBody>
                  <a:tcPr/>
                </a:tc>
                <a:tc>
                  <a:txBody>
                    <a:bodyPr/>
                    <a:lstStyle/>
                    <a:p>
                      <a:r>
                        <a:rPr lang="en-GB" sz="2300" b="1" dirty="0">
                          <a:solidFill>
                            <a:srgbClr val="00B0F0"/>
                          </a:solidFill>
                          <a:latin typeface="Century Gothic" panose="020B0502020202020204" pitchFamily="34" charset="0"/>
                        </a:rPr>
                        <a:t>to watch, watching</a:t>
                      </a:r>
                    </a:p>
                  </a:txBody>
                  <a:tcPr/>
                </a:tc>
                <a:tc>
                  <a:txBody>
                    <a:bodyPr/>
                    <a:lstStyle/>
                    <a:p>
                      <a:r>
                        <a:rPr lang="en-GB" sz="2400" b="1" dirty="0">
                          <a:solidFill>
                            <a:srgbClr val="00B0F0"/>
                          </a:solidFill>
                          <a:latin typeface="Century Gothic" panose="020B0502020202020204" pitchFamily="34" charset="0"/>
                        </a:rPr>
                        <a:t>(the) song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nine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eleven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twelve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three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seven</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eight</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slow (m)</a:t>
                      </a:r>
                    </a:p>
                  </a:txBody>
                  <a:tcPr/>
                </a:tc>
                <a:tc>
                  <a:txBody>
                    <a:bodyPr/>
                    <a:lstStyle/>
                    <a:p>
                      <a:r>
                        <a:rPr lang="en-GB" sz="2400" b="1" dirty="0">
                          <a:solidFill>
                            <a:srgbClr val="FF3399"/>
                          </a:solidFill>
                          <a:latin typeface="Century Gothic" panose="020B0502020202020204" pitchFamily="34" charset="0"/>
                        </a:rPr>
                        <a:t>green (f)</a:t>
                      </a:r>
                    </a:p>
                  </a:txBody>
                  <a:tcPr/>
                </a:tc>
                <a:tc>
                  <a:txBody>
                    <a:bodyPr/>
                    <a:lstStyle/>
                    <a:p>
                      <a:r>
                        <a:rPr lang="en-GB" sz="2400" b="1" dirty="0">
                          <a:solidFill>
                            <a:srgbClr val="FF3399"/>
                          </a:solidFill>
                          <a:latin typeface="Century Gothic" panose="020B0502020202020204" pitchFamily="34" charset="0"/>
                        </a:rPr>
                        <a:t>very</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There is, are</a:t>
                      </a:r>
                    </a:p>
                  </a:txBody>
                  <a:tcPr/>
                </a:tc>
                <a:tc>
                  <a:txBody>
                    <a:bodyPr/>
                    <a:lstStyle/>
                    <a:p>
                      <a:r>
                        <a:rPr lang="en-GB" sz="2400" b="1" dirty="0">
                          <a:solidFill>
                            <a:srgbClr val="FF3399"/>
                          </a:solidFill>
                          <a:latin typeface="Century Gothic" panose="020B0502020202020204" pitchFamily="34" charset="0"/>
                        </a:rPr>
                        <a:t>a/an, one (m) (f)</a:t>
                      </a:r>
                    </a:p>
                  </a:txBody>
                  <a:tcPr/>
                </a:tc>
                <a:tc>
                  <a:txBody>
                    <a:bodyPr/>
                    <a:lstStyle/>
                    <a:p>
                      <a:r>
                        <a:rPr lang="en-GB" sz="2400" b="1" dirty="0">
                          <a:solidFill>
                            <a:srgbClr val="FF3399"/>
                          </a:solidFill>
                          <a:latin typeface="Century Gothic" panose="020B0502020202020204" pitchFamily="34" charset="0"/>
                        </a:rPr>
                        <a:t>different (f)</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83308" y="5265673"/>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b="1" kern="0" dirty="0" err="1">
                <a:solidFill>
                  <a:srgbClr val="002060"/>
                </a:solidFill>
                <a:latin typeface="Century Gothic" panose="020B0502020202020204" pitchFamily="34" charset="0"/>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Il y 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50076" y="6259319"/>
            <a:ext cx="3003611"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un, </a:t>
            </a:r>
            <a:r>
              <a:rPr lang="en-GB" sz="2400" kern="0" dirty="0" err="1">
                <a:solidFill>
                  <a:srgbClr val="002060"/>
                </a:solidFill>
                <a:latin typeface="Century Gothic" panose="020B0502020202020204" pitchFamily="34" charset="0"/>
                <a:cs typeface="Arial"/>
                <a:sym typeface="Arial"/>
              </a:rPr>
              <a:t>une</a:t>
            </a:r>
            <a:endParaRPr lang="en-GB" sz="2400" kern="0" dirty="0">
              <a:solidFill>
                <a:srgbClr val="002060"/>
              </a:solidFill>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verte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trois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sept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porter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regarder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chanson</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chapeau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7085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maison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film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différente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469031" y="1116285"/>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mais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à</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7952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6706BFDB-9420-435C-A610-A007A8FE5135}"/>
              </a:ext>
            </a:extLst>
          </p:cNvPr>
          <p:cNvGraphicFramePr>
            <a:graphicFrameLocks noGrp="1"/>
          </p:cNvGraphicFramePr>
          <p:nvPr>
            <p:extLst>
              <p:ext uri="{D42A27DB-BD31-4B8C-83A1-F6EECF244321}">
                <p14:modId xmlns:p14="http://schemas.microsoft.com/office/powerpoint/2010/main" val="3828474836"/>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maison</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regarder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porter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film</a:t>
                      </a:r>
                    </a:p>
                  </a:txBody>
                  <a:tcPr/>
                </a:tc>
                <a:tc>
                  <a:txBody>
                    <a:bodyPr/>
                    <a:lstStyle/>
                    <a:p>
                      <a:r>
                        <a:rPr lang="en-GB" sz="2400" b="1" dirty="0">
                          <a:solidFill>
                            <a:srgbClr val="002060"/>
                          </a:solidFill>
                          <a:latin typeface="Century Gothic" panose="020B0502020202020204" pitchFamily="34" charset="0"/>
                        </a:rPr>
                        <a:t>le chapeau</a:t>
                      </a:r>
                    </a:p>
                  </a:txBody>
                  <a:tcPr/>
                </a:tc>
                <a:tc>
                  <a:txBody>
                    <a:bodyPr/>
                    <a:lstStyle/>
                    <a:p>
                      <a:r>
                        <a:rPr lang="en-GB" sz="2400" b="1" dirty="0">
                          <a:solidFill>
                            <a:srgbClr val="002060"/>
                          </a:solidFill>
                          <a:latin typeface="Century Gothic" panose="020B0502020202020204" pitchFamily="34" charset="0"/>
                        </a:rPr>
                        <a:t>la chanson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tc>
                  <a:txBody>
                    <a:bodyPr/>
                    <a:lstStyle/>
                    <a:p>
                      <a:r>
                        <a:rPr lang="en-GB" sz="2400" b="1" dirty="0" err="1">
                          <a:solidFill>
                            <a:srgbClr val="002060"/>
                          </a:solidFill>
                          <a:latin typeface="Century Gothic" panose="020B0502020202020204" pitchFamily="34" charset="0"/>
                        </a:rPr>
                        <a:t>mais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et</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trois</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très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y a</a:t>
                      </a:r>
                    </a:p>
                  </a:txBody>
                  <a:tcPr/>
                </a:tc>
                <a:tc>
                  <a:txBody>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différent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lent</a:t>
                      </a:r>
                    </a:p>
                  </a:txBody>
                  <a:tcPr/>
                </a:tc>
                <a:tc>
                  <a:txBody>
                    <a:bodyPr/>
                    <a:lstStyle/>
                    <a:p>
                      <a:r>
                        <a:rPr lang="en-GB" sz="2400" b="1" dirty="0">
                          <a:solidFill>
                            <a:srgbClr val="002060"/>
                          </a:solidFill>
                          <a:latin typeface="Century Gothic" panose="020B0502020202020204" pitchFamily="34" charset="0"/>
                        </a:rPr>
                        <a:t>vert</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153E062F-BF5B-48DD-AC35-DA622E7C7FFC}"/>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B2EFB64B-E93F-4517-9C42-FB110D3B25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1" name="Picture 20">
            <a:extLst>
              <a:ext uri="{FF2B5EF4-FFF2-40B4-BE49-F238E27FC236}">
                <a16:creationId xmlns:a16="http://schemas.microsoft.com/office/drawing/2014/main" id="{D027E573-5AAE-45DD-A17C-18C316AF8CFA}"/>
              </a:ext>
            </a:extLst>
          </p:cNvPr>
          <p:cNvPicPr>
            <a:picLocks noChangeAspect="1"/>
          </p:cNvPicPr>
          <p:nvPr/>
        </p:nvPicPr>
        <p:blipFill>
          <a:blip r:embed="rId7"/>
          <a:stretch>
            <a:fillRect/>
          </a:stretch>
        </p:blipFill>
        <p:spPr>
          <a:xfrm>
            <a:off x="883308" y="5265673"/>
            <a:ext cx="804850" cy="762489"/>
          </a:xfrm>
          <a:prstGeom prst="rect">
            <a:avLst/>
          </a:prstGeom>
        </p:spPr>
      </p:pic>
      <p:sp>
        <p:nvSpPr>
          <p:cNvPr id="25" name="TextBox 24">
            <a:extLst>
              <a:ext uri="{FF2B5EF4-FFF2-40B4-BE49-F238E27FC236}">
                <a16:creationId xmlns:a16="http://schemas.microsoft.com/office/drawing/2014/main" id="{305B7AB9-7D64-4E4E-B90C-38C1A054F815}"/>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52402017-6862-4279-B11B-EC993E59F523}"/>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FF6725C7-60B4-4150-AA75-0AD1AC058DD4}"/>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4210C812-2F55-4784-B6E0-3F3A73D68073}"/>
              </a:ext>
            </a:extLst>
          </p:cNvPr>
          <p:cNvGraphicFramePr>
            <a:graphicFrameLocks noGrp="1"/>
          </p:cNvGraphicFramePr>
          <p:nvPr>
            <p:extLst>
              <p:ext uri="{D42A27DB-BD31-4B8C-83A1-F6EECF244321}">
                <p14:modId xmlns:p14="http://schemas.microsoft.com/office/powerpoint/2010/main" val="4110124087"/>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and</a:t>
                      </a:r>
                    </a:p>
                  </a:txBody>
                  <a:tcPr/>
                </a:tc>
                <a:tc>
                  <a:txBody>
                    <a:bodyPr/>
                    <a:lstStyle/>
                    <a:p>
                      <a:r>
                        <a:rPr lang="en-GB" sz="2400" b="1" dirty="0">
                          <a:solidFill>
                            <a:srgbClr val="002060"/>
                          </a:solidFill>
                          <a:latin typeface="Century Gothic" panose="020B0502020202020204" pitchFamily="34" charset="0"/>
                        </a:rPr>
                        <a:t>but</a:t>
                      </a:r>
                    </a:p>
                  </a:txBody>
                  <a:tcPr/>
                </a:tc>
                <a:tc>
                  <a:txBody>
                    <a:bodyPr/>
                    <a:lstStyle/>
                    <a:p>
                      <a:r>
                        <a:rPr lang="en-GB" sz="2400" b="1" dirty="0">
                          <a:solidFill>
                            <a:srgbClr val="002060"/>
                          </a:solidFill>
                          <a:latin typeface="Century Gothic" panose="020B0502020202020204" pitchFamily="34" charset="0"/>
                        </a:rPr>
                        <a:t>to, at, in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hat</a:t>
                      </a:r>
                    </a:p>
                  </a:txBody>
                  <a:tcPr/>
                </a:tc>
                <a:tc>
                  <a:txBody>
                    <a:bodyPr/>
                    <a:lstStyle/>
                    <a:p>
                      <a:r>
                        <a:rPr lang="en-GB" sz="2400" b="1" dirty="0">
                          <a:solidFill>
                            <a:srgbClr val="002060"/>
                          </a:solidFill>
                          <a:latin typeface="Century Gothic" panose="020B0502020202020204" pitchFamily="34" charset="0"/>
                        </a:rPr>
                        <a:t>(the) house</a:t>
                      </a:r>
                    </a:p>
                  </a:txBody>
                  <a:tcPr/>
                </a:tc>
                <a:tc>
                  <a:txBody>
                    <a:bodyPr/>
                    <a:lstStyle/>
                    <a:p>
                      <a:r>
                        <a:rPr lang="en-GB" sz="2400" b="1" dirty="0">
                          <a:solidFill>
                            <a:srgbClr val="002060"/>
                          </a:solidFill>
                          <a:latin typeface="Century Gothic" panose="020B0502020202020204" pitchFamily="34" charset="0"/>
                        </a:rPr>
                        <a:t>(the) film</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wear, carry</a:t>
                      </a:r>
                    </a:p>
                  </a:txBody>
                  <a:tcPr/>
                </a:tc>
                <a:tc>
                  <a:txBody>
                    <a:bodyPr/>
                    <a:lstStyle/>
                    <a:p>
                      <a:r>
                        <a:rPr lang="en-GB" sz="2300" b="1" dirty="0">
                          <a:solidFill>
                            <a:srgbClr val="002060"/>
                          </a:solidFill>
                          <a:latin typeface="Century Gothic" panose="020B0502020202020204" pitchFamily="34" charset="0"/>
                        </a:rPr>
                        <a:t>to watch, watching</a:t>
                      </a:r>
                    </a:p>
                  </a:txBody>
                  <a:tcPr/>
                </a:tc>
                <a:tc>
                  <a:txBody>
                    <a:bodyPr/>
                    <a:lstStyle/>
                    <a:p>
                      <a:r>
                        <a:rPr lang="en-GB" sz="2400" b="1" dirty="0">
                          <a:solidFill>
                            <a:srgbClr val="002060"/>
                          </a:solidFill>
                          <a:latin typeface="Century Gothic" panose="020B0502020202020204" pitchFamily="34" charset="0"/>
                        </a:rPr>
                        <a:t>(the) song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nine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eleven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three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seven</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eight</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slow (m)</a:t>
                      </a:r>
                    </a:p>
                  </a:txBody>
                  <a:tcPr/>
                </a:tc>
                <a:tc>
                  <a:txBody>
                    <a:bodyPr/>
                    <a:lstStyle/>
                    <a:p>
                      <a:r>
                        <a:rPr lang="en-GB" sz="2400" b="1" dirty="0">
                          <a:solidFill>
                            <a:srgbClr val="002060"/>
                          </a:solidFill>
                          <a:latin typeface="Century Gothic" panose="020B0502020202020204" pitchFamily="34" charset="0"/>
                        </a:rPr>
                        <a:t>green (f)</a:t>
                      </a:r>
                    </a:p>
                  </a:txBody>
                  <a:tcPr/>
                </a:tc>
                <a:tc>
                  <a:txBody>
                    <a:bodyPr/>
                    <a:lstStyle/>
                    <a:p>
                      <a:r>
                        <a:rPr lang="en-GB" sz="2400" b="1" dirty="0">
                          <a:solidFill>
                            <a:srgbClr val="002060"/>
                          </a:solidFill>
                          <a:latin typeface="Century Gothic" panose="020B0502020202020204" pitchFamily="34" charset="0"/>
                        </a:rPr>
                        <a:t>very</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There is, are</a:t>
                      </a:r>
                    </a:p>
                  </a:txBody>
                  <a:tcPr/>
                </a:tc>
                <a:tc>
                  <a:txBody>
                    <a:bodyPr/>
                    <a:lstStyle/>
                    <a:p>
                      <a:r>
                        <a:rPr lang="en-GB" sz="2400" b="1" dirty="0">
                          <a:solidFill>
                            <a:srgbClr val="002060"/>
                          </a:solidFill>
                          <a:latin typeface="Century Gothic" panose="020B0502020202020204" pitchFamily="34" charset="0"/>
                        </a:rPr>
                        <a:t>a/an, one (m) (f)</a:t>
                      </a:r>
                    </a:p>
                  </a:txBody>
                  <a:tcPr/>
                </a:tc>
                <a:tc>
                  <a:txBody>
                    <a:bodyPr/>
                    <a:lstStyle/>
                    <a:p>
                      <a:r>
                        <a:rPr lang="en-GB" sz="2400" b="1" dirty="0">
                          <a:solidFill>
                            <a:srgbClr val="002060"/>
                          </a:solidFill>
                          <a:latin typeface="Century Gothic" panose="020B0502020202020204" pitchFamily="34" charset="0"/>
                        </a:rPr>
                        <a:t>different (f)</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9CA37AAC-33FA-4D3B-86D7-2CFBCAEEC6F5}"/>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5F516AFA-A153-49B3-96FD-A78651E2C4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0" name="Picture 19">
            <a:extLst>
              <a:ext uri="{FF2B5EF4-FFF2-40B4-BE49-F238E27FC236}">
                <a16:creationId xmlns:a16="http://schemas.microsoft.com/office/drawing/2014/main" id="{6FD1B260-C62B-453C-9F66-E431E49613EC}"/>
              </a:ext>
            </a:extLst>
          </p:cNvPr>
          <p:cNvPicPr>
            <a:picLocks noChangeAspect="1"/>
          </p:cNvPicPr>
          <p:nvPr/>
        </p:nvPicPr>
        <p:blipFill>
          <a:blip r:embed="rId7"/>
          <a:stretch>
            <a:fillRect/>
          </a:stretch>
        </p:blipFill>
        <p:spPr>
          <a:xfrm>
            <a:off x="883308" y="5265673"/>
            <a:ext cx="804850" cy="762489"/>
          </a:xfrm>
          <a:prstGeom prst="rect">
            <a:avLst/>
          </a:prstGeom>
        </p:spPr>
      </p:pic>
      <p:sp>
        <p:nvSpPr>
          <p:cNvPr id="21" name="TextBox 20">
            <a:extLst>
              <a:ext uri="{FF2B5EF4-FFF2-40B4-BE49-F238E27FC236}">
                <a16:creationId xmlns:a16="http://schemas.microsoft.com/office/drawing/2014/main" id="{56A07E4B-B2BE-424F-95C0-8D7CC2EB32B5}"/>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5FB6B86E-5E70-426E-87C5-982744595C7A}"/>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042D651A-2768-43CF-ACD3-FDC114374081}"/>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43114" y="1868180"/>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4">
            <a:alphaModFix/>
          </a:blip>
          <a:srcRect/>
          <a:stretch/>
        </p:blipFill>
        <p:spPr>
          <a:xfrm>
            <a:off x="5078995" y="3712100"/>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371280" y="4523128"/>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88D27582-104E-43C3-B968-6C91B684C372}"/>
              </a:ext>
            </a:extLst>
          </p:cNvPr>
          <p:cNvSpPr/>
          <p:nvPr/>
        </p:nvSpPr>
        <p:spPr>
          <a:xfrm>
            <a:off x="2610624" y="0"/>
            <a:ext cx="7077580"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1E4E79"/>
              </a:buClr>
              <a:buSzPts val="6600"/>
              <a:buFontTx/>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ilent </a:t>
            </a: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inal </a:t>
            </a: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8" name="Google Shape;339;p5" descr="Quiet Sign Clip Art">
            <a:extLst>
              <a:ext uri="{FF2B5EF4-FFF2-40B4-BE49-F238E27FC236}">
                <a16:creationId xmlns:a16="http://schemas.microsoft.com/office/drawing/2014/main" id="{1B3FF9F1-BEC8-473A-AA17-2496E822C7A1}"/>
              </a:ext>
            </a:extLst>
          </p:cNvPr>
          <p:cNvPicPr preferRelativeResize="0"/>
          <p:nvPr/>
        </p:nvPicPr>
        <p:blipFill rotWithShape="1">
          <a:blip r:embed="rId5">
            <a:alphaModFix/>
          </a:blip>
          <a:srcRect/>
          <a:stretch/>
        </p:blipFill>
        <p:spPr>
          <a:xfrm>
            <a:off x="7489424" y="1560241"/>
            <a:ext cx="666750" cy="942976"/>
          </a:xfrm>
          <a:prstGeom prst="rect">
            <a:avLst/>
          </a:prstGeom>
          <a:noFill/>
          <a:ln>
            <a:noFill/>
          </a:ln>
        </p:spPr>
      </p:pic>
      <p:sp>
        <p:nvSpPr>
          <p:cNvPr id="19" name="Speech Bubble: Rectangle with Corners Rounded 18">
            <a:extLst>
              <a:ext uri="{FF2B5EF4-FFF2-40B4-BE49-F238E27FC236}">
                <a16:creationId xmlns:a16="http://schemas.microsoft.com/office/drawing/2014/main" id="{7423AAB0-2849-4AAB-A7A3-A794F6723FDA}"/>
              </a:ext>
            </a:extLst>
          </p:cNvPr>
          <p:cNvSpPr/>
          <p:nvPr/>
        </p:nvSpPr>
        <p:spPr>
          <a:xfrm>
            <a:off x="8079069" y="3712100"/>
            <a:ext cx="3218269" cy="2068933"/>
          </a:xfrm>
          <a:prstGeom prst="wedgeRoundRectCallout">
            <a:avLst>
              <a:gd name="adj1" fmla="val -80737"/>
              <a:gd name="adj2" fmla="val -6209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you pronounce the final consonant. </a:t>
            </a:r>
          </a:p>
        </p:txBody>
      </p:sp>
    </p:spTree>
    <p:extLst>
      <p:ext uri="{BB962C8B-B14F-4D97-AF65-F5344CB8AC3E}">
        <p14:creationId xmlns:p14="http://schemas.microsoft.com/office/powerpoint/2010/main" val="7432317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249940" y="1521820"/>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4">
            <a:alphaModFix/>
          </a:blip>
          <a:srcRect/>
          <a:stretch/>
        </p:blipFill>
        <p:spPr>
          <a:xfrm>
            <a:off x="5059669" y="3167103"/>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351954" y="3978131"/>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descr="A picture containing balloon, aircraft, transport&#10;&#10;Description automatically generated">
            <a:extLst>
              <a:ext uri="{FF2B5EF4-FFF2-40B4-BE49-F238E27FC236}">
                <a16:creationId xmlns:a16="http://schemas.microsoft.com/office/drawing/2014/main" id="{04E18F8F-2D9B-458D-9F07-083BFBAD1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13" y="2531297"/>
            <a:ext cx="1668885" cy="1668885"/>
          </a:xfrm>
          <a:prstGeom prst="rect">
            <a:avLst/>
          </a:prstGeom>
        </p:spPr>
      </p:pic>
      <p:sp>
        <p:nvSpPr>
          <p:cNvPr id="10" name="CustomShape 2">
            <a:extLst>
              <a:ext uri="{FF2B5EF4-FFF2-40B4-BE49-F238E27FC236}">
                <a16:creationId xmlns:a16="http://schemas.microsoft.com/office/drawing/2014/main" id="{CE2B4022-FEA4-4C02-8FB5-B337760E503E}"/>
              </a:ext>
            </a:extLst>
          </p:cNvPr>
          <p:cNvSpPr/>
          <p:nvPr/>
        </p:nvSpPr>
        <p:spPr>
          <a:xfrm>
            <a:off x="-146245" y="1517919"/>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mond</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C4F70807-1D11-4FEC-BD47-819389FFB350}"/>
              </a:ext>
            </a:extLst>
          </p:cNvPr>
          <p:cNvSpPr/>
          <p:nvPr/>
        </p:nvSpPr>
        <p:spPr>
          <a:xfrm>
            <a:off x="-146246" y="4330774"/>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centr</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Google Shape;356;p6" descr="target with an arrow in the centre">
            <a:extLst>
              <a:ext uri="{FF2B5EF4-FFF2-40B4-BE49-F238E27FC236}">
                <a16:creationId xmlns:a16="http://schemas.microsoft.com/office/drawing/2014/main" id="{AA18C156-BBDB-419E-811F-F8EE39C98487}"/>
              </a:ext>
            </a:extLst>
          </p:cNvPr>
          <p:cNvPicPr preferRelativeResize="0"/>
          <p:nvPr/>
        </p:nvPicPr>
        <p:blipFill rotWithShape="1">
          <a:blip r:embed="rId6">
            <a:alphaModFix/>
          </a:blip>
          <a:srcRect/>
          <a:stretch/>
        </p:blipFill>
        <p:spPr>
          <a:xfrm>
            <a:off x="1343139" y="5504867"/>
            <a:ext cx="1042296" cy="1028018"/>
          </a:xfrm>
          <a:prstGeom prst="rect">
            <a:avLst/>
          </a:prstGeom>
          <a:noFill/>
          <a:ln>
            <a:noFill/>
          </a:ln>
        </p:spPr>
      </p:pic>
      <p:sp>
        <p:nvSpPr>
          <p:cNvPr id="13" name="CustomShape 2">
            <a:extLst>
              <a:ext uri="{FF2B5EF4-FFF2-40B4-BE49-F238E27FC236}">
                <a16:creationId xmlns:a16="http://schemas.microsoft.com/office/drawing/2014/main" id="{17A8F196-F5B8-4B4F-97E9-CC6751347F06}"/>
              </a:ext>
            </a:extLst>
          </p:cNvPr>
          <p:cNvSpPr/>
          <p:nvPr/>
        </p:nvSpPr>
        <p:spPr>
          <a:xfrm>
            <a:off x="7909560" y="428793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modern</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Google Shape;360;p6" descr="yellow sports car">
            <a:extLst>
              <a:ext uri="{FF2B5EF4-FFF2-40B4-BE49-F238E27FC236}">
                <a16:creationId xmlns:a16="http://schemas.microsoft.com/office/drawing/2014/main" id="{7D46B2BE-1708-4063-885B-ED9F7457ED07}"/>
              </a:ext>
            </a:extLst>
          </p:cNvPr>
          <p:cNvPicPr preferRelativeResize="0"/>
          <p:nvPr/>
        </p:nvPicPr>
        <p:blipFill rotWithShape="1">
          <a:blip r:embed="rId7">
            <a:alphaModFix/>
          </a:blip>
          <a:srcRect/>
          <a:stretch/>
        </p:blipFill>
        <p:spPr>
          <a:xfrm>
            <a:off x="8033548" y="5862021"/>
            <a:ext cx="1912451" cy="956226"/>
          </a:xfrm>
          <a:prstGeom prst="rect">
            <a:avLst/>
          </a:prstGeom>
          <a:noFill/>
          <a:ln>
            <a:noFill/>
          </a:ln>
        </p:spPr>
      </p:pic>
      <p:pic>
        <p:nvPicPr>
          <p:cNvPr id="17" name="Google Shape;361;p6" descr="green checkmark">
            <a:extLst>
              <a:ext uri="{FF2B5EF4-FFF2-40B4-BE49-F238E27FC236}">
                <a16:creationId xmlns:a16="http://schemas.microsoft.com/office/drawing/2014/main" id="{353EB380-DB55-4519-9872-78E969954EFB}"/>
              </a:ext>
            </a:extLst>
          </p:cNvPr>
          <p:cNvPicPr preferRelativeResize="0"/>
          <p:nvPr/>
        </p:nvPicPr>
        <p:blipFill rotWithShape="1">
          <a:blip r:embed="rId8">
            <a:alphaModFix/>
          </a:blip>
          <a:srcRect/>
          <a:stretch/>
        </p:blipFill>
        <p:spPr>
          <a:xfrm>
            <a:off x="8989773" y="5357179"/>
            <a:ext cx="480045" cy="500046"/>
          </a:xfrm>
          <a:prstGeom prst="rect">
            <a:avLst/>
          </a:prstGeom>
          <a:noFill/>
          <a:ln>
            <a:noFill/>
          </a:ln>
        </p:spPr>
      </p:pic>
      <p:pic>
        <p:nvPicPr>
          <p:cNvPr id="18" name="Google Shape;362;p6" descr="old red car">
            <a:extLst>
              <a:ext uri="{FF2B5EF4-FFF2-40B4-BE49-F238E27FC236}">
                <a16:creationId xmlns:a16="http://schemas.microsoft.com/office/drawing/2014/main" id="{3769F06B-0D26-4369-9C31-8DED36CDB6CD}"/>
              </a:ext>
            </a:extLst>
          </p:cNvPr>
          <p:cNvPicPr preferRelativeResize="0"/>
          <p:nvPr/>
        </p:nvPicPr>
        <p:blipFill rotWithShape="1">
          <a:blip r:embed="rId9">
            <a:alphaModFix/>
          </a:blip>
          <a:srcRect/>
          <a:stretch/>
        </p:blipFill>
        <p:spPr>
          <a:xfrm>
            <a:off x="10017360" y="5857225"/>
            <a:ext cx="1437332" cy="902824"/>
          </a:xfrm>
          <a:prstGeom prst="rect">
            <a:avLst/>
          </a:prstGeom>
          <a:noFill/>
          <a:ln>
            <a:noFill/>
          </a:ln>
        </p:spPr>
      </p:pic>
      <p:pic>
        <p:nvPicPr>
          <p:cNvPr id="19" name="Google Shape;363;p6" descr="red cross">
            <a:extLst>
              <a:ext uri="{FF2B5EF4-FFF2-40B4-BE49-F238E27FC236}">
                <a16:creationId xmlns:a16="http://schemas.microsoft.com/office/drawing/2014/main" id="{56469352-B744-481F-A3CA-B858571C808D}"/>
              </a:ext>
            </a:extLst>
          </p:cNvPr>
          <p:cNvPicPr preferRelativeResize="0"/>
          <p:nvPr/>
        </p:nvPicPr>
        <p:blipFill rotWithShape="1">
          <a:blip r:embed="rId10">
            <a:alphaModFix/>
          </a:blip>
          <a:srcRect/>
          <a:stretch/>
        </p:blipFill>
        <p:spPr>
          <a:xfrm>
            <a:off x="10641434" y="5340545"/>
            <a:ext cx="497082" cy="566897"/>
          </a:xfrm>
          <a:prstGeom prst="rect">
            <a:avLst/>
          </a:prstGeom>
          <a:noFill/>
          <a:ln>
            <a:noFill/>
          </a:ln>
        </p:spPr>
      </p:pic>
      <p:sp>
        <p:nvSpPr>
          <p:cNvPr id="20" name="CustomShape 2">
            <a:extLst>
              <a:ext uri="{FF2B5EF4-FFF2-40B4-BE49-F238E27FC236}">
                <a16:creationId xmlns:a16="http://schemas.microsoft.com/office/drawing/2014/main" id="{A2528893-39F6-4F15-976D-18379AA7B5D3}"/>
              </a:ext>
            </a:extLst>
          </p:cNvPr>
          <p:cNvSpPr/>
          <p:nvPr/>
        </p:nvSpPr>
        <p:spPr>
          <a:xfrm>
            <a:off x="8336425" y="147072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douz</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Google Shape;365;p6" descr="the number twelve">
            <a:extLst>
              <a:ext uri="{FF2B5EF4-FFF2-40B4-BE49-F238E27FC236}">
                <a16:creationId xmlns:a16="http://schemas.microsoft.com/office/drawing/2014/main" id="{C79B6EEA-D9C8-4E61-98C3-5F19199B402F}"/>
              </a:ext>
            </a:extLst>
          </p:cNvPr>
          <p:cNvPicPr preferRelativeResize="0"/>
          <p:nvPr/>
        </p:nvPicPr>
        <p:blipFill rotWithShape="1">
          <a:blip r:embed="rId11">
            <a:alphaModFix/>
          </a:blip>
          <a:srcRect/>
          <a:stretch/>
        </p:blipFill>
        <p:spPr>
          <a:xfrm>
            <a:off x="9657783" y="2531297"/>
            <a:ext cx="1815551" cy="1457943"/>
          </a:xfrm>
          <a:prstGeom prst="rect">
            <a:avLst/>
          </a:prstGeom>
          <a:noFill/>
          <a:ln>
            <a:noFill/>
          </a:ln>
          <a:effectLst>
            <a:outerShdw blurRad="50800" dist="38100" dir="5400000" algn="t" rotWithShape="0">
              <a:srgbClr val="000000">
                <a:alpha val="40000"/>
              </a:srgbClr>
            </a:outerShdw>
          </a:effectLst>
        </p:spPr>
      </p:pic>
    </p:spTree>
    <p:extLst>
      <p:ext uri="{BB962C8B-B14F-4D97-AF65-F5344CB8AC3E}">
        <p14:creationId xmlns:p14="http://schemas.microsoft.com/office/powerpoint/2010/main" val="33145289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Graphic 32" descr="Teacher">
            <a:extLst>
              <a:ext uri="{FF2B5EF4-FFF2-40B4-BE49-F238E27FC236}">
                <a16:creationId xmlns:a16="http://schemas.microsoft.com/office/drawing/2014/main" id="{03523DB7-5F38-4672-9CCD-2CF6C631E9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4475" y="213213"/>
            <a:ext cx="914400" cy="914400"/>
          </a:xfrm>
          <a:prstGeom prst="rect">
            <a:avLst/>
          </a:prstGeom>
        </p:spPr>
      </p:pic>
      <p:sp>
        <p:nvSpPr>
          <p:cNvPr id="34" name="Speech Bubble: Rectangle with Corners Rounded 33">
            <a:extLst>
              <a:ext uri="{FF2B5EF4-FFF2-40B4-BE49-F238E27FC236}">
                <a16:creationId xmlns:a16="http://schemas.microsoft.com/office/drawing/2014/main" id="{928D08F1-0F6D-4C7D-B8BD-26C02BE7B7F3}"/>
              </a:ext>
            </a:extLst>
          </p:cNvPr>
          <p:cNvSpPr/>
          <p:nvPr/>
        </p:nvSpPr>
        <p:spPr>
          <a:xfrm>
            <a:off x="3504302" y="76186"/>
            <a:ext cx="7581312" cy="396360"/>
          </a:xfrm>
          <a:prstGeom prst="wedgeRoundRectCallout">
            <a:avLst>
              <a:gd name="adj1" fmla="val -49275"/>
              <a:gd name="adj2" fmla="val 11279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9" name="Title 1">
            <a:hlinkClick r:id="" action="ppaction://noaction">
              <a:snd r:embed="rId5" name="p_i.wav"/>
            </a:hlinkClick>
            <a:extLst>
              <a:ext uri="{FF2B5EF4-FFF2-40B4-BE49-F238E27FC236}">
                <a16:creationId xmlns:a16="http://schemas.microsoft.com/office/drawing/2014/main" id="{BA5BB38B-43DA-47D1-9636-112EF46494C3}"/>
              </a:ext>
            </a:extLst>
          </p:cNvPr>
          <p:cNvSpPr txBox="1">
            <a:spLocks/>
          </p:cNvSpPr>
          <p:nvPr/>
        </p:nvSpPr>
        <p:spPr>
          <a:xfrm>
            <a:off x="3535509" y="128761"/>
            <a:ext cx="7793074" cy="35624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j-ea"/>
                <a:cs typeface="+mj-cs"/>
                <a:sym typeface="Century Gothic"/>
              </a:rPr>
              <a:t>Prononce</a:t>
            </a:r>
            <a:r>
              <a:rPr kumimoji="0" lang="en-GB" sz="2000" b="1" i="0" u="none" strike="noStrike" kern="1200" cap="none" spc="0" normalizeH="0" baseline="0" noProof="0" dirty="0">
                <a:ln>
                  <a:noFill/>
                </a:ln>
                <a:solidFill>
                  <a:srgbClr val="002060"/>
                </a:solidFill>
                <a:effectLst/>
                <a:uLnTx/>
                <a:uFillTx/>
                <a:latin typeface="Century Gothic"/>
                <a:ea typeface="+mj-ea"/>
                <a:cs typeface="+mj-cs"/>
                <a:sym typeface="Century Gothic"/>
              </a:rPr>
              <a:t> les phrases.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L’adjectif</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c’est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‘e’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sans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‘e’ ?</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48F37884-A7BB-48BC-9127-BF10D303BDC4}"/>
              </a:ext>
            </a:extLst>
          </p:cNvPr>
          <p:cNvSpPr txBox="1"/>
          <p:nvPr/>
        </p:nvSpPr>
        <p:spPr>
          <a:xfrm>
            <a:off x="864253" y="1020538"/>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chanson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différente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5" name="Google Shape;111;p3">
            <a:extLst>
              <a:ext uri="{FF2B5EF4-FFF2-40B4-BE49-F238E27FC236}">
                <a16:creationId xmlns:a16="http://schemas.microsoft.com/office/drawing/2014/main" id="{0D29F982-C529-4B1F-9061-DDDD5DE4C112}"/>
              </a:ext>
            </a:extLst>
          </p:cNvPr>
          <p:cNvPicPr/>
          <p:nvPr/>
        </p:nvPicPr>
        <p:blipFill>
          <a:blip r:embed="rId6"/>
          <a:stretch/>
        </p:blipFill>
        <p:spPr>
          <a:xfrm>
            <a:off x="11085614" y="71250"/>
            <a:ext cx="775440" cy="775440"/>
          </a:xfrm>
          <a:prstGeom prst="rect">
            <a:avLst/>
          </a:prstGeom>
          <a:ln>
            <a:noFill/>
          </a:ln>
        </p:spPr>
      </p:pic>
      <p:sp>
        <p:nvSpPr>
          <p:cNvPr id="26" name="Title 1">
            <a:extLst>
              <a:ext uri="{FF2B5EF4-FFF2-40B4-BE49-F238E27FC236}">
                <a16:creationId xmlns:a16="http://schemas.microsoft.com/office/drawing/2014/main" id="{FDCB1AB3-0694-469A-863A-77B315535F5D}"/>
              </a:ext>
            </a:extLst>
          </p:cNvPr>
          <p:cNvSpPr txBox="1">
            <a:spLocks/>
          </p:cNvSpPr>
          <p:nvPr/>
        </p:nvSpPr>
        <p:spPr>
          <a:xfrm>
            <a:off x="10659979" y="934595"/>
            <a:ext cx="1532021" cy="39636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7" name="CustomShape 23">
            <a:hlinkClick r:id="" action="ppaction://noaction">
              <a:snd r:embed="rId7" name="p_1.wav"/>
            </a:hlinkClick>
            <a:extLst>
              <a:ext uri="{FF2B5EF4-FFF2-40B4-BE49-F238E27FC236}">
                <a16:creationId xmlns:a16="http://schemas.microsoft.com/office/drawing/2014/main" id="{C9001E2B-3E11-4A80-B273-C4D8B796B340}"/>
              </a:ext>
            </a:extLst>
          </p:cNvPr>
          <p:cNvSpPr/>
          <p:nvPr/>
        </p:nvSpPr>
        <p:spPr>
          <a:xfrm>
            <a:off x="226064" y="102053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8" name="p_2.wav"/>
            </a:hlinkClick>
            <a:extLst>
              <a:ext uri="{FF2B5EF4-FFF2-40B4-BE49-F238E27FC236}">
                <a16:creationId xmlns:a16="http://schemas.microsoft.com/office/drawing/2014/main" id="{23AE466A-0B11-438F-8D03-1873BFA10B3F}"/>
              </a:ext>
            </a:extLst>
          </p:cNvPr>
          <p:cNvSpPr/>
          <p:nvPr/>
        </p:nvSpPr>
        <p:spPr>
          <a:xfrm>
            <a:off x="229490" y="199529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9" name="p_3.wav"/>
            </a:hlinkClick>
            <a:extLst>
              <a:ext uri="{FF2B5EF4-FFF2-40B4-BE49-F238E27FC236}">
                <a16:creationId xmlns:a16="http://schemas.microsoft.com/office/drawing/2014/main" id="{3651A62A-8258-47FC-8B7F-837E2CBC862E}"/>
              </a:ext>
            </a:extLst>
          </p:cNvPr>
          <p:cNvSpPr/>
          <p:nvPr/>
        </p:nvSpPr>
        <p:spPr>
          <a:xfrm>
            <a:off x="222638" y="308657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hlinkClick r:id="" action="ppaction://noaction">
              <a:snd r:embed="rId10" name="p_4.wav"/>
            </a:hlinkClick>
            <a:extLst>
              <a:ext uri="{FF2B5EF4-FFF2-40B4-BE49-F238E27FC236}">
                <a16:creationId xmlns:a16="http://schemas.microsoft.com/office/drawing/2014/main" id="{BDD4C837-3A03-4B46-AA6B-5560B0ECFA2C}"/>
              </a:ext>
            </a:extLst>
          </p:cNvPr>
          <p:cNvSpPr/>
          <p:nvPr/>
        </p:nvSpPr>
        <p:spPr>
          <a:xfrm>
            <a:off x="226064" y="406132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11" name="p_5.wav"/>
            </a:hlinkClick>
            <a:extLst>
              <a:ext uri="{FF2B5EF4-FFF2-40B4-BE49-F238E27FC236}">
                <a16:creationId xmlns:a16="http://schemas.microsoft.com/office/drawing/2014/main" id="{DA30BCB8-1298-453F-9AA9-BA4634F495BD}"/>
              </a:ext>
            </a:extLst>
          </p:cNvPr>
          <p:cNvSpPr/>
          <p:nvPr/>
        </p:nvSpPr>
        <p:spPr>
          <a:xfrm>
            <a:off x="229490" y="510575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23">
            <a:hlinkClick r:id="" action="ppaction://noaction">
              <a:snd r:embed="rId12" name="p_6.wav"/>
            </a:hlinkClick>
            <a:extLst>
              <a:ext uri="{FF2B5EF4-FFF2-40B4-BE49-F238E27FC236}">
                <a16:creationId xmlns:a16="http://schemas.microsoft.com/office/drawing/2014/main" id="{8DD1BB68-D502-4AA1-95DA-48B9B384967F}"/>
              </a:ext>
            </a:extLst>
          </p:cNvPr>
          <p:cNvSpPr/>
          <p:nvPr/>
        </p:nvSpPr>
        <p:spPr>
          <a:xfrm>
            <a:off x="232916" y="608050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4E508C1F-42FB-42DF-9E34-A8433C1F4BC8}"/>
              </a:ext>
            </a:extLst>
          </p:cNvPr>
          <p:cNvSpPr/>
          <p:nvPr/>
        </p:nvSpPr>
        <p:spPr>
          <a:xfrm>
            <a:off x="5590620" y="986903"/>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36" name="TextBox 35">
            <a:extLst>
              <a:ext uri="{FF2B5EF4-FFF2-40B4-BE49-F238E27FC236}">
                <a16:creationId xmlns:a16="http://schemas.microsoft.com/office/drawing/2014/main" id="{1BF34026-3A17-45BB-8019-EDEAE94F4D2F}"/>
              </a:ext>
            </a:extLst>
          </p:cNvPr>
          <p:cNvSpPr txBox="1"/>
          <p:nvPr/>
        </p:nvSpPr>
        <p:spPr>
          <a:xfrm>
            <a:off x="864253" y="1962531"/>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film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lent.</a:t>
            </a:r>
          </a:p>
        </p:txBody>
      </p:sp>
      <p:sp>
        <p:nvSpPr>
          <p:cNvPr id="37" name="Rectangle: Rounded Corners 36">
            <a:extLst>
              <a:ext uri="{FF2B5EF4-FFF2-40B4-BE49-F238E27FC236}">
                <a16:creationId xmlns:a16="http://schemas.microsoft.com/office/drawing/2014/main" id="{F69EAEED-088A-4CE9-A854-740F74A08240}"/>
              </a:ext>
            </a:extLst>
          </p:cNvPr>
          <p:cNvSpPr/>
          <p:nvPr/>
        </p:nvSpPr>
        <p:spPr>
          <a:xfrm>
            <a:off x="4865914" y="196356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38" name="TextBox 37">
            <a:extLst>
              <a:ext uri="{FF2B5EF4-FFF2-40B4-BE49-F238E27FC236}">
                <a16:creationId xmlns:a16="http://schemas.microsoft.com/office/drawing/2014/main" id="{C361D22A-C4F6-45BE-A423-72014F994494}"/>
              </a:ext>
            </a:extLst>
          </p:cNvPr>
          <p:cNvSpPr txBox="1"/>
          <p:nvPr/>
        </p:nvSpPr>
        <p:spPr>
          <a:xfrm>
            <a:off x="864253" y="3086575"/>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uniforme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Rectangle: Rounded Corners 38">
            <a:extLst>
              <a:ext uri="{FF2B5EF4-FFF2-40B4-BE49-F238E27FC236}">
                <a16:creationId xmlns:a16="http://schemas.microsoft.com/office/drawing/2014/main" id="{F331E707-DCA8-4121-828A-E1AA6F9D04DD}"/>
              </a:ext>
            </a:extLst>
          </p:cNvPr>
          <p:cNvSpPr/>
          <p:nvPr/>
        </p:nvSpPr>
        <p:spPr>
          <a:xfrm>
            <a:off x="4691957" y="303999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0" name="TextBox 39">
            <a:extLst>
              <a:ext uri="{FF2B5EF4-FFF2-40B4-BE49-F238E27FC236}">
                <a16:creationId xmlns:a16="http://schemas.microsoft.com/office/drawing/2014/main" id="{0CB3568C-42F8-428C-91EC-A9BB07DC4A71}"/>
              </a:ext>
            </a:extLst>
          </p:cNvPr>
          <p:cNvSpPr txBox="1"/>
          <p:nvPr/>
        </p:nvSpPr>
        <p:spPr>
          <a:xfrm>
            <a:off x="864253" y="4061327"/>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Rectangle: Rounded Corners 42">
            <a:extLst>
              <a:ext uri="{FF2B5EF4-FFF2-40B4-BE49-F238E27FC236}">
                <a16:creationId xmlns:a16="http://schemas.microsoft.com/office/drawing/2014/main" id="{AEC8AD44-9303-4B4D-BA15-6FB84DACDD2B}"/>
              </a:ext>
            </a:extLst>
          </p:cNvPr>
          <p:cNvSpPr/>
          <p:nvPr/>
        </p:nvSpPr>
        <p:spPr>
          <a:xfrm>
            <a:off x="4182925" y="402769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4" name="TextBox 43">
            <a:extLst>
              <a:ext uri="{FF2B5EF4-FFF2-40B4-BE49-F238E27FC236}">
                <a16:creationId xmlns:a16="http://schemas.microsoft.com/office/drawing/2014/main" id="{2B711220-BA96-4B6F-B46B-ECCA6FDCD0BC}"/>
              </a:ext>
            </a:extLst>
          </p:cNvPr>
          <p:cNvSpPr txBox="1"/>
          <p:nvPr/>
        </p:nvSpPr>
        <p:spPr>
          <a:xfrm>
            <a:off x="864253" y="5096118"/>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chose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importante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Rectangle: Rounded Corners 44">
            <a:extLst>
              <a:ext uri="{FF2B5EF4-FFF2-40B4-BE49-F238E27FC236}">
                <a16:creationId xmlns:a16="http://schemas.microsoft.com/office/drawing/2014/main" id="{C32BDF7E-032D-410F-87F2-9636FE5D3FD8}"/>
              </a:ext>
            </a:extLst>
          </p:cNvPr>
          <p:cNvSpPr/>
          <p:nvPr/>
        </p:nvSpPr>
        <p:spPr>
          <a:xfrm>
            <a:off x="5232823" y="505937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6" name="TextBox 45">
            <a:extLst>
              <a:ext uri="{FF2B5EF4-FFF2-40B4-BE49-F238E27FC236}">
                <a16:creationId xmlns:a16="http://schemas.microsoft.com/office/drawing/2014/main" id="{84280397-C5A8-4154-9C2C-F9581667D36A}"/>
              </a:ext>
            </a:extLst>
          </p:cNvPr>
          <p:cNvSpPr txBox="1"/>
          <p:nvPr/>
        </p:nvSpPr>
        <p:spPr>
          <a:xfrm>
            <a:off x="864253" y="6080509"/>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ton cahier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7" name="Rectangle: Rounded Corners 46">
            <a:extLst>
              <a:ext uri="{FF2B5EF4-FFF2-40B4-BE49-F238E27FC236}">
                <a16:creationId xmlns:a16="http://schemas.microsoft.com/office/drawing/2014/main" id="{EE3A0A0A-D4FB-44CC-800E-7853A8FC071C}"/>
              </a:ext>
            </a:extLst>
          </p:cNvPr>
          <p:cNvSpPr/>
          <p:nvPr/>
        </p:nvSpPr>
        <p:spPr>
          <a:xfrm>
            <a:off x="4530839" y="604687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pic>
        <p:nvPicPr>
          <p:cNvPr id="48" name="Picture 47" descr="A picture containing doll&#10;&#10;Description automatically generated">
            <a:extLst>
              <a:ext uri="{FF2B5EF4-FFF2-40B4-BE49-F238E27FC236}">
                <a16:creationId xmlns:a16="http://schemas.microsoft.com/office/drawing/2014/main" id="{85853A6C-5FC2-4725-8EB4-52A41DA977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89021" y="1813795"/>
            <a:ext cx="1568117" cy="2452394"/>
          </a:xfrm>
          <a:prstGeom prst="rect">
            <a:avLst/>
          </a:prstGeom>
        </p:spPr>
      </p:pic>
    </p:spTree>
    <p:extLst>
      <p:ext uri="{BB962C8B-B14F-4D97-AF65-F5344CB8AC3E}">
        <p14:creationId xmlns:p14="http://schemas.microsoft.com/office/powerpoint/2010/main" val="310109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3"/>
                                        </p:tgtEl>
                                      </p:cBhvr>
                                    </p:animEffect>
                                    <p:set>
                                      <p:cBhvr>
                                        <p:cTn id="22" dur="1" fill="hold">
                                          <p:stCondLst>
                                            <p:cond delay="499"/>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7"/>
                                        </p:tgtEl>
                                      </p:cBhvr>
                                    </p:animEffect>
                                    <p:set>
                                      <p:cBhvr>
                                        <p:cTn id="32"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P spid="43" grpId="0" animBg="1"/>
      <p:bldP spid="45"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1021975" y="170495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3" name="l_1.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60185" y="234215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72678" y="296737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60185" y="365463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60185" y="431462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69799" y="497461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3005167" y="1725566"/>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80" name="Google Shape;339;p8">
            <a:extLst>
              <a:ext uri="{FF2B5EF4-FFF2-40B4-BE49-F238E27FC236}">
                <a16:creationId xmlns:a16="http://schemas.microsoft.com/office/drawing/2014/main" id="{3D3F177C-0FDA-4BD9-AB22-1E4CD9A89E83}"/>
              </a:ext>
            </a:extLst>
          </p:cNvPr>
          <p:cNvGraphicFramePr/>
          <p:nvPr/>
        </p:nvGraphicFramePr>
        <p:xfrm>
          <a:off x="6246962" y="1683111"/>
          <a:ext cx="3421630" cy="457210"/>
        </p:xfrm>
        <a:graphic>
          <a:graphicData uri="http://schemas.openxmlformats.org/drawingml/2006/table">
            <a:tbl>
              <a:tblPr firstRow="1" bandRow="1">
                <a:noFill/>
              </a:tblPr>
              <a:tblGrid>
                <a:gridCol w="1641355">
                  <a:extLst>
                    <a:ext uri="{9D8B030D-6E8A-4147-A177-3AD203B41FA5}">
                      <a16:colId xmlns:a16="http://schemas.microsoft.com/office/drawing/2014/main" val="20000"/>
                    </a:ext>
                  </a:extLst>
                </a:gridCol>
                <a:gridCol w="178027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book</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thing</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F578058C-BB14-425B-A7E8-C27565E964BC}"/>
              </a:ext>
            </a:extLst>
          </p:cNvPr>
          <p:cNvGraphicFramePr/>
          <p:nvPr/>
        </p:nvGraphicFramePr>
        <p:xfrm>
          <a:off x="6214928" y="2330090"/>
          <a:ext cx="3453664" cy="457210"/>
        </p:xfrm>
        <a:graphic>
          <a:graphicData uri="http://schemas.openxmlformats.org/drawingml/2006/table">
            <a:tbl>
              <a:tblPr firstRow="1" bandRow="1">
                <a:noFill/>
              </a:tblPr>
              <a:tblGrid>
                <a:gridCol w="1529480">
                  <a:extLst>
                    <a:ext uri="{9D8B030D-6E8A-4147-A177-3AD203B41FA5}">
                      <a16:colId xmlns:a16="http://schemas.microsoft.com/office/drawing/2014/main" val="20000"/>
                    </a:ext>
                  </a:extLst>
                </a:gridCol>
                <a:gridCol w="1924184">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horse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cuddly toy</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87" name="Google Shape;357;p8">
            <a:extLst>
              <a:ext uri="{FF2B5EF4-FFF2-40B4-BE49-F238E27FC236}">
                <a16:creationId xmlns:a16="http://schemas.microsoft.com/office/drawing/2014/main" id="{94B59A39-CE83-4E5A-8ECA-BBCAE2980479}"/>
              </a:ext>
            </a:extLst>
          </p:cNvPr>
          <p:cNvSpPr/>
          <p:nvPr/>
        </p:nvSpPr>
        <p:spPr>
          <a:xfrm>
            <a:off x="7875766" y="1683110"/>
            <a:ext cx="1792825" cy="48133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graphicFrame>
        <p:nvGraphicFramePr>
          <p:cNvPr id="57" name="Google Shape;339;p8">
            <a:extLst>
              <a:ext uri="{FF2B5EF4-FFF2-40B4-BE49-F238E27FC236}">
                <a16:creationId xmlns:a16="http://schemas.microsoft.com/office/drawing/2014/main" id="{9D478127-A418-4DE6-9D54-21D5C055AD16}"/>
              </a:ext>
            </a:extLst>
          </p:cNvPr>
          <p:cNvGraphicFramePr/>
          <p:nvPr/>
        </p:nvGraphicFramePr>
        <p:xfrm>
          <a:off x="1021974" y="234215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8" name="Google Shape;339;p8">
            <a:extLst>
              <a:ext uri="{FF2B5EF4-FFF2-40B4-BE49-F238E27FC236}">
                <a16:creationId xmlns:a16="http://schemas.microsoft.com/office/drawing/2014/main" id="{F3A69DB1-25F0-4791-947C-183732D6BE5A}"/>
              </a:ext>
            </a:extLst>
          </p:cNvPr>
          <p:cNvGraphicFramePr/>
          <p:nvPr/>
        </p:nvGraphicFramePr>
        <p:xfrm>
          <a:off x="1021974" y="301038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9" name="Google Shape;339;p8">
            <a:extLst>
              <a:ext uri="{FF2B5EF4-FFF2-40B4-BE49-F238E27FC236}">
                <a16:creationId xmlns:a16="http://schemas.microsoft.com/office/drawing/2014/main" id="{3566CDA6-061E-4F62-AB7E-1113809BD743}"/>
              </a:ext>
            </a:extLst>
          </p:cNvPr>
          <p:cNvGraphicFramePr/>
          <p:nvPr/>
        </p:nvGraphicFramePr>
        <p:xfrm>
          <a:off x="1021974" y="3693526"/>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0" name="Google Shape;339;p8">
            <a:extLst>
              <a:ext uri="{FF2B5EF4-FFF2-40B4-BE49-F238E27FC236}">
                <a16:creationId xmlns:a16="http://schemas.microsoft.com/office/drawing/2014/main" id="{3A4D1C71-7FDF-4BB9-A439-46E11A65F849}"/>
              </a:ext>
            </a:extLst>
          </p:cNvPr>
          <p:cNvGraphicFramePr/>
          <p:nvPr/>
        </p:nvGraphicFramePr>
        <p:xfrm>
          <a:off x="1021974" y="432810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1" name="Google Shape;339;p8">
            <a:extLst>
              <a:ext uri="{FF2B5EF4-FFF2-40B4-BE49-F238E27FC236}">
                <a16:creationId xmlns:a16="http://schemas.microsoft.com/office/drawing/2014/main" id="{4B8A93A7-8DB1-4049-96E5-8D0A0C996416}"/>
              </a:ext>
            </a:extLst>
          </p:cNvPr>
          <p:cNvGraphicFramePr/>
          <p:nvPr/>
        </p:nvGraphicFramePr>
        <p:xfrm>
          <a:off x="1021973" y="4961299"/>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62" name="Google Shape;357;p8">
            <a:extLst>
              <a:ext uri="{FF2B5EF4-FFF2-40B4-BE49-F238E27FC236}">
                <a16:creationId xmlns:a16="http://schemas.microsoft.com/office/drawing/2014/main" id="{DFA68199-87F3-4830-B2E5-21A5DA6B332F}"/>
              </a:ext>
            </a:extLst>
          </p:cNvPr>
          <p:cNvSpPr/>
          <p:nvPr/>
        </p:nvSpPr>
        <p:spPr>
          <a:xfrm>
            <a:off x="2523408" y="2367753"/>
            <a:ext cx="448392"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Google Shape;357;p8">
            <a:extLst>
              <a:ext uri="{FF2B5EF4-FFF2-40B4-BE49-F238E27FC236}">
                <a16:creationId xmlns:a16="http://schemas.microsoft.com/office/drawing/2014/main" id="{34E5C673-B1EC-43F3-8990-23EA652DE0E4}"/>
              </a:ext>
            </a:extLst>
          </p:cNvPr>
          <p:cNvSpPr/>
          <p:nvPr/>
        </p:nvSpPr>
        <p:spPr>
          <a:xfrm>
            <a:off x="7752945" y="2333181"/>
            <a:ext cx="1915645"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357;p8">
            <a:extLst>
              <a:ext uri="{FF2B5EF4-FFF2-40B4-BE49-F238E27FC236}">
                <a16:creationId xmlns:a16="http://schemas.microsoft.com/office/drawing/2014/main" id="{53A49BD7-DA86-4171-8B34-86EE8D696453}"/>
              </a:ext>
            </a:extLst>
          </p:cNvPr>
          <p:cNvSpPr/>
          <p:nvPr/>
        </p:nvSpPr>
        <p:spPr>
          <a:xfrm>
            <a:off x="1717744" y="3047333"/>
            <a:ext cx="80566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 name="Google Shape;357;p8">
            <a:extLst>
              <a:ext uri="{FF2B5EF4-FFF2-40B4-BE49-F238E27FC236}">
                <a16:creationId xmlns:a16="http://schemas.microsoft.com/office/drawing/2014/main" id="{A9D78251-86D2-443C-A181-D4447351C047}"/>
              </a:ext>
            </a:extLst>
          </p:cNvPr>
          <p:cNvSpPr/>
          <p:nvPr/>
        </p:nvSpPr>
        <p:spPr>
          <a:xfrm>
            <a:off x="1042210" y="3722121"/>
            <a:ext cx="67553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357;p8">
            <a:extLst>
              <a:ext uri="{FF2B5EF4-FFF2-40B4-BE49-F238E27FC236}">
                <a16:creationId xmlns:a16="http://schemas.microsoft.com/office/drawing/2014/main" id="{DA5D9896-0FAA-4BC0-9798-F72B72913E1D}"/>
              </a:ext>
            </a:extLst>
          </p:cNvPr>
          <p:cNvSpPr/>
          <p:nvPr/>
        </p:nvSpPr>
        <p:spPr>
          <a:xfrm>
            <a:off x="2996119" y="4354403"/>
            <a:ext cx="64562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7;p8">
            <a:extLst>
              <a:ext uri="{FF2B5EF4-FFF2-40B4-BE49-F238E27FC236}">
                <a16:creationId xmlns:a16="http://schemas.microsoft.com/office/drawing/2014/main" id="{4AC0441D-AE07-45C0-B61E-BF3F5311FA2E}"/>
              </a:ext>
            </a:extLst>
          </p:cNvPr>
          <p:cNvSpPr/>
          <p:nvPr/>
        </p:nvSpPr>
        <p:spPr>
          <a:xfrm>
            <a:off x="1042210" y="4970448"/>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3" name="Google Shape;338;p8">
            <a:hlinkClick r:id="" action="ppaction://noaction">
              <a:snd r:embed="rId6" name="l_2.wav"/>
            </a:hlinkClick>
            <a:extLst>
              <a:ext uri="{FF2B5EF4-FFF2-40B4-BE49-F238E27FC236}">
                <a16:creationId xmlns:a16="http://schemas.microsoft.com/office/drawing/2014/main" id="{FCC64806-45A8-4A77-A028-A245F9FDB239}"/>
              </a:ext>
            </a:extLst>
          </p:cNvPr>
          <p:cNvPicPr preferRelativeResize="0"/>
          <p:nvPr/>
        </p:nvPicPr>
        <p:blipFill rotWithShape="1">
          <a:blip r:embed="rId4">
            <a:alphaModFix/>
          </a:blip>
          <a:srcRect/>
          <a:stretch/>
        </p:blipFill>
        <p:spPr>
          <a:xfrm>
            <a:off x="413735" y="2311042"/>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7" name="l_3.wav"/>
            </a:hlinkClick>
            <a:extLst>
              <a:ext uri="{FF2B5EF4-FFF2-40B4-BE49-F238E27FC236}">
                <a16:creationId xmlns:a16="http://schemas.microsoft.com/office/drawing/2014/main" id="{E9E5D916-2B2E-4D0D-9C7F-6DC889DE6EF3}"/>
              </a:ext>
            </a:extLst>
          </p:cNvPr>
          <p:cNvPicPr preferRelativeResize="0"/>
          <p:nvPr/>
        </p:nvPicPr>
        <p:blipFill rotWithShape="1">
          <a:blip r:embed="rId4">
            <a:alphaModFix/>
          </a:blip>
          <a:srcRect/>
          <a:stretch/>
        </p:blipFill>
        <p:spPr>
          <a:xfrm>
            <a:off x="408200" y="2984440"/>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8" name="l_4.wav"/>
            </a:hlinkClick>
            <a:extLst>
              <a:ext uri="{FF2B5EF4-FFF2-40B4-BE49-F238E27FC236}">
                <a16:creationId xmlns:a16="http://schemas.microsoft.com/office/drawing/2014/main" id="{EB182353-147C-46C3-90F1-23124C835C74}"/>
              </a:ext>
            </a:extLst>
          </p:cNvPr>
          <p:cNvPicPr preferRelativeResize="0"/>
          <p:nvPr/>
        </p:nvPicPr>
        <p:blipFill rotWithShape="1">
          <a:blip r:embed="rId4">
            <a:alphaModFix/>
          </a:blip>
          <a:srcRect/>
          <a:stretch/>
        </p:blipFill>
        <p:spPr>
          <a:xfrm>
            <a:off x="388419" y="3605041"/>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9" name="l_5.wav"/>
            </a:hlinkClick>
            <a:extLst>
              <a:ext uri="{FF2B5EF4-FFF2-40B4-BE49-F238E27FC236}">
                <a16:creationId xmlns:a16="http://schemas.microsoft.com/office/drawing/2014/main" id="{222C665A-7897-4376-94AE-19A9A182C9FC}"/>
              </a:ext>
            </a:extLst>
          </p:cNvPr>
          <p:cNvPicPr preferRelativeResize="0"/>
          <p:nvPr/>
        </p:nvPicPr>
        <p:blipFill rotWithShape="1">
          <a:blip r:embed="rId4">
            <a:alphaModFix/>
          </a:blip>
          <a:srcRect/>
          <a:stretch/>
        </p:blipFill>
        <p:spPr>
          <a:xfrm>
            <a:off x="408200" y="4296071"/>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0" name="l_6.wav"/>
            </a:hlinkClick>
            <a:extLst>
              <a:ext uri="{FF2B5EF4-FFF2-40B4-BE49-F238E27FC236}">
                <a16:creationId xmlns:a16="http://schemas.microsoft.com/office/drawing/2014/main" id="{0DCB81FF-813E-49D8-BE38-DB725DF0A49C}"/>
              </a:ext>
            </a:extLst>
          </p:cNvPr>
          <p:cNvPicPr preferRelativeResize="0"/>
          <p:nvPr/>
        </p:nvPicPr>
        <p:blipFill rotWithShape="1">
          <a:blip r:embed="rId4">
            <a:alphaModFix/>
          </a:blip>
          <a:srcRect/>
          <a:stretch/>
        </p:blipFill>
        <p:spPr>
          <a:xfrm>
            <a:off x="408200" y="4928011"/>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7" name="Google Shape;339;p8">
            <a:extLst>
              <a:ext uri="{FF2B5EF4-FFF2-40B4-BE49-F238E27FC236}">
                <a16:creationId xmlns:a16="http://schemas.microsoft.com/office/drawing/2014/main" id="{44BFB685-79AC-493F-9849-9E36ABD0ADA0}"/>
              </a:ext>
            </a:extLst>
          </p:cNvPr>
          <p:cNvGraphicFramePr/>
          <p:nvPr/>
        </p:nvGraphicFramePr>
        <p:xfrm>
          <a:off x="3812709" y="1699961"/>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4" name="Google Shape;339;p8">
            <a:extLst>
              <a:ext uri="{FF2B5EF4-FFF2-40B4-BE49-F238E27FC236}">
                <a16:creationId xmlns:a16="http://schemas.microsoft.com/office/drawing/2014/main" id="{1687928D-B6C1-4811-8C9F-75DC88819EDA}"/>
              </a:ext>
            </a:extLst>
          </p:cNvPr>
          <p:cNvGraphicFramePr/>
          <p:nvPr/>
        </p:nvGraphicFramePr>
        <p:xfrm>
          <a:off x="3800829" y="2346898"/>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5" name="Google Shape;339;p8">
            <a:extLst>
              <a:ext uri="{FF2B5EF4-FFF2-40B4-BE49-F238E27FC236}">
                <a16:creationId xmlns:a16="http://schemas.microsoft.com/office/drawing/2014/main" id="{304A5B93-A8BA-43E9-B518-C2F1C7F29F23}"/>
              </a:ext>
            </a:extLst>
          </p:cNvPr>
          <p:cNvGraphicFramePr/>
          <p:nvPr/>
        </p:nvGraphicFramePr>
        <p:xfrm>
          <a:off x="3800828" y="2993802"/>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7" name="Google Shape;339;p8">
            <a:extLst>
              <a:ext uri="{FF2B5EF4-FFF2-40B4-BE49-F238E27FC236}">
                <a16:creationId xmlns:a16="http://schemas.microsoft.com/office/drawing/2014/main" id="{5426B914-6BFA-4985-AFF3-492CC091FB5D}"/>
              </a:ext>
            </a:extLst>
          </p:cNvPr>
          <p:cNvGraphicFramePr/>
          <p:nvPr/>
        </p:nvGraphicFramePr>
        <p:xfrm>
          <a:off x="3800827" y="3671051"/>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8" name="Google Shape;339;p8">
            <a:extLst>
              <a:ext uri="{FF2B5EF4-FFF2-40B4-BE49-F238E27FC236}">
                <a16:creationId xmlns:a16="http://schemas.microsoft.com/office/drawing/2014/main" id="{1E313726-E6F0-4902-A30A-52D9EE46C113}"/>
              </a:ext>
            </a:extLst>
          </p:cNvPr>
          <p:cNvGraphicFramePr/>
          <p:nvPr/>
        </p:nvGraphicFramePr>
        <p:xfrm>
          <a:off x="3812708" y="4289816"/>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9" name="Google Shape;339;p8">
            <a:extLst>
              <a:ext uri="{FF2B5EF4-FFF2-40B4-BE49-F238E27FC236}">
                <a16:creationId xmlns:a16="http://schemas.microsoft.com/office/drawing/2014/main" id="{73F94F1A-0C5A-4E9A-905F-D5EAEFA9CC99}"/>
              </a:ext>
            </a:extLst>
          </p:cNvPr>
          <p:cNvGraphicFramePr/>
          <p:nvPr/>
        </p:nvGraphicFramePr>
        <p:xfrm>
          <a:off x="3812708" y="4953154"/>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8" name="Google Shape;339;p8">
            <a:extLst>
              <a:ext uri="{FF2B5EF4-FFF2-40B4-BE49-F238E27FC236}">
                <a16:creationId xmlns:a16="http://schemas.microsoft.com/office/drawing/2014/main" id="{921A6A85-A181-4615-A5C1-60E07EE1160F}"/>
              </a:ext>
            </a:extLst>
          </p:cNvPr>
          <p:cNvGraphicFramePr/>
          <p:nvPr/>
        </p:nvGraphicFramePr>
        <p:xfrm>
          <a:off x="3812708" y="1702232"/>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important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89" name="Google Shape;339;p8">
            <a:extLst>
              <a:ext uri="{FF2B5EF4-FFF2-40B4-BE49-F238E27FC236}">
                <a16:creationId xmlns:a16="http://schemas.microsoft.com/office/drawing/2014/main" id="{E2FAFE48-CC0C-405A-94EE-C75EC97AFC4A}"/>
              </a:ext>
            </a:extLst>
          </p:cNvPr>
          <p:cNvGraphicFramePr/>
          <p:nvPr/>
        </p:nvGraphicFramePr>
        <p:xfrm>
          <a:off x="6269006" y="2991947"/>
          <a:ext cx="3421630" cy="457210"/>
        </p:xfrm>
        <a:graphic>
          <a:graphicData uri="http://schemas.openxmlformats.org/drawingml/2006/table">
            <a:tbl>
              <a:tblPr firstRow="1" bandRow="1">
                <a:noFill/>
              </a:tblPr>
              <a:tblGrid>
                <a:gridCol w="1641355">
                  <a:extLst>
                    <a:ext uri="{9D8B030D-6E8A-4147-A177-3AD203B41FA5}">
                      <a16:colId xmlns:a16="http://schemas.microsoft.com/office/drawing/2014/main" val="20000"/>
                    </a:ext>
                  </a:extLst>
                </a:gridCol>
                <a:gridCol w="178027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bike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car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0" name="Google Shape;339;p8">
            <a:extLst>
              <a:ext uri="{FF2B5EF4-FFF2-40B4-BE49-F238E27FC236}">
                <a16:creationId xmlns:a16="http://schemas.microsoft.com/office/drawing/2014/main" id="{BF80D8D1-917B-4A38-834C-078B18AFE8FF}"/>
              </a:ext>
            </a:extLst>
          </p:cNvPr>
          <p:cNvGraphicFramePr/>
          <p:nvPr/>
        </p:nvGraphicFramePr>
        <p:xfrm>
          <a:off x="6214924" y="3671051"/>
          <a:ext cx="3453664" cy="457210"/>
        </p:xfrm>
        <a:graphic>
          <a:graphicData uri="http://schemas.openxmlformats.org/drawingml/2006/table">
            <a:tbl>
              <a:tblPr firstRow="1" bandRow="1">
                <a:noFill/>
              </a:tblPr>
              <a:tblGrid>
                <a:gridCol w="1652653">
                  <a:extLst>
                    <a:ext uri="{9D8B030D-6E8A-4147-A177-3AD203B41FA5}">
                      <a16:colId xmlns:a16="http://schemas.microsoft.com/office/drawing/2014/main" val="20000"/>
                    </a:ext>
                  </a:extLst>
                </a:gridCol>
                <a:gridCol w="180101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song</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dog</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91" name="Google Shape;357;p8">
            <a:extLst>
              <a:ext uri="{FF2B5EF4-FFF2-40B4-BE49-F238E27FC236}">
                <a16:creationId xmlns:a16="http://schemas.microsoft.com/office/drawing/2014/main" id="{5E1727BE-D136-4BCE-816D-07D043F36191}"/>
              </a:ext>
            </a:extLst>
          </p:cNvPr>
          <p:cNvSpPr/>
          <p:nvPr/>
        </p:nvSpPr>
        <p:spPr>
          <a:xfrm>
            <a:off x="6246962" y="2969583"/>
            <a:ext cx="1667247" cy="45721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357;p8">
            <a:extLst>
              <a:ext uri="{FF2B5EF4-FFF2-40B4-BE49-F238E27FC236}">
                <a16:creationId xmlns:a16="http://schemas.microsoft.com/office/drawing/2014/main" id="{97A3E265-62BE-487E-8B71-6662BDD19F8F}"/>
              </a:ext>
            </a:extLst>
          </p:cNvPr>
          <p:cNvSpPr/>
          <p:nvPr/>
        </p:nvSpPr>
        <p:spPr>
          <a:xfrm>
            <a:off x="6207445" y="3671051"/>
            <a:ext cx="1651227"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93" name="Google Shape;339;p8">
            <a:extLst>
              <a:ext uri="{FF2B5EF4-FFF2-40B4-BE49-F238E27FC236}">
                <a16:creationId xmlns:a16="http://schemas.microsoft.com/office/drawing/2014/main" id="{E960EA3E-C6EE-417A-A9EE-1F3A3CDB3C8A}"/>
              </a:ext>
            </a:extLst>
          </p:cNvPr>
          <p:cNvGraphicFramePr/>
          <p:nvPr/>
        </p:nvGraphicFramePr>
        <p:xfrm>
          <a:off x="3800826" y="2339579"/>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expensive</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95" name="Google Shape;339;p8">
            <a:extLst>
              <a:ext uri="{FF2B5EF4-FFF2-40B4-BE49-F238E27FC236}">
                <a16:creationId xmlns:a16="http://schemas.microsoft.com/office/drawing/2014/main" id="{4C88705F-E989-4366-AD20-5B9BC4694F81}"/>
              </a:ext>
            </a:extLst>
          </p:cNvPr>
          <p:cNvGraphicFramePr/>
          <p:nvPr/>
        </p:nvGraphicFramePr>
        <p:xfrm>
          <a:off x="3808307" y="2991135"/>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slow</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3" name="Google Shape;339;p8">
            <a:extLst>
              <a:ext uri="{FF2B5EF4-FFF2-40B4-BE49-F238E27FC236}">
                <a16:creationId xmlns:a16="http://schemas.microsoft.com/office/drawing/2014/main" id="{23292939-51B0-4EAD-B5EF-23FBA85D40C0}"/>
              </a:ext>
            </a:extLst>
          </p:cNvPr>
          <p:cNvGraphicFramePr/>
          <p:nvPr/>
        </p:nvGraphicFramePr>
        <p:xfrm>
          <a:off x="3808306" y="3678370"/>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fast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4" name="Google Shape;339;p8">
            <a:extLst>
              <a:ext uri="{FF2B5EF4-FFF2-40B4-BE49-F238E27FC236}">
                <a16:creationId xmlns:a16="http://schemas.microsoft.com/office/drawing/2014/main" id="{C6C001A1-F89D-49C7-A4C6-8C5CB3636171}"/>
              </a:ext>
            </a:extLst>
          </p:cNvPr>
          <p:cNvGraphicFramePr/>
          <p:nvPr/>
        </p:nvGraphicFramePr>
        <p:xfrm>
          <a:off x="6214926" y="4290297"/>
          <a:ext cx="3453664" cy="457210"/>
        </p:xfrm>
        <a:graphic>
          <a:graphicData uri="http://schemas.openxmlformats.org/drawingml/2006/table">
            <a:tbl>
              <a:tblPr firstRow="1" bandRow="1">
                <a:noFill/>
              </a:tblPr>
              <a:tblGrid>
                <a:gridCol w="1652653">
                  <a:extLst>
                    <a:ext uri="{9D8B030D-6E8A-4147-A177-3AD203B41FA5}">
                      <a16:colId xmlns:a16="http://schemas.microsoft.com/office/drawing/2014/main" val="20000"/>
                    </a:ext>
                  </a:extLst>
                </a:gridCol>
                <a:gridCol w="180101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hat</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house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05" name="Google Shape;339;p8">
            <a:extLst>
              <a:ext uri="{FF2B5EF4-FFF2-40B4-BE49-F238E27FC236}">
                <a16:creationId xmlns:a16="http://schemas.microsoft.com/office/drawing/2014/main" id="{A535DB39-87BF-4140-BF28-7BCE1D0987B1}"/>
              </a:ext>
            </a:extLst>
          </p:cNvPr>
          <p:cNvGraphicFramePr/>
          <p:nvPr/>
        </p:nvGraphicFramePr>
        <p:xfrm>
          <a:off x="3818034" y="4289766"/>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funny</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6" name="Google Shape;339;p8">
            <a:extLst>
              <a:ext uri="{FF2B5EF4-FFF2-40B4-BE49-F238E27FC236}">
                <a16:creationId xmlns:a16="http://schemas.microsoft.com/office/drawing/2014/main" id="{6FB059F2-1F71-4CFD-BE8B-626933761976}"/>
              </a:ext>
            </a:extLst>
          </p:cNvPr>
          <p:cNvGraphicFramePr/>
          <p:nvPr/>
        </p:nvGraphicFramePr>
        <p:xfrm>
          <a:off x="3818033" y="4953104"/>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different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7" name="Google Shape;339;p8">
            <a:extLst>
              <a:ext uri="{FF2B5EF4-FFF2-40B4-BE49-F238E27FC236}">
                <a16:creationId xmlns:a16="http://schemas.microsoft.com/office/drawing/2014/main" id="{2ACE2670-BD54-4664-A390-43333A622231}"/>
              </a:ext>
            </a:extLst>
          </p:cNvPr>
          <p:cNvGraphicFramePr/>
          <p:nvPr/>
        </p:nvGraphicFramePr>
        <p:xfrm>
          <a:off x="6214924" y="4946284"/>
          <a:ext cx="3453664" cy="457210"/>
        </p:xfrm>
        <a:graphic>
          <a:graphicData uri="http://schemas.openxmlformats.org/drawingml/2006/table">
            <a:tbl>
              <a:tblPr firstRow="1" bandRow="1">
                <a:noFill/>
              </a:tblPr>
              <a:tblGrid>
                <a:gridCol w="1652653">
                  <a:extLst>
                    <a:ext uri="{9D8B030D-6E8A-4147-A177-3AD203B41FA5}">
                      <a16:colId xmlns:a16="http://schemas.microsoft.com/office/drawing/2014/main" val="20000"/>
                    </a:ext>
                  </a:extLst>
                </a:gridCol>
                <a:gridCol w="180101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phrase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present</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108" name="Google Shape;357;p8">
            <a:extLst>
              <a:ext uri="{FF2B5EF4-FFF2-40B4-BE49-F238E27FC236}">
                <a16:creationId xmlns:a16="http://schemas.microsoft.com/office/drawing/2014/main" id="{D448C5BA-EB93-44E4-A9B8-09DFB4578A37}"/>
              </a:ext>
            </a:extLst>
          </p:cNvPr>
          <p:cNvSpPr/>
          <p:nvPr/>
        </p:nvSpPr>
        <p:spPr>
          <a:xfrm>
            <a:off x="6214924" y="4320991"/>
            <a:ext cx="1651227"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 name="Google Shape;357;p8">
            <a:extLst>
              <a:ext uri="{FF2B5EF4-FFF2-40B4-BE49-F238E27FC236}">
                <a16:creationId xmlns:a16="http://schemas.microsoft.com/office/drawing/2014/main" id="{62788063-5FCB-410D-85ED-DF36E563AD9F}"/>
              </a:ext>
            </a:extLst>
          </p:cNvPr>
          <p:cNvSpPr/>
          <p:nvPr/>
        </p:nvSpPr>
        <p:spPr>
          <a:xfrm>
            <a:off x="7875766" y="4977751"/>
            <a:ext cx="1792822"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CustomShape 23">
            <a:hlinkClick r:id="" action="ppaction://noaction">
              <a:snd r:embed="rId11" name="l_2full.wav"/>
            </a:hlinkClick>
            <a:extLst>
              <a:ext uri="{FF2B5EF4-FFF2-40B4-BE49-F238E27FC236}">
                <a16:creationId xmlns:a16="http://schemas.microsoft.com/office/drawing/2014/main" id="{E61C887F-6455-4767-9DF1-407B0B7540F8}"/>
              </a:ext>
            </a:extLst>
          </p:cNvPr>
          <p:cNvSpPr/>
          <p:nvPr/>
        </p:nvSpPr>
        <p:spPr>
          <a:xfrm>
            <a:off x="9840801" y="22881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2" name="l_3full.wav"/>
            </a:hlinkClick>
            <a:extLst>
              <a:ext uri="{FF2B5EF4-FFF2-40B4-BE49-F238E27FC236}">
                <a16:creationId xmlns:a16="http://schemas.microsoft.com/office/drawing/2014/main" id="{1EA5D55D-F4E1-4C4D-A392-DB3333B071B0}"/>
              </a:ext>
            </a:extLst>
          </p:cNvPr>
          <p:cNvSpPr/>
          <p:nvPr/>
        </p:nvSpPr>
        <p:spPr>
          <a:xfrm>
            <a:off x="9834052" y="29911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13" name="l_4full.wav"/>
            </a:hlinkClick>
            <a:extLst>
              <a:ext uri="{FF2B5EF4-FFF2-40B4-BE49-F238E27FC236}">
                <a16:creationId xmlns:a16="http://schemas.microsoft.com/office/drawing/2014/main" id="{A66694EB-2B24-403B-8876-3875AAA683FD}"/>
              </a:ext>
            </a:extLst>
          </p:cNvPr>
          <p:cNvSpPr/>
          <p:nvPr/>
        </p:nvSpPr>
        <p:spPr>
          <a:xfrm>
            <a:off x="9834052" y="367391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0" name="CustomShape 23">
            <a:hlinkClick r:id="" action="ppaction://noaction">
              <a:snd r:embed="rId14" name="l_5full.wav"/>
            </a:hlinkClick>
            <a:extLst>
              <a:ext uri="{FF2B5EF4-FFF2-40B4-BE49-F238E27FC236}">
                <a16:creationId xmlns:a16="http://schemas.microsoft.com/office/drawing/2014/main" id="{FA9F3F7A-B092-43FD-A80A-20FFF10B0CC5}"/>
              </a:ext>
            </a:extLst>
          </p:cNvPr>
          <p:cNvSpPr/>
          <p:nvPr/>
        </p:nvSpPr>
        <p:spPr>
          <a:xfrm>
            <a:off x="9840801" y="429188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3">
            <a:hlinkClick r:id="" action="ppaction://noaction">
              <a:snd r:embed="rId15" name="l_6full.wav"/>
            </a:hlinkClick>
            <a:extLst>
              <a:ext uri="{FF2B5EF4-FFF2-40B4-BE49-F238E27FC236}">
                <a16:creationId xmlns:a16="http://schemas.microsoft.com/office/drawing/2014/main" id="{3853B85A-C13F-4D1F-AC1E-156D314CE9D9}"/>
              </a:ext>
            </a:extLst>
          </p:cNvPr>
          <p:cNvSpPr/>
          <p:nvPr/>
        </p:nvSpPr>
        <p:spPr>
          <a:xfrm>
            <a:off x="9840801" y="490281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2" name="CustomShape 23">
            <a:hlinkClick r:id="" action="ppaction://noaction">
              <a:snd r:embed="rId16" name="l_1full.wav"/>
            </a:hlinkClick>
            <a:extLst>
              <a:ext uri="{FF2B5EF4-FFF2-40B4-BE49-F238E27FC236}">
                <a16:creationId xmlns:a16="http://schemas.microsoft.com/office/drawing/2014/main" id="{8EDBAFD8-9BD2-43AF-B25D-B56B79BEDBB6}"/>
              </a:ext>
            </a:extLst>
          </p:cNvPr>
          <p:cNvSpPr/>
          <p:nvPr/>
        </p:nvSpPr>
        <p:spPr>
          <a:xfrm>
            <a:off x="9840801" y="168311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4" name="Graphic 83" descr="Teacher">
            <a:extLst>
              <a:ext uri="{FF2B5EF4-FFF2-40B4-BE49-F238E27FC236}">
                <a16:creationId xmlns:a16="http://schemas.microsoft.com/office/drawing/2014/main" id="{789B7038-741B-48C7-81BC-82261A46A1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420" y="633631"/>
            <a:ext cx="914400" cy="914400"/>
          </a:xfrm>
          <a:prstGeom prst="rect">
            <a:avLst/>
          </a:prstGeom>
        </p:spPr>
      </p:pic>
      <p:sp>
        <p:nvSpPr>
          <p:cNvPr id="86" name="Speech Bubble: Rectangle with Corners Rounded 85">
            <a:extLst>
              <a:ext uri="{FF2B5EF4-FFF2-40B4-BE49-F238E27FC236}">
                <a16:creationId xmlns:a16="http://schemas.microsoft.com/office/drawing/2014/main" id="{45B9586C-0E9E-46B1-9722-B0F74BAA238C}"/>
              </a:ext>
            </a:extLst>
          </p:cNvPr>
          <p:cNvSpPr/>
          <p:nvPr/>
        </p:nvSpPr>
        <p:spPr>
          <a:xfrm>
            <a:off x="1042210" y="795418"/>
            <a:ext cx="5377251" cy="396360"/>
          </a:xfrm>
          <a:prstGeom prst="wedgeRoundRectCallout">
            <a:avLst>
              <a:gd name="adj1" fmla="val -55183"/>
              <a:gd name="adj2" fmla="val 2333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58" name="Google Shape;369;p8">
            <a:hlinkClick r:id="" action="ppaction://noaction">
              <a:snd r:embed="rId19" name="L_i.wav"/>
            </a:hlinkClick>
            <a:extLst>
              <a:ext uri="{FF2B5EF4-FFF2-40B4-BE49-F238E27FC236}">
                <a16:creationId xmlns:a16="http://schemas.microsoft.com/office/drawing/2014/main" id="{7CCC0705-9CE5-4D6B-879F-C58BDCE1EF1A}"/>
              </a:ext>
            </a:extLst>
          </p:cNvPr>
          <p:cNvSpPr txBox="1"/>
          <p:nvPr/>
        </p:nvSpPr>
        <p:spPr>
          <a:xfrm>
            <a:off x="1042211" y="760216"/>
            <a:ext cx="545189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mots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anglais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6" name="Speech Bubble: Rectangle with Corners Rounded 95">
            <a:extLst>
              <a:ext uri="{FF2B5EF4-FFF2-40B4-BE49-F238E27FC236}">
                <a16:creationId xmlns:a16="http://schemas.microsoft.com/office/drawing/2014/main" id="{EA3600E5-A7A7-4BF3-8C88-4F20C376078A}"/>
              </a:ext>
            </a:extLst>
          </p:cNvPr>
          <p:cNvSpPr/>
          <p:nvPr/>
        </p:nvSpPr>
        <p:spPr>
          <a:xfrm>
            <a:off x="943178" y="4220734"/>
            <a:ext cx="3297096" cy="1230497"/>
          </a:xfrm>
          <a:prstGeom prst="wedgeRoundRectCallout">
            <a:avLst>
              <a:gd name="adj1" fmla="val -29788"/>
              <a:gd name="adj2" fmla="val -6955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the same for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nouns BUT you heard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additive="base">
                                        <p:cTn id="12"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p:tgtEl>
                                          <p:spTgt spid="6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additive="base">
                                        <p:cTn id="26" dur="500"/>
                                        <p:tgtEl>
                                          <p:spTgt spid="6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additive="base">
                                        <p:cTn id="35" dur="500"/>
                                        <p:tgtEl>
                                          <p:spTgt spid="6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1"/>
                                        </p:tgtEl>
                                        <p:attrNameLst>
                                          <p:attrName>style.visibility</p:attrName>
                                        </p:attrNameLst>
                                      </p:cBhvr>
                                      <p:to>
                                        <p:strVal val="visible"/>
                                      </p:to>
                                    </p:set>
                                    <p:anim calcmode="lin" valueType="num">
                                      <p:cBhvr additive="base">
                                        <p:cTn id="40"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p:tgtEl>
                                          <p:spTgt spid="6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92"/>
                                        </p:tgtEl>
                                        <p:attrNameLst>
                                          <p:attrName>style.visibility</p:attrName>
                                        </p:attrNameLst>
                                      </p:cBhvr>
                                      <p:to>
                                        <p:strVal val="visible"/>
                                      </p:to>
                                    </p:set>
                                    <p:anim calcmode="lin" valueType="num">
                                      <p:cBhvr additive="base">
                                        <p:cTn id="54" dur="500"/>
                                        <p:tgtEl>
                                          <p:spTgt spid="9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92"/>
                                        </p:tgtEl>
                                        <p:attrNameLst>
                                          <p:attrName>r</p:attrName>
                                        </p:attrNameLst>
                                      </p:cBhvr>
                                    </p:animRot>
                                    <p:animRot by="-240000">
                                      <p:cBhvr>
                                        <p:cTn id="59" dur="200" fill="hold">
                                          <p:stCondLst>
                                            <p:cond delay="200"/>
                                          </p:stCondLst>
                                        </p:cTn>
                                        <p:tgtEl>
                                          <p:spTgt spid="92"/>
                                        </p:tgtEl>
                                        <p:attrNameLst>
                                          <p:attrName>r</p:attrName>
                                        </p:attrNameLst>
                                      </p:cBhvr>
                                    </p:animRot>
                                    <p:animRot by="240000">
                                      <p:cBhvr>
                                        <p:cTn id="60" dur="200" fill="hold">
                                          <p:stCondLst>
                                            <p:cond delay="400"/>
                                          </p:stCondLst>
                                        </p:cTn>
                                        <p:tgtEl>
                                          <p:spTgt spid="92"/>
                                        </p:tgtEl>
                                        <p:attrNameLst>
                                          <p:attrName>r</p:attrName>
                                        </p:attrNameLst>
                                      </p:cBhvr>
                                    </p:animRot>
                                    <p:animRot by="-240000">
                                      <p:cBhvr>
                                        <p:cTn id="61" dur="200" fill="hold">
                                          <p:stCondLst>
                                            <p:cond delay="600"/>
                                          </p:stCondLst>
                                        </p:cTn>
                                        <p:tgtEl>
                                          <p:spTgt spid="92"/>
                                        </p:tgtEl>
                                        <p:attrNameLst>
                                          <p:attrName>r</p:attrName>
                                        </p:attrNameLst>
                                      </p:cBhvr>
                                    </p:animRot>
                                    <p:animRot by="120000">
                                      <p:cBhvr>
                                        <p:cTn id="62" dur="200" fill="hold">
                                          <p:stCondLst>
                                            <p:cond delay="800"/>
                                          </p:stCondLst>
                                        </p:cTn>
                                        <p:tgtEl>
                                          <p:spTgt spid="92"/>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9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500"/>
                                        <p:tgtEl>
                                          <p:spTgt spid="6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08"/>
                                        </p:tgtEl>
                                        <p:attrNameLst>
                                          <p:attrName>style.visibility</p:attrName>
                                        </p:attrNameLst>
                                      </p:cBhvr>
                                      <p:to>
                                        <p:strVal val="visible"/>
                                      </p:to>
                                    </p:set>
                                    <p:anim calcmode="lin" valueType="num">
                                      <p:cBhvr additive="base">
                                        <p:cTn id="84" dur="500"/>
                                        <p:tgtEl>
                                          <p:spTgt spid="10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0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114"/>
                                        </p:tgtEl>
                                        <p:attrNameLst>
                                          <p:attrName>style.visibility</p:attrName>
                                        </p:attrNameLst>
                                      </p:cBhvr>
                                      <p:to>
                                        <p:strVal val="visible"/>
                                      </p:to>
                                    </p:set>
                                    <p:anim calcmode="lin" valueType="num">
                                      <p:cBhvr additive="base">
                                        <p:cTn id="98" dur="500"/>
                                        <p:tgtEl>
                                          <p:spTgt spid="114"/>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6" grpId="0" animBg="1"/>
      <p:bldP spid="9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Rectangle: Rounded Corners 19">
            <a:extLst>
              <a:ext uri="{FF2B5EF4-FFF2-40B4-BE49-F238E27FC236}">
                <a16:creationId xmlns:a16="http://schemas.microsoft.com/office/drawing/2014/main" id="{19C1CDBC-3328-4482-8397-2CC9959B3B3E}"/>
              </a:ext>
            </a:extLst>
          </p:cNvPr>
          <p:cNvSpPr/>
          <p:nvPr/>
        </p:nvSpPr>
        <p:spPr>
          <a:xfrm>
            <a:off x="432907" y="912106"/>
            <a:ext cx="5348096"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0096" y="24483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667103" y="24321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2676492"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5464443" y="24346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2676493"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2667103" y="240727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2579" y="2417067"/>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extLst>
              <p:ext uri="{D42A27DB-BD31-4B8C-83A1-F6EECF244321}">
                <p14:modId xmlns:p14="http://schemas.microsoft.com/office/powerpoint/2010/main" val="2353596756"/>
              </p:ext>
            </p:extLst>
          </p:nvPr>
        </p:nvGraphicFramePr>
        <p:xfrm>
          <a:off x="1761809" y="3237070"/>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2163185698"/>
              </p:ext>
            </p:extLst>
          </p:nvPr>
        </p:nvGraphicFramePr>
        <p:xfrm>
          <a:off x="4096742" y="3281821"/>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see/watch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listen 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5481933" y="244147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644541" y="106454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5464443" y="24620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7459" y="242399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6457" y="243140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459173" y="24643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E36BE0F7-5EED-4E94-BF82-77B73346CAD8}"/>
              </a:ext>
            </a:extLst>
          </p:cNvPr>
          <p:cNvSpPr txBox="1"/>
          <p:nvPr/>
        </p:nvSpPr>
        <p:spPr>
          <a:xfrm>
            <a:off x="644541" y="1065080"/>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08906DE5-2273-4D16-8A41-80BAD59CB66B}"/>
              </a:ext>
            </a:extLst>
          </p:cNvPr>
          <p:cNvSpPr txBox="1"/>
          <p:nvPr/>
        </p:nvSpPr>
        <p:spPr>
          <a:xfrm>
            <a:off x="639856" y="995132"/>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7F24F059-715A-43DD-AF0C-C71CBE30A0BE}"/>
              </a:ext>
            </a:extLst>
          </p:cNvPr>
          <p:cNvSpPr txBox="1"/>
          <p:nvPr/>
        </p:nvSpPr>
        <p:spPr>
          <a:xfrm>
            <a:off x="601115" y="1029508"/>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639856" y="1015383"/>
            <a:ext cx="6384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a:t>
            </a:r>
          </a:p>
        </p:txBody>
      </p:sp>
      <p:sp>
        <p:nvSpPr>
          <p:cNvPr id="75" name="TextBox 74">
            <a:extLst>
              <a:ext uri="{FF2B5EF4-FFF2-40B4-BE49-F238E27FC236}">
                <a16:creationId xmlns:a16="http://schemas.microsoft.com/office/drawing/2014/main" id="{0EDBDA95-AE84-4E06-963F-FFFF86BD971F}"/>
              </a:ext>
            </a:extLst>
          </p:cNvPr>
          <p:cNvSpPr txBox="1"/>
          <p:nvPr/>
        </p:nvSpPr>
        <p:spPr>
          <a:xfrm>
            <a:off x="599960" y="1025170"/>
            <a:ext cx="7076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J’aime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1699915751"/>
              </p:ext>
            </p:extLst>
          </p:nvPr>
        </p:nvGraphicFramePr>
        <p:xfrm>
          <a:off x="7325151" y="2118267"/>
          <a:ext cx="4749706" cy="4555755"/>
        </p:xfrm>
        <a:graphic>
          <a:graphicData uri="http://schemas.openxmlformats.org/drawingml/2006/table">
            <a:tbl>
              <a:tblPr firstRow="1" bandRow="1">
                <a:tableStyleId>{5940675A-B579-460E-94D1-54222C63F5DA}</a:tableStyleId>
              </a:tblPr>
              <a:tblGrid>
                <a:gridCol w="4749706">
                  <a:extLst>
                    <a:ext uri="{9D8B030D-6E8A-4147-A177-3AD203B41FA5}">
                      <a16:colId xmlns:a16="http://schemas.microsoft.com/office/drawing/2014/main" val="235493584"/>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film </a:t>
                      </a:r>
                      <a:r>
                        <a:rPr lang="en-GB" sz="2400" b="0" dirty="0" err="1">
                          <a:solidFill>
                            <a:srgbClr val="002060"/>
                          </a:solidFill>
                          <a:latin typeface="Century Gothic" panose="020B0502020202020204" pitchFamily="34" charset="0"/>
                        </a:rPr>
                        <a:t>sérieux</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1437614341"/>
                  </a:ext>
                </a:extLst>
              </a:tr>
              <a:tr h="506195">
                <a:tc>
                  <a:txBody>
                    <a:bodyPr/>
                    <a:lstStyle/>
                    <a:p>
                      <a:pPr algn="ctr"/>
                      <a:r>
                        <a:rPr lang="en-GB" sz="2400" b="0" dirty="0">
                          <a:solidFill>
                            <a:srgbClr val="002060"/>
                          </a:solidFill>
                          <a:latin typeface="Century Gothic" panose="020B0502020202020204" pitchFamily="34" charset="0"/>
                        </a:rPr>
                        <a:t>[a] voiture </a:t>
                      </a:r>
                      <a:r>
                        <a:rPr lang="en-GB" sz="2400" b="0" dirty="0" err="1">
                          <a:solidFill>
                            <a:srgbClr val="002060"/>
                          </a:solidFill>
                          <a:latin typeface="Century Gothic" panose="020B0502020202020204" pitchFamily="34" charset="0"/>
                        </a:rPr>
                        <a:t>rapide</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2384631041"/>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chanson anglaise</a:t>
                      </a:r>
                    </a:p>
                  </a:txBody>
                  <a:tcPr>
                    <a:solidFill>
                      <a:srgbClr val="FFE7FF"/>
                    </a:solidFill>
                  </a:tcPr>
                </a:tc>
                <a:extLst>
                  <a:ext uri="{0D108BD9-81ED-4DB2-BD59-A6C34878D82A}">
                    <a16:rowId xmlns:a16="http://schemas.microsoft.com/office/drawing/2014/main" val="586193281"/>
                  </a:ext>
                </a:extLst>
              </a:tr>
              <a:tr h="506195">
                <a:tc>
                  <a:txBody>
                    <a:bodyPr/>
                    <a:lstStyle/>
                    <a:p>
                      <a:pPr algn="ctr"/>
                      <a:r>
                        <a:rPr lang="en-GB" sz="2400" b="0" dirty="0">
                          <a:solidFill>
                            <a:srgbClr val="002060"/>
                          </a:solidFill>
                          <a:latin typeface="Century Gothic" panose="020B0502020202020204" pitchFamily="34" charset="0"/>
                        </a:rPr>
                        <a:t>[a] livre </a:t>
                      </a:r>
                      <a:r>
                        <a:rPr lang="en-GB" sz="2400" b="0" dirty="0" err="1">
                          <a:solidFill>
                            <a:srgbClr val="002060"/>
                          </a:solidFill>
                          <a:latin typeface="Century Gothic" panose="020B0502020202020204" pitchFamily="34" charset="0"/>
                        </a:rPr>
                        <a:t>différent</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2445859099"/>
                  </a:ext>
                </a:extLst>
              </a:tr>
              <a:tr h="506195">
                <a:tc>
                  <a:txBody>
                    <a:bodyPr/>
                    <a:lstStyle/>
                    <a:p>
                      <a:pPr algn="ctr"/>
                      <a:r>
                        <a:rPr lang="en-GB" sz="2400" b="0" dirty="0">
                          <a:solidFill>
                            <a:srgbClr val="002060"/>
                          </a:solidFill>
                          <a:latin typeface="Century Gothic" panose="020B0502020202020204" pitchFamily="34" charset="0"/>
                        </a:rPr>
                        <a:t>[a] jeu lent</a:t>
                      </a:r>
                    </a:p>
                  </a:txBody>
                  <a:tcPr>
                    <a:solidFill>
                      <a:srgbClr val="FFE7FF"/>
                    </a:solidFill>
                  </a:tcPr>
                </a:tc>
                <a:extLst>
                  <a:ext uri="{0D108BD9-81ED-4DB2-BD59-A6C34878D82A}">
                    <a16:rowId xmlns:a16="http://schemas.microsoft.com/office/drawing/2014/main" val="4054216978"/>
                  </a:ext>
                </a:extLst>
              </a:tr>
              <a:tr h="506195">
                <a:tc>
                  <a:txBody>
                    <a:bodyPr/>
                    <a:lstStyle/>
                    <a:p>
                      <a:pPr algn="ctr"/>
                      <a:r>
                        <a:rPr lang="en-GB" sz="2400" b="0" dirty="0">
                          <a:solidFill>
                            <a:srgbClr val="002060"/>
                          </a:solidFill>
                          <a:latin typeface="Century Gothic" panose="020B0502020202020204" pitchFamily="34" charset="0"/>
                        </a:rPr>
                        <a:t>[the] phrase </a:t>
                      </a:r>
                      <a:r>
                        <a:rPr lang="en-GB" sz="2400" b="0" dirty="0" err="1">
                          <a:solidFill>
                            <a:srgbClr val="002060"/>
                          </a:solidFill>
                          <a:latin typeface="Century Gothic" panose="020B0502020202020204" pitchFamily="34" charset="0"/>
                        </a:rPr>
                        <a:t>française</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4176619971"/>
                  </a:ext>
                </a:extLst>
              </a:tr>
              <a:tr h="506195">
                <a:tc>
                  <a:txBody>
                    <a:bodyPr/>
                    <a:lstStyle/>
                    <a:p>
                      <a:pPr algn="ctr"/>
                      <a:r>
                        <a:rPr lang="en-GB" sz="2400" b="0" dirty="0">
                          <a:solidFill>
                            <a:srgbClr val="002060"/>
                          </a:solidFill>
                          <a:latin typeface="Century Gothic" panose="020B0502020202020204" pitchFamily="34" charset="0"/>
                        </a:rPr>
                        <a:t>[a] </a:t>
                      </a:r>
                      <a:r>
                        <a:rPr lang="en-GB" sz="2400" b="0" dirty="0" err="1">
                          <a:solidFill>
                            <a:srgbClr val="002060"/>
                          </a:solidFill>
                          <a:latin typeface="Century Gothic" panose="020B0502020202020204" pitchFamily="34" charset="0"/>
                        </a:rPr>
                        <a:t>stylo</a:t>
                      </a:r>
                      <a:r>
                        <a:rPr lang="en-GB" sz="2400" b="0" dirty="0">
                          <a:solidFill>
                            <a:srgbClr val="002060"/>
                          </a:solidFill>
                          <a:latin typeface="Century Gothic" panose="020B0502020202020204" pitchFamily="34" charset="0"/>
                        </a:rPr>
                        <a:t> vert</a:t>
                      </a:r>
                    </a:p>
                  </a:txBody>
                  <a:tcPr>
                    <a:solidFill>
                      <a:srgbClr val="FFE7FF"/>
                    </a:solidFill>
                  </a:tcPr>
                </a:tc>
                <a:extLst>
                  <a:ext uri="{0D108BD9-81ED-4DB2-BD59-A6C34878D82A}">
                    <a16:rowId xmlns:a16="http://schemas.microsoft.com/office/drawing/2014/main" val="314463127"/>
                  </a:ext>
                </a:extLst>
              </a:tr>
              <a:tr h="506195">
                <a:tc>
                  <a:txBody>
                    <a:bodyPr/>
                    <a:lstStyle/>
                    <a:p>
                      <a:pPr algn="ctr"/>
                      <a:r>
                        <a:rPr lang="en-GB" sz="2400" b="0" dirty="0">
                          <a:solidFill>
                            <a:srgbClr val="002060"/>
                          </a:solidFill>
                          <a:latin typeface="Century Gothic" panose="020B0502020202020204" pitchFamily="34" charset="0"/>
                        </a:rPr>
                        <a:t>[a] un t-shirt </a:t>
                      </a:r>
                      <a:r>
                        <a:rPr lang="en-GB" sz="2400" b="0" dirty="0" err="1">
                          <a:solidFill>
                            <a:srgbClr val="002060"/>
                          </a:solidFill>
                          <a:latin typeface="Century Gothic" panose="020B0502020202020204" pitchFamily="34" charset="0"/>
                        </a:rPr>
                        <a:t>gris</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2807654773"/>
                  </a:ext>
                </a:extLst>
              </a:tr>
              <a:tr h="506195">
                <a:tc>
                  <a:txBody>
                    <a:bodyPr/>
                    <a:lstStyle/>
                    <a:p>
                      <a:pPr algn="ctr"/>
                      <a:r>
                        <a:rPr lang="en-GB" sz="2400" b="0" dirty="0">
                          <a:solidFill>
                            <a:srgbClr val="002060"/>
                          </a:solidFill>
                          <a:latin typeface="Century Gothic" panose="020B0502020202020204" pitchFamily="34" charset="0"/>
                        </a:rPr>
                        <a:t>[the] </a:t>
                      </a:r>
                      <a:r>
                        <a:rPr lang="en-GB" sz="2400" b="0" dirty="0" err="1">
                          <a:solidFill>
                            <a:srgbClr val="002060"/>
                          </a:solidFill>
                          <a:latin typeface="Century Gothic" panose="020B0502020202020204" pitchFamily="34" charset="0"/>
                        </a:rPr>
                        <a:t>chien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amusant</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547534526"/>
                  </a:ext>
                </a:extLst>
              </a:tr>
            </a:tbl>
          </a:graphicData>
        </a:graphic>
      </p:graphicFrame>
      <p:sp>
        <p:nvSpPr>
          <p:cNvPr id="34" name="Title 2">
            <a:extLst>
              <a:ext uri="{FF2B5EF4-FFF2-40B4-BE49-F238E27FC236}">
                <a16:creationId xmlns:a16="http://schemas.microsoft.com/office/drawing/2014/main" id="{DF2F7AEF-EEE9-48E7-84D4-CE993B9B9AB0}"/>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5" name="Picture 34" descr="Icon&#10;&#10;Description automatically generated">
            <a:extLst>
              <a:ext uri="{FF2B5EF4-FFF2-40B4-BE49-F238E27FC236}">
                <a16:creationId xmlns:a16="http://schemas.microsoft.com/office/drawing/2014/main" id="{D8D1A010-C98F-4EA9-A740-5CA8AAB460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pic>
        <p:nvPicPr>
          <p:cNvPr id="6" name="Picture 5" descr="A picture containing doll&#10;&#10;Description automatically generated">
            <a:extLst>
              <a:ext uri="{FF2B5EF4-FFF2-40B4-BE49-F238E27FC236}">
                <a16:creationId xmlns:a16="http://schemas.microsoft.com/office/drawing/2014/main" id="{B4BBD155-49BB-416E-9DD1-B44E27A733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7788" y="4305833"/>
            <a:ext cx="1568117" cy="24523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760F34A-EB2B-41BE-8352-F2A3F331E5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140" y="2851484"/>
            <a:ext cx="1338679" cy="3878016"/>
          </a:xfrm>
          <a:prstGeom prst="rect">
            <a:avLst/>
          </a:prstGeom>
        </p:spPr>
      </p:pic>
      <p:pic>
        <p:nvPicPr>
          <p:cNvPr id="36" name="Graphic 35" descr="Teacher">
            <a:extLst>
              <a:ext uri="{FF2B5EF4-FFF2-40B4-BE49-F238E27FC236}">
                <a16:creationId xmlns:a16="http://schemas.microsoft.com/office/drawing/2014/main" id="{CB45A858-D3EF-49FB-AB59-4255D2E64B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51183" y="-9091"/>
            <a:ext cx="914400" cy="914400"/>
          </a:xfrm>
          <a:prstGeom prst="rect">
            <a:avLst/>
          </a:prstGeom>
        </p:spPr>
      </p:pic>
      <p:sp>
        <p:nvSpPr>
          <p:cNvPr id="37" name="Speech Bubble: Rectangle with Corners Rounded 36">
            <a:extLst>
              <a:ext uri="{FF2B5EF4-FFF2-40B4-BE49-F238E27FC236}">
                <a16:creationId xmlns:a16="http://schemas.microsoft.com/office/drawing/2014/main" id="{F365080D-1B34-411E-A5B4-343E32F1233D}"/>
              </a:ext>
            </a:extLst>
          </p:cNvPr>
          <p:cNvSpPr/>
          <p:nvPr/>
        </p:nvSpPr>
        <p:spPr>
          <a:xfrm>
            <a:off x="3645973" y="152696"/>
            <a:ext cx="2843879" cy="396360"/>
          </a:xfrm>
          <a:prstGeom prst="wedgeRoundRectCallout">
            <a:avLst>
              <a:gd name="adj1" fmla="val -55183"/>
              <a:gd name="adj2" fmla="val 2333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3701494" y="90877"/>
            <a:ext cx="27510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80">
                                          <p:stCondLst>
                                            <p:cond delay="0"/>
                                          </p:stCondLst>
                                        </p:cTn>
                                        <p:tgtEl>
                                          <p:spTgt spid="30"/>
                                        </p:tgtEl>
                                      </p:cBhvr>
                                    </p:animEffect>
                                    <p:anim calcmode="lin" valueType="num">
                                      <p:cBhvr>
                                        <p:cTn id="5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3" dur="26">
                                          <p:stCondLst>
                                            <p:cond delay="650"/>
                                          </p:stCondLst>
                                        </p:cTn>
                                        <p:tgtEl>
                                          <p:spTgt spid="30"/>
                                        </p:tgtEl>
                                      </p:cBhvr>
                                      <p:to x="100000" y="60000"/>
                                    </p:animScale>
                                    <p:animScale>
                                      <p:cBhvr>
                                        <p:cTn id="64" dur="166" decel="50000">
                                          <p:stCondLst>
                                            <p:cond delay="676"/>
                                          </p:stCondLst>
                                        </p:cTn>
                                        <p:tgtEl>
                                          <p:spTgt spid="30"/>
                                        </p:tgtEl>
                                      </p:cBhvr>
                                      <p:to x="100000" y="100000"/>
                                    </p:animScale>
                                    <p:animScale>
                                      <p:cBhvr>
                                        <p:cTn id="65" dur="26">
                                          <p:stCondLst>
                                            <p:cond delay="1312"/>
                                          </p:stCondLst>
                                        </p:cTn>
                                        <p:tgtEl>
                                          <p:spTgt spid="30"/>
                                        </p:tgtEl>
                                      </p:cBhvr>
                                      <p:to x="100000" y="80000"/>
                                    </p:animScale>
                                    <p:animScale>
                                      <p:cBhvr>
                                        <p:cTn id="66" dur="166" decel="50000">
                                          <p:stCondLst>
                                            <p:cond delay="1338"/>
                                          </p:stCondLst>
                                        </p:cTn>
                                        <p:tgtEl>
                                          <p:spTgt spid="30"/>
                                        </p:tgtEl>
                                      </p:cBhvr>
                                      <p:to x="100000" y="100000"/>
                                    </p:animScale>
                                    <p:animScale>
                                      <p:cBhvr>
                                        <p:cTn id="67" dur="26">
                                          <p:stCondLst>
                                            <p:cond delay="1642"/>
                                          </p:stCondLst>
                                        </p:cTn>
                                        <p:tgtEl>
                                          <p:spTgt spid="30"/>
                                        </p:tgtEl>
                                      </p:cBhvr>
                                      <p:to x="100000" y="90000"/>
                                    </p:animScale>
                                    <p:animScale>
                                      <p:cBhvr>
                                        <p:cTn id="68" dur="166" decel="50000">
                                          <p:stCondLst>
                                            <p:cond delay="1668"/>
                                          </p:stCondLst>
                                        </p:cTn>
                                        <p:tgtEl>
                                          <p:spTgt spid="30"/>
                                        </p:tgtEl>
                                      </p:cBhvr>
                                      <p:to x="100000" y="100000"/>
                                    </p:animScale>
                                    <p:animScale>
                                      <p:cBhvr>
                                        <p:cTn id="69" dur="26">
                                          <p:stCondLst>
                                            <p:cond delay="1808"/>
                                          </p:stCondLst>
                                        </p:cTn>
                                        <p:tgtEl>
                                          <p:spTgt spid="30"/>
                                        </p:tgtEl>
                                      </p:cBhvr>
                                      <p:to x="100000" y="95000"/>
                                    </p:animScale>
                                    <p:animScale>
                                      <p:cBhvr>
                                        <p:cTn id="70" dur="166" decel="50000">
                                          <p:stCondLst>
                                            <p:cond delay="1834"/>
                                          </p:stCondLst>
                                        </p:cTn>
                                        <p:tgtEl>
                                          <p:spTgt spid="3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80">
                                          <p:stCondLst>
                                            <p:cond delay="0"/>
                                          </p:stCondLst>
                                        </p:cTn>
                                        <p:tgtEl>
                                          <p:spTgt spid="25"/>
                                        </p:tgtEl>
                                      </p:cBhvr>
                                    </p:animEffect>
                                    <p:anim calcmode="lin" valueType="num">
                                      <p:cBhvr>
                                        <p:cTn id="7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1" dur="26">
                                          <p:stCondLst>
                                            <p:cond delay="650"/>
                                          </p:stCondLst>
                                        </p:cTn>
                                        <p:tgtEl>
                                          <p:spTgt spid="25"/>
                                        </p:tgtEl>
                                      </p:cBhvr>
                                      <p:to x="100000" y="60000"/>
                                    </p:animScale>
                                    <p:animScale>
                                      <p:cBhvr>
                                        <p:cTn id="82" dur="166" decel="50000">
                                          <p:stCondLst>
                                            <p:cond delay="676"/>
                                          </p:stCondLst>
                                        </p:cTn>
                                        <p:tgtEl>
                                          <p:spTgt spid="25"/>
                                        </p:tgtEl>
                                      </p:cBhvr>
                                      <p:to x="100000" y="100000"/>
                                    </p:animScale>
                                    <p:animScale>
                                      <p:cBhvr>
                                        <p:cTn id="83" dur="26">
                                          <p:stCondLst>
                                            <p:cond delay="1312"/>
                                          </p:stCondLst>
                                        </p:cTn>
                                        <p:tgtEl>
                                          <p:spTgt spid="25"/>
                                        </p:tgtEl>
                                      </p:cBhvr>
                                      <p:to x="100000" y="80000"/>
                                    </p:animScale>
                                    <p:animScale>
                                      <p:cBhvr>
                                        <p:cTn id="84" dur="166" decel="50000">
                                          <p:stCondLst>
                                            <p:cond delay="1338"/>
                                          </p:stCondLst>
                                        </p:cTn>
                                        <p:tgtEl>
                                          <p:spTgt spid="25"/>
                                        </p:tgtEl>
                                      </p:cBhvr>
                                      <p:to x="100000" y="100000"/>
                                    </p:animScale>
                                    <p:animScale>
                                      <p:cBhvr>
                                        <p:cTn id="85" dur="26">
                                          <p:stCondLst>
                                            <p:cond delay="1642"/>
                                          </p:stCondLst>
                                        </p:cTn>
                                        <p:tgtEl>
                                          <p:spTgt spid="25"/>
                                        </p:tgtEl>
                                      </p:cBhvr>
                                      <p:to x="100000" y="90000"/>
                                    </p:animScale>
                                    <p:animScale>
                                      <p:cBhvr>
                                        <p:cTn id="86" dur="166" decel="50000">
                                          <p:stCondLst>
                                            <p:cond delay="1668"/>
                                          </p:stCondLst>
                                        </p:cTn>
                                        <p:tgtEl>
                                          <p:spTgt spid="25"/>
                                        </p:tgtEl>
                                      </p:cBhvr>
                                      <p:to x="100000" y="100000"/>
                                    </p:animScale>
                                    <p:animScale>
                                      <p:cBhvr>
                                        <p:cTn id="87" dur="26">
                                          <p:stCondLst>
                                            <p:cond delay="1808"/>
                                          </p:stCondLst>
                                        </p:cTn>
                                        <p:tgtEl>
                                          <p:spTgt spid="25"/>
                                        </p:tgtEl>
                                      </p:cBhvr>
                                      <p:to x="100000" y="95000"/>
                                    </p:animScale>
                                    <p:animScale>
                                      <p:cBhvr>
                                        <p:cTn id="88" dur="166" decel="50000">
                                          <p:stCondLst>
                                            <p:cond delay="1834"/>
                                          </p:stCondLst>
                                        </p:cTn>
                                        <p:tgtEl>
                                          <p:spTgt spid="25"/>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7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down)">
                                      <p:cBhvr>
                                        <p:cTn id="105" dur="580">
                                          <p:stCondLst>
                                            <p:cond delay="0"/>
                                          </p:stCondLst>
                                        </p:cTn>
                                        <p:tgtEl>
                                          <p:spTgt spid="24"/>
                                        </p:tgtEl>
                                      </p:cBhvr>
                                    </p:animEffect>
                                    <p:anim calcmode="lin" valueType="num">
                                      <p:cBhvr>
                                        <p:cTn id="10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1" dur="26">
                                          <p:stCondLst>
                                            <p:cond delay="650"/>
                                          </p:stCondLst>
                                        </p:cTn>
                                        <p:tgtEl>
                                          <p:spTgt spid="24"/>
                                        </p:tgtEl>
                                      </p:cBhvr>
                                      <p:to x="100000" y="60000"/>
                                    </p:animScale>
                                    <p:animScale>
                                      <p:cBhvr>
                                        <p:cTn id="112" dur="166" decel="50000">
                                          <p:stCondLst>
                                            <p:cond delay="676"/>
                                          </p:stCondLst>
                                        </p:cTn>
                                        <p:tgtEl>
                                          <p:spTgt spid="24"/>
                                        </p:tgtEl>
                                      </p:cBhvr>
                                      <p:to x="100000" y="100000"/>
                                    </p:animScale>
                                    <p:animScale>
                                      <p:cBhvr>
                                        <p:cTn id="113" dur="26">
                                          <p:stCondLst>
                                            <p:cond delay="1312"/>
                                          </p:stCondLst>
                                        </p:cTn>
                                        <p:tgtEl>
                                          <p:spTgt spid="24"/>
                                        </p:tgtEl>
                                      </p:cBhvr>
                                      <p:to x="100000" y="80000"/>
                                    </p:animScale>
                                    <p:animScale>
                                      <p:cBhvr>
                                        <p:cTn id="114" dur="166" decel="50000">
                                          <p:stCondLst>
                                            <p:cond delay="1338"/>
                                          </p:stCondLst>
                                        </p:cTn>
                                        <p:tgtEl>
                                          <p:spTgt spid="24"/>
                                        </p:tgtEl>
                                      </p:cBhvr>
                                      <p:to x="100000" y="100000"/>
                                    </p:animScale>
                                    <p:animScale>
                                      <p:cBhvr>
                                        <p:cTn id="115" dur="26">
                                          <p:stCondLst>
                                            <p:cond delay="1642"/>
                                          </p:stCondLst>
                                        </p:cTn>
                                        <p:tgtEl>
                                          <p:spTgt spid="24"/>
                                        </p:tgtEl>
                                      </p:cBhvr>
                                      <p:to x="100000" y="90000"/>
                                    </p:animScale>
                                    <p:animScale>
                                      <p:cBhvr>
                                        <p:cTn id="116" dur="166" decel="50000">
                                          <p:stCondLst>
                                            <p:cond delay="1668"/>
                                          </p:stCondLst>
                                        </p:cTn>
                                        <p:tgtEl>
                                          <p:spTgt spid="24"/>
                                        </p:tgtEl>
                                      </p:cBhvr>
                                      <p:to x="100000" y="100000"/>
                                    </p:animScale>
                                    <p:animScale>
                                      <p:cBhvr>
                                        <p:cTn id="117" dur="26">
                                          <p:stCondLst>
                                            <p:cond delay="1808"/>
                                          </p:stCondLst>
                                        </p:cTn>
                                        <p:tgtEl>
                                          <p:spTgt spid="24"/>
                                        </p:tgtEl>
                                      </p:cBhvr>
                                      <p:to x="100000" y="95000"/>
                                    </p:animScale>
                                    <p:animScale>
                                      <p:cBhvr>
                                        <p:cTn id="118" dur="166" decel="50000">
                                          <p:stCondLst>
                                            <p:cond delay="1834"/>
                                          </p:stCondLst>
                                        </p:cTn>
                                        <p:tgtEl>
                                          <p:spTgt spid="2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down)">
                                      <p:cBhvr>
                                        <p:cTn id="123" dur="580">
                                          <p:stCondLst>
                                            <p:cond delay="0"/>
                                          </p:stCondLst>
                                        </p:cTn>
                                        <p:tgtEl>
                                          <p:spTgt spid="41"/>
                                        </p:tgtEl>
                                      </p:cBhvr>
                                    </p:animEffect>
                                    <p:anim calcmode="lin" valueType="num">
                                      <p:cBhvr>
                                        <p:cTn id="12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29" dur="26">
                                          <p:stCondLst>
                                            <p:cond delay="650"/>
                                          </p:stCondLst>
                                        </p:cTn>
                                        <p:tgtEl>
                                          <p:spTgt spid="41"/>
                                        </p:tgtEl>
                                      </p:cBhvr>
                                      <p:to x="100000" y="60000"/>
                                    </p:animScale>
                                    <p:animScale>
                                      <p:cBhvr>
                                        <p:cTn id="130" dur="166" decel="50000">
                                          <p:stCondLst>
                                            <p:cond delay="676"/>
                                          </p:stCondLst>
                                        </p:cTn>
                                        <p:tgtEl>
                                          <p:spTgt spid="41"/>
                                        </p:tgtEl>
                                      </p:cBhvr>
                                      <p:to x="100000" y="100000"/>
                                    </p:animScale>
                                    <p:animScale>
                                      <p:cBhvr>
                                        <p:cTn id="131" dur="26">
                                          <p:stCondLst>
                                            <p:cond delay="1312"/>
                                          </p:stCondLst>
                                        </p:cTn>
                                        <p:tgtEl>
                                          <p:spTgt spid="41"/>
                                        </p:tgtEl>
                                      </p:cBhvr>
                                      <p:to x="100000" y="80000"/>
                                    </p:animScale>
                                    <p:animScale>
                                      <p:cBhvr>
                                        <p:cTn id="132" dur="166" decel="50000">
                                          <p:stCondLst>
                                            <p:cond delay="1338"/>
                                          </p:stCondLst>
                                        </p:cTn>
                                        <p:tgtEl>
                                          <p:spTgt spid="41"/>
                                        </p:tgtEl>
                                      </p:cBhvr>
                                      <p:to x="100000" y="100000"/>
                                    </p:animScale>
                                    <p:animScale>
                                      <p:cBhvr>
                                        <p:cTn id="133" dur="26">
                                          <p:stCondLst>
                                            <p:cond delay="1642"/>
                                          </p:stCondLst>
                                        </p:cTn>
                                        <p:tgtEl>
                                          <p:spTgt spid="41"/>
                                        </p:tgtEl>
                                      </p:cBhvr>
                                      <p:to x="100000" y="90000"/>
                                    </p:animScale>
                                    <p:animScale>
                                      <p:cBhvr>
                                        <p:cTn id="134" dur="166" decel="50000">
                                          <p:stCondLst>
                                            <p:cond delay="1668"/>
                                          </p:stCondLst>
                                        </p:cTn>
                                        <p:tgtEl>
                                          <p:spTgt spid="41"/>
                                        </p:tgtEl>
                                      </p:cBhvr>
                                      <p:to x="100000" y="100000"/>
                                    </p:animScale>
                                    <p:animScale>
                                      <p:cBhvr>
                                        <p:cTn id="135" dur="26">
                                          <p:stCondLst>
                                            <p:cond delay="1808"/>
                                          </p:stCondLst>
                                        </p:cTn>
                                        <p:tgtEl>
                                          <p:spTgt spid="41"/>
                                        </p:tgtEl>
                                      </p:cBhvr>
                                      <p:to x="100000" y="95000"/>
                                    </p:animScale>
                                    <p:animScale>
                                      <p:cBhvr>
                                        <p:cTn id="136" dur="166" decel="50000">
                                          <p:stCondLst>
                                            <p:cond delay="1834"/>
                                          </p:stCondLst>
                                        </p:cTn>
                                        <p:tgtEl>
                                          <p:spTgt spid="41"/>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72"/>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1"/>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29"/>
                                        </p:tgtEl>
                                        <p:attrNameLst>
                                          <p:attrName>style.visibility</p:attrName>
                                        </p:attrNameLst>
                                      </p:cBhvr>
                                      <p:to>
                                        <p:strVal val="visible"/>
                                      </p:to>
                                    </p:set>
                                    <p:animEffect transition="in" filter="wipe(down)">
                                      <p:cBhvr>
                                        <p:cTn id="153" dur="580">
                                          <p:stCondLst>
                                            <p:cond delay="0"/>
                                          </p:stCondLst>
                                        </p:cTn>
                                        <p:tgtEl>
                                          <p:spTgt spid="29"/>
                                        </p:tgtEl>
                                      </p:cBhvr>
                                    </p:animEffect>
                                    <p:anim calcmode="lin" valueType="num">
                                      <p:cBhvr>
                                        <p:cTn id="15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9" dur="26">
                                          <p:stCondLst>
                                            <p:cond delay="650"/>
                                          </p:stCondLst>
                                        </p:cTn>
                                        <p:tgtEl>
                                          <p:spTgt spid="29"/>
                                        </p:tgtEl>
                                      </p:cBhvr>
                                      <p:to x="100000" y="60000"/>
                                    </p:animScale>
                                    <p:animScale>
                                      <p:cBhvr>
                                        <p:cTn id="160" dur="166" decel="50000">
                                          <p:stCondLst>
                                            <p:cond delay="676"/>
                                          </p:stCondLst>
                                        </p:cTn>
                                        <p:tgtEl>
                                          <p:spTgt spid="29"/>
                                        </p:tgtEl>
                                      </p:cBhvr>
                                      <p:to x="100000" y="100000"/>
                                    </p:animScale>
                                    <p:animScale>
                                      <p:cBhvr>
                                        <p:cTn id="161" dur="26">
                                          <p:stCondLst>
                                            <p:cond delay="1312"/>
                                          </p:stCondLst>
                                        </p:cTn>
                                        <p:tgtEl>
                                          <p:spTgt spid="29"/>
                                        </p:tgtEl>
                                      </p:cBhvr>
                                      <p:to x="100000" y="80000"/>
                                    </p:animScale>
                                    <p:animScale>
                                      <p:cBhvr>
                                        <p:cTn id="162" dur="166" decel="50000">
                                          <p:stCondLst>
                                            <p:cond delay="1338"/>
                                          </p:stCondLst>
                                        </p:cTn>
                                        <p:tgtEl>
                                          <p:spTgt spid="29"/>
                                        </p:tgtEl>
                                      </p:cBhvr>
                                      <p:to x="100000" y="100000"/>
                                    </p:animScale>
                                    <p:animScale>
                                      <p:cBhvr>
                                        <p:cTn id="163" dur="26">
                                          <p:stCondLst>
                                            <p:cond delay="1642"/>
                                          </p:stCondLst>
                                        </p:cTn>
                                        <p:tgtEl>
                                          <p:spTgt spid="29"/>
                                        </p:tgtEl>
                                      </p:cBhvr>
                                      <p:to x="100000" y="90000"/>
                                    </p:animScale>
                                    <p:animScale>
                                      <p:cBhvr>
                                        <p:cTn id="164" dur="166" decel="50000">
                                          <p:stCondLst>
                                            <p:cond delay="1668"/>
                                          </p:stCondLst>
                                        </p:cTn>
                                        <p:tgtEl>
                                          <p:spTgt spid="29"/>
                                        </p:tgtEl>
                                      </p:cBhvr>
                                      <p:to x="100000" y="100000"/>
                                    </p:animScale>
                                    <p:animScale>
                                      <p:cBhvr>
                                        <p:cTn id="165" dur="26">
                                          <p:stCondLst>
                                            <p:cond delay="1808"/>
                                          </p:stCondLst>
                                        </p:cTn>
                                        <p:tgtEl>
                                          <p:spTgt spid="29"/>
                                        </p:tgtEl>
                                      </p:cBhvr>
                                      <p:to x="100000" y="95000"/>
                                    </p:animScale>
                                    <p:animScale>
                                      <p:cBhvr>
                                        <p:cTn id="166" dur="166" decel="50000">
                                          <p:stCondLst>
                                            <p:cond delay="1834"/>
                                          </p:stCondLst>
                                        </p:cTn>
                                        <p:tgtEl>
                                          <p:spTgt spid="2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wipe(down)">
                                      <p:cBhvr>
                                        <p:cTn id="171" dur="580">
                                          <p:stCondLst>
                                            <p:cond delay="0"/>
                                          </p:stCondLst>
                                        </p:cTn>
                                        <p:tgtEl>
                                          <p:spTgt spid="48"/>
                                        </p:tgtEl>
                                      </p:cBhvr>
                                    </p:animEffect>
                                    <p:anim calcmode="lin" valueType="num">
                                      <p:cBhvr>
                                        <p:cTn id="1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77" dur="26">
                                          <p:stCondLst>
                                            <p:cond delay="650"/>
                                          </p:stCondLst>
                                        </p:cTn>
                                        <p:tgtEl>
                                          <p:spTgt spid="48"/>
                                        </p:tgtEl>
                                      </p:cBhvr>
                                      <p:to x="100000" y="60000"/>
                                    </p:animScale>
                                    <p:animScale>
                                      <p:cBhvr>
                                        <p:cTn id="178" dur="166" decel="50000">
                                          <p:stCondLst>
                                            <p:cond delay="676"/>
                                          </p:stCondLst>
                                        </p:cTn>
                                        <p:tgtEl>
                                          <p:spTgt spid="48"/>
                                        </p:tgtEl>
                                      </p:cBhvr>
                                      <p:to x="100000" y="100000"/>
                                    </p:animScale>
                                    <p:animScale>
                                      <p:cBhvr>
                                        <p:cTn id="179" dur="26">
                                          <p:stCondLst>
                                            <p:cond delay="1312"/>
                                          </p:stCondLst>
                                        </p:cTn>
                                        <p:tgtEl>
                                          <p:spTgt spid="48"/>
                                        </p:tgtEl>
                                      </p:cBhvr>
                                      <p:to x="100000" y="80000"/>
                                    </p:animScale>
                                    <p:animScale>
                                      <p:cBhvr>
                                        <p:cTn id="180" dur="166" decel="50000">
                                          <p:stCondLst>
                                            <p:cond delay="1338"/>
                                          </p:stCondLst>
                                        </p:cTn>
                                        <p:tgtEl>
                                          <p:spTgt spid="48"/>
                                        </p:tgtEl>
                                      </p:cBhvr>
                                      <p:to x="100000" y="100000"/>
                                    </p:animScale>
                                    <p:animScale>
                                      <p:cBhvr>
                                        <p:cTn id="181" dur="26">
                                          <p:stCondLst>
                                            <p:cond delay="1642"/>
                                          </p:stCondLst>
                                        </p:cTn>
                                        <p:tgtEl>
                                          <p:spTgt spid="48"/>
                                        </p:tgtEl>
                                      </p:cBhvr>
                                      <p:to x="100000" y="90000"/>
                                    </p:animScale>
                                    <p:animScale>
                                      <p:cBhvr>
                                        <p:cTn id="182" dur="166" decel="50000">
                                          <p:stCondLst>
                                            <p:cond delay="1668"/>
                                          </p:stCondLst>
                                        </p:cTn>
                                        <p:tgtEl>
                                          <p:spTgt spid="48"/>
                                        </p:tgtEl>
                                      </p:cBhvr>
                                      <p:to x="100000" y="100000"/>
                                    </p:animScale>
                                    <p:animScale>
                                      <p:cBhvr>
                                        <p:cTn id="183" dur="26">
                                          <p:stCondLst>
                                            <p:cond delay="1808"/>
                                          </p:stCondLst>
                                        </p:cTn>
                                        <p:tgtEl>
                                          <p:spTgt spid="48"/>
                                        </p:tgtEl>
                                      </p:cBhvr>
                                      <p:to x="100000" y="95000"/>
                                    </p:animScale>
                                    <p:animScale>
                                      <p:cBhvr>
                                        <p:cTn id="184" dur="166" decel="50000">
                                          <p:stCondLst>
                                            <p:cond delay="1834"/>
                                          </p:stCondLst>
                                        </p:cTn>
                                        <p:tgtEl>
                                          <p:spTgt spid="48"/>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73"/>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73"/>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29"/>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4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49"/>
                                        </p:tgtEl>
                                        <p:attrNameLst>
                                          <p:attrName>style.visibility</p:attrName>
                                        </p:attrNameLst>
                                      </p:cBhvr>
                                      <p:to>
                                        <p:strVal val="visible"/>
                                      </p:to>
                                    </p:set>
                                    <p:animEffect transition="in" filter="wipe(down)">
                                      <p:cBhvr>
                                        <p:cTn id="201" dur="580">
                                          <p:stCondLst>
                                            <p:cond delay="0"/>
                                          </p:stCondLst>
                                        </p:cTn>
                                        <p:tgtEl>
                                          <p:spTgt spid="49"/>
                                        </p:tgtEl>
                                      </p:cBhvr>
                                    </p:animEffect>
                                    <p:anim calcmode="lin" valueType="num">
                                      <p:cBhvr>
                                        <p:cTn id="202"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07" dur="26">
                                          <p:stCondLst>
                                            <p:cond delay="650"/>
                                          </p:stCondLst>
                                        </p:cTn>
                                        <p:tgtEl>
                                          <p:spTgt spid="49"/>
                                        </p:tgtEl>
                                      </p:cBhvr>
                                      <p:to x="100000" y="60000"/>
                                    </p:animScale>
                                    <p:animScale>
                                      <p:cBhvr>
                                        <p:cTn id="208" dur="166" decel="50000">
                                          <p:stCondLst>
                                            <p:cond delay="676"/>
                                          </p:stCondLst>
                                        </p:cTn>
                                        <p:tgtEl>
                                          <p:spTgt spid="49"/>
                                        </p:tgtEl>
                                      </p:cBhvr>
                                      <p:to x="100000" y="100000"/>
                                    </p:animScale>
                                    <p:animScale>
                                      <p:cBhvr>
                                        <p:cTn id="209" dur="26">
                                          <p:stCondLst>
                                            <p:cond delay="1312"/>
                                          </p:stCondLst>
                                        </p:cTn>
                                        <p:tgtEl>
                                          <p:spTgt spid="49"/>
                                        </p:tgtEl>
                                      </p:cBhvr>
                                      <p:to x="100000" y="80000"/>
                                    </p:animScale>
                                    <p:animScale>
                                      <p:cBhvr>
                                        <p:cTn id="210" dur="166" decel="50000">
                                          <p:stCondLst>
                                            <p:cond delay="1338"/>
                                          </p:stCondLst>
                                        </p:cTn>
                                        <p:tgtEl>
                                          <p:spTgt spid="49"/>
                                        </p:tgtEl>
                                      </p:cBhvr>
                                      <p:to x="100000" y="100000"/>
                                    </p:animScale>
                                    <p:animScale>
                                      <p:cBhvr>
                                        <p:cTn id="211" dur="26">
                                          <p:stCondLst>
                                            <p:cond delay="1642"/>
                                          </p:stCondLst>
                                        </p:cTn>
                                        <p:tgtEl>
                                          <p:spTgt spid="49"/>
                                        </p:tgtEl>
                                      </p:cBhvr>
                                      <p:to x="100000" y="90000"/>
                                    </p:animScale>
                                    <p:animScale>
                                      <p:cBhvr>
                                        <p:cTn id="212" dur="166" decel="50000">
                                          <p:stCondLst>
                                            <p:cond delay="1668"/>
                                          </p:stCondLst>
                                        </p:cTn>
                                        <p:tgtEl>
                                          <p:spTgt spid="49"/>
                                        </p:tgtEl>
                                      </p:cBhvr>
                                      <p:to x="100000" y="100000"/>
                                    </p:animScale>
                                    <p:animScale>
                                      <p:cBhvr>
                                        <p:cTn id="213" dur="26">
                                          <p:stCondLst>
                                            <p:cond delay="1808"/>
                                          </p:stCondLst>
                                        </p:cTn>
                                        <p:tgtEl>
                                          <p:spTgt spid="49"/>
                                        </p:tgtEl>
                                      </p:cBhvr>
                                      <p:to x="100000" y="95000"/>
                                    </p:animScale>
                                    <p:animScale>
                                      <p:cBhvr>
                                        <p:cTn id="214" dur="166" decel="50000">
                                          <p:stCondLst>
                                            <p:cond delay="1834"/>
                                          </p:stCondLst>
                                        </p:cTn>
                                        <p:tgtEl>
                                          <p:spTgt spid="49"/>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50"/>
                                        </p:tgtEl>
                                        <p:attrNameLst>
                                          <p:attrName>style.visibility</p:attrName>
                                        </p:attrNameLst>
                                      </p:cBhvr>
                                      <p:to>
                                        <p:strVal val="visible"/>
                                      </p:to>
                                    </p:set>
                                    <p:animEffect transition="in" filter="wipe(down)">
                                      <p:cBhvr>
                                        <p:cTn id="219" dur="580">
                                          <p:stCondLst>
                                            <p:cond delay="0"/>
                                          </p:stCondLst>
                                        </p:cTn>
                                        <p:tgtEl>
                                          <p:spTgt spid="50"/>
                                        </p:tgtEl>
                                      </p:cBhvr>
                                    </p:animEffect>
                                    <p:anim calcmode="lin" valueType="num">
                                      <p:cBhvr>
                                        <p:cTn id="22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25" dur="26">
                                          <p:stCondLst>
                                            <p:cond delay="650"/>
                                          </p:stCondLst>
                                        </p:cTn>
                                        <p:tgtEl>
                                          <p:spTgt spid="50"/>
                                        </p:tgtEl>
                                      </p:cBhvr>
                                      <p:to x="100000" y="60000"/>
                                    </p:animScale>
                                    <p:animScale>
                                      <p:cBhvr>
                                        <p:cTn id="226" dur="166" decel="50000">
                                          <p:stCondLst>
                                            <p:cond delay="676"/>
                                          </p:stCondLst>
                                        </p:cTn>
                                        <p:tgtEl>
                                          <p:spTgt spid="50"/>
                                        </p:tgtEl>
                                      </p:cBhvr>
                                      <p:to x="100000" y="100000"/>
                                    </p:animScale>
                                    <p:animScale>
                                      <p:cBhvr>
                                        <p:cTn id="227" dur="26">
                                          <p:stCondLst>
                                            <p:cond delay="1312"/>
                                          </p:stCondLst>
                                        </p:cTn>
                                        <p:tgtEl>
                                          <p:spTgt spid="50"/>
                                        </p:tgtEl>
                                      </p:cBhvr>
                                      <p:to x="100000" y="80000"/>
                                    </p:animScale>
                                    <p:animScale>
                                      <p:cBhvr>
                                        <p:cTn id="228" dur="166" decel="50000">
                                          <p:stCondLst>
                                            <p:cond delay="1338"/>
                                          </p:stCondLst>
                                        </p:cTn>
                                        <p:tgtEl>
                                          <p:spTgt spid="50"/>
                                        </p:tgtEl>
                                      </p:cBhvr>
                                      <p:to x="100000" y="100000"/>
                                    </p:animScale>
                                    <p:animScale>
                                      <p:cBhvr>
                                        <p:cTn id="229" dur="26">
                                          <p:stCondLst>
                                            <p:cond delay="1642"/>
                                          </p:stCondLst>
                                        </p:cTn>
                                        <p:tgtEl>
                                          <p:spTgt spid="50"/>
                                        </p:tgtEl>
                                      </p:cBhvr>
                                      <p:to x="100000" y="90000"/>
                                    </p:animScale>
                                    <p:animScale>
                                      <p:cBhvr>
                                        <p:cTn id="230" dur="166" decel="50000">
                                          <p:stCondLst>
                                            <p:cond delay="1668"/>
                                          </p:stCondLst>
                                        </p:cTn>
                                        <p:tgtEl>
                                          <p:spTgt spid="50"/>
                                        </p:tgtEl>
                                      </p:cBhvr>
                                      <p:to x="100000" y="100000"/>
                                    </p:animScale>
                                    <p:animScale>
                                      <p:cBhvr>
                                        <p:cTn id="231" dur="26">
                                          <p:stCondLst>
                                            <p:cond delay="1808"/>
                                          </p:stCondLst>
                                        </p:cTn>
                                        <p:tgtEl>
                                          <p:spTgt spid="50"/>
                                        </p:tgtEl>
                                      </p:cBhvr>
                                      <p:to x="100000" y="95000"/>
                                    </p:animScale>
                                    <p:animScale>
                                      <p:cBhvr>
                                        <p:cTn id="232" dur="166" decel="50000">
                                          <p:stCondLst>
                                            <p:cond delay="1834"/>
                                          </p:stCondLst>
                                        </p:cTn>
                                        <p:tgtEl>
                                          <p:spTgt spid="50"/>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74"/>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74"/>
                                        </p:tgtEl>
                                        <p:attrNameLst>
                                          <p:attrName>style.visibility</p:attrName>
                                        </p:attrNameLst>
                                      </p:cBhvr>
                                      <p:to>
                                        <p:strVal val="hidden"/>
                                      </p:to>
                                    </p:set>
                                  </p:childTnLst>
                                </p:cTn>
                              </p:par>
                              <p:par>
                                <p:cTn id="241" presetID="1" presetClass="exit" presetSubtype="0" fill="hold" nodeType="withEffect">
                                  <p:stCondLst>
                                    <p:cond delay="0"/>
                                  </p:stCondLst>
                                  <p:childTnLst>
                                    <p:set>
                                      <p:cBhvr>
                                        <p:cTn id="242" dur="1" fill="hold">
                                          <p:stCondLst>
                                            <p:cond delay="0"/>
                                          </p:stCondLst>
                                        </p:cTn>
                                        <p:tgtEl>
                                          <p:spTgt spid="49"/>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50"/>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23"/>
                                        </p:tgtEl>
                                        <p:attrNameLst>
                                          <p:attrName>style.visibility</p:attrName>
                                        </p:attrNameLst>
                                      </p:cBhvr>
                                      <p:to>
                                        <p:strVal val="visible"/>
                                      </p:to>
                                    </p:set>
                                    <p:animEffect transition="in" filter="wipe(down)">
                                      <p:cBhvr>
                                        <p:cTn id="249" dur="580">
                                          <p:stCondLst>
                                            <p:cond delay="0"/>
                                          </p:stCondLst>
                                        </p:cTn>
                                        <p:tgtEl>
                                          <p:spTgt spid="23"/>
                                        </p:tgtEl>
                                      </p:cBhvr>
                                    </p:animEffect>
                                    <p:anim calcmode="lin" valueType="num">
                                      <p:cBhvr>
                                        <p:cTn id="25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55" dur="26">
                                          <p:stCondLst>
                                            <p:cond delay="650"/>
                                          </p:stCondLst>
                                        </p:cTn>
                                        <p:tgtEl>
                                          <p:spTgt spid="23"/>
                                        </p:tgtEl>
                                      </p:cBhvr>
                                      <p:to x="100000" y="60000"/>
                                    </p:animScale>
                                    <p:animScale>
                                      <p:cBhvr>
                                        <p:cTn id="256" dur="166" decel="50000">
                                          <p:stCondLst>
                                            <p:cond delay="676"/>
                                          </p:stCondLst>
                                        </p:cTn>
                                        <p:tgtEl>
                                          <p:spTgt spid="23"/>
                                        </p:tgtEl>
                                      </p:cBhvr>
                                      <p:to x="100000" y="100000"/>
                                    </p:animScale>
                                    <p:animScale>
                                      <p:cBhvr>
                                        <p:cTn id="257" dur="26">
                                          <p:stCondLst>
                                            <p:cond delay="1312"/>
                                          </p:stCondLst>
                                        </p:cTn>
                                        <p:tgtEl>
                                          <p:spTgt spid="23"/>
                                        </p:tgtEl>
                                      </p:cBhvr>
                                      <p:to x="100000" y="80000"/>
                                    </p:animScale>
                                    <p:animScale>
                                      <p:cBhvr>
                                        <p:cTn id="258" dur="166" decel="50000">
                                          <p:stCondLst>
                                            <p:cond delay="1338"/>
                                          </p:stCondLst>
                                        </p:cTn>
                                        <p:tgtEl>
                                          <p:spTgt spid="23"/>
                                        </p:tgtEl>
                                      </p:cBhvr>
                                      <p:to x="100000" y="100000"/>
                                    </p:animScale>
                                    <p:animScale>
                                      <p:cBhvr>
                                        <p:cTn id="259" dur="26">
                                          <p:stCondLst>
                                            <p:cond delay="1642"/>
                                          </p:stCondLst>
                                        </p:cTn>
                                        <p:tgtEl>
                                          <p:spTgt spid="23"/>
                                        </p:tgtEl>
                                      </p:cBhvr>
                                      <p:to x="100000" y="90000"/>
                                    </p:animScale>
                                    <p:animScale>
                                      <p:cBhvr>
                                        <p:cTn id="260" dur="166" decel="50000">
                                          <p:stCondLst>
                                            <p:cond delay="1668"/>
                                          </p:stCondLst>
                                        </p:cTn>
                                        <p:tgtEl>
                                          <p:spTgt spid="23"/>
                                        </p:tgtEl>
                                      </p:cBhvr>
                                      <p:to x="100000" y="100000"/>
                                    </p:animScale>
                                    <p:animScale>
                                      <p:cBhvr>
                                        <p:cTn id="261" dur="26">
                                          <p:stCondLst>
                                            <p:cond delay="1808"/>
                                          </p:stCondLst>
                                        </p:cTn>
                                        <p:tgtEl>
                                          <p:spTgt spid="23"/>
                                        </p:tgtEl>
                                      </p:cBhvr>
                                      <p:to x="100000" y="95000"/>
                                    </p:animScale>
                                    <p:animScale>
                                      <p:cBhvr>
                                        <p:cTn id="262" dur="166" decel="50000">
                                          <p:stCondLst>
                                            <p:cond delay="1834"/>
                                          </p:stCondLst>
                                        </p:cTn>
                                        <p:tgtEl>
                                          <p:spTgt spid="23"/>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51"/>
                                        </p:tgtEl>
                                        <p:attrNameLst>
                                          <p:attrName>style.visibility</p:attrName>
                                        </p:attrNameLst>
                                      </p:cBhvr>
                                      <p:to>
                                        <p:strVal val="visible"/>
                                      </p:to>
                                    </p:set>
                                    <p:animEffect transition="in" filter="wipe(down)">
                                      <p:cBhvr>
                                        <p:cTn id="267" dur="580">
                                          <p:stCondLst>
                                            <p:cond delay="0"/>
                                          </p:stCondLst>
                                        </p:cTn>
                                        <p:tgtEl>
                                          <p:spTgt spid="51"/>
                                        </p:tgtEl>
                                      </p:cBhvr>
                                    </p:animEffect>
                                    <p:anim calcmode="lin" valueType="num">
                                      <p:cBhvr>
                                        <p:cTn id="26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3" dur="26">
                                          <p:stCondLst>
                                            <p:cond delay="650"/>
                                          </p:stCondLst>
                                        </p:cTn>
                                        <p:tgtEl>
                                          <p:spTgt spid="51"/>
                                        </p:tgtEl>
                                      </p:cBhvr>
                                      <p:to x="100000" y="60000"/>
                                    </p:animScale>
                                    <p:animScale>
                                      <p:cBhvr>
                                        <p:cTn id="274" dur="166" decel="50000">
                                          <p:stCondLst>
                                            <p:cond delay="676"/>
                                          </p:stCondLst>
                                        </p:cTn>
                                        <p:tgtEl>
                                          <p:spTgt spid="51"/>
                                        </p:tgtEl>
                                      </p:cBhvr>
                                      <p:to x="100000" y="100000"/>
                                    </p:animScale>
                                    <p:animScale>
                                      <p:cBhvr>
                                        <p:cTn id="275" dur="26">
                                          <p:stCondLst>
                                            <p:cond delay="1312"/>
                                          </p:stCondLst>
                                        </p:cTn>
                                        <p:tgtEl>
                                          <p:spTgt spid="51"/>
                                        </p:tgtEl>
                                      </p:cBhvr>
                                      <p:to x="100000" y="80000"/>
                                    </p:animScale>
                                    <p:animScale>
                                      <p:cBhvr>
                                        <p:cTn id="276" dur="166" decel="50000">
                                          <p:stCondLst>
                                            <p:cond delay="1338"/>
                                          </p:stCondLst>
                                        </p:cTn>
                                        <p:tgtEl>
                                          <p:spTgt spid="51"/>
                                        </p:tgtEl>
                                      </p:cBhvr>
                                      <p:to x="100000" y="100000"/>
                                    </p:animScale>
                                    <p:animScale>
                                      <p:cBhvr>
                                        <p:cTn id="277" dur="26">
                                          <p:stCondLst>
                                            <p:cond delay="1642"/>
                                          </p:stCondLst>
                                        </p:cTn>
                                        <p:tgtEl>
                                          <p:spTgt spid="51"/>
                                        </p:tgtEl>
                                      </p:cBhvr>
                                      <p:to x="100000" y="90000"/>
                                    </p:animScale>
                                    <p:animScale>
                                      <p:cBhvr>
                                        <p:cTn id="278" dur="166" decel="50000">
                                          <p:stCondLst>
                                            <p:cond delay="1668"/>
                                          </p:stCondLst>
                                        </p:cTn>
                                        <p:tgtEl>
                                          <p:spTgt spid="51"/>
                                        </p:tgtEl>
                                      </p:cBhvr>
                                      <p:to x="100000" y="100000"/>
                                    </p:animScale>
                                    <p:animScale>
                                      <p:cBhvr>
                                        <p:cTn id="279" dur="26">
                                          <p:stCondLst>
                                            <p:cond delay="1808"/>
                                          </p:stCondLst>
                                        </p:cTn>
                                        <p:tgtEl>
                                          <p:spTgt spid="51"/>
                                        </p:tgtEl>
                                      </p:cBhvr>
                                      <p:to x="100000" y="95000"/>
                                    </p:animScale>
                                    <p:animScale>
                                      <p:cBhvr>
                                        <p:cTn id="280" dur="166" decel="50000">
                                          <p:stCondLst>
                                            <p:cond delay="1834"/>
                                          </p:stCondLst>
                                        </p:cTn>
                                        <p:tgtEl>
                                          <p:spTgt spid="51"/>
                                        </p:tgtEl>
                                      </p:cBhvr>
                                      <p:to x="100000" y="100000"/>
                                    </p:animScale>
                                  </p:childTnLst>
                                </p:cTn>
                              </p:par>
                              <p:par>
                                <p:cTn id="281" presetID="1" presetClass="exit" presetSubtype="0" fill="hold" nodeType="withEffect">
                                  <p:stCondLst>
                                    <p:cond delay="0"/>
                                  </p:stCondLst>
                                  <p:childTnLst>
                                    <p:set>
                                      <p:cBhvr>
                                        <p:cTn id="282" dur="1" fill="hold">
                                          <p:stCondLst>
                                            <p:cond delay="0"/>
                                          </p:stCondLst>
                                        </p:cTn>
                                        <p:tgtEl>
                                          <p:spTgt spid="23"/>
                                        </p:tgtEl>
                                        <p:attrNameLst>
                                          <p:attrName>style.visibility</p:attrName>
                                        </p:attrNameLst>
                                      </p:cBhvr>
                                      <p:to>
                                        <p:strVal val="hidden"/>
                                      </p:to>
                                    </p:set>
                                  </p:childTnLst>
                                </p:cTn>
                              </p:par>
                            </p:childTnLst>
                          </p:cTn>
                        </p:par>
                        <p:par>
                          <p:cTn id="283" fill="hold">
                            <p:stCondLst>
                              <p:cond delay="2000"/>
                            </p:stCondLst>
                            <p:childTnLst>
                              <p:par>
                                <p:cTn id="284" presetID="1" presetClass="exit" presetSubtype="0" fill="hold" nodeType="afterEffect">
                                  <p:stCondLst>
                                    <p:cond delay="0"/>
                                  </p:stCondLst>
                                  <p:childTnLst>
                                    <p:set>
                                      <p:cBhvr>
                                        <p:cTn id="285" dur="1" fill="hold">
                                          <p:stCondLst>
                                            <p:cond delay="0"/>
                                          </p:stCondLst>
                                        </p:cTn>
                                        <p:tgtEl>
                                          <p:spTgt spid="51"/>
                                        </p:tgtEl>
                                        <p:attrNameLst>
                                          <p:attrName>style.visibility</p:attrName>
                                        </p:attrNameLst>
                                      </p:cBhvr>
                                      <p:to>
                                        <p:strVal val="hidden"/>
                                      </p:to>
                                    </p:set>
                                  </p:childTnLst>
                                </p:cTn>
                              </p:par>
                            </p:childTnLst>
                          </p:cTn>
                        </p:par>
                      </p:childTnLst>
                    </p:cTn>
                  </p:par>
                  <p:par>
                    <p:cTn id="286" fill="hold">
                      <p:stCondLst>
                        <p:cond delay="indefinite"/>
                      </p:stCondLst>
                      <p:childTnLst>
                        <p:par>
                          <p:cTn id="287" fill="hold">
                            <p:stCondLst>
                              <p:cond delay="0"/>
                            </p:stCondLst>
                            <p:childTnLst>
                              <p:par>
                                <p:cTn id="288" presetID="1" presetClass="entr" presetSubtype="0" fill="hold" grpId="0" nodeType="clickEffect">
                                  <p:stCondLst>
                                    <p:cond delay="0"/>
                                  </p:stCondLst>
                                  <p:childTnLst>
                                    <p:set>
                                      <p:cBhvr>
                                        <p:cTn id="289" dur="1" fill="hold">
                                          <p:stCondLst>
                                            <p:cond delay="0"/>
                                          </p:stCondLst>
                                        </p:cTn>
                                        <p:tgtEl>
                                          <p:spTgt spid="75"/>
                                        </p:tgtEl>
                                        <p:attrNameLst>
                                          <p:attrName>style.visibility</p:attrName>
                                        </p:attrNameLst>
                                      </p:cBhvr>
                                      <p:to>
                                        <p:strVal val="visible"/>
                                      </p:to>
                                    </p:set>
                                  </p:childTnLst>
                                </p:cTn>
                              </p:par>
                            </p:childTnLst>
                          </p:cTn>
                        </p:par>
                      </p:childTnLst>
                    </p:cTn>
                  </p:par>
                  <p:par>
                    <p:cTn id="290" fill="hold">
                      <p:stCondLst>
                        <p:cond delay="indefinite"/>
                      </p:stCondLst>
                      <p:childTnLst>
                        <p:par>
                          <p:cTn id="291" fill="hold">
                            <p:stCondLst>
                              <p:cond delay="0"/>
                            </p:stCondLst>
                            <p:childTnLst>
                              <p:par>
                                <p:cTn id="292" presetID="1" presetClass="exit" presetSubtype="0" fill="hold" grpId="1" nodeType="clickEffect">
                                  <p:stCondLst>
                                    <p:cond delay="0"/>
                                  </p:stCondLst>
                                  <p:childTnLst>
                                    <p:set>
                                      <p:cBhvr>
                                        <p:cTn id="293"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p:bldP spid="42" grpId="1"/>
      <p:bldP spid="71" grpId="0"/>
      <p:bldP spid="71" grpId="1"/>
      <p:bldP spid="72" grpId="0"/>
      <p:bldP spid="72" grpId="1"/>
      <p:bldP spid="73" grpId="0"/>
      <p:bldP spid="73" grpId="1"/>
      <p:bldP spid="74" grpId="0"/>
      <p:bldP spid="74" grpId="1"/>
      <p:bldP spid="75" grpId="0"/>
      <p:bldP spid="7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Rectangle: Rounded Corners 19">
            <a:extLst>
              <a:ext uri="{FF2B5EF4-FFF2-40B4-BE49-F238E27FC236}">
                <a16:creationId xmlns:a16="http://schemas.microsoft.com/office/drawing/2014/main" id="{19C1CDBC-3328-4482-8397-2CC9959B3B3E}"/>
              </a:ext>
            </a:extLst>
          </p:cNvPr>
          <p:cNvSpPr/>
          <p:nvPr/>
        </p:nvSpPr>
        <p:spPr>
          <a:xfrm>
            <a:off x="432907" y="912106"/>
            <a:ext cx="5348096"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0096" y="24483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667103" y="24321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2676492"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5464443" y="24346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2676493"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2667103" y="240727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2579" y="2417067"/>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nvGraphicFramePr>
        <p:xfrm>
          <a:off x="1761809" y="3237070"/>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nvGraphicFramePr>
        <p:xfrm>
          <a:off x="4096742" y="3281821"/>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see/watch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listen 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5481933" y="244147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644541" y="106454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5464443" y="24620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7459" y="242399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6457" y="243140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459173" y="24643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E36BE0F7-5EED-4E94-BF82-77B73346CAD8}"/>
              </a:ext>
            </a:extLst>
          </p:cNvPr>
          <p:cNvSpPr txBox="1"/>
          <p:nvPr/>
        </p:nvSpPr>
        <p:spPr>
          <a:xfrm>
            <a:off x="644541" y="1065080"/>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08906DE5-2273-4D16-8A41-80BAD59CB66B}"/>
              </a:ext>
            </a:extLst>
          </p:cNvPr>
          <p:cNvSpPr txBox="1"/>
          <p:nvPr/>
        </p:nvSpPr>
        <p:spPr>
          <a:xfrm>
            <a:off x="639856" y="995132"/>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7F24F059-715A-43DD-AF0C-C71CBE30A0BE}"/>
              </a:ext>
            </a:extLst>
          </p:cNvPr>
          <p:cNvSpPr txBox="1"/>
          <p:nvPr/>
        </p:nvSpPr>
        <p:spPr>
          <a:xfrm>
            <a:off x="601115" y="1029508"/>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639856" y="1015383"/>
            <a:ext cx="6384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a:t>
            </a:r>
          </a:p>
        </p:txBody>
      </p:sp>
      <p:sp>
        <p:nvSpPr>
          <p:cNvPr id="75" name="TextBox 74">
            <a:extLst>
              <a:ext uri="{FF2B5EF4-FFF2-40B4-BE49-F238E27FC236}">
                <a16:creationId xmlns:a16="http://schemas.microsoft.com/office/drawing/2014/main" id="{0EDBDA95-AE84-4E06-963F-FFFF86BD971F}"/>
              </a:ext>
            </a:extLst>
          </p:cNvPr>
          <p:cNvSpPr txBox="1"/>
          <p:nvPr/>
        </p:nvSpPr>
        <p:spPr>
          <a:xfrm>
            <a:off x="599960" y="1025170"/>
            <a:ext cx="7076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J’aime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4104815250"/>
              </p:ext>
            </p:extLst>
          </p:nvPr>
        </p:nvGraphicFramePr>
        <p:xfrm>
          <a:off x="7325151" y="2118267"/>
          <a:ext cx="4749706" cy="4555755"/>
        </p:xfrm>
        <a:graphic>
          <a:graphicData uri="http://schemas.openxmlformats.org/drawingml/2006/table">
            <a:tbl>
              <a:tblPr firstRow="1" bandRow="1">
                <a:tableStyleId>{5940675A-B579-460E-94D1-54222C63F5DA}</a:tableStyleId>
              </a:tblPr>
              <a:tblGrid>
                <a:gridCol w="4749706">
                  <a:extLst>
                    <a:ext uri="{9D8B030D-6E8A-4147-A177-3AD203B41FA5}">
                      <a16:colId xmlns:a16="http://schemas.microsoft.com/office/drawing/2014/main" val="235493584"/>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serious film</a:t>
                      </a:r>
                    </a:p>
                  </a:txBody>
                  <a:tcPr>
                    <a:solidFill>
                      <a:srgbClr val="FFE7FF"/>
                    </a:solidFill>
                  </a:tcPr>
                </a:tc>
                <a:extLst>
                  <a:ext uri="{0D108BD9-81ED-4DB2-BD59-A6C34878D82A}">
                    <a16:rowId xmlns:a16="http://schemas.microsoft.com/office/drawing/2014/main" val="1437614341"/>
                  </a:ext>
                </a:extLst>
              </a:tr>
              <a:tr h="506195">
                <a:tc>
                  <a:txBody>
                    <a:bodyPr/>
                    <a:lstStyle/>
                    <a:p>
                      <a:pPr algn="ctr"/>
                      <a:r>
                        <a:rPr lang="en-GB" sz="2400" b="0" dirty="0">
                          <a:solidFill>
                            <a:srgbClr val="002060"/>
                          </a:solidFill>
                          <a:latin typeface="Century Gothic" panose="020B0502020202020204" pitchFamily="34" charset="0"/>
                        </a:rPr>
                        <a:t>[a] fast car</a:t>
                      </a:r>
                    </a:p>
                  </a:txBody>
                  <a:tcPr>
                    <a:solidFill>
                      <a:srgbClr val="FFE7FF"/>
                    </a:solidFill>
                  </a:tcPr>
                </a:tc>
                <a:extLst>
                  <a:ext uri="{0D108BD9-81ED-4DB2-BD59-A6C34878D82A}">
                    <a16:rowId xmlns:a16="http://schemas.microsoft.com/office/drawing/2014/main" val="2384631041"/>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English song</a:t>
                      </a:r>
                    </a:p>
                  </a:txBody>
                  <a:tcPr>
                    <a:solidFill>
                      <a:srgbClr val="FFE7FF"/>
                    </a:solidFill>
                  </a:tcPr>
                </a:tc>
                <a:extLst>
                  <a:ext uri="{0D108BD9-81ED-4DB2-BD59-A6C34878D82A}">
                    <a16:rowId xmlns:a16="http://schemas.microsoft.com/office/drawing/2014/main" val="586193281"/>
                  </a:ext>
                </a:extLst>
              </a:tr>
              <a:tr h="506195">
                <a:tc>
                  <a:txBody>
                    <a:bodyPr/>
                    <a:lstStyle/>
                    <a:p>
                      <a:pPr algn="ctr"/>
                      <a:r>
                        <a:rPr lang="en-GB" sz="2400" b="0" dirty="0">
                          <a:solidFill>
                            <a:srgbClr val="002060"/>
                          </a:solidFill>
                          <a:latin typeface="Century Gothic" panose="020B0502020202020204" pitchFamily="34" charset="0"/>
                        </a:rPr>
                        <a:t>[a] different book</a:t>
                      </a:r>
                    </a:p>
                  </a:txBody>
                  <a:tcPr>
                    <a:solidFill>
                      <a:srgbClr val="FFE7FF"/>
                    </a:solidFill>
                  </a:tcPr>
                </a:tc>
                <a:extLst>
                  <a:ext uri="{0D108BD9-81ED-4DB2-BD59-A6C34878D82A}">
                    <a16:rowId xmlns:a16="http://schemas.microsoft.com/office/drawing/2014/main" val="2445859099"/>
                  </a:ext>
                </a:extLst>
              </a:tr>
              <a:tr h="506195">
                <a:tc>
                  <a:txBody>
                    <a:bodyPr/>
                    <a:lstStyle/>
                    <a:p>
                      <a:pPr algn="ctr"/>
                      <a:r>
                        <a:rPr lang="en-GB" sz="2400" b="0" dirty="0">
                          <a:solidFill>
                            <a:srgbClr val="002060"/>
                          </a:solidFill>
                          <a:latin typeface="Century Gothic" panose="020B0502020202020204" pitchFamily="34" charset="0"/>
                        </a:rPr>
                        <a:t>[a] slow game</a:t>
                      </a:r>
                    </a:p>
                  </a:txBody>
                  <a:tcPr>
                    <a:solidFill>
                      <a:srgbClr val="FFE7FF"/>
                    </a:solidFill>
                  </a:tcPr>
                </a:tc>
                <a:extLst>
                  <a:ext uri="{0D108BD9-81ED-4DB2-BD59-A6C34878D82A}">
                    <a16:rowId xmlns:a16="http://schemas.microsoft.com/office/drawing/2014/main" val="4054216978"/>
                  </a:ext>
                </a:extLst>
              </a:tr>
              <a:tr h="506195">
                <a:tc>
                  <a:txBody>
                    <a:bodyPr/>
                    <a:lstStyle/>
                    <a:p>
                      <a:pPr algn="ctr"/>
                      <a:r>
                        <a:rPr lang="en-GB" sz="2400" b="0" dirty="0">
                          <a:solidFill>
                            <a:srgbClr val="002060"/>
                          </a:solidFill>
                          <a:latin typeface="Century Gothic" panose="020B0502020202020204" pitchFamily="34" charset="0"/>
                        </a:rPr>
                        <a:t>[the] French phrase</a:t>
                      </a:r>
                    </a:p>
                  </a:txBody>
                  <a:tcPr>
                    <a:solidFill>
                      <a:srgbClr val="FFE7FF"/>
                    </a:solidFill>
                  </a:tcPr>
                </a:tc>
                <a:extLst>
                  <a:ext uri="{0D108BD9-81ED-4DB2-BD59-A6C34878D82A}">
                    <a16:rowId xmlns:a16="http://schemas.microsoft.com/office/drawing/2014/main" val="4176619971"/>
                  </a:ext>
                </a:extLst>
              </a:tr>
              <a:tr h="506195">
                <a:tc>
                  <a:txBody>
                    <a:bodyPr/>
                    <a:lstStyle/>
                    <a:p>
                      <a:pPr algn="ctr"/>
                      <a:r>
                        <a:rPr lang="en-GB" sz="2400" b="0" dirty="0">
                          <a:solidFill>
                            <a:srgbClr val="002060"/>
                          </a:solidFill>
                          <a:latin typeface="Century Gothic" panose="020B0502020202020204" pitchFamily="34" charset="0"/>
                        </a:rPr>
                        <a:t>[a] green pen</a:t>
                      </a:r>
                    </a:p>
                  </a:txBody>
                  <a:tcPr>
                    <a:solidFill>
                      <a:srgbClr val="FFE7FF"/>
                    </a:solidFill>
                  </a:tcPr>
                </a:tc>
                <a:extLst>
                  <a:ext uri="{0D108BD9-81ED-4DB2-BD59-A6C34878D82A}">
                    <a16:rowId xmlns:a16="http://schemas.microsoft.com/office/drawing/2014/main" val="314463127"/>
                  </a:ext>
                </a:extLst>
              </a:tr>
              <a:tr h="506195">
                <a:tc>
                  <a:txBody>
                    <a:bodyPr/>
                    <a:lstStyle/>
                    <a:p>
                      <a:pPr algn="ctr"/>
                      <a:r>
                        <a:rPr lang="en-GB" sz="2400" b="0" dirty="0">
                          <a:solidFill>
                            <a:srgbClr val="002060"/>
                          </a:solidFill>
                          <a:latin typeface="Century Gothic" panose="020B0502020202020204" pitchFamily="34" charset="0"/>
                        </a:rPr>
                        <a:t>[a] grey t-shirt</a:t>
                      </a:r>
                    </a:p>
                  </a:txBody>
                  <a:tcPr>
                    <a:solidFill>
                      <a:srgbClr val="FFE7FF"/>
                    </a:solidFill>
                  </a:tcPr>
                </a:tc>
                <a:extLst>
                  <a:ext uri="{0D108BD9-81ED-4DB2-BD59-A6C34878D82A}">
                    <a16:rowId xmlns:a16="http://schemas.microsoft.com/office/drawing/2014/main" val="2807654773"/>
                  </a:ext>
                </a:extLst>
              </a:tr>
              <a:tr h="506195">
                <a:tc>
                  <a:txBody>
                    <a:bodyPr/>
                    <a:lstStyle/>
                    <a:p>
                      <a:pPr algn="ctr"/>
                      <a:r>
                        <a:rPr lang="en-GB" sz="2400" b="0" dirty="0">
                          <a:solidFill>
                            <a:srgbClr val="002060"/>
                          </a:solidFill>
                          <a:latin typeface="Century Gothic" panose="020B0502020202020204" pitchFamily="34" charset="0"/>
                        </a:rPr>
                        <a:t>[the] funny dog</a:t>
                      </a:r>
                    </a:p>
                  </a:txBody>
                  <a:tcPr>
                    <a:solidFill>
                      <a:srgbClr val="FFE7FF"/>
                    </a:solidFill>
                  </a:tcPr>
                </a:tc>
                <a:extLst>
                  <a:ext uri="{0D108BD9-81ED-4DB2-BD59-A6C34878D82A}">
                    <a16:rowId xmlns:a16="http://schemas.microsoft.com/office/drawing/2014/main" val="547534526"/>
                  </a:ext>
                </a:extLst>
              </a:tr>
            </a:tbl>
          </a:graphicData>
        </a:graphic>
      </p:graphicFrame>
      <p:sp>
        <p:nvSpPr>
          <p:cNvPr id="34" name="Title 2">
            <a:extLst>
              <a:ext uri="{FF2B5EF4-FFF2-40B4-BE49-F238E27FC236}">
                <a16:creationId xmlns:a16="http://schemas.microsoft.com/office/drawing/2014/main" id="{DF2F7AEF-EEE9-48E7-84D4-CE993B9B9AB0}"/>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5" name="Picture 34" descr="Icon&#10;&#10;Description automatically generated">
            <a:extLst>
              <a:ext uri="{FF2B5EF4-FFF2-40B4-BE49-F238E27FC236}">
                <a16:creationId xmlns:a16="http://schemas.microsoft.com/office/drawing/2014/main" id="{D8D1A010-C98F-4EA9-A740-5CA8AAB460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pic>
        <p:nvPicPr>
          <p:cNvPr id="36" name="Picture 35" descr="A picture containing doll&#10;&#10;Description automatically generated">
            <a:extLst>
              <a:ext uri="{FF2B5EF4-FFF2-40B4-BE49-F238E27FC236}">
                <a16:creationId xmlns:a16="http://schemas.microsoft.com/office/drawing/2014/main" id="{1356A10C-0F28-4A4D-A5EA-325489FC18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7788" y="4305833"/>
            <a:ext cx="1568117" cy="2452394"/>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99F29D0C-7429-4108-B8C6-4F233DD509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140" y="2851484"/>
            <a:ext cx="1338679" cy="3878016"/>
          </a:xfrm>
          <a:prstGeom prst="rect">
            <a:avLst/>
          </a:prstGeom>
        </p:spPr>
      </p:pic>
      <p:pic>
        <p:nvPicPr>
          <p:cNvPr id="38" name="Graphic 37" descr="Teacher">
            <a:extLst>
              <a:ext uri="{FF2B5EF4-FFF2-40B4-BE49-F238E27FC236}">
                <a16:creationId xmlns:a16="http://schemas.microsoft.com/office/drawing/2014/main" id="{E856B80B-8B3E-4708-AEC3-AB96A6163E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51183" y="-9091"/>
            <a:ext cx="914400" cy="914400"/>
          </a:xfrm>
          <a:prstGeom prst="rect">
            <a:avLst/>
          </a:prstGeom>
        </p:spPr>
      </p:pic>
      <p:sp>
        <p:nvSpPr>
          <p:cNvPr id="40" name="Speech Bubble: Rectangle with Corners Rounded 39">
            <a:extLst>
              <a:ext uri="{FF2B5EF4-FFF2-40B4-BE49-F238E27FC236}">
                <a16:creationId xmlns:a16="http://schemas.microsoft.com/office/drawing/2014/main" id="{97EF2F1F-745D-496A-9B93-6B9395DE7234}"/>
              </a:ext>
            </a:extLst>
          </p:cNvPr>
          <p:cNvSpPr/>
          <p:nvPr/>
        </p:nvSpPr>
        <p:spPr>
          <a:xfrm>
            <a:off x="3645973" y="152696"/>
            <a:ext cx="2843879" cy="396360"/>
          </a:xfrm>
          <a:prstGeom prst="wedgeRoundRectCallout">
            <a:avLst>
              <a:gd name="adj1" fmla="val -55183"/>
              <a:gd name="adj2" fmla="val 2333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3692375" y="98515"/>
            <a:ext cx="27510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7654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80">
                                          <p:stCondLst>
                                            <p:cond delay="0"/>
                                          </p:stCondLst>
                                        </p:cTn>
                                        <p:tgtEl>
                                          <p:spTgt spid="30"/>
                                        </p:tgtEl>
                                      </p:cBhvr>
                                    </p:animEffect>
                                    <p:anim calcmode="lin" valueType="num">
                                      <p:cBhvr>
                                        <p:cTn id="5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3" dur="26">
                                          <p:stCondLst>
                                            <p:cond delay="650"/>
                                          </p:stCondLst>
                                        </p:cTn>
                                        <p:tgtEl>
                                          <p:spTgt spid="30"/>
                                        </p:tgtEl>
                                      </p:cBhvr>
                                      <p:to x="100000" y="60000"/>
                                    </p:animScale>
                                    <p:animScale>
                                      <p:cBhvr>
                                        <p:cTn id="64" dur="166" decel="50000">
                                          <p:stCondLst>
                                            <p:cond delay="676"/>
                                          </p:stCondLst>
                                        </p:cTn>
                                        <p:tgtEl>
                                          <p:spTgt spid="30"/>
                                        </p:tgtEl>
                                      </p:cBhvr>
                                      <p:to x="100000" y="100000"/>
                                    </p:animScale>
                                    <p:animScale>
                                      <p:cBhvr>
                                        <p:cTn id="65" dur="26">
                                          <p:stCondLst>
                                            <p:cond delay="1312"/>
                                          </p:stCondLst>
                                        </p:cTn>
                                        <p:tgtEl>
                                          <p:spTgt spid="30"/>
                                        </p:tgtEl>
                                      </p:cBhvr>
                                      <p:to x="100000" y="80000"/>
                                    </p:animScale>
                                    <p:animScale>
                                      <p:cBhvr>
                                        <p:cTn id="66" dur="166" decel="50000">
                                          <p:stCondLst>
                                            <p:cond delay="1338"/>
                                          </p:stCondLst>
                                        </p:cTn>
                                        <p:tgtEl>
                                          <p:spTgt spid="30"/>
                                        </p:tgtEl>
                                      </p:cBhvr>
                                      <p:to x="100000" y="100000"/>
                                    </p:animScale>
                                    <p:animScale>
                                      <p:cBhvr>
                                        <p:cTn id="67" dur="26">
                                          <p:stCondLst>
                                            <p:cond delay="1642"/>
                                          </p:stCondLst>
                                        </p:cTn>
                                        <p:tgtEl>
                                          <p:spTgt spid="30"/>
                                        </p:tgtEl>
                                      </p:cBhvr>
                                      <p:to x="100000" y="90000"/>
                                    </p:animScale>
                                    <p:animScale>
                                      <p:cBhvr>
                                        <p:cTn id="68" dur="166" decel="50000">
                                          <p:stCondLst>
                                            <p:cond delay="1668"/>
                                          </p:stCondLst>
                                        </p:cTn>
                                        <p:tgtEl>
                                          <p:spTgt spid="30"/>
                                        </p:tgtEl>
                                      </p:cBhvr>
                                      <p:to x="100000" y="100000"/>
                                    </p:animScale>
                                    <p:animScale>
                                      <p:cBhvr>
                                        <p:cTn id="69" dur="26">
                                          <p:stCondLst>
                                            <p:cond delay="1808"/>
                                          </p:stCondLst>
                                        </p:cTn>
                                        <p:tgtEl>
                                          <p:spTgt spid="30"/>
                                        </p:tgtEl>
                                      </p:cBhvr>
                                      <p:to x="100000" y="95000"/>
                                    </p:animScale>
                                    <p:animScale>
                                      <p:cBhvr>
                                        <p:cTn id="70" dur="166" decel="50000">
                                          <p:stCondLst>
                                            <p:cond delay="1834"/>
                                          </p:stCondLst>
                                        </p:cTn>
                                        <p:tgtEl>
                                          <p:spTgt spid="3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80">
                                          <p:stCondLst>
                                            <p:cond delay="0"/>
                                          </p:stCondLst>
                                        </p:cTn>
                                        <p:tgtEl>
                                          <p:spTgt spid="25"/>
                                        </p:tgtEl>
                                      </p:cBhvr>
                                    </p:animEffect>
                                    <p:anim calcmode="lin" valueType="num">
                                      <p:cBhvr>
                                        <p:cTn id="7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1" dur="26">
                                          <p:stCondLst>
                                            <p:cond delay="650"/>
                                          </p:stCondLst>
                                        </p:cTn>
                                        <p:tgtEl>
                                          <p:spTgt spid="25"/>
                                        </p:tgtEl>
                                      </p:cBhvr>
                                      <p:to x="100000" y="60000"/>
                                    </p:animScale>
                                    <p:animScale>
                                      <p:cBhvr>
                                        <p:cTn id="82" dur="166" decel="50000">
                                          <p:stCondLst>
                                            <p:cond delay="676"/>
                                          </p:stCondLst>
                                        </p:cTn>
                                        <p:tgtEl>
                                          <p:spTgt spid="25"/>
                                        </p:tgtEl>
                                      </p:cBhvr>
                                      <p:to x="100000" y="100000"/>
                                    </p:animScale>
                                    <p:animScale>
                                      <p:cBhvr>
                                        <p:cTn id="83" dur="26">
                                          <p:stCondLst>
                                            <p:cond delay="1312"/>
                                          </p:stCondLst>
                                        </p:cTn>
                                        <p:tgtEl>
                                          <p:spTgt spid="25"/>
                                        </p:tgtEl>
                                      </p:cBhvr>
                                      <p:to x="100000" y="80000"/>
                                    </p:animScale>
                                    <p:animScale>
                                      <p:cBhvr>
                                        <p:cTn id="84" dur="166" decel="50000">
                                          <p:stCondLst>
                                            <p:cond delay="1338"/>
                                          </p:stCondLst>
                                        </p:cTn>
                                        <p:tgtEl>
                                          <p:spTgt spid="25"/>
                                        </p:tgtEl>
                                      </p:cBhvr>
                                      <p:to x="100000" y="100000"/>
                                    </p:animScale>
                                    <p:animScale>
                                      <p:cBhvr>
                                        <p:cTn id="85" dur="26">
                                          <p:stCondLst>
                                            <p:cond delay="1642"/>
                                          </p:stCondLst>
                                        </p:cTn>
                                        <p:tgtEl>
                                          <p:spTgt spid="25"/>
                                        </p:tgtEl>
                                      </p:cBhvr>
                                      <p:to x="100000" y="90000"/>
                                    </p:animScale>
                                    <p:animScale>
                                      <p:cBhvr>
                                        <p:cTn id="86" dur="166" decel="50000">
                                          <p:stCondLst>
                                            <p:cond delay="1668"/>
                                          </p:stCondLst>
                                        </p:cTn>
                                        <p:tgtEl>
                                          <p:spTgt spid="25"/>
                                        </p:tgtEl>
                                      </p:cBhvr>
                                      <p:to x="100000" y="100000"/>
                                    </p:animScale>
                                    <p:animScale>
                                      <p:cBhvr>
                                        <p:cTn id="87" dur="26">
                                          <p:stCondLst>
                                            <p:cond delay="1808"/>
                                          </p:stCondLst>
                                        </p:cTn>
                                        <p:tgtEl>
                                          <p:spTgt spid="25"/>
                                        </p:tgtEl>
                                      </p:cBhvr>
                                      <p:to x="100000" y="95000"/>
                                    </p:animScale>
                                    <p:animScale>
                                      <p:cBhvr>
                                        <p:cTn id="88" dur="166" decel="50000">
                                          <p:stCondLst>
                                            <p:cond delay="1834"/>
                                          </p:stCondLst>
                                        </p:cTn>
                                        <p:tgtEl>
                                          <p:spTgt spid="25"/>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7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down)">
                                      <p:cBhvr>
                                        <p:cTn id="105" dur="580">
                                          <p:stCondLst>
                                            <p:cond delay="0"/>
                                          </p:stCondLst>
                                        </p:cTn>
                                        <p:tgtEl>
                                          <p:spTgt spid="24"/>
                                        </p:tgtEl>
                                      </p:cBhvr>
                                    </p:animEffect>
                                    <p:anim calcmode="lin" valueType="num">
                                      <p:cBhvr>
                                        <p:cTn id="10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1" dur="26">
                                          <p:stCondLst>
                                            <p:cond delay="650"/>
                                          </p:stCondLst>
                                        </p:cTn>
                                        <p:tgtEl>
                                          <p:spTgt spid="24"/>
                                        </p:tgtEl>
                                      </p:cBhvr>
                                      <p:to x="100000" y="60000"/>
                                    </p:animScale>
                                    <p:animScale>
                                      <p:cBhvr>
                                        <p:cTn id="112" dur="166" decel="50000">
                                          <p:stCondLst>
                                            <p:cond delay="676"/>
                                          </p:stCondLst>
                                        </p:cTn>
                                        <p:tgtEl>
                                          <p:spTgt spid="24"/>
                                        </p:tgtEl>
                                      </p:cBhvr>
                                      <p:to x="100000" y="100000"/>
                                    </p:animScale>
                                    <p:animScale>
                                      <p:cBhvr>
                                        <p:cTn id="113" dur="26">
                                          <p:stCondLst>
                                            <p:cond delay="1312"/>
                                          </p:stCondLst>
                                        </p:cTn>
                                        <p:tgtEl>
                                          <p:spTgt spid="24"/>
                                        </p:tgtEl>
                                      </p:cBhvr>
                                      <p:to x="100000" y="80000"/>
                                    </p:animScale>
                                    <p:animScale>
                                      <p:cBhvr>
                                        <p:cTn id="114" dur="166" decel="50000">
                                          <p:stCondLst>
                                            <p:cond delay="1338"/>
                                          </p:stCondLst>
                                        </p:cTn>
                                        <p:tgtEl>
                                          <p:spTgt spid="24"/>
                                        </p:tgtEl>
                                      </p:cBhvr>
                                      <p:to x="100000" y="100000"/>
                                    </p:animScale>
                                    <p:animScale>
                                      <p:cBhvr>
                                        <p:cTn id="115" dur="26">
                                          <p:stCondLst>
                                            <p:cond delay="1642"/>
                                          </p:stCondLst>
                                        </p:cTn>
                                        <p:tgtEl>
                                          <p:spTgt spid="24"/>
                                        </p:tgtEl>
                                      </p:cBhvr>
                                      <p:to x="100000" y="90000"/>
                                    </p:animScale>
                                    <p:animScale>
                                      <p:cBhvr>
                                        <p:cTn id="116" dur="166" decel="50000">
                                          <p:stCondLst>
                                            <p:cond delay="1668"/>
                                          </p:stCondLst>
                                        </p:cTn>
                                        <p:tgtEl>
                                          <p:spTgt spid="24"/>
                                        </p:tgtEl>
                                      </p:cBhvr>
                                      <p:to x="100000" y="100000"/>
                                    </p:animScale>
                                    <p:animScale>
                                      <p:cBhvr>
                                        <p:cTn id="117" dur="26">
                                          <p:stCondLst>
                                            <p:cond delay="1808"/>
                                          </p:stCondLst>
                                        </p:cTn>
                                        <p:tgtEl>
                                          <p:spTgt spid="24"/>
                                        </p:tgtEl>
                                      </p:cBhvr>
                                      <p:to x="100000" y="95000"/>
                                    </p:animScale>
                                    <p:animScale>
                                      <p:cBhvr>
                                        <p:cTn id="118" dur="166" decel="50000">
                                          <p:stCondLst>
                                            <p:cond delay="1834"/>
                                          </p:stCondLst>
                                        </p:cTn>
                                        <p:tgtEl>
                                          <p:spTgt spid="2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down)">
                                      <p:cBhvr>
                                        <p:cTn id="123" dur="580">
                                          <p:stCondLst>
                                            <p:cond delay="0"/>
                                          </p:stCondLst>
                                        </p:cTn>
                                        <p:tgtEl>
                                          <p:spTgt spid="41"/>
                                        </p:tgtEl>
                                      </p:cBhvr>
                                    </p:animEffect>
                                    <p:anim calcmode="lin" valueType="num">
                                      <p:cBhvr>
                                        <p:cTn id="12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29" dur="26">
                                          <p:stCondLst>
                                            <p:cond delay="650"/>
                                          </p:stCondLst>
                                        </p:cTn>
                                        <p:tgtEl>
                                          <p:spTgt spid="41"/>
                                        </p:tgtEl>
                                      </p:cBhvr>
                                      <p:to x="100000" y="60000"/>
                                    </p:animScale>
                                    <p:animScale>
                                      <p:cBhvr>
                                        <p:cTn id="130" dur="166" decel="50000">
                                          <p:stCondLst>
                                            <p:cond delay="676"/>
                                          </p:stCondLst>
                                        </p:cTn>
                                        <p:tgtEl>
                                          <p:spTgt spid="41"/>
                                        </p:tgtEl>
                                      </p:cBhvr>
                                      <p:to x="100000" y="100000"/>
                                    </p:animScale>
                                    <p:animScale>
                                      <p:cBhvr>
                                        <p:cTn id="131" dur="26">
                                          <p:stCondLst>
                                            <p:cond delay="1312"/>
                                          </p:stCondLst>
                                        </p:cTn>
                                        <p:tgtEl>
                                          <p:spTgt spid="41"/>
                                        </p:tgtEl>
                                      </p:cBhvr>
                                      <p:to x="100000" y="80000"/>
                                    </p:animScale>
                                    <p:animScale>
                                      <p:cBhvr>
                                        <p:cTn id="132" dur="166" decel="50000">
                                          <p:stCondLst>
                                            <p:cond delay="1338"/>
                                          </p:stCondLst>
                                        </p:cTn>
                                        <p:tgtEl>
                                          <p:spTgt spid="41"/>
                                        </p:tgtEl>
                                      </p:cBhvr>
                                      <p:to x="100000" y="100000"/>
                                    </p:animScale>
                                    <p:animScale>
                                      <p:cBhvr>
                                        <p:cTn id="133" dur="26">
                                          <p:stCondLst>
                                            <p:cond delay="1642"/>
                                          </p:stCondLst>
                                        </p:cTn>
                                        <p:tgtEl>
                                          <p:spTgt spid="41"/>
                                        </p:tgtEl>
                                      </p:cBhvr>
                                      <p:to x="100000" y="90000"/>
                                    </p:animScale>
                                    <p:animScale>
                                      <p:cBhvr>
                                        <p:cTn id="134" dur="166" decel="50000">
                                          <p:stCondLst>
                                            <p:cond delay="1668"/>
                                          </p:stCondLst>
                                        </p:cTn>
                                        <p:tgtEl>
                                          <p:spTgt spid="41"/>
                                        </p:tgtEl>
                                      </p:cBhvr>
                                      <p:to x="100000" y="100000"/>
                                    </p:animScale>
                                    <p:animScale>
                                      <p:cBhvr>
                                        <p:cTn id="135" dur="26">
                                          <p:stCondLst>
                                            <p:cond delay="1808"/>
                                          </p:stCondLst>
                                        </p:cTn>
                                        <p:tgtEl>
                                          <p:spTgt spid="41"/>
                                        </p:tgtEl>
                                      </p:cBhvr>
                                      <p:to x="100000" y="95000"/>
                                    </p:animScale>
                                    <p:animScale>
                                      <p:cBhvr>
                                        <p:cTn id="136" dur="166" decel="50000">
                                          <p:stCondLst>
                                            <p:cond delay="1834"/>
                                          </p:stCondLst>
                                        </p:cTn>
                                        <p:tgtEl>
                                          <p:spTgt spid="41"/>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72"/>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1"/>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29"/>
                                        </p:tgtEl>
                                        <p:attrNameLst>
                                          <p:attrName>style.visibility</p:attrName>
                                        </p:attrNameLst>
                                      </p:cBhvr>
                                      <p:to>
                                        <p:strVal val="visible"/>
                                      </p:to>
                                    </p:set>
                                    <p:animEffect transition="in" filter="wipe(down)">
                                      <p:cBhvr>
                                        <p:cTn id="153" dur="580">
                                          <p:stCondLst>
                                            <p:cond delay="0"/>
                                          </p:stCondLst>
                                        </p:cTn>
                                        <p:tgtEl>
                                          <p:spTgt spid="29"/>
                                        </p:tgtEl>
                                      </p:cBhvr>
                                    </p:animEffect>
                                    <p:anim calcmode="lin" valueType="num">
                                      <p:cBhvr>
                                        <p:cTn id="15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9" dur="26">
                                          <p:stCondLst>
                                            <p:cond delay="650"/>
                                          </p:stCondLst>
                                        </p:cTn>
                                        <p:tgtEl>
                                          <p:spTgt spid="29"/>
                                        </p:tgtEl>
                                      </p:cBhvr>
                                      <p:to x="100000" y="60000"/>
                                    </p:animScale>
                                    <p:animScale>
                                      <p:cBhvr>
                                        <p:cTn id="160" dur="166" decel="50000">
                                          <p:stCondLst>
                                            <p:cond delay="676"/>
                                          </p:stCondLst>
                                        </p:cTn>
                                        <p:tgtEl>
                                          <p:spTgt spid="29"/>
                                        </p:tgtEl>
                                      </p:cBhvr>
                                      <p:to x="100000" y="100000"/>
                                    </p:animScale>
                                    <p:animScale>
                                      <p:cBhvr>
                                        <p:cTn id="161" dur="26">
                                          <p:stCondLst>
                                            <p:cond delay="1312"/>
                                          </p:stCondLst>
                                        </p:cTn>
                                        <p:tgtEl>
                                          <p:spTgt spid="29"/>
                                        </p:tgtEl>
                                      </p:cBhvr>
                                      <p:to x="100000" y="80000"/>
                                    </p:animScale>
                                    <p:animScale>
                                      <p:cBhvr>
                                        <p:cTn id="162" dur="166" decel="50000">
                                          <p:stCondLst>
                                            <p:cond delay="1338"/>
                                          </p:stCondLst>
                                        </p:cTn>
                                        <p:tgtEl>
                                          <p:spTgt spid="29"/>
                                        </p:tgtEl>
                                      </p:cBhvr>
                                      <p:to x="100000" y="100000"/>
                                    </p:animScale>
                                    <p:animScale>
                                      <p:cBhvr>
                                        <p:cTn id="163" dur="26">
                                          <p:stCondLst>
                                            <p:cond delay="1642"/>
                                          </p:stCondLst>
                                        </p:cTn>
                                        <p:tgtEl>
                                          <p:spTgt spid="29"/>
                                        </p:tgtEl>
                                      </p:cBhvr>
                                      <p:to x="100000" y="90000"/>
                                    </p:animScale>
                                    <p:animScale>
                                      <p:cBhvr>
                                        <p:cTn id="164" dur="166" decel="50000">
                                          <p:stCondLst>
                                            <p:cond delay="1668"/>
                                          </p:stCondLst>
                                        </p:cTn>
                                        <p:tgtEl>
                                          <p:spTgt spid="29"/>
                                        </p:tgtEl>
                                      </p:cBhvr>
                                      <p:to x="100000" y="100000"/>
                                    </p:animScale>
                                    <p:animScale>
                                      <p:cBhvr>
                                        <p:cTn id="165" dur="26">
                                          <p:stCondLst>
                                            <p:cond delay="1808"/>
                                          </p:stCondLst>
                                        </p:cTn>
                                        <p:tgtEl>
                                          <p:spTgt spid="29"/>
                                        </p:tgtEl>
                                      </p:cBhvr>
                                      <p:to x="100000" y="95000"/>
                                    </p:animScale>
                                    <p:animScale>
                                      <p:cBhvr>
                                        <p:cTn id="166" dur="166" decel="50000">
                                          <p:stCondLst>
                                            <p:cond delay="1834"/>
                                          </p:stCondLst>
                                        </p:cTn>
                                        <p:tgtEl>
                                          <p:spTgt spid="2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wipe(down)">
                                      <p:cBhvr>
                                        <p:cTn id="171" dur="580">
                                          <p:stCondLst>
                                            <p:cond delay="0"/>
                                          </p:stCondLst>
                                        </p:cTn>
                                        <p:tgtEl>
                                          <p:spTgt spid="48"/>
                                        </p:tgtEl>
                                      </p:cBhvr>
                                    </p:animEffect>
                                    <p:anim calcmode="lin" valueType="num">
                                      <p:cBhvr>
                                        <p:cTn id="1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77" dur="26">
                                          <p:stCondLst>
                                            <p:cond delay="650"/>
                                          </p:stCondLst>
                                        </p:cTn>
                                        <p:tgtEl>
                                          <p:spTgt spid="48"/>
                                        </p:tgtEl>
                                      </p:cBhvr>
                                      <p:to x="100000" y="60000"/>
                                    </p:animScale>
                                    <p:animScale>
                                      <p:cBhvr>
                                        <p:cTn id="178" dur="166" decel="50000">
                                          <p:stCondLst>
                                            <p:cond delay="676"/>
                                          </p:stCondLst>
                                        </p:cTn>
                                        <p:tgtEl>
                                          <p:spTgt spid="48"/>
                                        </p:tgtEl>
                                      </p:cBhvr>
                                      <p:to x="100000" y="100000"/>
                                    </p:animScale>
                                    <p:animScale>
                                      <p:cBhvr>
                                        <p:cTn id="179" dur="26">
                                          <p:stCondLst>
                                            <p:cond delay="1312"/>
                                          </p:stCondLst>
                                        </p:cTn>
                                        <p:tgtEl>
                                          <p:spTgt spid="48"/>
                                        </p:tgtEl>
                                      </p:cBhvr>
                                      <p:to x="100000" y="80000"/>
                                    </p:animScale>
                                    <p:animScale>
                                      <p:cBhvr>
                                        <p:cTn id="180" dur="166" decel="50000">
                                          <p:stCondLst>
                                            <p:cond delay="1338"/>
                                          </p:stCondLst>
                                        </p:cTn>
                                        <p:tgtEl>
                                          <p:spTgt spid="48"/>
                                        </p:tgtEl>
                                      </p:cBhvr>
                                      <p:to x="100000" y="100000"/>
                                    </p:animScale>
                                    <p:animScale>
                                      <p:cBhvr>
                                        <p:cTn id="181" dur="26">
                                          <p:stCondLst>
                                            <p:cond delay="1642"/>
                                          </p:stCondLst>
                                        </p:cTn>
                                        <p:tgtEl>
                                          <p:spTgt spid="48"/>
                                        </p:tgtEl>
                                      </p:cBhvr>
                                      <p:to x="100000" y="90000"/>
                                    </p:animScale>
                                    <p:animScale>
                                      <p:cBhvr>
                                        <p:cTn id="182" dur="166" decel="50000">
                                          <p:stCondLst>
                                            <p:cond delay="1668"/>
                                          </p:stCondLst>
                                        </p:cTn>
                                        <p:tgtEl>
                                          <p:spTgt spid="48"/>
                                        </p:tgtEl>
                                      </p:cBhvr>
                                      <p:to x="100000" y="100000"/>
                                    </p:animScale>
                                    <p:animScale>
                                      <p:cBhvr>
                                        <p:cTn id="183" dur="26">
                                          <p:stCondLst>
                                            <p:cond delay="1808"/>
                                          </p:stCondLst>
                                        </p:cTn>
                                        <p:tgtEl>
                                          <p:spTgt spid="48"/>
                                        </p:tgtEl>
                                      </p:cBhvr>
                                      <p:to x="100000" y="95000"/>
                                    </p:animScale>
                                    <p:animScale>
                                      <p:cBhvr>
                                        <p:cTn id="184" dur="166" decel="50000">
                                          <p:stCondLst>
                                            <p:cond delay="1834"/>
                                          </p:stCondLst>
                                        </p:cTn>
                                        <p:tgtEl>
                                          <p:spTgt spid="48"/>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73"/>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73"/>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29"/>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4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49"/>
                                        </p:tgtEl>
                                        <p:attrNameLst>
                                          <p:attrName>style.visibility</p:attrName>
                                        </p:attrNameLst>
                                      </p:cBhvr>
                                      <p:to>
                                        <p:strVal val="visible"/>
                                      </p:to>
                                    </p:set>
                                    <p:animEffect transition="in" filter="wipe(down)">
                                      <p:cBhvr>
                                        <p:cTn id="201" dur="580">
                                          <p:stCondLst>
                                            <p:cond delay="0"/>
                                          </p:stCondLst>
                                        </p:cTn>
                                        <p:tgtEl>
                                          <p:spTgt spid="49"/>
                                        </p:tgtEl>
                                      </p:cBhvr>
                                    </p:animEffect>
                                    <p:anim calcmode="lin" valueType="num">
                                      <p:cBhvr>
                                        <p:cTn id="202"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07" dur="26">
                                          <p:stCondLst>
                                            <p:cond delay="650"/>
                                          </p:stCondLst>
                                        </p:cTn>
                                        <p:tgtEl>
                                          <p:spTgt spid="49"/>
                                        </p:tgtEl>
                                      </p:cBhvr>
                                      <p:to x="100000" y="60000"/>
                                    </p:animScale>
                                    <p:animScale>
                                      <p:cBhvr>
                                        <p:cTn id="208" dur="166" decel="50000">
                                          <p:stCondLst>
                                            <p:cond delay="676"/>
                                          </p:stCondLst>
                                        </p:cTn>
                                        <p:tgtEl>
                                          <p:spTgt spid="49"/>
                                        </p:tgtEl>
                                      </p:cBhvr>
                                      <p:to x="100000" y="100000"/>
                                    </p:animScale>
                                    <p:animScale>
                                      <p:cBhvr>
                                        <p:cTn id="209" dur="26">
                                          <p:stCondLst>
                                            <p:cond delay="1312"/>
                                          </p:stCondLst>
                                        </p:cTn>
                                        <p:tgtEl>
                                          <p:spTgt spid="49"/>
                                        </p:tgtEl>
                                      </p:cBhvr>
                                      <p:to x="100000" y="80000"/>
                                    </p:animScale>
                                    <p:animScale>
                                      <p:cBhvr>
                                        <p:cTn id="210" dur="166" decel="50000">
                                          <p:stCondLst>
                                            <p:cond delay="1338"/>
                                          </p:stCondLst>
                                        </p:cTn>
                                        <p:tgtEl>
                                          <p:spTgt spid="49"/>
                                        </p:tgtEl>
                                      </p:cBhvr>
                                      <p:to x="100000" y="100000"/>
                                    </p:animScale>
                                    <p:animScale>
                                      <p:cBhvr>
                                        <p:cTn id="211" dur="26">
                                          <p:stCondLst>
                                            <p:cond delay="1642"/>
                                          </p:stCondLst>
                                        </p:cTn>
                                        <p:tgtEl>
                                          <p:spTgt spid="49"/>
                                        </p:tgtEl>
                                      </p:cBhvr>
                                      <p:to x="100000" y="90000"/>
                                    </p:animScale>
                                    <p:animScale>
                                      <p:cBhvr>
                                        <p:cTn id="212" dur="166" decel="50000">
                                          <p:stCondLst>
                                            <p:cond delay="1668"/>
                                          </p:stCondLst>
                                        </p:cTn>
                                        <p:tgtEl>
                                          <p:spTgt spid="49"/>
                                        </p:tgtEl>
                                      </p:cBhvr>
                                      <p:to x="100000" y="100000"/>
                                    </p:animScale>
                                    <p:animScale>
                                      <p:cBhvr>
                                        <p:cTn id="213" dur="26">
                                          <p:stCondLst>
                                            <p:cond delay="1808"/>
                                          </p:stCondLst>
                                        </p:cTn>
                                        <p:tgtEl>
                                          <p:spTgt spid="49"/>
                                        </p:tgtEl>
                                      </p:cBhvr>
                                      <p:to x="100000" y="95000"/>
                                    </p:animScale>
                                    <p:animScale>
                                      <p:cBhvr>
                                        <p:cTn id="214" dur="166" decel="50000">
                                          <p:stCondLst>
                                            <p:cond delay="1834"/>
                                          </p:stCondLst>
                                        </p:cTn>
                                        <p:tgtEl>
                                          <p:spTgt spid="49"/>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50"/>
                                        </p:tgtEl>
                                        <p:attrNameLst>
                                          <p:attrName>style.visibility</p:attrName>
                                        </p:attrNameLst>
                                      </p:cBhvr>
                                      <p:to>
                                        <p:strVal val="visible"/>
                                      </p:to>
                                    </p:set>
                                    <p:animEffect transition="in" filter="wipe(down)">
                                      <p:cBhvr>
                                        <p:cTn id="219" dur="580">
                                          <p:stCondLst>
                                            <p:cond delay="0"/>
                                          </p:stCondLst>
                                        </p:cTn>
                                        <p:tgtEl>
                                          <p:spTgt spid="50"/>
                                        </p:tgtEl>
                                      </p:cBhvr>
                                    </p:animEffect>
                                    <p:anim calcmode="lin" valueType="num">
                                      <p:cBhvr>
                                        <p:cTn id="22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25" dur="26">
                                          <p:stCondLst>
                                            <p:cond delay="650"/>
                                          </p:stCondLst>
                                        </p:cTn>
                                        <p:tgtEl>
                                          <p:spTgt spid="50"/>
                                        </p:tgtEl>
                                      </p:cBhvr>
                                      <p:to x="100000" y="60000"/>
                                    </p:animScale>
                                    <p:animScale>
                                      <p:cBhvr>
                                        <p:cTn id="226" dur="166" decel="50000">
                                          <p:stCondLst>
                                            <p:cond delay="676"/>
                                          </p:stCondLst>
                                        </p:cTn>
                                        <p:tgtEl>
                                          <p:spTgt spid="50"/>
                                        </p:tgtEl>
                                      </p:cBhvr>
                                      <p:to x="100000" y="100000"/>
                                    </p:animScale>
                                    <p:animScale>
                                      <p:cBhvr>
                                        <p:cTn id="227" dur="26">
                                          <p:stCondLst>
                                            <p:cond delay="1312"/>
                                          </p:stCondLst>
                                        </p:cTn>
                                        <p:tgtEl>
                                          <p:spTgt spid="50"/>
                                        </p:tgtEl>
                                      </p:cBhvr>
                                      <p:to x="100000" y="80000"/>
                                    </p:animScale>
                                    <p:animScale>
                                      <p:cBhvr>
                                        <p:cTn id="228" dur="166" decel="50000">
                                          <p:stCondLst>
                                            <p:cond delay="1338"/>
                                          </p:stCondLst>
                                        </p:cTn>
                                        <p:tgtEl>
                                          <p:spTgt spid="50"/>
                                        </p:tgtEl>
                                      </p:cBhvr>
                                      <p:to x="100000" y="100000"/>
                                    </p:animScale>
                                    <p:animScale>
                                      <p:cBhvr>
                                        <p:cTn id="229" dur="26">
                                          <p:stCondLst>
                                            <p:cond delay="1642"/>
                                          </p:stCondLst>
                                        </p:cTn>
                                        <p:tgtEl>
                                          <p:spTgt spid="50"/>
                                        </p:tgtEl>
                                      </p:cBhvr>
                                      <p:to x="100000" y="90000"/>
                                    </p:animScale>
                                    <p:animScale>
                                      <p:cBhvr>
                                        <p:cTn id="230" dur="166" decel="50000">
                                          <p:stCondLst>
                                            <p:cond delay="1668"/>
                                          </p:stCondLst>
                                        </p:cTn>
                                        <p:tgtEl>
                                          <p:spTgt spid="50"/>
                                        </p:tgtEl>
                                      </p:cBhvr>
                                      <p:to x="100000" y="100000"/>
                                    </p:animScale>
                                    <p:animScale>
                                      <p:cBhvr>
                                        <p:cTn id="231" dur="26">
                                          <p:stCondLst>
                                            <p:cond delay="1808"/>
                                          </p:stCondLst>
                                        </p:cTn>
                                        <p:tgtEl>
                                          <p:spTgt spid="50"/>
                                        </p:tgtEl>
                                      </p:cBhvr>
                                      <p:to x="100000" y="95000"/>
                                    </p:animScale>
                                    <p:animScale>
                                      <p:cBhvr>
                                        <p:cTn id="232" dur="166" decel="50000">
                                          <p:stCondLst>
                                            <p:cond delay="1834"/>
                                          </p:stCondLst>
                                        </p:cTn>
                                        <p:tgtEl>
                                          <p:spTgt spid="50"/>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74"/>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74"/>
                                        </p:tgtEl>
                                        <p:attrNameLst>
                                          <p:attrName>style.visibility</p:attrName>
                                        </p:attrNameLst>
                                      </p:cBhvr>
                                      <p:to>
                                        <p:strVal val="hidden"/>
                                      </p:to>
                                    </p:set>
                                  </p:childTnLst>
                                </p:cTn>
                              </p:par>
                              <p:par>
                                <p:cTn id="241" presetID="1" presetClass="exit" presetSubtype="0" fill="hold" nodeType="withEffect">
                                  <p:stCondLst>
                                    <p:cond delay="0"/>
                                  </p:stCondLst>
                                  <p:childTnLst>
                                    <p:set>
                                      <p:cBhvr>
                                        <p:cTn id="242" dur="1" fill="hold">
                                          <p:stCondLst>
                                            <p:cond delay="0"/>
                                          </p:stCondLst>
                                        </p:cTn>
                                        <p:tgtEl>
                                          <p:spTgt spid="49"/>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50"/>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23"/>
                                        </p:tgtEl>
                                        <p:attrNameLst>
                                          <p:attrName>style.visibility</p:attrName>
                                        </p:attrNameLst>
                                      </p:cBhvr>
                                      <p:to>
                                        <p:strVal val="visible"/>
                                      </p:to>
                                    </p:set>
                                    <p:animEffect transition="in" filter="wipe(down)">
                                      <p:cBhvr>
                                        <p:cTn id="249" dur="580">
                                          <p:stCondLst>
                                            <p:cond delay="0"/>
                                          </p:stCondLst>
                                        </p:cTn>
                                        <p:tgtEl>
                                          <p:spTgt spid="23"/>
                                        </p:tgtEl>
                                      </p:cBhvr>
                                    </p:animEffect>
                                    <p:anim calcmode="lin" valueType="num">
                                      <p:cBhvr>
                                        <p:cTn id="25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55" dur="26">
                                          <p:stCondLst>
                                            <p:cond delay="650"/>
                                          </p:stCondLst>
                                        </p:cTn>
                                        <p:tgtEl>
                                          <p:spTgt spid="23"/>
                                        </p:tgtEl>
                                      </p:cBhvr>
                                      <p:to x="100000" y="60000"/>
                                    </p:animScale>
                                    <p:animScale>
                                      <p:cBhvr>
                                        <p:cTn id="256" dur="166" decel="50000">
                                          <p:stCondLst>
                                            <p:cond delay="676"/>
                                          </p:stCondLst>
                                        </p:cTn>
                                        <p:tgtEl>
                                          <p:spTgt spid="23"/>
                                        </p:tgtEl>
                                      </p:cBhvr>
                                      <p:to x="100000" y="100000"/>
                                    </p:animScale>
                                    <p:animScale>
                                      <p:cBhvr>
                                        <p:cTn id="257" dur="26">
                                          <p:stCondLst>
                                            <p:cond delay="1312"/>
                                          </p:stCondLst>
                                        </p:cTn>
                                        <p:tgtEl>
                                          <p:spTgt spid="23"/>
                                        </p:tgtEl>
                                      </p:cBhvr>
                                      <p:to x="100000" y="80000"/>
                                    </p:animScale>
                                    <p:animScale>
                                      <p:cBhvr>
                                        <p:cTn id="258" dur="166" decel="50000">
                                          <p:stCondLst>
                                            <p:cond delay="1338"/>
                                          </p:stCondLst>
                                        </p:cTn>
                                        <p:tgtEl>
                                          <p:spTgt spid="23"/>
                                        </p:tgtEl>
                                      </p:cBhvr>
                                      <p:to x="100000" y="100000"/>
                                    </p:animScale>
                                    <p:animScale>
                                      <p:cBhvr>
                                        <p:cTn id="259" dur="26">
                                          <p:stCondLst>
                                            <p:cond delay="1642"/>
                                          </p:stCondLst>
                                        </p:cTn>
                                        <p:tgtEl>
                                          <p:spTgt spid="23"/>
                                        </p:tgtEl>
                                      </p:cBhvr>
                                      <p:to x="100000" y="90000"/>
                                    </p:animScale>
                                    <p:animScale>
                                      <p:cBhvr>
                                        <p:cTn id="260" dur="166" decel="50000">
                                          <p:stCondLst>
                                            <p:cond delay="1668"/>
                                          </p:stCondLst>
                                        </p:cTn>
                                        <p:tgtEl>
                                          <p:spTgt spid="23"/>
                                        </p:tgtEl>
                                      </p:cBhvr>
                                      <p:to x="100000" y="100000"/>
                                    </p:animScale>
                                    <p:animScale>
                                      <p:cBhvr>
                                        <p:cTn id="261" dur="26">
                                          <p:stCondLst>
                                            <p:cond delay="1808"/>
                                          </p:stCondLst>
                                        </p:cTn>
                                        <p:tgtEl>
                                          <p:spTgt spid="23"/>
                                        </p:tgtEl>
                                      </p:cBhvr>
                                      <p:to x="100000" y="95000"/>
                                    </p:animScale>
                                    <p:animScale>
                                      <p:cBhvr>
                                        <p:cTn id="262" dur="166" decel="50000">
                                          <p:stCondLst>
                                            <p:cond delay="1834"/>
                                          </p:stCondLst>
                                        </p:cTn>
                                        <p:tgtEl>
                                          <p:spTgt spid="23"/>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51"/>
                                        </p:tgtEl>
                                        <p:attrNameLst>
                                          <p:attrName>style.visibility</p:attrName>
                                        </p:attrNameLst>
                                      </p:cBhvr>
                                      <p:to>
                                        <p:strVal val="visible"/>
                                      </p:to>
                                    </p:set>
                                    <p:animEffect transition="in" filter="wipe(down)">
                                      <p:cBhvr>
                                        <p:cTn id="267" dur="580">
                                          <p:stCondLst>
                                            <p:cond delay="0"/>
                                          </p:stCondLst>
                                        </p:cTn>
                                        <p:tgtEl>
                                          <p:spTgt spid="51"/>
                                        </p:tgtEl>
                                      </p:cBhvr>
                                    </p:animEffect>
                                    <p:anim calcmode="lin" valueType="num">
                                      <p:cBhvr>
                                        <p:cTn id="26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3" dur="26">
                                          <p:stCondLst>
                                            <p:cond delay="650"/>
                                          </p:stCondLst>
                                        </p:cTn>
                                        <p:tgtEl>
                                          <p:spTgt spid="51"/>
                                        </p:tgtEl>
                                      </p:cBhvr>
                                      <p:to x="100000" y="60000"/>
                                    </p:animScale>
                                    <p:animScale>
                                      <p:cBhvr>
                                        <p:cTn id="274" dur="166" decel="50000">
                                          <p:stCondLst>
                                            <p:cond delay="676"/>
                                          </p:stCondLst>
                                        </p:cTn>
                                        <p:tgtEl>
                                          <p:spTgt spid="51"/>
                                        </p:tgtEl>
                                      </p:cBhvr>
                                      <p:to x="100000" y="100000"/>
                                    </p:animScale>
                                    <p:animScale>
                                      <p:cBhvr>
                                        <p:cTn id="275" dur="26">
                                          <p:stCondLst>
                                            <p:cond delay="1312"/>
                                          </p:stCondLst>
                                        </p:cTn>
                                        <p:tgtEl>
                                          <p:spTgt spid="51"/>
                                        </p:tgtEl>
                                      </p:cBhvr>
                                      <p:to x="100000" y="80000"/>
                                    </p:animScale>
                                    <p:animScale>
                                      <p:cBhvr>
                                        <p:cTn id="276" dur="166" decel="50000">
                                          <p:stCondLst>
                                            <p:cond delay="1338"/>
                                          </p:stCondLst>
                                        </p:cTn>
                                        <p:tgtEl>
                                          <p:spTgt spid="51"/>
                                        </p:tgtEl>
                                      </p:cBhvr>
                                      <p:to x="100000" y="100000"/>
                                    </p:animScale>
                                    <p:animScale>
                                      <p:cBhvr>
                                        <p:cTn id="277" dur="26">
                                          <p:stCondLst>
                                            <p:cond delay="1642"/>
                                          </p:stCondLst>
                                        </p:cTn>
                                        <p:tgtEl>
                                          <p:spTgt spid="51"/>
                                        </p:tgtEl>
                                      </p:cBhvr>
                                      <p:to x="100000" y="90000"/>
                                    </p:animScale>
                                    <p:animScale>
                                      <p:cBhvr>
                                        <p:cTn id="278" dur="166" decel="50000">
                                          <p:stCondLst>
                                            <p:cond delay="1668"/>
                                          </p:stCondLst>
                                        </p:cTn>
                                        <p:tgtEl>
                                          <p:spTgt spid="51"/>
                                        </p:tgtEl>
                                      </p:cBhvr>
                                      <p:to x="100000" y="100000"/>
                                    </p:animScale>
                                    <p:animScale>
                                      <p:cBhvr>
                                        <p:cTn id="279" dur="26">
                                          <p:stCondLst>
                                            <p:cond delay="1808"/>
                                          </p:stCondLst>
                                        </p:cTn>
                                        <p:tgtEl>
                                          <p:spTgt spid="51"/>
                                        </p:tgtEl>
                                      </p:cBhvr>
                                      <p:to x="100000" y="95000"/>
                                    </p:animScale>
                                    <p:animScale>
                                      <p:cBhvr>
                                        <p:cTn id="280" dur="166" decel="50000">
                                          <p:stCondLst>
                                            <p:cond delay="1834"/>
                                          </p:stCondLst>
                                        </p:cTn>
                                        <p:tgtEl>
                                          <p:spTgt spid="51"/>
                                        </p:tgtEl>
                                      </p:cBhvr>
                                      <p:to x="100000" y="100000"/>
                                    </p:animScale>
                                  </p:childTnLst>
                                </p:cTn>
                              </p:par>
                              <p:par>
                                <p:cTn id="281" presetID="1" presetClass="exit" presetSubtype="0" fill="hold" nodeType="withEffect">
                                  <p:stCondLst>
                                    <p:cond delay="0"/>
                                  </p:stCondLst>
                                  <p:childTnLst>
                                    <p:set>
                                      <p:cBhvr>
                                        <p:cTn id="282" dur="1" fill="hold">
                                          <p:stCondLst>
                                            <p:cond delay="0"/>
                                          </p:stCondLst>
                                        </p:cTn>
                                        <p:tgtEl>
                                          <p:spTgt spid="23"/>
                                        </p:tgtEl>
                                        <p:attrNameLst>
                                          <p:attrName>style.visibility</p:attrName>
                                        </p:attrNameLst>
                                      </p:cBhvr>
                                      <p:to>
                                        <p:strVal val="hidden"/>
                                      </p:to>
                                    </p:set>
                                  </p:childTnLst>
                                </p:cTn>
                              </p:par>
                            </p:childTnLst>
                          </p:cTn>
                        </p:par>
                        <p:par>
                          <p:cTn id="283" fill="hold">
                            <p:stCondLst>
                              <p:cond delay="2000"/>
                            </p:stCondLst>
                            <p:childTnLst>
                              <p:par>
                                <p:cTn id="284" presetID="1" presetClass="exit" presetSubtype="0" fill="hold" nodeType="afterEffect">
                                  <p:stCondLst>
                                    <p:cond delay="0"/>
                                  </p:stCondLst>
                                  <p:childTnLst>
                                    <p:set>
                                      <p:cBhvr>
                                        <p:cTn id="285" dur="1" fill="hold">
                                          <p:stCondLst>
                                            <p:cond delay="0"/>
                                          </p:stCondLst>
                                        </p:cTn>
                                        <p:tgtEl>
                                          <p:spTgt spid="51"/>
                                        </p:tgtEl>
                                        <p:attrNameLst>
                                          <p:attrName>style.visibility</p:attrName>
                                        </p:attrNameLst>
                                      </p:cBhvr>
                                      <p:to>
                                        <p:strVal val="hidden"/>
                                      </p:to>
                                    </p:set>
                                  </p:childTnLst>
                                </p:cTn>
                              </p:par>
                            </p:childTnLst>
                          </p:cTn>
                        </p:par>
                      </p:childTnLst>
                    </p:cTn>
                  </p:par>
                  <p:par>
                    <p:cTn id="286" fill="hold">
                      <p:stCondLst>
                        <p:cond delay="indefinite"/>
                      </p:stCondLst>
                      <p:childTnLst>
                        <p:par>
                          <p:cTn id="287" fill="hold">
                            <p:stCondLst>
                              <p:cond delay="0"/>
                            </p:stCondLst>
                            <p:childTnLst>
                              <p:par>
                                <p:cTn id="288" presetID="1" presetClass="entr" presetSubtype="0" fill="hold" grpId="0" nodeType="clickEffect">
                                  <p:stCondLst>
                                    <p:cond delay="0"/>
                                  </p:stCondLst>
                                  <p:childTnLst>
                                    <p:set>
                                      <p:cBhvr>
                                        <p:cTn id="289" dur="1" fill="hold">
                                          <p:stCondLst>
                                            <p:cond delay="0"/>
                                          </p:stCondLst>
                                        </p:cTn>
                                        <p:tgtEl>
                                          <p:spTgt spid="75"/>
                                        </p:tgtEl>
                                        <p:attrNameLst>
                                          <p:attrName>style.visibility</p:attrName>
                                        </p:attrNameLst>
                                      </p:cBhvr>
                                      <p:to>
                                        <p:strVal val="visible"/>
                                      </p:to>
                                    </p:set>
                                  </p:childTnLst>
                                </p:cTn>
                              </p:par>
                            </p:childTnLst>
                          </p:cTn>
                        </p:par>
                      </p:childTnLst>
                    </p:cTn>
                  </p:par>
                  <p:par>
                    <p:cTn id="290" fill="hold">
                      <p:stCondLst>
                        <p:cond delay="indefinite"/>
                      </p:stCondLst>
                      <p:childTnLst>
                        <p:par>
                          <p:cTn id="291" fill="hold">
                            <p:stCondLst>
                              <p:cond delay="0"/>
                            </p:stCondLst>
                            <p:childTnLst>
                              <p:par>
                                <p:cTn id="292" presetID="1" presetClass="exit" presetSubtype="0" fill="hold" grpId="1" nodeType="clickEffect">
                                  <p:stCondLst>
                                    <p:cond delay="0"/>
                                  </p:stCondLst>
                                  <p:childTnLst>
                                    <p:set>
                                      <p:cBhvr>
                                        <p:cTn id="293"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p:bldP spid="42" grpId="1"/>
      <p:bldP spid="71" grpId="0"/>
      <p:bldP spid="71" grpId="1"/>
      <p:bldP spid="72" grpId="0"/>
      <p:bldP spid="72" grpId="1"/>
      <p:bldP spid="73" grpId="0"/>
      <p:bldP spid="73" grpId="1"/>
      <p:bldP spid="74" grpId="0"/>
      <p:bldP spid="74" grpId="1"/>
      <p:bldP spid="75" grpId="0"/>
      <p:bldP spid="7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a:solidFill>
                  <a:srgbClr val="002060"/>
                </a:solidFill>
                <a:latin typeface="Century Gothic"/>
                <a:sym typeface="Century Gothic"/>
              </a:rPr>
              <a:t>Pierre-papier-ciseaux*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41" name="TextBox 40">
            <a:extLst>
              <a:ext uri="{FF2B5EF4-FFF2-40B4-BE49-F238E27FC236}">
                <a16:creationId xmlns:a16="http://schemas.microsoft.com/office/drawing/2014/main" id="{C4A2DD7E-AD57-46CD-8E07-89212C9F07C8}"/>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6" y="847165"/>
            <a:ext cx="86370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objects and</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write three sentences in French saying what you have: ‘I have…’</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65" name="TextBox 64">
            <a:extLst>
              <a:ext uri="{FF2B5EF4-FFF2-40B4-BE49-F238E27FC236}">
                <a16:creationId xmlns:a16="http://schemas.microsoft.com/office/drawing/2014/main" id="{F49BF9DE-BDF8-40F2-BB89-33E3794EBC21}"/>
              </a:ext>
            </a:extLst>
          </p:cNvPr>
          <p:cNvSpPr txBox="1"/>
          <p:nvPr/>
        </p:nvSpPr>
        <p:spPr>
          <a:xfrm>
            <a:off x="123171" y="1760776"/>
            <a:ext cx="86370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more objects and</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write three sentences saying what your partner has: ‘You have…’</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4AE23823-C78E-4536-8EE6-0849A9A262EB}"/>
              </a:ext>
            </a:extLst>
          </p:cNvPr>
          <p:cNvSpPr txBox="1"/>
          <p:nvPr/>
        </p:nvSpPr>
        <p:spPr>
          <a:xfrm>
            <a:off x="123171" y="2746904"/>
            <a:ext cx="119516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If your partner has the same sentence as you, play rock-paper-scissors. The loser must write/say a different sentence. Play until you have successfully said all your sentences.</a:t>
            </a:r>
          </a:p>
        </p:txBody>
      </p:sp>
      <p:sp>
        <p:nvSpPr>
          <p:cNvPr id="69" name="TextBox 68">
            <a:extLst>
              <a:ext uri="{FF2B5EF4-FFF2-40B4-BE49-F238E27FC236}">
                <a16:creationId xmlns:a16="http://schemas.microsoft.com/office/drawing/2014/main" id="{2D243876-F351-472E-8028-B8413C86DA8C}"/>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0" name="CuadroTexto 4">
            <a:extLst>
              <a:ext uri="{FF2B5EF4-FFF2-40B4-BE49-F238E27FC236}">
                <a16:creationId xmlns:a16="http://schemas.microsoft.com/office/drawing/2014/main" id="{34C74EA0-3485-4FCA-A880-D8B60A8187C7}"/>
              </a:ext>
            </a:extLst>
          </p:cNvPr>
          <p:cNvSpPr txBox="1"/>
          <p:nvPr/>
        </p:nvSpPr>
        <p:spPr>
          <a:xfrm>
            <a:off x="2294331" y="6371127"/>
            <a:ext cx="17331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grey cat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pic>
        <p:nvPicPr>
          <p:cNvPr id="13" name="Picture 12" descr="A cat with green eyes&#10;&#10;Description automatically generated with medium confidence">
            <a:extLst>
              <a:ext uri="{FF2B5EF4-FFF2-40B4-BE49-F238E27FC236}">
                <a16:creationId xmlns:a16="http://schemas.microsoft.com/office/drawing/2014/main" id="{EC4F2FC0-B998-495A-B14D-7D987D60D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969" y="5189907"/>
            <a:ext cx="1159068" cy="1200329"/>
          </a:xfrm>
          <a:prstGeom prst="rect">
            <a:avLst/>
          </a:prstGeom>
        </p:spPr>
      </p:pic>
      <p:sp>
        <p:nvSpPr>
          <p:cNvPr id="14" name="Speech Bubble: Rectangle with Corners Rounded 13">
            <a:extLst>
              <a:ext uri="{FF2B5EF4-FFF2-40B4-BE49-F238E27FC236}">
                <a16:creationId xmlns:a16="http://schemas.microsoft.com/office/drawing/2014/main" id="{A89BDA63-F6BF-4789-8C9D-5FAF684FD19A}"/>
              </a:ext>
            </a:extLst>
          </p:cNvPr>
          <p:cNvSpPr/>
          <p:nvPr/>
        </p:nvSpPr>
        <p:spPr>
          <a:xfrm>
            <a:off x="2527546" y="4093385"/>
            <a:ext cx="1857809" cy="791741"/>
          </a:xfrm>
          <a:prstGeom prst="wedgeRoundRectCallout">
            <a:avLst>
              <a:gd name="adj1" fmla="val -49328"/>
              <a:gd name="adj2" fmla="val 10049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J’ai</a:t>
            </a:r>
            <a:r>
              <a:rPr lang="en-GB" sz="2400" dirty="0">
                <a:latin typeface="Century Gothic" panose="020B0502020202020204" pitchFamily="34" charset="0"/>
              </a:rPr>
              <a:t> un chat </a:t>
            </a:r>
            <a:r>
              <a:rPr lang="en-GB" sz="2400" dirty="0" err="1">
                <a:latin typeface="Century Gothic" panose="020B0502020202020204" pitchFamily="34" charset="0"/>
              </a:rPr>
              <a:t>gris</a:t>
            </a:r>
            <a:r>
              <a:rPr lang="en-GB" sz="2400" dirty="0">
                <a:latin typeface="Century Gothic" panose="020B0502020202020204" pitchFamily="34" charset="0"/>
              </a:rPr>
              <a:t>.</a:t>
            </a:r>
          </a:p>
        </p:txBody>
      </p:sp>
      <p:sp>
        <p:nvSpPr>
          <p:cNvPr id="71" name="TextBox 70">
            <a:extLst>
              <a:ext uri="{FF2B5EF4-FFF2-40B4-BE49-F238E27FC236}">
                <a16:creationId xmlns:a16="http://schemas.microsoft.com/office/drawing/2014/main" id="{83FA1730-685F-4832-A95A-DB7ABBB16851}"/>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72" name="Speech Bubble: Rectangle with Corners Rounded 71">
            <a:extLst>
              <a:ext uri="{FF2B5EF4-FFF2-40B4-BE49-F238E27FC236}">
                <a16:creationId xmlns:a16="http://schemas.microsoft.com/office/drawing/2014/main" id="{64643B69-0959-43EE-91DE-87627009F6FF}"/>
              </a:ext>
            </a:extLst>
          </p:cNvPr>
          <p:cNvSpPr/>
          <p:nvPr/>
        </p:nvSpPr>
        <p:spPr>
          <a:xfrm>
            <a:off x="5699872" y="4112185"/>
            <a:ext cx="2373317" cy="791741"/>
          </a:xfrm>
          <a:prstGeom prst="wedgeRoundRectCallout">
            <a:avLst>
              <a:gd name="adj1" fmla="val 54939"/>
              <a:gd name="adj2" fmla="val 8529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J’ai</a:t>
            </a:r>
            <a:r>
              <a:rPr lang="en-GB" sz="2400" dirty="0">
                <a:latin typeface="Century Gothic" panose="020B0502020202020204" pitchFamily="34" charset="0"/>
              </a:rPr>
              <a:t> un chat </a:t>
            </a:r>
            <a:r>
              <a:rPr lang="en-GB" sz="2400" dirty="0" err="1">
                <a:latin typeface="Century Gothic" panose="020B0502020202020204" pitchFamily="34" charset="0"/>
              </a:rPr>
              <a:t>gris</a:t>
            </a:r>
            <a:r>
              <a:rPr lang="en-GB" sz="2400" dirty="0">
                <a:latin typeface="Century Gothic" panose="020B0502020202020204" pitchFamily="34" charset="0"/>
              </a:rPr>
              <a:t>, </a:t>
            </a:r>
            <a:r>
              <a:rPr lang="en-GB" sz="2400" dirty="0" err="1">
                <a:latin typeface="Century Gothic" panose="020B0502020202020204" pitchFamily="34" charset="0"/>
              </a:rPr>
              <a:t>aussi</a:t>
            </a:r>
            <a:r>
              <a:rPr lang="en-GB" sz="2400" dirty="0">
                <a:latin typeface="Century Gothic" panose="020B0502020202020204" pitchFamily="34" charset="0"/>
              </a:rPr>
              <a:t> !</a:t>
            </a:r>
          </a:p>
        </p:txBody>
      </p:sp>
      <p:pic>
        <p:nvPicPr>
          <p:cNvPr id="73" name="Imagen 10">
            <a:extLst>
              <a:ext uri="{FF2B5EF4-FFF2-40B4-BE49-F238E27FC236}">
                <a16:creationId xmlns:a16="http://schemas.microsoft.com/office/drawing/2014/main" id="{8CB64FCF-8FC0-4422-934F-FB0D64511C1A}"/>
              </a:ext>
            </a:extLst>
          </p:cNvPr>
          <p:cNvPicPr>
            <a:picLocks noChangeAspect="1"/>
          </p:cNvPicPr>
          <p:nvPr/>
        </p:nvPicPr>
        <p:blipFill rotWithShape="1">
          <a:blip r:embed="rId7">
            <a:clrChange>
              <a:clrFrom>
                <a:srgbClr val="FEFEFE"/>
              </a:clrFrom>
              <a:clrTo>
                <a:srgbClr val="FEFEFE">
                  <a:alpha val="0"/>
                </a:srgbClr>
              </a:clrTo>
            </a:clrChange>
          </a:blip>
          <a:srcRect r="68395"/>
          <a:stretch/>
        </p:blipFill>
        <p:spPr>
          <a:xfrm>
            <a:off x="6096000" y="5170798"/>
            <a:ext cx="1160459" cy="1707517"/>
          </a:xfrm>
          <a:prstGeom prst="rect">
            <a:avLst/>
          </a:prstGeom>
        </p:spPr>
      </p:pic>
      <p:pic>
        <p:nvPicPr>
          <p:cNvPr id="74" name="Imagen 37">
            <a:extLst>
              <a:ext uri="{FF2B5EF4-FFF2-40B4-BE49-F238E27FC236}">
                <a16:creationId xmlns:a16="http://schemas.microsoft.com/office/drawing/2014/main" id="{549CC467-7237-43D5-838D-DB85BFD98B81}"/>
              </a:ext>
            </a:extLst>
          </p:cNvPr>
          <p:cNvPicPr>
            <a:picLocks noChangeAspect="1"/>
          </p:cNvPicPr>
          <p:nvPr/>
        </p:nvPicPr>
        <p:blipFill rotWithShape="1">
          <a:blip r:embed="rId7">
            <a:clrChange>
              <a:clrFrom>
                <a:srgbClr val="FEFEFE"/>
              </a:clrFrom>
              <a:clrTo>
                <a:srgbClr val="FEFEFE">
                  <a:alpha val="0"/>
                </a:srgbClr>
              </a:clrTo>
            </a:clrChange>
          </a:blip>
          <a:srcRect l="59276"/>
          <a:stretch/>
        </p:blipFill>
        <p:spPr>
          <a:xfrm>
            <a:off x="3783889" y="4979500"/>
            <a:ext cx="1495261" cy="1707517"/>
          </a:xfrm>
          <a:prstGeom prst="rect">
            <a:avLst/>
          </a:prstGeom>
        </p:spPr>
      </p:pic>
      <p:sp>
        <p:nvSpPr>
          <p:cNvPr id="75" name="Speech Bubble: Rectangle with Corners Rounded 74">
            <a:extLst>
              <a:ext uri="{FF2B5EF4-FFF2-40B4-BE49-F238E27FC236}">
                <a16:creationId xmlns:a16="http://schemas.microsoft.com/office/drawing/2014/main" id="{461EEA10-475F-4409-854F-438980221F7A}"/>
              </a:ext>
            </a:extLst>
          </p:cNvPr>
          <p:cNvSpPr/>
          <p:nvPr/>
        </p:nvSpPr>
        <p:spPr>
          <a:xfrm>
            <a:off x="9519600" y="4714174"/>
            <a:ext cx="2373317" cy="791741"/>
          </a:xfrm>
          <a:prstGeom prst="wedgeRoundRectCallout">
            <a:avLst>
              <a:gd name="adj1" fmla="val -67743"/>
              <a:gd name="adj2" fmla="val 3818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J’ai</a:t>
            </a:r>
            <a:r>
              <a:rPr lang="en-GB" sz="2400" dirty="0">
                <a:latin typeface="Century Gothic" panose="020B0502020202020204" pitchFamily="34" charset="0"/>
              </a:rPr>
              <a:t> </a:t>
            </a:r>
            <a:r>
              <a:rPr lang="en-GB" sz="2400" dirty="0" err="1">
                <a:latin typeface="Century Gothic" panose="020B0502020202020204" pitchFamily="34" charset="0"/>
              </a:rPr>
              <a:t>une</a:t>
            </a:r>
            <a:r>
              <a:rPr lang="en-GB" sz="2400" dirty="0">
                <a:latin typeface="Century Gothic" panose="020B0502020202020204" pitchFamily="34" charset="0"/>
              </a:rPr>
              <a:t> </a:t>
            </a:r>
            <a:r>
              <a:rPr lang="en-GB" sz="2400" dirty="0" err="1">
                <a:latin typeface="Century Gothic" panose="020B0502020202020204" pitchFamily="34" charset="0"/>
              </a:rPr>
              <a:t>maison</a:t>
            </a:r>
            <a:r>
              <a:rPr lang="en-GB" sz="2400" dirty="0">
                <a:latin typeface="Century Gothic" panose="020B0502020202020204" pitchFamily="34" charset="0"/>
              </a:rPr>
              <a:t> </a:t>
            </a:r>
            <a:r>
              <a:rPr lang="en-GB" sz="2400" dirty="0" err="1">
                <a:latin typeface="Century Gothic" panose="020B0502020202020204" pitchFamily="34" charset="0"/>
              </a:rPr>
              <a:t>verte</a:t>
            </a:r>
            <a:r>
              <a:rPr lang="en-GB" sz="2400" dirty="0">
                <a:latin typeface="Century Gothic" panose="020B0502020202020204" pitchFamily="34" charset="0"/>
              </a:rPr>
              <a:t>.</a:t>
            </a: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5" grpId="0"/>
      <p:bldP spid="68" grpId="0"/>
      <p:bldP spid="69" grpId="0"/>
      <p:bldP spid="70" grpId="0"/>
      <p:bldP spid="14" grpId="0" animBg="1"/>
      <p:bldP spid="71" grpId="0"/>
      <p:bldP spid="72"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pierre</a:t>
            </a:r>
            <a:r>
              <a:rPr lang="en-GB" sz="3200" dirty="0">
                <a:solidFill>
                  <a:srgbClr val="002060"/>
                </a:solidFill>
                <a:latin typeface="Century Gothic"/>
                <a:sym typeface="Century Gothic"/>
              </a:rPr>
              <a:t>-papier-ciseaux*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70" name="CuadroTexto 4">
            <a:extLst>
              <a:ext uri="{FF2B5EF4-FFF2-40B4-BE49-F238E27FC236}">
                <a16:creationId xmlns:a16="http://schemas.microsoft.com/office/drawing/2014/main" id="{34C74EA0-3485-4FCA-A880-D8B60A8187C7}"/>
              </a:ext>
            </a:extLst>
          </p:cNvPr>
          <p:cNvSpPr txBox="1"/>
          <p:nvPr/>
        </p:nvSpPr>
        <p:spPr>
          <a:xfrm>
            <a:off x="396982" y="3327146"/>
            <a:ext cx="20778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lang="en-GB" sz="2000" dirty="0">
                <a:solidFill>
                  <a:srgbClr val="4472C4">
                    <a:lumMod val="50000"/>
                  </a:srgbClr>
                </a:solidFill>
                <a:latin typeface="Century Gothic"/>
              </a:rPr>
              <a:t>funny book</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5" name="CuadroTexto 4">
            <a:extLst>
              <a:ext uri="{FF2B5EF4-FFF2-40B4-BE49-F238E27FC236}">
                <a16:creationId xmlns:a16="http://schemas.microsoft.com/office/drawing/2014/main" id="{AD275CD1-3857-47E0-B53B-5B6C5D427FF1}"/>
              </a:ext>
            </a:extLst>
          </p:cNvPr>
          <p:cNvSpPr txBox="1"/>
          <p:nvPr/>
        </p:nvSpPr>
        <p:spPr>
          <a:xfrm>
            <a:off x="2838110" y="3327146"/>
            <a:ext cx="18261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grey bike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6" name="CuadroTexto 4">
            <a:extLst>
              <a:ext uri="{FF2B5EF4-FFF2-40B4-BE49-F238E27FC236}">
                <a16:creationId xmlns:a16="http://schemas.microsoft.com/office/drawing/2014/main" id="{4C65663E-5A4A-4A76-A81E-C5AAD6D11973}"/>
              </a:ext>
            </a:extLst>
          </p:cNvPr>
          <p:cNvSpPr txBox="1"/>
          <p:nvPr/>
        </p:nvSpPr>
        <p:spPr>
          <a:xfrm>
            <a:off x="5366747" y="3327146"/>
            <a:ext cx="24897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English game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7" name="CuadroTexto 4">
            <a:extLst>
              <a:ext uri="{FF2B5EF4-FFF2-40B4-BE49-F238E27FC236}">
                <a16:creationId xmlns:a16="http://schemas.microsoft.com/office/drawing/2014/main" id="{46B0547F-35F1-415D-9753-50CE2C662F9C}"/>
              </a:ext>
            </a:extLst>
          </p:cNvPr>
          <p:cNvSpPr txBox="1"/>
          <p:nvPr/>
        </p:nvSpPr>
        <p:spPr>
          <a:xfrm>
            <a:off x="7895715" y="3327146"/>
            <a:ext cx="17091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fast dog</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8" name="CuadroTexto 4">
            <a:extLst>
              <a:ext uri="{FF2B5EF4-FFF2-40B4-BE49-F238E27FC236}">
                <a16:creationId xmlns:a16="http://schemas.microsoft.com/office/drawing/2014/main" id="{3F8FC879-9BF4-42A6-B1DE-17F7A1508627}"/>
              </a:ext>
            </a:extLst>
          </p:cNvPr>
          <p:cNvSpPr txBox="1"/>
          <p:nvPr/>
        </p:nvSpPr>
        <p:spPr>
          <a:xfrm>
            <a:off x="10241323" y="3327146"/>
            <a:ext cx="18806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slow song</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9" name="CuadroTexto 4">
            <a:extLst>
              <a:ext uri="{FF2B5EF4-FFF2-40B4-BE49-F238E27FC236}">
                <a16:creationId xmlns:a16="http://schemas.microsoft.com/office/drawing/2014/main" id="{6E956203-A410-41C4-B808-DE5CB6366117}"/>
              </a:ext>
            </a:extLst>
          </p:cNvPr>
          <p:cNvSpPr txBox="1"/>
          <p:nvPr/>
        </p:nvSpPr>
        <p:spPr>
          <a:xfrm>
            <a:off x="396982" y="5678993"/>
            <a:ext cx="21547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modern car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0" name="CuadroTexto 4">
            <a:extLst>
              <a:ext uri="{FF2B5EF4-FFF2-40B4-BE49-F238E27FC236}">
                <a16:creationId xmlns:a16="http://schemas.microsoft.com/office/drawing/2014/main" id="{DA916AF2-D91C-4862-8898-50DD233A7806}"/>
              </a:ext>
            </a:extLst>
          </p:cNvPr>
          <p:cNvSpPr txBox="1"/>
          <p:nvPr/>
        </p:nvSpPr>
        <p:spPr>
          <a:xfrm>
            <a:off x="2838110" y="5678993"/>
            <a:ext cx="192552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expensive</a:t>
            </a:r>
            <a:b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house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1" name="CuadroTexto 4">
            <a:extLst>
              <a:ext uri="{FF2B5EF4-FFF2-40B4-BE49-F238E27FC236}">
                <a16:creationId xmlns:a16="http://schemas.microsoft.com/office/drawing/2014/main" id="{E8325B6C-0BB8-47FF-B891-A53D9D53FC5C}"/>
              </a:ext>
            </a:extLst>
          </p:cNvPr>
          <p:cNvSpPr txBox="1"/>
          <p:nvPr/>
        </p:nvSpPr>
        <p:spPr>
          <a:xfrm>
            <a:off x="5366747" y="5678993"/>
            <a:ext cx="143981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French </a:t>
            </a:r>
            <a:b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phrase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2" name="CuadroTexto 4">
            <a:extLst>
              <a:ext uri="{FF2B5EF4-FFF2-40B4-BE49-F238E27FC236}">
                <a16:creationId xmlns:a16="http://schemas.microsoft.com/office/drawing/2014/main" id="{C4E1B4F0-FDC8-4458-8400-6E7A0196CA04}"/>
              </a:ext>
            </a:extLst>
          </p:cNvPr>
          <p:cNvSpPr txBox="1"/>
          <p:nvPr/>
        </p:nvSpPr>
        <p:spPr>
          <a:xfrm>
            <a:off x="7895715" y="5678993"/>
            <a:ext cx="133081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green </a:t>
            </a:r>
            <a:b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present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5" name="CuadroTexto 4">
            <a:extLst>
              <a:ext uri="{FF2B5EF4-FFF2-40B4-BE49-F238E27FC236}">
                <a16:creationId xmlns:a16="http://schemas.microsoft.com/office/drawing/2014/main" id="{182F18C5-4F94-489E-A3AE-7AEDB14C75EE}"/>
              </a:ext>
            </a:extLst>
          </p:cNvPr>
          <p:cNvSpPr txBox="1"/>
          <p:nvPr/>
        </p:nvSpPr>
        <p:spPr>
          <a:xfrm>
            <a:off x="10241323" y="5678993"/>
            <a:ext cx="1973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grey horse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pic>
        <p:nvPicPr>
          <p:cNvPr id="4" name="Picture 3" descr="Logo, company name&#10;&#10;Description automatically generated">
            <a:extLst>
              <a:ext uri="{FF2B5EF4-FFF2-40B4-BE49-F238E27FC236}">
                <a16:creationId xmlns:a16="http://schemas.microsoft.com/office/drawing/2014/main" id="{A88E7A84-0C66-4770-966F-C2577773DE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9768" y="2070463"/>
            <a:ext cx="1203741" cy="1179007"/>
          </a:xfrm>
          <a:prstGeom prst="rect">
            <a:avLst/>
          </a:prstGeom>
        </p:spPr>
      </p:pic>
      <p:pic>
        <p:nvPicPr>
          <p:cNvPr id="6" name="Picture 5" descr="A picture containing dog, clipart&#10;&#10;Description automatically generated">
            <a:extLst>
              <a:ext uri="{FF2B5EF4-FFF2-40B4-BE49-F238E27FC236}">
                <a16:creationId xmlns:a16="http://schemas.microsoft.com/office/drawing/2014/main" id="{6DF0338B-2FBC-4444-8D22-E23FB682B526}"/>
              </a:ext>
            </a:extLst>
          </p:cNvPr>
          <p:cNvPicPr>
            <a:picLocks noChangeAspect="1"/>
          </p:cNvPicPr>
          <p:nvPr/>
        </p:nvPicPr>
        <p:blipFill rotWithShape="1">
          <a:blip r:embed="rId7">
            <a:extLst>
              <a:ext uri="{28A0092B-C50C-407E-A947-70E740481C1C}">
                <a14:useLocalDpi xmlns:a14="http://schemas.microsoft.com/office/drawing/2010/main" val="0"/>
              </a:ext>
            </a:extLst>
          </a:blip>
          <a:srcRect l="75256" t="55784"/>
          <a:stretch/>
        </p:blipFill>
        <p:spPr>
          <a:xfrm>
            <a:off x="7863286" y="2016234"/>
            <a:ext cx="1363243" cy="1233236"/>
          </a:xfrm>
          <a:prstGeom prst="rect">
            <a:avLst/>
          </a:prstGeom>
        </p:spPr>
      </p:pic>
      <p:pic>
        <p:nvPicPr>
          <p:cNvPr id="8" name="Picture 7" descr="A person standing at a podium&#10;&#10;Description automatically generated with low confidence">
            <a:extLst>
              <a:ext uri="{FF2B5EF4-FFF2-40B4-BE49-F238E27FC236}">
                <a16:creationId xmlns:a16="http://schemas.microsoft.com/office/drawing/2014/main" id="{E57A74B6-97D4-4864-891F-3CAD86F8479C}"/>
              </a:ext>
            </a:extLst>
          </p:cNvPr>
          <p:cNvPicPr>
            <a:picLocks noChangeAspect="1"/>
          </p:cNvPicPr>
          <p:nvPr/>
        </p:nvPicPr>
        <p:blipFill rotWithShape="1">
          <a:blip r:embed="rId8">
            <a:extLst>
              <a:ext uri="{28A0092B-C50C-407E-A947-70E740481C1C}">
                <a14:useLocalDpi xmlns:a14="http://schemas.microsoft.com/office/drawing/2010/main" val="0"/>
              </a:ext>
            </a:extLst>
          </a:blip>
          <a:srcRect l="20372" t="11525" r="8210" b="2903"/>
          <a:stretch/>
        </p:blipFill>
        <p:spPr>
          <a:xfrm>
            <a:off x="10194836" y="1915765"/>
            <a:ext cx="1826141" cy="135556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72A01334-FDFF-45A8-A902-C84DFBC680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4617" y="2084807"/>
            <a:ext cx="2112512" cy="1217995"/>
          </a:xfrm>
          <a:prstGeom prst="rect">
            <a:avLst/>
          </a:prstGeom>
        </p:spPr>
      </p:pic>
      <p:pic>
        <p:nvPicPr>
          <p:cNvPr id="16" name="Picture 15">
            <a:extLst>
              <a:ext uri="{FF2B5EF4-FFF2-40B4-BE49-F238E27FC236}">
                <a16:creationId xmlns:a16="http://schemas.microsoft.com/office/drawing/2014/main" id="{4DE40E85-03A4-4F0B-867F-F58CA84A84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9936" y="4395186"/>
            <a:ext cx="3270380" cy="1635190"/>
          </a:xfrm>
          <a:prstGeom prst="rect">
            <a:avLst/>
          </a:prstGeom>
        </p:spPr>
      </p:pic>
      <p:sp>
        <p:nvSpPr>
          <p:cNvPr id="44" name="Speech Bubble: Rectangle with Corners Rounded 43">
            <a:extLst>
              <a:ext uri="{FF2B5EF4-FFF2-40B4-BE49-F238E27FC236}">
                <a16:creationId xmlns:a16="http://schemas.microsoft.com/office/drawing/2014/main" id="{34929945-BABA-4F00-8A7E-7F3EEDC4DED2}"/>
              </a:ext>
            </a:extLst>
          </p:cNvPr>
          <p:cNvSpPr/>
          <p:nvPr/>
        </p:nvSpPr>
        <p:spPr>
          <a:xfrm>
            <a:off x="5495499" y="4728411"/>
            <a:ext cx="1439819" cy="594079"/>
          </a:xfrm>
          <a:prstGeom prst="wedgeRoundRectCallout">
            <a:avLst>
              <a:gd name="adj1" fmla="val -11725"/>
              <a:gd name="adj2" fmla="val 12479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Ça</a:t>
            </a:r>
            <a:r>
              <a:rPr lang="en-GB" sz="2400" dirty="0">
                <a:latin typeface="Century Gothic" panose="020B0502020202020204" pitchFamily="34" charset="0"/>
              </a:rPr>
              <a:t> </a:t>
            </a:r>
            <a:r>
              <a:rPr lang="en-GB" sz="2400" dirty="0" err="1">
                <a:latin typeface="Century Gothic" panose="020B0502020202020204" pitchFamily="34" charset="0"/>
              </a:rPr>
              <a:t>va</a:t>
            </a:r>
            <a:r>
              <a:rPr lang="en-GB" sz="2400" dirty="0">
                <a:latin typeface="Century Gothic" panose="020B0502020202020204" pitchFamily="34" charset="0"/>
              </a:rPr>
              <a:t> ?</a:t>
            </a:r>
          </a:p>
        </p:txBody>
      </p:sp>
      <p:pic>
        <p:nvPicPr>
          <p:cNvPr id="18" name="Picture 17" descr="Logo, icon&#10;&#10;Description automatically generated">
            <a:extLst>
              <a:ext uri="{FF2B5EF4-FFF2-40B4-BE49-F238E27FC236}">
                <a16:creationId xmlns:a16="http://schemas.microsoft.com/office/drawing/2014/main" id="{AA8DEB32-4139-4FC7-9AE1-BDD441A6B4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0112" y="4512341"/>
            <a:ext cx="1137486" cy="1166652"/>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050AFA10-8B0E-47C4-9858-8005B925F3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15679" y="4361442"/>
            <a:ext cx="1604197" cy="1366074"/>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A31F8C18-E187-41AC-ADA6-602F20EB0753}"/>
              </a:ext>
            </a:extLst>
          </p:cNvPr>
          <p:cNvPicPr>
            <a:picLocks noChangeAspect="1"/>
          </p:cNvPicPr>
          <p:nvPr/>
        </p:nvPicPr>
        <p:blipFill rotWithShape="1">
          <a:blip r:embed="rId13">
            <a:extLst>
              <a:ext uri="{28A0092B-C50C-407E-A947-70E740481C1C}">
                <a14:useLocalDpi xmlns:a14="http://schemas.microsoft.com/office/drawing/2010/main" val="0"/>
              </a:ext>
            </a:extLst>
          </a:blip>
          <a:srcRect l="67416" r="15850" b="77264"/>
          <a:stretch/>
        </p:blipFill>
        <p:spPr>
          <a:xfrm>
            <a:off x="1047132" y="1807281"/>
            <a:ext cx="854451" cy="845302"/>
          </a:xfrm>
          <a:prstGeom prst="rect">
            <a:avLst/>
          </a:prstGeom>
        </p:spPr>
      </p:pic>
      <p:pic>
        <p:nvPicPr>
          <p:cNvPr id="51" name="Picture 50" descr="A picture containing arrow&#10;&#10;Description automatically generated">
            <a:extLst>
              <a:ext uri="{FF2B5EF4-FFF2-40B4-BE49-F238E27FC236}">
                <a16:creationId xmlns:a16="http://schemas.microsoft.com/office/drawing/2014/main" id="{BC8303A6-9093-4F17-9BC1-BE1D299FA1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342" y="2473412"/>
            <a:ext cx="1222029" cy="905064"/>
          </a:xfrm>
          <a:prstGeom prst="rect">
            <a:avLst/>
          </a:prstGeom>
        </p:spPr>
      </p:pic>
      <p:pic>
        <p:nvPicPr>
          <p:cNvPr id="24" name="Picture 23" descr="A picture containing car&#10;&#10;Description automatically generated">
            <a:extLst>
              <a:ext uri="{FF2B5EF4-FFF2-40B4-BE49-F238E27FC236}">
                <a16:creationId xmlns:a16="http://schemas.microsoft.com/office/drawing/2014/main" id="{292D5A5B-EB9E-40A2-87CC-126FD1FB82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154" y="4847094"/>
            <a:ext cx="1901583" cy="950792"/>
          </a:xfrm>
          <a:prstGeom prst="rect">
            <a:avLst/>
          </a:prstGeom>
        </p:spPr>
      </p:pic>
    </p:spTree>
    <p:extLst>
      <p:ext uri="{BB962C8B-B14F-4D97-AF65-F5344CB8AC3E}">
        <p14:creationId xmlns:p14="http://schemas.microsoft.com/office/powerpoint/2010/main" val="1597439162"/>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19737</TotalTime>
  <Words>2288</Words>
  <Application>Microsoft Office PowerPoint</Application>
  <PresentationFormat>Widescreen</PresentationFormat>
  <Paragraphs>475</Paragraphs>
  <Slides>13</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Calibri Light</vt:lpstr>
      <vt:lpstr>Century Gothic</vt:lpstr>
      <vt:lpstr>Eras Demi ITC</vt:lpstr>
      <vt:lpstr>Modern Love</vt:lpstr>
      <vt:lpstr>Symbol</vt:lpstr>
      <vt:lpstr>Wingdings</vt:lpstr>
      <vt:lpstr>1_Office Theme</vt:lpstr>
      <vt:lpstr>2_Office Theme</vt:lpstr>
      <vt:lpstr>Office Theme</vt:lpstr>
      <vt:lpstr>Describing things and people</vt:lpstr>
      <vt:lpstr>prononcer</vt:lpstr>
      <vt:lpstr>prononcer</vt:lpstr>
      <vt:lpstr>Follow up 1 </vt:lpstr>
      <vt:lpstr>Follow up 2 </vt:lpstr>
      <vt:lpstr>Follow up 3 </vt:lpstr>
      <vt:lpstr>Follow up 3 </vt:lpstr>
      <vt:lpstr>Follow up 4 </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377</cp:revision>
  <dcterms:created xsi:type="dcterms:W3CDTF">2021-06-12T06:20:35Z</dcterms:created>
  <dcterms:modified xsi:type="dcterms:W3CDTF">2023-04-14T16:49:08Z</dcterms:modified>
</cp:coreProperties>
</file>