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 id="2147483770" r:id="rId5"/>
  </p:sldMasterIdLst>
  <p:notesMasterIdLst>
    <p:notesMasterId r:id="rId23"/>
  </p:notesMasterIdLst>
  <p:sldIdLst>
    <p:sldId id="339" r:id="rId6"/>
    <p:sldId id="981" r:id="rId7"/>
    <p:sldId id="1079" r:id="rId8"/>
    <p:sldId id="1036" r:id="rId9"/>
    <p:sldId id="1071" r:id="rId10"/>
    <p:sldId id="1083" r:id="rId11"/>
    <p:sldId id="1084" r:id="rId12"/>
    <p:sldId id="1085" r:id="rId13"/>
    <p:sldId id="1086" r:id="rId14"/>
    <p:sldId id="1087" r:id="rId15"/>
    <p:sldId id="1088" r:id="rId16"/>
    <p:sldId id="1089" r:id="rId17"/>
    <p:sldId id="1090" r:id="rId18"/>
    <p:sldId id="1091" r:id="rId19"/>
    <p:sldId id="965" r:id="rId20"/>
    <p:sldId id="1081" r:id="rId21"/>
    <p:sldId id="10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F9D8A3"/>
    <a:srgbClr val="1D4E6B"/>
    <a:srgbClr val="26859D"/>
    <a:srgbClr val="5FC0D7"/>
    <a:srgbClr val="F8FFFF"/>
    <a:srgbClr val="FF0066"/>
    <a:srgbClr val="E30008"/>
    <a:srgbClr val="D4D1E7"/>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12" autoAdjust="0"/>
    <p:restoredTop sz="80802" autoAdjust="0"/>
  </p:normalViewPr>
  <p:slideViewPr>
    <p:cSldViewPr snapToGrid="0">
      <p:cViewPr varScale="1">
        <p:scale>
          <a:sx n="44" d="100"/>
          <a:sy n="44" d="100"/>
        </p:scale>
        <p:origin x="72" y="33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12/08/2023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‹N›</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0" dirty="0">
                <a:solidFill>
                  <a:srgbClr val="002060"/>
                </a:solidFill>
                <a:latin typeface="Century Gothic"/>
                <a:ea typeface="Century Gothic"/>
                <a:cs typeface="Century Gothic"/>
                <a:sym typeface="Century Gothic"/>
              </a:rPr>
              <a:t>Revisit several SSC </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ce, c’ [12] est [5] dimanche [1235] faim [1986] samedi [1355] vert [1060] un [3] </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strike="noStrike" spc="-1" dirty="0">
                <a:solidFill>
                  <a:srgbClr val="002060"/>
                </a:solidFill>
                <a:effectLst/>
                <a:latin typeface="Century Gothic"/>
                <a:ea typeface="+mn-ea"/>
                <a:cs typeface="+mn-cs"/>
              </a:rPr>
              <a:t>Revisit 1</a:t>
            </a:r>
            <a:r>
              <a:rPr lang="fr-FR" sz="1200" b="0" strike="noStrike" spc="-1" dirty="0">
                <a:solidFill>
                  <a:srgbClr val="002060"/>
                </a:solidFill>
                <a:effectLst/>
                <a:latin typeface="Century Gothic"/>
                <a:ea typeface="+mn-ea"/>
                <a:cs typeface="+mn-cs"/>
              </a:rPr>
              <a:t>: détester [2898] jouer [219] travailler [290] silence [1281] en retard [n/a]</a:t>
            </a:r>
          </a:p>
          <a:p>
            <a:pPr marL="0" indent="-216000">
              <a:lnSpc>
                <a:spcPct val="100000"/>
              </a:lnSpc>
            </a:pPr>
            <a:r>
              <a:rPr lang="fr-FR" sz="1200" b="1" strike="noStrike" spc="-1" dirty="0">
                <a:solidFill>
                  <a:srgbClr val="002060"/>
                </a:solidFill>
                <a:effectLst/>
                <a:latin typeface="Century Gothic"/>
                <a:ea typeface="+mn-ea"/>
                <a:cs typeface="+mn-cs"/>
              </a:rPr>
              <a:t>Revisit 2</a:t>
            </a:r>
            <a:r>
              <a:rPr lang="fr-FR" sz="1200" b="0" strike="noStrike" spc="-1" dirty="0">
                <a:solidFill>
                  <a:srgbClr val="002060"/>
                </a:solidFill>
                <a:effectLst/>
                <a:latin typeface="Century Gothic"/>
                <a:ea typeface="+mn-ea"/>
                <a:cs typeface="+mn-cs"/>
              </a:rPr>
              <a:t>: vélo [4594] voiture [881] cher [803] gris [2769] rapide [672]</a:t>
            </a: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002060"/>
                </a:solidFill>
                <a:latin typeface="Century Gothic"/>
                <a:ea typeface="Century Gothic"/>
              </a:rPr>
              <a:t>Unknown vocabulary and cognates</a:t>
            </a:r>
            <a:r>
              <a:rPr lang="it-IT" sz="1200" b="0" strike="noStrike" spc="-1" dirty="0">
                <a:solidFill>
                  <a:srgbClr val="002060"/>
                </a:solidFill>
                <a:latin typeface="Century Gothic"/>
                <a:ea typeface="Century Gothic"/>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it-IT" sz="1200" b="0" strike="noStrike" spc="-1" dirty="0">
                <a:solidFill>
                  <a:srgbClr val="002060"/>
                </a:solidFill>
                <a:latin typeface="Century Gothic"/>
                <a:ea typeface="Century Gothic"/>
              </a:rPr>
              <a:t>chenille [&gt;5000] fraise [&gt;5000] poire [&gt;5000] prune [&gt;5000] violet [&gt;5000] </a:t>
            </a: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[6/10]</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indent="0" algn="l" rtl="0" eaLnBrk="1" fontAlgn="auto" latinLnBrk="0" hangingPunct="1">
              <a:spcBef>
                <a:spcPts val="0"/>
              </a:spcBef>
              <a:spcAft>
                <a:spcPts val="0"/>
              </a:spcAft>
            </a:pPr>
            <a:r>
              <a:rPr lang="en-US" b="1" dirty="0"/>
              <a:t>Transcript</a:t>
            </a:r>
            <a:r>
              <a:rPr lang="en-US" dirty="0"/>
              <a:t>:</a:t>
            </a:r>
            <a:br>
              <a:rPr lang="en-US" dirty="0"/>
            </a:b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Le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lendemain</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marR="0" indent="0" algn="l" rtl="0" eaLnBrk="1" fontAlgn="auto" latinLnBrk="0" hangingPunct="1">
              <a:spcBef>
                <a:spcPts val="0"/>
              </a:spcBef>
              <a:spcAft>
                <a:spcPts val="0"/>
              </a:spcAft>
            </a:pP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c’est</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dimanche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marR="0" indent="0" algn="l" rtl="0" eaLnBrk="1" fontAlgn="auto"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la chenille croque dans une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feuille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verte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marR="0" indent="0" algn="l" rtl="0" eaLnBrk="1" fontAlgn="auto"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et </a:t>
            </a:r>
            <a:r>
              <a:rPr lang="fr-FR" sz="1800" dirty="0">
                <a:solidFill>
                  <a:srgbClr val="002060"/>
                </a:solidFill>
                <a:latin typeface="Century Gothic" panose="020B0502020202020204" pitchFamily="34" charset="0"/>
              </a:rPr>
              <a:t>ça va </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beaucoup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mieux</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marR="0" indent="0" algn="l" rtl="0" eaLnBrk="1" fontAlgn="auto"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23477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[7/10]</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indent="0" algn="l" rtl="0" eaLnBrk="1" fontAlgn="auto" latinLnBrk="0" hangingPunct="1">
              <a:spcBef>
                <a:spcPts val="0"/>
              </a:spcBef>
              <a:spcAft>
                <a:spcPts val="0"/>
              </a:spcAft>
            </a:pPr>
            <a:r>
              <a:rPr lang="en-US" b="1" dirty="0"/>
              <a:t>Transcript</a:t>
            </a:r>
            <a:r>
              <a:rPr lang="en-US" dirty="0"/>
              <a:t>:</a:t>
            </a:r>
            <a:br>
              <a:rPr lang="en-US" dirty="0"/>
            </a:b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Maintenant</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la chenille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n’a</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pas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faim</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marR="0" indent="0" algn="l" rtl="0" eaLnBrk="1" fontAlgn="auto"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et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elle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est</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devenue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grosse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et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grasse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a:t>
            </a:r>
            <a:endParaRPr lang="en-GB" sz="18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5500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[8/10]</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Elle se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construit</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une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maison</a:t>
            </a: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-un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cocon</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a:t>
            </a: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4113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[9/10]</a:t>
            </a:r>
          </a:p>
          <a:p>
            <a:pPr marL="0" marR="0" lvl="0" indent="0" algn="l" rtl="0">
              <a:lnSpc>
                <a:spcPct val="100000"/>
              </a:lnSpc>
              <a:spcBef>
                <a:spcPts val="0"/>
              </a:spcBef>
              <a:spcAft>
                <a:spcPts val="0"/>
              </a:spcAft>
              <a:buClr>
                <a:schemeClr val="dk1"/>
              </a:buClr>
              <a:buSzPts val="1200"/>
              <a:buFont typeface="Calibri"/>
              <a:buNone/>
            </a:pPr>
            <a:endParaRPr lang="en-US" dirty="0"/>
          </a:p>
          <a:p>
            <a:pPr>
              <a:spcBef>
                <a:spcPct val="50000"/>
              </a:spcBef>
            </a:pPr>
            <a:r>
              <a:rPr lang="en-US" b="1" dirty="0"/>
              <a:t>Transcript</a:t>
            </a:r>
            <a:r>
              <a:rPr lang="en-US" dirty="0"/>
              <a:t>:</a:t>
            </a:r>
            <a:br>
              <a:rPr lang="en-US" dirty="0"/>
            </a:br>
            <a:r>
              <a:rPr lang="fr-FR" sz="1200" dirty="0">
                <a:solidFill>
                  <a:srgbClr val="002060"/>
                </a:solidFill>
                <a:latin typeface="Century Gothic" panose="020B0502020202020204" pitchFamily="34" charset="0"/>
              </a:rPr>
              <a:t>Après deux semaines</a:t>
            </a:r>
          </a:p>
          <a:p>
            <a:pPr>
              <a:spcBef>
                <a:spcPct val="50000"/>
              </a:spcBef>
            </a:pPr>
            <a:r>
              <a:rPr lang="fr-FR" sz="1200" dirty="0">
                <a:solidFill>
                  <a:srgbClr val="002060"/>
                </a:solidFill>
                <a:latin typeface="Century Gothic" panose="020B0502020202020204" pitchFamily="34" charset="0"/>
              </a:rPr>
              <a:t>elle fait un trou </a:t>
            </a:r>
          </a:p>
          <a:p>
            <a:pPr>
              <a:spcBef>
                <a:spcPct val="50000"/>
              </a:spcBef>
            </a:pPr>
            <a:r>
              <a:rPr lang="fr-FR" sz="1200" dirty="0">
                <a:solidFill>
                  <a:srgbClr val="002060"/>
                </a:solidFill>
                <a:latin typeface="Century Gothic" panose="020B0502020202020204" pitchFamily="34" charset="0"/>
              </a:rPr>
              <a:t>dans le cocon et...</a:t>
            </a: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5526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[10/10]</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fr-FR" sz="1200" dirty="0">
                <a:solidFill>
                  <a:srgbClr val="002060"/>
                </a:solidFill>
                <a:latin typeface="Century Gothic" panose="020B0502020202020204" pitchFamily="34" charset="0"/>
              </a:rPr>
              <a:t>maintenant</a:t>
            </a:r>
            <a:r>
              <a:rPr lang="en-GB" dirty="0"/>
              <a:t> </a:t>
            </a:r>
            <a:r>
              <a:rPr lang="en-GB" dirty="0" err="1"/>
              <a:t>elle</a:t>
            </a:r>
            <a:r>
              <a:rPr lang="en-GB" dirty="0"/>
              <a:t> </a:t>
            </a:r>
            <a:r>
              <a:rPr lang="en-GB" dirty="0" err="1"/>
              <a:t>est</a:t>
            </a:r>
            <a:r>
              <a:rPr lang="en-GB" dirty="0"/>
              <a:t> un </a:t>
            </a:r>
            <a:r>
              <a:rPr lang="en-GB" dirty="0" err="1"/>
              <a:t>superbe</a:t>
            </a:r>
            <a:r>
              <a:rPr lang="en-GB" dirty="0"/>
              <a:t> papillon !</a:t>
            </a: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75371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7220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names of food.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that instructions to pupils, ensuring they understand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present each food item individually, and get pupils to repeat after.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further instruction and ask pupils to practise reading the words aloud in pairs.</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lang="en-GB" b="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2349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i="0" dirty="0">
                <a:solidFill>
                  <a:srgbClr val="222222"/>
                </a:solidFill>
                <a:effectLst/>
                <a:latin typeface="Effra"/>
              </a:rPr>
              <a:t>Timing: 1 minute</a:t>
            </a:r>
            <a:br>
              <a:rPr lang="en-GB" b="1" i="0" dirty="0">
                <a:solidFill>
                  <a:srgbClr val="222222"/>
                </a:solidFill>
                <a:effectLst/>
                <a:latin typeface="Effra"/>
              </a:rPr>
            </a:br>
            <a:br>
              <a:rPr lang="en-GB" b="1" i="0" dirty="0">
                <a:solidFill>
                  <a:srgbClr val="222222"/>
                </a:solidFill>
                <a:effectLst/>
                <a:latin typeface="Effra"/>
              </a:rPr>
            </a:br>
            <a:r>
              <a:rPr lang="en-GB" b="1" i="0" dirty="0">
                <a:solidFill>
                  <a:srgbClr val="222222"/>
                </a:solidFill>
                <a:effectLst/>
                <a:latin typeface="Effra"/>
              </a:rPr>
              <a:t>Aim: </a:t>
            </a:r>
            <a:r>
              <a:rPr lang="en-GB" b="0" i="0" dirty="0">
                <a:solidFill>
                  <a:srgbClr val="222222"/>
                </a:solidFill>
                <a:effectLst/>
                <a:latin typeface="Effra"/>
              </a:rPr>
              <a:t>to remind pupils that we are continuing with our story from last week: la chenille qui fait des </a:t>
            </a:r>
            <a:r>
              <a:rPr lang="en-GB" b="0" i="0" dirty="0" err="1">
                <a:solidFill>
                  <a:srgbClr val="222222"/>
                </a:solidFill>
                <a:effectLst/>
                <a:latin typeface="Effra"/>
              </a:rPr>
              <a:t>trous</a:t>
            </a:r>
            <a:r>
              <a:rPr lang="en-GB" b="0" i="0" dirty="0">
                <a:solidFill>
                  <a:srgbClr val="222222"/>
                </a:solidFill>
                <a:effectLst/>
                <a:latin typeface="Effra"/>
              </a:rPr>
              <a:t>.</a:t>
            </a:r>
          </a:p>
          <a:p>
            <a:pPr>
              <a:lnSpc>
                <a:spcPct val="100000"/>
              </a:lnSpc>
            </a:pPr>
            <a:endParaRPr lang="en-GB" sz="1200" b="0" strike="noStrike" spc="-1" dirty="0">
              <a:latin typeface="Arial"/>
            </a:endParaRPr>
          </a:p>
          <a:p>
            <a:pPr>
              <a:lnSpc>
                <a:spcPct val="100000"/>
              </a:lnSpc>
            </a:pPr>
            <a:r>
              <a:rPr lang="en-GB" sz="1200" b="1" strike="noStrike" spc="-1" dirty="0">
                <a:latin typeface="Arial"/>
              </a:rPr>
              <a:t>Procedure</a:t>
            </a:r>
            <a:r>
              <a:rPr lang="en-GB" sz="1200" b="0" strike="noStrike" spc="-1" dirty="0">
                <a:latin typeface="Arial"/>
              </a:rPr>
              <a:t>:</a:t>
            </a:r>
            <a:br>
              <a:rPr lang="en-GB" sz="1200" b="0" strike="noStrike" spc="-1" dirty="0">
                <a:latin typeface="Arial"/>
              </a:rPr>
            </a:br>
            <a:r>
              <a:rPr lang="en-GB" sz="1200" b="0" strike="noStrike" spc="-1" dirty="0">
                <a:latin typeface="Arial"/>
              </a:rPr>
              <a:t>1. Read </a:t>
            </a:r>
            <a:r>
              <a:rPr lang="en-GB" sz="1200" b="0" strike="noStrike" spc="-1" dirty="0" err="1">
                <a:latin typeface="Arial"/>
              </a:rPr>
              <a:t>Eugénie’s</a:t>
            </a:r>
            <a:r>
              <a:rPr lang="en-GB" sz="1200" b="0" strike="noStrike" spc="-1" dirty="0">
                <a:latin typeface="Arial"/>
              </a:rPr>
              <a:t> speech bubble.</a:t>
            </a:r>
            <a:br>
              <a:rPr lang="en-GB" sz="1200" b="0" strike="noStrike" spc="-1" dirty="0">
                <a:latin typeface="Arial"/>
              </a:rPr>
            </a:br>
            <a:r>
              <a:rPr lang="en-GB" sz="1200" b="0" strike="noStrike" spc="-1" dirty="0">
                <a:latin typeface="Arial"/>
              </a:rPr>
              <a:t>2. Consider asking pupils to tell you their favourite story: Mon </a:t>
            </a:r>
            <a:r>
              <a:rPr lang="en-GB" sz="1200" b="0" strike="noStrike" spc="-1" dirty="0" err="1">
                <a:latin typeface="Arial"/>
              </a:rPr>
              <a:t>histoire</a:t>
            </a:r>
            <a:r>
              <a:rPr lang="en-GB" sz="1200" b="0" strike="noStrike" spc="-1" dirty="0">
                <a:latin typeface="Arial"/>
              </a:rPr>
              <a:t> </a:t>
            </a:r>
            <a:r>
              <a:rPr lang="en-GB" sz="1200" b="0" strike="noStrike" spc="-1" dirty="0" err="1">
                <a:latin typeface="Arial"/>
              </a:rPr>
              <a:t>préférée</a:t>
            </a:r>
            <a:r>
              <a:rPr lang="en-GB" sz="1200" b="0" strike="noStrike" spc="-1" dirty="0">
                <a:latin typeface="Arial"/>
              </a:rPr>
              <a:t> </a:t>
            </a:r>
            <a:r>
              <a:rPr lang="en-GB" sz="1200" b="0" strike="noStrike" spc="-1" dirty="0" err="1">
                <a:latin typeface="Arial"/>
              </a:rPr>
              <a:t>est</a:t>
            </a:r>
            <a:r>
              <a:rPr lang="en-GB" sz="1200" b="0" strike="noStrike" spc="-1" dirty="0">
                <a:latin typeface="Arial"/>
              </a:rPr>
              <a:t> ….</a:t>
            </a:r>
            <a:br>
              <a:rPr lang="en-GB" sz="1200" b="0" strike="noStrike" spc="-1" dirty="0">
                <a:latin typeface="Arial"/>
              </a:rPr>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002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listen and read the story.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and click to bring up the question. Ensure pupils understand they need to show you the correct picture to go with the scene of the story and the correct day of the week.</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check understanding, pupils show you the correct card (</a:t>
            </a:r>
            <a:r>
              <a:rPr lang="en-GB" b="1" dirty="0"/>
              <a:t>three</a:t>
            </a:r>
            <a:r>
              <a:rPr lang="en-GB" dirty="0"/>
              <a:t> cards in this case).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 </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Le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samedi</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algn="l" rtl="0" eaLnBrk="1" fontAlgn="ctr" latinLnBrk="0" hangingPunct="1">
              <a:spcBef>
                <a:spcPts val="0"/>
              </a:spcBef>
              <a:spcAft>
                <a:spcPts val="0"/>
              </a:spcAft>
            </a:pP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elle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croque dans une tranche de gâteau, </a:t>
            </a: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glace, </a:t>
            </a: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 cornichon…</a:t>
            </a:r>
          </a:p>
          <a:p>
            <a:pPr marL="0" algn="l" rtl="0" eaLnBrk="1" fontAlgn="ctr" latinLnBrk="0" hangingPunct="1">
              <a:spcBef>
                <a:spcPts val="0"/>
              </a:spcBef>
              <a:spcAft>
                <a:spcPts val="0"/>
              </a:spcAft>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cornichon </a:t>
            </a:r>
            <a:r>
              <a:rPr lang="en-US" b="0" dirty="0"/>
              <a:t>[&gt;5000] </a:t>
            </a:r>
            <a:r>
              <a:rPr lang="en-US" b="1" dirty="0"/>
              <a:t>tranche </a:t>
            </a:r>
            <a:r>
              <a:rPr lang="en-US" b="0" dirty="0"/>
              <a:t>[2440]</a:t>
            </a: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1229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[2/10</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tranche de fromage, </a:t>
            </a: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tranche de saucisson…</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52798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[3/</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sucette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part de tarte aux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cerises</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saucisse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a:t>
            </a: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3069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[4/10]</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une madeleine </a:t>
            </a:r>
          </a:p>
          <a:p>
            <a:pPr marL="0" algn="l" rtl="0" eaLnBrk="1" fontAlgn="ctr" latinLnBrk="0" hangingPunct="1">
              <a:spcBef>
                <a:spcPts val="0"/>
              </a:spcBef>
              <a:spcAft>
                <a:spcPts val="0"/>
              </a:spcAft>
            </a:pP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et une tranche de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pastèque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p>
          <a:p>
            <a:pPr marL="0" algn="l" rtl="0" eaLnBrk="1" fontAlgn="ctr" latinLnBrk="0" hangingPunct="1">
              <a:spcBef>
                <a:spcPts val="0"/>
              </a:spcBef>
              <a:spcAft>
                <a:spcPts val="0"/>
              </a:spcAft>
            </a:pPr>
            <a:endPar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3411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[5/10]</a:t>
            </a:r>
          </a:p>
          <a:p>
            <a:pPr marL="0" marR="0" lvl="0" indent="0" algn="l" rtl="0">
              <a:lnSpc>
                <a:spcPct val="100000"/>
              </a:lnSpc>
              <a:spcBef>
                <a:spcPts val="0"/>
              </a:spcBef>
              <a:spcAft>
                <a:spcPts val="0"/>
              </a:spcAft>
              <a:buClr>
                <a:schemeClr val="dk1"/>
              </a:buClr>
              <a:buSzPts val="1200"/>
              <a:buFont typeface="Calibri"/>
              <a:buNone/>
            </a:pPr>
            <a:endParaRPr lang="en-US" dirty="0"/>
          </a:p>
          <a:p>
            <a:pPr marL="0" algn="l" rtl="0" eaLnBrk="1" fontAlgn="ctr" latinLnBrk="0" hangingPunct="1">
              <a:spcBef>
                <a:spcPts val="0"/>
              </a:spcBef>
              <a:spcAft>
                <a:spcPts val="0"/>
              </a:spcAft>
            </a:pPr>
            <a:r>
              <a:rPr lang="en-US" b="1" dirty="0"/>
              <a:t>Transcript</a:t>
            </a:r>
            <a:r>
              <a:rPr lang="en-US" dirty="0"/>
              <a:t>:</a:t>
            </a:r>
            <a:br>
              <a:rPr lang="en-US" dirty="0"/>
            </a:b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Puis</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elle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 a mal au </a:t>
            </a:r>
            <a:r>
              <a:rPr lang="en-GB" sz="1800" b="0" i="0" u="none" strike="noStrike" kern="1200" dirty="0" err="1">
                <a:solidFill>
                  <a:srgbClr val="000000"/>
                </a:solidFill>
                <a:effectLst/>
                <a:latin typeface="Tw Cen MT" panose="020B0602020104020603" pitchFamily="34" charset="0"/>
                <a:ea typeface="SimSun" panose="02010600030101010101" pitchFamily="2" charset="-122"/>
                <a:cs typeface="ArialMT"/>
              </a:rPr>
              <a:t>ventre</a:t>
            </a:r>
            <a:r>
              <a:rPr lang="en-GB" sz="1800" b="0" i="0" u="none" strike="noStrike" kern="1200" dirty="0">
                <a:solidFill>
                  <a:srgbClr val="000000"/>
                </a:solidFill>
                <a:effectLst/>
                <a:latin typeface="Tw Cen MT" panose="020B0602020104020603" pitchFamily="34" charset="0"/>
                <a:ea typeface="SimSun" panose="02010600030101010101" pitchFamily="2" charset="-122"/>
                <a:cs typeface="ArialMT"/>
              </a:rPr>
              <a:t>!</a:t>
            </a:r>
            <a:endParaRPr lang="en-GB" sz="1800" b="0" i="0" u="none" strike="noStrike" dirty="0">
              <a:effectLst/>
              <a:latin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527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94846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829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08094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77973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0231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00282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835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157754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2429127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337108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12/08/2023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‹N›</a:t>
            </a:fld>
            <a:endParaRPr lang="en-GB"/>
          </a:p>
        </p:txBody>
      </p:sp>
    </p:spTree>
    <p:extLst>
      <p:ext uri="{BB962C8B-B14F-4D97-AF65-F5344CB8AC3E}">
        <p14:creationId xmlns:p14="http://schemas.microsoft.com/office/powerpoint/2010/main" val="1343795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6703789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477201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7946223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137856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232990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1259217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1908657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27848751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261767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40483550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12/08/2023</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‹N›</a:t>
            </a:fld>
            <a:endParaRPr lang="en-GB"/>
          </a:p>
        </p:txBody>
      </p:sp>
    </p:spTree>
    <p:extLst>
      <p:ext uri="{BB962C8B-B14F-4D97-AF65-F5344CB8AC3E}">
        <p14:creationId xmlns:p14="http://schemas.microsoft.com/office/powerpoint/2010/main" val="3033279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69207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12/08/2023</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‹N›</a:t>
            </a:fld>
            <a:endParaRPr lang="en-GB"/>
          </a:p>
        </p:txBody>
      </p:sp>
    </p:spTree>
    <p:extLst>
      <p:ext uri="{BB962C8B-B14F-4D97-AF65-F5344CB8AC3E}">
        <p14:creationId xmlns:p14="http://schemas.microsoft.com/office/powerpoint/2010/main" val="374927799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4.png"/><Relationship Id="rId3" Type="http://schemas.openxmlformats.org/officeDocument/2006/relationships/audio" Target="../media/audio35.wav"/><Relationship Id="rId7" Type="http://schemas.openxmlformats.org/officeDocument/2006/relationships/image" Target="../media/image19.png"/><Relationship Id="rId12"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38.wav"/><Relationship Id="rId11" Type="http://schemas.openxmlformats.org/officeDocument/2006/relationships/image" Target="../media/image33.png"/><Relationship Id="rId5" Type="http://schemas.openxmlformats.org/officeDocument/2006/relationships/audio" Target="../media/audio37.wav"/><Relationship Id="rId10" Type="http://schemas.openxmlformats.org/officeDocument/2006/relationships/image" Target="../media/image7.svg"/><Relationship Id="rId4" Type="http://schemas.openxmlformats.org/officeDocument/2006/relationships/audio" Target="../media/audio36.wav"/><Relationship Id="rId9" Type="http://schemas.openxmlformats.org/officeDocument/2006/relationships/image" Target="../media/image6.png"/><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39.wav"/><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audio" Target="../media/audio31.wav"/><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audio" Target="../media/audio40.wav"/><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1.wav"/><Relationship Id="rId7" Type="http://schemas.openxmlformats.org/officeDocument/2006/relationships/image" Target="../media/image7.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audio" Target="../media/audio23.wav"/><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42.wav"/><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audio" Target="../media/audio23.wav"/><Relationship Id="rId11" Type="http://schemas.openxmlformats.org/officeDocument/2006/relationships/image" Target="../media/image35.png"/><Relationship Id="rId5" Type="http://schemas.openxmlformats.org/officeDocument/2006/relationships/image" Target="../media/image19.png"/><Relationship Id="rId10" Type="http://schemas.openxmlformats.org/officeDocument/2006/relationships/image" Target="../media/image34.png"/><Relationship Id="rId4" Type="http://schemas.openxmlformats.org/officeDocument/2006/relationships/audio" Target="../media/audio43.wav"/><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4.wav"/><Relationship Id="rId7" Type="http://schemas.openxmlformats.org/officeDocument/2006/relationships/image" Target="../media/image7.sv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audio" Target="../media/audio23.wav"/><Relationship Id="rId4" Type="http://schemas.openxmlformats.org/officeDocument/2006/relationships/image" Target="../media/image19.pn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51.xml"/><Relationship Id="rId6" Type="http://schemas.openxmlformats.org/officeDocument/2006/relationships/image" Target="../media/image12.png"/><Relationship Id="rId11" Type="http://schemas.openxmlformats.org/officeDocument/2006/relationships/image" Target="../media/image18.png"/><Relationship Id="rId5" Type="http://schemas.openxmlformats.org/officeDocument/2006/relationships/image" Target="../media/image11.png"/><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5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8.wav"/><Relationship Id="rId1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sv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10.png"/><Relationship Id="rId1" Type="http://schemas.openxmlformats.org/officeDocument/2006/relationships/slideLayout" Target="../slideLayouts/slideLayout47.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3.wav"/><Relationship Id="rId15" Type="http://schemas.openxmlformats.org/officeDocument/2006/relationships/image" Target="../media/image9.png"/><Relationship Id="rId10" Type="http://schemas.openxmlformats.org/officeDocument/2006/relationships/audio" Target="../media/audio7.wav"/><Relationship Id="rId19" Type="http://schemas.openxmlformats.org/officeDocument/2006/relationships/image" Target="../media/image13.gif"/><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6.png"/><Relationship Id="rId18" Type="http://schemas.openxmlformats.org/officeDocument/2006/relationships/image" Target="../media/image15.png"/><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audio" Target="../media/audio12.wav"/><Relationship Id="rId12" Type="http://schemas.openxmlformats.org/officeDocument/2006/relationships/audio" Target="../media/audio16.wav"/><Relationship Id="rId17"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13.gif"/><Relationship Id="rId20" Type="http://schemas.openxmlformats.org/officeDocument/2006/relationships/image" Target="../media/image17.png"/><Relationship Id="rId1" Type="http://schemas.openxmlformats.org/officeDocument/2006/relationships/slideLayout" Target="../slideLayouts/slideLayout47.xml"/><Relationship Id="rId6" Type="http://schemas.openxmlformats.org/officeDocument/2006/relationships/audio" Target="../media/audio11.wav"/><Relationship Id="rId11" Type="http://schemas.openxmlformats.org/officeDocument/2006/relationships/image" Target="../media/image5.png"/><Relationship Id="rId5" Type="http://schemas.openxmlformats.org/officeDocument/2006/relationships/audio" Target="../media/audio10.wav"/><Relationship Id="rId15" Type="http://schemas.openxmlformats.org/officeDocument/2006/relationships/audio" Target="../media/audio17.wav"/><Relationship Id="rId10" Type="http://schemas.openxmlformats.org/officeDocument/2006/relationships/audio" Target="../media/audio15.wav"/><Relationship Id="rId19" Type="http://schemas.openxmlformats.org/officeDocument/2006/relationships/image" Target="../media/image16.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9.png"/><Relationship Id="rId7" Type="http://schemas.openxmlformats.org/officeDocument/2006/relationships/audio" Target="../media/audio19.wav"/><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7.svg"/><Relationship Id="rId11" Type="http://schemas.openxmlformats.org/officeDocument/2006/relationships/audio" Target="../media/audio21.wav"/><Relationship Id="rId5" Type="http://schemas.openxmlformats.org/officeDocument/2006/relationships/image" Target="../media/image6.png"/><Relationship Id="rId10" Type="http://schemas.openxmlformats.org/officeDocument/2006/relationships/audio" Target="../media/audio20.wav"/><Relationship Id="rId4" Type="http://schemas.openxmlformats.org/officeDocument/2006/relationships/audio" Target="../media/audio18.wav"/><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25.wav"/><Relationship Id="rId3" Type="http://schemas.openxmlformats.org/officeDocument/2006/relationships/audio" Target="../media/audio22.wav"/><Relationship Id="rId7" Type="http://schemas.openxmlformats.org/officeDocument/2006/relationships/image" Target="../media/image7.svg"/><Relationship Id="rId12" Type="http://schemas.openxmlformats.org/officeDocument/2006/relationships/audio" Target="../media/audio24.wav"/><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24.png"/><Relationship Id="rId5" Type="http://schemas.openxmlformats.org/officeDocument/2006/relationships/audio" Target="../media/audio23.wav"/><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26.wav"/><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23.wav"/><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audio" Target="../media/audio27.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4.png"/><Relationship Id="rId3" Type="http://schemas.openxmlformats.org/officeDocument/2006/relationships/audio" Target="../media/audio28.wav"/><Relationship Id="rId7" Type="http://schemas.openxmlformats.org/officeDocument/2006/relationships/audio" Target="../media/audio31.wav"/><Relationship Id="rId12"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audio" Target="../media/audio30.wav"/><Relationship Id="rId10" Type="http://schemas.openxmlformats.org/officeDocument/2006/relationships/image" Target="../media/image27.png"/><Relationship Id="rId4" Type="http://schemas.openxmlformats.org/officeDocument/2006/relationships/audio" Target="../media/audio29.wav"/><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audio" Target="../media/audio32.wav"/><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23.wav"/><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audio" Target="../media/audio33.wav"/><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32.png"/><Relationship Id="rId3" Type="http://schemas.openxmlformats.org/officeDocument/2006/relationships/audio" Target="../media/audio34.wav"/><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4.png"/><Relationship Id="rId2" Type="http://schemas.openxmlformats.org/officeDocument/2006/relationships/notesSlide" Target="../notesSlides/notesSlide9.xml"/><Relationship Id="rId16"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audio" Target="../media/audio23.wav"/><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4.png"/><Relationship Id="rId1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7314"/>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38036"/>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Une </a:t>
            </a:r>
            <a:r>
              <a:rPr lang="en-GB" sz="3200" b="1" spc="-1" dirty="0" err="1">
                <a:solidFill>
                  <a:schemeClr val="bg1"/>
                </a:solidFill>
                <a:latin typeface="Century Gothic" panose="020B0502020202020204" pitchFamily="34" charset="0"/>
                <a:ea typeface="Century Gothic"/>
              </a:rPr>
              <a:t>histoire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346087"/>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A story</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revisit</a:t>
            </a:r>
          </a:p>
        </p:txBody>
      </p:sp>
      <p:sp>
        <p:nvSpPr>
          <p:cNvPr id="10" name="Rectangle: Rounded Corners 9">
            <a:extLst>
              <a:ext uri="{FF2B5EF4-FFF2-40B4-BE49-F238E27FC236}">
                <a16:creationId xmlns:a16="http://schemas.microsoft.com/office/drawing/2014/main" id="{A33811AA-2BDD-4FF2-9549-CE1D7E6D4A4C}"/>
              </a:ext>
            </a:extLst>
          </p:cNvPr>
          <p:cNvSpPr/>
          <p:nvPr/>
        </p:nvSpPr>
        <p:spPr>
          <a:xfrm>
            <a:off x="95534" y="1828800"/>
            <a:ext cx="4107976" cy="2524836"/>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2" descr="Free vector graphics of Fruit">
            <a:extLst>
              <a:ext uri="{FF2B5EF4-FFF2-40B4-BE49-F238E27FC236}">
                <a16:creationId xmlns:a16="http://schemas.microsoft.com/office/drawing/2014/main" id="{AD511640-544D-48AF-81C0-13FFDEE87C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49" y="2003673"/>
            <a:ext cx="3973546" cy="20881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Gráficos vectoriales gratis de Animal">
            <a:extLst>
              <a:ext uri="{FF2B5EF4-FFF2-40B4-BE49-F238E27FC236}">
                <a16:creationId xmlns:a16="http://schemas.microsoft.com/office/drawing/2014/main" id="{0BC407FD-00DE-4A2D-927F-08310AB2C2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5534" y="3740319"/>
            <a:ext cx="1233268" cy="842179"/>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4DE1A7A0-E738-4FFD-B386-370F6DF75D0B}"/>
              </a:ext>
            </a:extLst>
          </p:cNvPr>
          <p:cNvSpPr/>
          <p:nvPr/>
        </p:nvSpPr>
        <p:spPr>
          <a:xfrm>
            <a:off x="1827432" y="3986802"/>
            <a:ext cx="1406833" cy="995111"/>
          </a:xfrm>
          <a:prstGeom prst="wedgeRoundRectCallout">
            <a:avLst>
              <a:gd name="adj1" fmla="val -74107"/>
              <a:gd name="adj2" fmla="val -14030"/>
              <a:gd name="adj3" fmla="val 16667"/>
            </a:avLst>
          </a:prstGeom>
          <a:solidFill>
            <a:srgbClr val="1D4E6B"/>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latin typeface="Cavolini" panose="03000502040302020204" pitchFamily="66" charset="0"/>
                <a:cs typeface="Cavolini" panose="03000502040302020204" pitchFamily="66" charset="0"/>
              </a:rPr>
              <a:t>J’ai</a:t>
            </a:r>
            <a:r>
              <a:rPr lang="en-GB" sz="2400" dirty="0">
                <a:latin typeface="Cavolini" panose="03000502040302020204" pitchFamily="66" charset="0"/>
                <a:cs typeface="Cavolini" panose="03000502040302020204" pitchFamily="66" charset="0"/>
              </a:rPr>
              <a:t> </a:t>
            </a:r>
            <a:r>
              <a:rPr lang="en-GB" sz="2400" dirty="0" err="1">
                <a:latin typeface="Cavolini" panose="03000502040302020204" pitchFamily="66" charset="0"/>
                <a:cs typeface="Cavolini" panose="03000502040302020204" pitchFamily="66" charset="0"/>
              </a:rPr>
              <a:t>faim</a:t>
            </a:r>
            <a:r>
              <a:rPr lang="en-GB" sz="2400" dirty="0">
                <a:latin typeface="Cavolini" panose="03000502040302020204" pitchFamily="66" charset="0"/>
                <a:cs typeface="Cavolini" panose="03000502040302020204" pitchFamily="66" charset="0"/>
              </a:rPr>
              <a:t> !</a:t>
            </a:r>
          </a:p>
        </p:txBody>
      </p:sp>
      <p:sp>
        <p:nvSpPr>
          <p:cNvPr id="4" name="TextBox 3">
            <a:extLst>
              <a:ext uri="{FF2B5EF4-FFF2-40B4-BE49-F238E27FC236}">
                <a16:creationId xmlns:a16="http://schemas.microsoft.com/office/drawing/2014/main" id="{C92A9B07-2921-4C89-81B3-1C4550D36B81}"/>
              </a:ext>
            </a:extLst>
          </p:cNvPr>
          <p:cNvSpPr txBox="1"/>
          <p:nvPr/>
        </p:nvSpPr>
        <p:spPr>
          <a:xfrm>
            <a:off x="9387840" y="6441328"/>
            <a:ext cx="280416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8"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8"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1015663"/>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le </a:t>
            </a:r>
            <a:r>
              <a:rPr lang="en-GB" sz="2000" b="1" dirty="0" err="1">
                <a:solidFill>
                  <a:srgbClr val="002060"/>
                </a:solidFill>
                <a:latin typeface="Century Gothic" panose="020B0502020202020204" pitchFamily="34" charset="0"/>
              </a:rPr>
              <a:t>lendemain</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next day</a:t>
            </a:r>
            <a:br>
              <a:rPr lang="en-GB" sz="2000"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mieux</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better </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206100" y="1918791"/>
            <a:ext cx="8116197" cy="4093428"/>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Le lendemain, </a:t>
            </a:r>
          </a:p>
          <a:p>
            <a:pPr>
              <a:spcBef>
                <a:spcPct val="50000"/>
              </a:spcBef>
            </a:pPr>
            <a:r>
              <a:rPr lang="fr-FR" sz="4000" dirty="0">
                <a:solidFill>
                  <a:srgbClr val="002060"/>
                </a:solidFill>
                <a:latin typeface="Century Gothic" panose="020B0502020202020204" pitchFamily="34" charset="0"/>
              </a:rPr>
              <a:t>c’est _____________. </a:t>
            </a:r>
          </a:p>
          <a:p>
            <a:pPr>
              <a:spcBef>
                <a:spcPct val="50000"/>
              </a:spcBef>
            </a:pPr>
            <a:r>
              <a:rPr lang="fr-FR" sz="4000" dirty="0">
                <a:solidFill>
                  <a:srgbClr val="002060"/>
                </a:solidFill>
                <a:latin typeface="Century Gothic" panose="020B0502020202020204" pitchFamily="34" charset="0"/>
              </a:rPr>
              <a:t>la chenille croque dans une feuille verte</a:t>
            </a:r>
            <a:r>
              <a:rPr lang="en-GB" sz="4000" dirty="0">
                <a:solidFill>
                  <a:srgbClr val="002060"/>
                </a:solidFill>
                <a:latin typeface="Century Gothic" panose="020B0502020202020204" pitchFamily="34" charset="0"/>
              </a:rPr>
              <a:t> 🍃</a:t>
            </a:r>
            <a:r>
              <a:rPr lang="fr-FR" sz="4000" dirty="0">
                <a:solidFill>
                  <a:srgbClr val="002060"/>
                </a:solidFill>
                <a:latin typeface="Century Gothic" panose="020B0502020202020204" pitchFamily="34" charset="0"/>
              </a:rPr>
              <a:t> </a:t>
            </a:r>
          </a:p>
          <a:p>
            <a:pPr>
              <a:spcBef>
                <a:spcPct val="50000"/>
              </a:spcBef>
            </a:pPr>
            <a:r>
              <a:rPr lang="fr-FR" sz="4000" dirty="0">
                <a:solidFill>
                  <a:srgbClr val="002060"/>
                </a:solidFill>
                <a:latin typeface="Century Gothic" panose="020B0502020202020204" pitchFamily="34" charset="0"/>
              </a:rPr>
              <a:t>et ça va beaucoup mieux. </a:t>
            </a:r>
            <a:r>
              <a:rPr lang="en-GB" sz="4000" dirty="0">
                <a:solidFill>
                  <a:srgbClr val="002060"/>
                </a:solidFill>
                <a:latin typeface="Century Gothic" panose="020B0502020202020204" pitchFamily="34" charset="0"/>
              </a:rPr>
              <a:t>😌</a:t>
            </a:r>
            <a:endParaRPr lang="fr-FR" sz="4000" dirty="0">
              <a:solidFill>
                <a:srgbClr val="002060"/>
              </a:solidFill>
              <a:latin typeface="Century Gothic" panose="020B0502020202020204" pitchFamily="34" charset="0"/>
            </a:endParaRPr>
          </a:p>
        </p:txBody>
      </p:sp>
      <p:sp>
        <p:nvSpPr>
          <p:cNvPr id="17" name="TextBox 16">
            <a:extLst>
              <a:ext uri="{FF2B5EF4-FFF2-40B4-BE49-F238E27FC236}">
                <a16:creationId xmlns:a16="http://schemas.microsoft.com/office/drawing/2014/main" id="{D92F64F5-EF6A-4C14-AD69-FB0D3F00D06A}"/>
              </a:ext>
            </a:extLst>
          </p:cNvPr>
          <p:cNvSpPr txBox="1"/>
          <p:nvPr/>
        </p:nvSpPr>
        <p:spPr>
          <a:xfrm>
            <a:off x="2074957" y="2852608"/>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dimanche</a:t>
            </a:r>
            <a:endParaRPr lang="en-GB" sz="3600" b="1" dirty="0">
              <a:solidFill>
                <a:srgbClr val="92D050"/>
              </a:solidFill>
              <a:latin typeface="Segoe Print" panose="02000600000000000000" pitchFamily="2" charset="0"/>
            </a:endParaRPr>
          </a:p>
        </p:txBody>
      </p:sp>
      <p:pic>
        <p:nvPicPr>
          <p:cNvPr id="15" name="Picture 4" descr="Burbuja Del Discurso, Globo De Discurso">
            <a:extLst>
              <a:ext uri="{FF2B5EF4-FFF2-40B4-BE49-F238E27FC236}">
                <a16:creationId xmlns:a16="http://schemas.microsoft.com/office/drawing/2014/main" id="{C245C00A-2757-4176-BD52-71CD4177FD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88815" y="1596655"/>
            <a:ext cx="1704076" cy="144522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47A0D35-72E1-476E-AC37-AF6D6CA06538}"/>
              </a:ext>
            </a:extLst>
          </p:cNvPr>
          <p:cNvSpPr txBox="1"/>
          <p:nvPr/>
        </p:nvSpPr>
        <p:spPr>
          <a:xfrm>
            <a:off x="7611502" y="1677066"/>
            <a:ext cx="1605159" cy="830997"/>
          </a:xfrm>
          <a:prstGeom prst="rect">
            <a:avLst/>
          </a:prstGeom>
          <a:noFill/>
        </p:spPr>
        <p:txBody>
          <a:bodyPr wrap="square" rtlCol="0">
            <a:spAutoFit/>
          </a:bodyPr>
          <a:lstStyle/>
          <a:p>
            <a:pPr algn="ctr"/>
            <a:r>
              <a:rPr lang="en-GB" sz="2400" b="1" dirty="0" err="1">
                <a:solidFill>
                  <a:srgbClr val="002060"/>
                </a:solidFill>
                <a:latin typeface="Cavolini" panose="03000502040302020204" pitchFamily="66" charset="0"/>
                <a:cs typeface="Cavolini" panose="03000502040302020204" pitchFamily="66" charset="0"/>
              </a:rPr>
              <a:t>Ça</a:t>
            </a:r>
            <a:r>
              <a:rPr lang="en-GB" sz="2400" b="1" dirty="0">
                <a:solidFill>
                  <a:srgbClr val="002060"/>
                </a:solidFill>
                <a:latin typeface="Cavolini" panose="03000502040302020204" pitchFamily="66" charset="0"/>
                <a:cs typeface="Cavolini" panose="03000502040302020204" pitchFamily="66" charset="0"/>
              </a:rPr>
              <a:t> </a:t>
            </a:r>
            <a:r>
              <a:rPr lang="en-GB" sz="2400" b="1" dirty="0" err="1">
                <a:solidFill>
                  <a:srgbClr val="002060"/>
                </a:solidFill>
                <a:latin typeface="Cavolini" panose="03000502040302020204" pitchFamily="66" charset="0"/>
                <a:cs typeface="Cavolini" panose="03000502040302020204" pitchFamily="66" charset="0"/>
              </a:rPr>
              <a:t>va</a:t>
            </a:r>
            <a:r>
              <a:rPr lang="en-GB" sz="2400" b="1" dirty="0">
                <a:solidFill>
                  <a:srgbClr val="002060"/>
                </a:solidFill>
                <a:latin typeface="Cavolini" panose="03000502040302020204" pitchFamily="66" charset="0"/>
                <a:cs typeface="Cavolini" panose="03000502040302020204" pitchFamily="66" charset="0"/>
              </a:rPr>
              <a:t> </a:t>
            </a:r>
            <a:r>
              <a:rPr lang="en-GB" sz="2400" b="1" dirty="0" err="1">
                <a:solidFill>
                  <a:srgbClr val="002060"/>
                </a:solidFill>
                <a:latin typeface="Cavolini" panose="03000502040302020204" pitchFamily="66" charset="0"/>
                <a:cs typeface="Cavolini" panose="03000502040302020204" pitchFamily="66" charset="0"/>
              </a:rPr>
              <a:t>mieux</a:t>
            </a:r>
            <a:r>
              <a:rPr lang="en-GB" sz="2400" b="1" dirty="0">
                <a:solidFill>
                  <a:srgbClr val="002060"/>
                </a:solidFill>
                <a:latin typeface="Cavolini" panose="03000502040302020204" pitchFamily="66" charset="0"/>
                <a:cs typeface="Cavolini" panose="03000502040302020204" pitchFamily="66" charset="0"/>
              </a:rPr>
              <a:t>.</a:t>
            </a:r>
            <a:r>
              <a:rPr lang="en-GB" b="1" dirty="0">
                <a:solidFill>
                  <a:srgbClr val="002060"/>
                </a:solidFill>
                <a:latin typeface="Cavolini" panose="03000502040302020204" pitchFamily="66" charset="0"/>
                <a:cs typeface="Cavolini" panose="03000502040302020204" pitchFamily="66" charset="0"/>
              </a:rPr>
              <a:t>😌</a:t>
            </a:r>
            <a:endParaRPr lang="en-GB" sz="2400" b="1" dirty="0">
              <a:solidFill>
                <a:srgbClr val="002060"/>
              </a:solidFill>
              <a:latin typeface="Cavolini" panose="03000502040302020204" pitchFamily="66" charset="0"/>
              <a:cs typeface="Cavolini" panose="03000502040302020204" pitchFamily="66" charset="0"/>
            </a:endParaRPr>
          </a:p>
        </p:txBody>
      </p:sp>
      <p:pic>
        <p:nvPicPr>
          <p:cNvPr id="21" name="Picture 2" descr="Gráficos vectoriales gratis de Rama">
            <a:extLst>
              <a:ext uri="{FF2B5EF4-FFF2-40B4-BE49-F238E27FC236}">
                <a16:creationId xmlns:a16="http://schemas.microsoft.com/office/drawing/2014/main" id="{35118E68-2F6E-4607-B3FC-E3E625DC14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9231" y="2409428"/>
            <a:ext cx="4655998" cy="26605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Gráficos vectoriales gratis de Animal">
            <a:extLst>
              <a:ext uri="{FF2B5EF4-FFF2-40B4-BE49-F238E27FC236}">
                <a16:creationId xmlns:a16="http://schemas.microsoft.com/office/drawing/2014/main" id="{CDB3AE81-5997-4132-9E85-7159D12D22E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53656">
            <a:off x="7874459" y="2733543"/>
            <a:ext cx="1085847" cy="7415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Index Finger, Pointer, Click, Hand">
            <a:extLst>
              <a:ext uri="{FF2B5EF4-FFF2-40B4-BE49-F238E27FC236}">
                <a16:creationId xmlns:a16="http://schemas.microsoft.com/office/drawing/2014/main" id="{6B224F1F-0EC3-49B0-890B-01B7FD8AC4D8}"/>
              </a:ext>
            </a:extLst>
          </p:cNvPr>
          <p:cNvPicPr>
            <a:picLocks noChangeAspect="1" noChangeArrowheads="1"/>
          </p:cNvPicPr>
          <p:nvPr/>
        </p:nvPicPr>
        <p:blipFill>
          <a:blip r:embed="rId14">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216661" y="3508537"/>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13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10.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3_10.2.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5" name="T3_W13_10.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6" name="T3_W13_10.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grosse</a:t>
            </a:r>
            <a:r>
              <a:rPr lang="en-GB" sz="2000" b="1" dirty="0">
                <a:solidFill>
                  <a:srgbClr val="002060"/>
                </a:solidFill>
                <a:latin typeface="Century Gothic" panose="020B0502020202020204" pitchFamily="34" charset="0"/>
              </a:rPr>
              <a:t> et </a:t>
            </a:r>
            <a:r>
              <a:rPr lang="en-GB" sz="2000" b="1" dirty="0" err="1">
                <a:solidFill>
                  <a:srgbClr val="002060"/>
                </a:solidFill>
                <a:latin typeface="Century Gothic" panose="020B0502020202020204" pitchFamily="34" charset="0"/>
              </a:rPr>
              <a:t>grasse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big and fat</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1" y="2375991"/>
            <a:ext cx="6194700" cy="2862322"/>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Maintenant, la chenille n’a pas faim... </a:t>
            </a:r>
            <a:r>
              <a:rPr lang="en-GB" sz="4000" dirty="0">
                <a:solidFill>
                  <a:srgbClr val="002060"/>
                </a:solidFill>
                <a:latin typeface="Century Gothic" panose="020B0502020202020204" pitchFamily="34" charset="0"/>
              </a:rPr>
              <a:t>❌🍴</a:t>
            </a:r>
            <a:endParaRPr lang="fr-FR" sz="4000" dirty="0">
              <a:solidFill>
                <a:srgbClr val="002060"/>
              </a:solidFill>
              <a:latin typeface="Century Gothic" panose="020B0502020202020204" pitchFamily="34" charset="0"/>
            </a:endParaRPr>
          </a:p>
          <a:p>
            <a:pPr>
              <a:spcBef>
                <a:spcPct val="50000"/>
              </a:spcBef>
            </a:pPr>
            <a:r>
              <a:rPr lang="fr-FR" sz="4000" dirty="0">
                <a:solidFill>
                  <a:srgbClr val="002060"/>
                </a:solidFill>
                <a:latin typeface="Century Gothic" panose="020B0502020202020204" pitchFamily="34" charset="0"/>
              </a:rPr>
              <a:t>et elle est devenue </a:t>
            </a:r>
            <a:r>
              <a:rPr lang="en-GB" sz="4000" dirty="0">
                <a:solidFill>
                  <a:srgbClr val="002060"/>
                </a:solidFill>
                <a:latin typeface="Century Gothic" panose="020B0502020202020204" pitchFamily="34" charset="0"/>
              </a:rPr>
              <a:t>🐛</a:t>
            </a:r>
            <a:r>
              <a:rPr lang="fr-FR" sz="4000" dirty="0">
                <a:solidFill>
                  <a:srgbClr val="002060"/>
                </a:solidFill>
                <a:latin typeface="Century Gothic" panose="020B0502020202020204" pitchFamily="34" charset="0"/>
              </a:rPr>
              <a:t> grosse et grasse.</a:t>
            </a:r>
          </a:p>
        </p:txBody>
      </p:sp>
      <p:pic>
        <p:nvPicPr>
          <p:cNvPr id="15" name="Picture 10" descr="Gráficos vectoriales gratis de Animal">
            <a:extLst>
              <a:ext uri="{FF2B5EF4-FFF2-40B4-BE49-F238E27FC236}">
                <a16:creationId xmlns:a16="http://schemas.microsoft.com/office/drawing/2014/main" id="{94E540C4-E987-4426-A84A-812093764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7726901" y="2398111"/>
            <a:ext cx="3535059" cy="24140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urbuja Del Discurso, Globo De Discurso">
            <a:extLst>
              <a:ext uri="{FF2B5EF4-FFF2-40B4-BE49-F238E27FC236}">
                <a16:creationId xmlns:a16="http://schemas.microsoft.com/office/drawing/2014/main" id="{D47968C6-48E8-4633-A244-B5208B728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23787" y="2033625"/>
            <a:ext cx="1951121" cy="16547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085036-F87A-4A45-B43D-D9D9352B966E}"/>
              </a:ext>
            </a:extLst>
          </p:cNvPr>
          <p:cNvSpPr txBox="1"/>
          <p:nvPr/>
        </p:nvSpPr>
        <p:spPr>
          <a:xfrm>
            <a:off x="10433933" y="2224925"/>
            <a:ext cx="1656053" cy="1015663"/>
          </a:xfrm>
          <a:prstGeom prst="rect">
            <a:avLst/>
          </a:prstGeom>
          <a:noFill/>
        </p:spPr>
        <p:txBody>
          <a:bodyPr wrap="square" rtlCol="0">
            <a:spAutoFit/>
          </a:bodyPr>
          <a:lstStyle/>
          <a:p>
            <a:pPr algn="ctr"/>
            <a:r>
              <a:rPr lang="en-GB" sz="2000" b="1" dirty="0">
                <a:solidFill>
                  <a:srgbClr val="002060"/>
                </a:solidFill>
                <a:latin typeface="Cavolini" panose="03000502040302020204" pitchFamily="66" charset="0"/>
                <a:cs typeface="Cavolini" panose="03000502040302020204" pitchFamily="66" charset="0"/>
              </a:rPr>
              <a:t>Je </a:t>
            </a:r>
            <a:r>
              <a:rPr lang="en-GB" sz="2000" b="1" dirty="0" err="1">
                <a:solidFill>
                  <a:srgbClr val="002060"/>
                </a:solidFill>
                <a:latin typeface="Cavolini" panose="03000502040302020204" pitchFamily="66" charset="0"/>
                <a:cs typeface="Cavolini" panose="03000502040302020204" pitchFamily="66" charset="0"/>
              </a:rPr>
              <a:t>n’ai</a:t>
            </a:r>
            <a:r>
              <a:rPr lang="en-GB" sz="2000" b="1" dirty="0">
                <a:solidFill>
                  <a:srgbClr val="002060"/>
                </a:solidFill>
                <a:latin typeface="Cavolini" panose="03000502040302020204" pitchFamily="66" charset="0"/>
                <a:cs typeface="Cavolini" panose="03000502040302020204" pitchFamily="66" charset="0"/>
              </a:rPr>
              <a:t> pas </a:t>
            </a:r>
            <a:r>
              <a:rPr lang="en-GB" sz="2000" b="1" dirty="0" err="1">
                <a:solidFill>
                  <a:srgbClr val="002060"/>
                </a:solidFill>
                <a:latin typeface="Cavolini" panose="03000502040302020204" pitchFamily="66" charset="0"/>
                <a:cs typeface="Cavolini" panose="03000502040302020204" pitchFamily="66" charset="0"/>
              </a:rPr>
              <a:t>faim</a:t>
            </a:r>
            <a:r>
              <a:rPr lang="en-GB" sz="2000" b="1" dirty="0">
                <a:solidFill>
                  <a:srgbClr val="002060"/>
                </a:solidFill>
                <a:latin typeface="Cavolini" panose="03000502040302020204" pitchFamily="66" charset="0"/>
                <a:cs typeface="Cavolini" panose="03000502040302020204" pitchFamily="66" charset="0"/>
              </a:rPr>
              <a:t> !</a:t>
            </a:r>
            <a:br>
              <a:rPr lang="en-GB" sz="2000" b="1" dirty="0">
                <a:solidFill>
                  <a:srgbClr val="002060"/>
                </a:solidFill>
                <a:latin typeface="Cavolini" panose="03000502040302020204" pitchFamily="66" charset="0"/>
                <a:cs typeface="Cavolini" panose="03000502040302020204" pitchFamily="66" charset="0"/>
              </a:rPr>
            </a:br>
            <a:r>
              <a:rPr lang="en-GB" sz="2000" b="1" dirty="0">
                <a:solidFill>
                  <a:srgbClr val="002060"/>
                </a:solidFill>
                <a:latin typeface="Cavolini" panose="03000502040302020204" pitchFamily="66" charset="0"/>
                <a:cs typeface="Cavolini" panose="03000502040302020204" pitchFamily="66" charset="0"/>
              </a:rPr>
              <a:t>❌🍴</a:t>
            </a:r>
          </a:p>
        </p:txBody>
      </p:sp>
      <p:pic>
        <p:nvPicPr>
          <p:cNvPr id="22" name="Picture 8" descr="Index Finger, Pointer, Click, Hand">
            <a:extLst>
              <a:ext uri="{FF2B5EF4-FFF2-40B4-BE49-F238E27FC236}">
                <a16:creationId xmlns:a16="http://schemas.microsoft.com/office/drawing/2014/main" id="{B6155A7D-A777-4EBF-8551-C85326A93544}"/>
              </a:ext>
            </a:extLst>
          </p:cNvPr>
          <p:cNvPicPr>
            <a:picLocks noChangeAspect="1" noChangeArrowheads="1"/>
          </p:cNvPicPr>
          <p:nvPr/>
        </p:nvPicPr>
        <p:blipFill>
          <a:blip r:embed="rId11">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8768561" y="4106223"/>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35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1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3_11.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5"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5"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707886"/>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se </a:t>
            </a:r>
            <a:r>
              <a:rPr lang="en-GB" sz="2000" b="1" dirty="0" err="1">
                <a:solidFill>
                  <a:srgbClr val="002060"/>
                </a:solidFill>
                <a:latin typeface="Century Gothic" panose="020B0502020202020204" pitchFamily="34" charset="0"/>
              </a:rPr>
              <a:t>construit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builds herself</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0" y="2375991"/>
            <a:ext cx="9809771" cy="1631216"/>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Elle se construit une maison</a:t>
            </a:r>
          </a:p>
          <a:p>
            <a:pPr>
              <a:spcBef>
                <a:spcPct val="50000"/>
              </a:spcBef>
            </a:pPr>
            <a:r>
              <a:rPr lang="fr-FR" sz="4000" dirty="0">
                <a:solidFill>
                  <a:srgbClr val="002060"/>
                </a:solidFill>
                <a:latin typeface="Century Gothic" panose="020B0502020202020204" pitchFamily="34" charset="0"/>
              </a:rPr>
              <a:t> -un cocon-.</a:t>
            </a:r>
          </a:p>
        </p:txBody>
      </p:sp>
      <p:pic>
        <p:nvPicPr>
          <p:cNvPr id="15" name="Picture 2" descr="Gráficos vectoriales gratis de Los gusanos de seda">
            <a:extLst>
              <a:ext uri="{FF2B5EF4-FFF2-40B4-BE49-F238E27FC236}">
                <a16:creationId xmlns:a16="http://schemas.microsoft.com/office/drawing/2014/main" id="{D87C6CC1-646B-4E10-A1F7-866DA30F0B26}"/>
              </a:ext>
            </a:extLst>
          </p:cNvPr>
          <p:cNvPicPr>
            <a:picLocks noChangeAspect="1" noChangeArrowheads="1"/>
          </p:cNvPicPr>
          <p:nvPr/>
        </p:nvPicPr>
        <p:blipFill>
          <a:blip r:embed="rId8">
            <a:alphaModFix/>
            <a:duotone>
              <a:srgbClr val="ED7D31">
                <a:shade val="45000"/>
                <a:satMod val="135000"/>
              </a:srgbClr>
              <a:prstClr val="white"/>
            </a:duotone>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757428">
            <a:off x="9368536" y="1830716"/>
            <a:ext cx="1099274" cy="21985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ndex Finger, Pointer, Click, Hand">
            <a:extLst>
              <a:ext uri="{FF2B5EF4-FFF2-40B4-BE49-F238E27FC236}">
                <a16:creationId xmlns:a16="http://schemas.microsoft.com/office/drawing/2014/main" id="{B9C075D4-0CE2-4E52-9767-6D5B64179688}"/>
              </a:ext>
            </a:extLst>
          </p:cNvPr>
          <p:cNvPicPr>
            <a:picLocks noChangeAspect="1" noChangeArrowheads="1"/>
          </p:cNvPicPr>
          <p:nvPr/>
        </p:nvPicPr>
        <p:blipFill>
          <a:blip r:embed="rId10">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614214" y="3285627"/>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7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3_12.1.wav"/>
                                        </p:tgtEl>
                                      </p:cMediaNode>
                                    </p:audio>
                                  </p:sub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après </a:t>
            </a:r>
            <a:r>
              <a:rPr lang="en-GB" sz="2000" dirty="0">
                <a:solidFill>
                  <a:srgbClr val="002060"/>
                </a:solidFill>
                <a:latin typeface="Century Gothic" panose="020B0502020202020204" pitchFamily="34" charset="0"/>
              </a:rPr>
              <a:t>- after</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228576" y="2474777"/>
            <a:ext cx="7933316" cy="2554545"/>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Après deux semaines</a:t>
            </a:r>
          </a:p>
          <a:p>
            <a:pPr>
              <a:spcBef>
                <a:spcPct val="50000"/>
              </a:spcBef>
            </a:pPr>
            <a:r>
              <a:rPr lang="fr-FR" sz="4000" dirty="0">
                <a:solidFill>
                  <a:srgbClr val="002060"/>
                </a:solidFill>
                <a:latin typeface="Century Gothic" panose="020B0502020202020204" pitchFamily="34" charset="0"/>
              </a:rPr>
              <a:t>elle fait un trou </a:t>
            </a:r>
          </a:p>
          <a:p>
            <a:pPr>
              <a:spcBef>
                <a:spcPct val="50000"/>
              </a:spcBef>
            </a:pPr>
            <a:r>
              <a:rPr lang="fr-FR" sz="4000" dirty="0">
                <a:solidFill>
                  <a:srgbClr val="002060"/>
                </a:solidFill>
                <a:latin typeface="Century Gothic" panose="020B0502020202020204" pitchFamily="34" charset="0"/>
              </a:rPr>
              <a:t>dans le cocon et...</a:t>
            </a:r>
          </a:p>
        </p:txBody>
      </p:sp>
      <p:pic>
        <p:nvPicPr>
          <p:cNvPr id="15" name="Picture 8" descr="Index Finger, Pointer, Click, Hand">
            <a:extLst>
              <a:ext uri="{FF2B5EF4-FFF2-40B4-BE49-F238E27FC236}">
                <a16:creationId xmlns:a16="http://schemas.microsoft.com/office/drawing/2014/main" id="{CB574FBC-9D2A-4D51-B58B-A206BAE132F7}"/>
              </a:ext>
            </a:extLst>
          </p:cNvPr>
          <p:cNvPicPr>
            <a:picLocks noChangeAspect="1" noChangeArrowheads="1"/>
          </p:cNvPicPr>
          <p:nvPr/>
        </p:nvPicPr>
        <p:blipFill>
          <a:blip r:embed="rId9">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8831853" y="3188615"/>
            <a:ext cx="1451738" cy="22641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Gráficos vectoriales gratis de Rama">
            <a:extLst>
              <a:ext uri="{FF2B5EF4-FFF2-40B4-BE49-F238E27FC236}">
                <a16:creationId xmlns:a16="http://schemas.microsoft.com/office/drawing/2014/main" id="{8DDF0EFC-169A-4118-A5D2-ED30A73C89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29723" y="2193396"/>
            <a:ext cx="4655998" cy="266057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Gráficos vectoriales gratis de Los gusanos de seda">
            <a:extLst>
              <a:ext uri="{FF2B5EF4-FFF2-40B4-BE49-F238E27FC236}">
                <a16:creationId xmlns:a16="http://schemas.microsoft.com/office/drawing/2014/main" id="{A1B1240C-7670-450A-BDF8-5B376FF7FE39}"/>
              </a:ext>
            </a:extLst>
          </p:cNvPr>
          <p:cNvPicPr>
            <a:picLocks noChangeAspect="1" noChangeArrowheads="1"/>
          </p:cNvPicPr>
          <p:nvPr/>
        </p:nvPicPr>
        <p:blipFill>
          <a:blip r:embed="rId11">
            <a:alphaModFix/>
            <a:duotone>
              <a:srgbClr val="ED7D31">
                <a:shade val="45000"/>
                <a:satMod val="135000"/>
              </a:srgbClr>
              <a:prstClr val="white"/>
            </a:duotone>
            <a:extLst>
              <a:ext uri="{BEBA8EAE-BF5A-486C-A8C5-ECC9F3942E4B}">
                <a14:imgProps xmlns:a14="http://schemas.microsoft.com/office/drawing/2010/main">
                  <a14:imgLayer r:embed="rId12">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4682462">
            <a:off x="7474952" y="2006639"/>
            <a:ext cx="862654" cy="1725307"/>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A3953667-ACE3-4850-B57C-74AEDC06EC70}"/>
              </a:ext>
            </a:extLst>
          </p:cNvPr>
          <p:cNvSpPr/>
          <p:nvPr/>
        </p:nvSpPr>
        <p:spPr>
          <a:xfrm rot="20304537">
            <a:off x="8511740" y="2583449"/>
            <a:ext cx="172300" cy="196563"/>
          </a:xfrm>
          <a:custGeom>
            <a:avLst/>
            <a:gdLst>
              <a:gd name="connsiteX0" fmla="*/ 0 w 172300"/>
              <a:gd name="connsiteY0" fmla="*/ 98282 h 196563"/>
              <a:gd name="connsiteX1" fmla="*/ 86150 w 172300"/>
              <a:gd name="connsiteY1" fmla="*/ 0 h 196563"/>
              <a:gd name="connsiteX2" fmla="*/ 172300 w 172300"/>
              <a:gd name="connsiteY2" fmla="*/ 98282 h 196563"/>
              <a:gd name="connsiteX3" fmla="*/ 86150 w 172300"/>
              <a:gd name="connsiteY3" fmla="*/ 196564 h 196563"/>
              <a:gd name="connsiteX4" fmla="*/ 0 w 172300"/>
              <a:gd name="connsiteY4" fmla="*/ 98282 h 19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0" h="196563" fill="none" extrusionOk="0">
                <a:moveTo>
                  <a:pt x="0" y="98282"/>
                </a:moveTo>
                <a:cubicBezTo>
                  <a:pt x="6805" y="49689"/>
                  <a:pt x="34104" y="-5601"/>
                  <a:pt x="86150" y="0"/>
                </a:cubicBezTo>
                <a:cubicBezTo>
                  <a:pt x="127074" y="418"/>
                  <a:pt x="171956" y="45393"/>
                  <a:pt x="172300" y="98282"/>
                </a:cubicBezTo>
                <a:cubicBezTo>
                  <a:pt x="172340" y="140595"/>
                  <a:pt x="124584" y="199694"/>
                  <a:pt x="86150" y="196564"/>
                </a:cubicBezTo>
                <a:cubicBezTo>
                  <a:pt x="33304" y="189750"/>
                  <a:pt x="3443" y="150631"/>
                  <a:pt x="0" y="98282"/>
                </a:cubicBezTo>
                <a:close/>
              </a:path>
              <a:path w="172300" h="196563" stroke="0" extrusionOk="0">
                <a:moveTo>
                  <a:pt x="0" y="98282"/>
                </a:moveTo>
                <a:cubicBezTo>
                  <a:pt x="-1841" y="40608"/>
                  <a:pt x="49959" y="-5078"/>
                  <a:pt x="86150" y="0"/>
                </a:cubicBezTo>
                <a:cubicBezTo>
                  <a:pt x="140308" y="13947"/>
                  <a:pt x="165006" y="47403"/>
                  <a:pt x="172300" y="98282"/>
                </a:cubicBezTo>
                <a:cubicBezTo>
                  <a:pt x="165859" y="146973"/>
                  <a:pt x="146674" y="191753"/>
                  <a:pt x="86150" y="196564"/>
                </a:cubicBezTo>
                <a:cubicBezTo>
                  <a:pt x="32003" y="189719"/>
                  <a:pt x="1933" y="154027"/>
                  <a:pt x="0" y="98282"/>
                </a:cubicBezTo>
                <a:close/>
              </a:path>
            </a:pathLst>
          </a:custGeom>
          <a:solidFill>
            <a:sysClr val="window" lastClr="FFFFFF"/>
          </a:solidFill>
          <a:ln w="38100" cap="flat" cmpd="sng" algn="ctr">
            <a:solidFill>
              <a:srgbClr val="CA7236"/>
            </a:solidFill>
            <a:prstDash val="solid"/>
            <a:miter lim="800000"/>
            <a:extLst>
              <a:ext uri="{C807C97D-BFC1-408E-A445-0C87EB9F89A2}">
                <ask:lineSketchStyleProps xmlns:ask="http://schemas.microsoft.com/office/drawing/2018/sketchyshapes" sd="3978248048">
                  <a:prstGeom prst="ellipse">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2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13.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T3_W13_13.2.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5"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5"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maintenant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now</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0" y="2375991"/>
            <a:ext cx="5707019" cy="1323439"/>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maintenant elle est un superbe papillon </a:t>
            </a:r>
            <a:r>
              <a:rPr lang="en-GB" sz="4000" dirty="0">
                <a:solidFill>
                  <a:srgbClr val="002060"/>
                </a:solidFill>
                <a:latin typeface="Century Gothic" panose="020B0502020202020204" pitchFamily="34" charset="0"/>
              </a:rPr>
              <a:t>🦋</a:t>
            </a:r>
            <a:r>
              <a:rPr lang="fr-FR" sz="4000" dirty="0">
                <a:solidFill>
                  <a:srgbClr val="002060"/>
                </a:solidFill>
                <a:latin typeface="Century Gothic" panose="020B0502020202020204" pitchFamily="34" charset="0"/>
              </a:rPr>
              <a:t>!</a:t>
            </a:r>
          </a:p>
        </p:txBody>
      </p:sp>
      <p:pic>
        <p:nvPicPr>
          <p:cNvPr id="21" name="Picture 8" descr="Index Finger, Pointer, Click, Hand">
            <a:extLst>
              <a:ext uri="{FF2B5EF4-FFF2-40B4-BE49-F238E27FC236}">
                <a16:creationId xmlns:a16="http://schemas.microsoft.com/office/drawing/2014/main" id="{A8535590-BBF8-4FBA-9713-82F6B2793128}"/>
              </a:ext>
            </a:extLst>
          </p:cNvPr>
          <p:cNvPicPr>
            <a:picLocks noChangeAspect="1" noChangeArrowheads="1"/>
          </p:cNvPicPr>
          <p:nvPr/>
        </p:nvPicPr>
        <p:blipFill>
          <a:blip r:embed="rId8">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561850" y="4192480"/>
            <a:ext cx="1451738" cy="22641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Gráficos vectoriales gratis de Mariposa">
            <a:extLst>
              <a:ext uri="{FF2B5EF4-FFF2-40B4-BE49-F238E27FC236}">
                <a16:creationId xmlns:a16="http://schemas.microsoft.com/office/drawing/2014/main" id="{C1A74D35-068C-4D42-911F-520BF6F545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75950" y="1960241"/>
            <a:ext cx="29718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14.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10047531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11" name="Picture 4" descr="Gráficos vectoriales gratis de Pepinillo">
            <a:extLst>
              <a:ext uri="{FF2B5EF4-FFF2-40B4-BE49-F238E27FC236}">
                <a16:creationId xmlns:a16="http://schemas.microsoft.com/office/drawing/2014/main" id="{403A867F-9D36-E360-C0D0-25E19D5C2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741" y="915923"/>
            <a:ext cx="984740" cy="1969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áficos vectoriales gratis de Comida rápida">
            <a:extLst>
              <a:ext uri="{FF2B5EF4-FFF2-40B4-BE49-F238E27FC236}">
                <a16:creationId xmlns:a16="http://schemas.microsoft.com/office/drawing/2014/main" id="{E23AF265-6E22-82D8-9720-0AB06C28D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416" y="3909419"/>
            <a:ext cx="1322922" cy="2645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costarse, Chupete, Dulce, Rojo">
            <a:extLst>
              <a:ext uri="{FF2B5EF4-FFF2-40B4-BE49-F238E27FC236}">
                <a16:creationId xmlns:a16="http://schemas.microsoft.com/office/drawing/2014/main" id="{EF1ABC67-EC58-F8A9-687F-362C64E78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7" y="4095841"/>
            <a:ext cx="1654499" cy="1913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Gráficos vectoriales gratis de Magdalena">
            <a:extLst>
              <a:ext uri="{FF2B5EF4-FFF2-40B4-BE49-F238E27FC236}">
                <a16:creationId xmlns:a16="http://schemas.microsoft.com/office/drawing/2014/main" id="{2F7E63DE-B8C1-C919-BC5C-D21E70D0B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7" y="1222442"/>
            <a:ext cx="1905760" cy="1969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Gráficos vectoriales gratis de Embutido">
            <a:extLst>
              <a:ext uri="{FF2B5EF4-FFF2-40B4-BE49-F238E27FC236}">
                <a16:creationId xmlns:a16="http://schemas.microsoft.com/office/drawing/2014/main" id="{3628F6B5-1DF4-6CA5-F212-2370C31FF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80461">
            <a:off x="-62811" y="1330743"/>
            <a:ext cx="2336371" cy="11681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astel, Pieza, Postre, Sabroso">
            <a:extLst>
              <a:ext uri="{FF2B5EF4-FFF2-40B4-BE49-F238E27FC236}">
                <a16:creationId xmlns:a16="http://schemas.microsoft.com/office/drawing/2014/main" id="{7FF9A579-A2D7-9A5F-E5F5-9F2982A7D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5927" y="4492552"/>
            <a:ext cx="2867362" cy="1792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uizo, Queso, Cuña, Rodaja, Agujeros">
            <a:extLst>
              <a:ext uri="{FF2B5EF4-FFF2-40B4-BE49-F238E27FC236}">
                <a16:creationId xmlns:a16="http://schemas.microsoft.com/office/drawing/2014/main" id="{B1942B99-5DA7-8F9C-1EC9-17138F7E5A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3845" y="1331671"/>
            <a:ext cx="1421855" cy="15250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mida, Cocina, Cuchillo, Salami">
            <a:extLst>
              <a:ext uri="{FF2B5EF4-FFF2-40B4-BE49-F238E27FC236}">
                <a16:creationId xmlns:a16="http://schemas.microsoft.com/office/drawing/2014/main" id="{DBD1D40B-28C5-5ACE-EB8D-9DCD4BDBC9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59148">
            <a:off x="9757808" y="1620141"/>
            <a:ext cx="2447210" cy="13981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Tortas, Tarta De Cerezas, Cerezas, Fruta">
            <a:extLst>
              <a:ext uri="{FF2B5EF4-FFF2-40B4-BE49-F238E27FC236}">
                <a16:creationId xmlns:a16="http://schemas.microsoft.com/office/drawing/2014/main" id="{9BDD3FF8-AE19-9448-6030-AF4068853E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47732" y="4313864"/>
            <a:ext cx="2867362" cy="2061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Watermelon, Fruit, Food, Edible, Melons">
            <a:extLst>
              <a:ext uri="{FF2B5EF4-FFF2-40B4-BE49-F238E27FC236}">
                <a16:creationId xmlns:a16="http://schemas.microsoft.com/office/drawing/2014/main" id="{382485F3-010B-0C0E-8145-810F05BE62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530" y="4402235"/>
            <a:ext cx="1957397" cy="155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48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21" name="Picture 4" descr="Gráficos vectoriales gratis de Mariposa">
            <a:extLst>
              <a:ext uri="{FF2B5EF4-FFF2-40B4-BE49-F238E27FC236}">
                <a16:creationId xmlns:a16="http://schemas.microsoft.com/office/drawing/2014/main" id="{68216C1E-C74F-236E-29FE-C325254E2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64" y="704533"/>
            <a:ext cx="1974920" cy="21521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97ED2D-E61C-032E-12CA-C31BBB5072D3}"/>
              </a:ext>
            </a:extLst>
          </p:cNvPr>
          <p:cNvPicPr>
            <a:picLocks noChangeAspect="1"/>
          </p:cNvPicPr>
          <p:nvPr/>
        </p:nvPicPr>
        <p:blipFill>
          <a:blip r:embed="rId3"/>
          <a:stretch>
            <a:fillRect/>
          </a:stretch>
        </p:blipFill>
        <p:spPr>
          <a:xfrm rot="2456965">
            <a:off x="2004200" y="963417"/>
            <a:ext cx="2958983" cy="1600641"/>
          </a:xfrm>
          <a:prstGeom prst="rect">
            <a:avLst/>
          </a:prstGeom>
        </p:spPr>
      </p:pic>
      <p:pic>
        <p:nvPicPr>
          <p:cNvPr id="26" name="Picture 2" descr="Gráficos vectoriales gratis de Los gusanos de seda">
            <a:extLst>
              <a:ext uri="{FF2B5EF4-FFF2-40B4-BE49-F238E27FC236}">
                <a16:creationId xmlns:a16="http://schemas.microsoft.com/office/drawing/2014/main" id="{B9892AC0-F6AD-5347-53DD-F19492947428}"/>
              </a:ext>
            </a:extLst>
          </p:cNvPr>
          <p:cNvPicPr>
            <a:picLocks noChangeAspect="1" noChangeArrowheads="1"/>
          </p:cNvPicPr>
          <p:nvPr/>
        </p:nvPicPr>
        <p:blipFill>
          <a:blip r:embed="rId4">
            <a:alphaModFix/>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757428">
            <a:off x="5443714" y="839922"/>
            <a:ext cx="1099274" cy="21985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3171953-032E-91F8-D8BE-666E79ED6B4B}"/>
              </a:ext>
            </a:extLst>
          </p:cNvPr>
          <p:cNvPicPr>
            <a:picLocks noChangeAspect="1"/>
          </p:cNvPicPr>
          <p:nvPr/>
        </p:nvPicPr>
        <p:blipFill>
          <a:blip r:embed="rId6"/>
          <a:stretch>
            <a:fillRect/>
          </a:stretch>
        </p:blipFill>
        <p:spPr>
          <a:xfrm rot="16200000">
            <a:off x="1894436" y="4642028"/>
            <a:ext cx="3579426" cy="1026380"/>
          </a:xfrm>
          <a:prstGeom prst="rect">
            <a:avLst/>
          </a:prstGeom>
        </p:spPr>
      </p:pic>
      <p:pic>
        <p:nvPicPr>
          <p:cNvPr id="2" name="Picture 1">
            <a:extLst>
              <a:ext uri="{FF2B5EF4-FFF2-40B4-BE49-F238E27FC236}">
                <a16:creationId xmlns:a16="http://schemas.microsoft.com/office/drawing/2014/main" id="{AA1B5CEE-598D-43B2-B1C9-404EDD666067}"/>
              </a:ext>
            </a:extLst>
          </p:cNvPr>
          <p:cNvPicPr>
            <a:picLocks noChangeAspect="1"/>
          </p:cNvPicPr>
          <p:nvPr/>
        </p:nvPicPr>
        <p:blipFill>
          <a:blip r:embed="rId7"/>
          <a:stretch>
            <a:fillRect/>
          </a:stretch>
        </p:blipFill>
        <p:spPr>
          <a:xfrm>
            <a:off x="67539" y="4142345"/>
            <a:ext cx="2344570" cy="1429999"/>
          </a:xfrm>
          <a:prstGeom prst="rect">
            <a:avLst/>
          </a:prstGeom>
        </p:spPr>
      </p:pic>
      <p:sp>
        <p:nvSpPr>
          <p:cNvPr id="14" name="Title 3">
            <a:extLst>
              <a:ext uri="{FF2B5EF4-FFF2-40B4-BE49-F238E27FC236}">
                <a16:creationId xmlns:a16="http://schemas.microsoft.com/office/drawing/2014/main" id="{63E4BA5F-F7F3-4D57-90D5-8AC0C45AA7F4}"/>
              </a:ext>
            </a:extLst>
          </p:cNvPr>
          <p:cNvSpPr txBox="1">
            <a:spLocks/>
          </p:cNvSpPr>
          <p:nvPr/>
        </p:nvSpPr>
        <p:spPr>
          <a:xfrm>
            <a:off x="11444286" y="932083"/>
            <a:ext cx="1041885" cy="646331"/>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96911DD0-4CD5-4E32-844C-C8CC4AD66C96}"/>
              </a:ext>
            </a:extLst>
          </p:cNvPr>
          <p:cNvPicPr>
            <a:picLocks noChangeAspect="1"/>
          </p:cNvPicPr>
          <p:nvPr/>
        </p:nvPicPr>
        <p:blipFill>
          <a:blip r:embed="rId8"/>
          <a:stretch>
            <a:fillRect/>
          </a:stretch>
        </p:blipFill>
        <p:spPr>
          <a:xfrm>
            <a:off x="4009114" y="3388049"/>
            <a:ext cx="3359187" cy="3566469"/>
          </a:xfrm>
          <a:prstGeom prst="rect">
            <a:avLst/>
          </a:prstGeom>
        </p:spPr>
      </p:pic>
    </p:spTree>
    <p:extLst>
      <p:ext uri="{BB962C8B-B14F-4D97-AF65-F5344CB8AC3E}">
        <p14:creationId xmlns:p14="http://schemas.microsoft.com/office/powerpoint/2010/main" val="2427282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minute</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2" name="Speech Bubble: Rectangle with Corners Rounded 31">
            <a:hlinkClick r:id="" action="ppaction://noaction">
              <a:snd r:embed="rId10" name="T3_W13_2.1.wav"/>
            </a:hlinkClick>
            <a:extLst>
              <a:ext uri="{FF2B5EF4-FFF2-40B4-BE49-F238E27FC236}">
                <a16:creationId xmlns:a16="http://schemas.microsoft.com/office/drawing/2014/main" id="{FD45E49F-570C-AA46-C2AF-B39F404F8C8A}"/>
              </a:ext>
            </a:extLst>
          </p:cNvPr>
          <p:cNvSpPr/>
          <p:nvPr/>
        </p:nvSpPr>
        <p:spPr>
          <a:xfrm>
            <a:off x="1108458" y="123156"/>
            <a:ext cx="318218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hlinkClick r:id="" action="ppaction://noaction">
              <a:snd r:embed="rId10" name="T3_W13_2.1.wav"/>
            </a:hlinkClick>
            <a:extLst>
              <a:ext uri="{FF2B5EF4-FFF2-40B4-BE49-F238E27FC236}">
                <a16:creationId xmlns:a16="http://schemas.microsoft.com/office/drawing/2014/main" id="{51EB282F-58AD-B888-717B-B03EF2D92964}"/>
              </a:ext>
            </a:extLst>
          </p:cNvPr>
          <p:cNvSpPr txBox="1"/>
          <p:nvPr/>
        </p:nvSpPr>
        <p:spPr>
          <a:xfrm>
            <a:off x="1141999" y="170048"/>
            <a:ext cx="344828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répète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60036AE9-153C-C6DD-6F0C-25D6D63029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3" name="T3_W13_2.2.wav"/>
            </a:hlinkClick>
            <a:extLst>
              <a:ext uri="{FF2B5EF4-FFF2-40B4-BE49-F238E27FC236}">
                <a16:creationId xmlns:a16="http://schemas.microsoft.com/office/drawing/2014/main" id="{9B87C5E2-8E83-C70F-74E3-8DB1CF7F5425}"/>
              </a:ext>
            </a:extLst>
          </p:cNvPr>
          <p:cNvSpPr/>
          <p:nvPr/>
        </p:nvSpPr>
        <p:spPr>
          <a:xfrm>
            <a:off x="4623822" y="106247"/>
            <a:ext cx="370343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hlinkClick r:id="" action="ppaction://noaction">
              <a:snd r:embed="rId13" name="T3_W13_2.2.wav"/>
            </a:hlinkClick>
            <a:extLst>
              <a:ext uri="{FF2B5EF4-FFF2-40B4-BE49-F238E27FC236}">
                <a16:creationId xmlns:a16="http://schemas.microsoft.com/office/drawing/2014/main" id="{702E6158-4396-03FC-821A-1D3053EBCB0F}"/>
              </a:ext>
            </a:extLst>
          </p:cNvPr>
          <p:cNvSpPr txBox="1"/>
          <p:nvPr/>
        </p:nvSpPr>
        <p:spPr>
          <a:xfrm>
            <a:off x="4672861" y="139307"/>
            <a:ext cx="35247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Prononce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les mots.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4" descr="Gráficos vectoriales gratis de Pepinillo">
            <a:extLst>
              <a:ext uri="{FF2B5EF4-FFF2-40B4-BE49-F238E27FC236}">
                <a16:creationId xmlns:a16="http://schemas.microsoft.com/office/drawing/2014/main" id="{42A14C67-C0B8-4F4E-B7D3-2A31BB301C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08565" y="1490031"/>
            <a:ext cx="640050" cy="12800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Gráficos vectoriales gratis de Comida rápida">
            <a:extLst>
              <a:ext uri="{FF2B5EF4-FFF2-40B4-BE49-F238E27FC236}">
                <a16:creationId xmlns:a16="http://schemas.microsoft.com/office/drawing/2014/main" id="{20A0A19D-3777-4AC3-B9ED-18057EF0C0F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82597" y="3675184"/>
            <a:ext cx="993228" cy="19864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4" descr="Recostarse, Chupete, Dulce, Rojo">
            <a:extLst>
              <a:ext uri="{FF2B5EF4-FFF2-40B4-BE49-F238E27FC236}">
                <a16:creationId xmlns:a16="http://schemas.microsoft.com/office/drawing/2014/main" id="{573E1D83-B057-49EA-9AB4-EE59E826BB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2656" y="4105014"/>
            <a:ext cx="1346023" cy="15566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Gráficos vectoriales gratis de Magdalena">
            <a:extLst>
              <a:ext uri="{FF2B5EF4-FFF2-40B4-BE49-F238E27FC236}">
                <a16:creationId xmlns:a16="http://schemas.microsoft.com/office/drawing/2014/main" id="{7B83CC27-0CCC-4AF0-8F7E-3315F5AC31A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48002" y="1661004"/>
            <a:ext cx="1275780" cy="13184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Gráficos vectoriales gratis de Embutido">
            <a:extLst>
              <a:ext uri="{FF2B5EF4-FFF2-40B4-BE49-F238E27FC236}">
                <a16:creationId xmlns:a16="http://schemas.microsoft.com/office/drawing/2014/main" id="{4CC963BF-2B2B-4ADE-A4D9-CD113E1E615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0770" y="1691272"/>
            <a:ext cx="2425968" cy="12129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2ECC345-E182-43DF-8717-8A92B5083F7B}"/>
              </a:ext>
            </a:extLst>
          </p:cNvPr>
          <p:cNvSpPr txBox="1"/>
          <p:nvPr/>
        </p:nvSpPr>
        <p:spPr>
          <a:xfrm>
            <a:off x="660770" y="2917588"/>
            <a:ext cx="2425968"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une </a:t>
            </a:r>
            <a:r>
              <a:rPr lang="en-GB" sz="2800" dirty="0" err="1">
                <a:solidFill>
                  <a:srgbClr val="002060"/>
                </a:solidFill>
                <a:latin typeface="Century Gothic" panose="020B0502020202020204" pitchFamily="34" charset="0"/>
              </a:rPr>
              <a:t>saucisse</a:t>
            </a:r>
            <a:endParaRPr lang="en-GB" sz="2800" dirty="0">
              <a:solidFill>
                <a:srgbClr val="002060"/>
              </a:solidFill>
              <a:latin typeface="Century Gothic" panose="020B0502020202020204" pitchFamily="34" charset="0"/>
            </a:endParaRPr>
          </a:p>
        </p:txBody>
      </p:sp>
      <p:sp>
        <p:nvSpPr>
          <p:cNvPr id="48" name="TextBox 47">
            <a:extLst>
              <a:ext uri="{FF2B5EF4-FFF2-40B4-BE49-F238E27FC236}">
                <a16:creationId xmlns:a16="http://schemas.microsoft.com/office/drawing/2014/main" id="{AC035333-9DAD-496B-98E3-66B48178290C}"/>
              </a:ext>
            </a:extLst>
          </p:cNvPr>
          <p:cNvSpPr txBox="1"/>
          <p:nvPr/>
        </p:nvSpPr>
        <p:spPr>
          <a:xfrm>
            <a:off x="3509510" y="2893654"/>
            <a:ext cx="310458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une madeleine</a:t>
            </a:r>
          </a:p>
        </p:txBody>
      </p:sp>
      <p:sp>
        <p:nvSpPr>
          <p:cNvPr id="49" name="TextBox 48">
            <a:extLst>
              <a:ext uri="{FF2B5EF4-FFF2-40B4-BE49-F238E27FC236}">
                <a16:creationId xmlns:a16="http://schemas.microsoft.com/office/drawing/2014/main" id="{D7E1E042-DBAC-46BA-B536-B1EFD4AF0ADA}"/>
              </a:ext>
            </a:extLst>
          </p:cNvPr>
          <p:cNvSpPr txBox="1"/>
          <p:nvPr/>
        </p:nvSpPr>
        <p:spPr>
          <a:xfrm>
            <a:off x="3711763" y="5646873"/>
            <a:ext cx="310458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une glace</a:t>
            </a:r>
          </a:p>
        </p:txBody>
      </p:sp>
      <p:sp>
        <p:nvSpPr>
          <p:cNvPr id="55" name="TextBox 54">
            <a:extLst>
              <a:ext uri="{FF2B5EF4-FFF2-40B4-BE49-F238E27FC236}">
                <a16:creationId xmlns:a16="http://schemas.microsoft.com/office/drawing/2014/main" id="{634A835C-A348-40F5-96E5-A0681729C3A3}"/>
              </a:ext>
            </a:extLst>
          </p:cNvPr>
          <p:cNvSpPr txBox="1"/>
          <p:nvPr/>
        </p:nvSpPr>
        <p:spPr>
          <a:xfrm>
            <a:off x="6901068" y="2859764"/>
            <a:ext cx="310458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 cornichon</a:t>
            </a:r>
          </a:p>
        </p:txBody>
      </p:sp>
      <p:sp>
        <p:nvSpPr>
          <p:cNvPr id="56" name="TextBox 55">
            <a:extLst>
              <a:ext uri="{FF2B5EF4-FFF2-40B4-BE49-F238E27FC236}">
                <a16:creationId xmlns:a16="http://schemas.microsoft.com/office/drawing/2014/main" id="{3322AB78-81F2-4317-B89E-078338BB2C66}"/>
              </a:ext>
            </a:extLst>
          </p:cNvPr>
          <p:cNvSpPr txBox="1"/>
          <p:nvPr/>
        </p:nvSpPr>
        <p:spPr>
          <a:xfrm>
            <a:off x="611323" y="5702639"/>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une </a:t>
            </a:r>
            <a:r>
              <a:rPr lang="en-GB" sz="2800" dirty="0" err="1">
                <a:solidFill>
                  <a:srgbClr val="002060"/>
                </a:solidFill>
                <a:latin typeface="Century Gothic" panose="020B0502020202020204" pitchFamily="34" charset="0"/>
              </a:rPr>
              <a:t>sucette</a:t>
            </a:r>
            <a:endParaRPr lang="en-GB" sz="2800" dirty="0">
              <a:solidFill>
                <a:srgbClr val="002060"/>
              </a:solidFill>
              <a:latin typeface="Century Gothic" panose="020B0502020202020204" pitchFamily="34" charset="0"/>
            </a:endParaRPr>
          </a:p>
        </p:txBody>
      </p:sp>
      <p:pic>
        <p:nvPicPr>
          <p:cNvPr id="5" name="Picture 4" descr="A cartoon of a child&#10;&#10;Description automatically generated">
            <a:extLst>
              <a:ext uri="{FF2B5EF4-FFF2-40B4-BE49-F238E27FC236}">
                <a16:creationId xmlns:a16="http://schemas.microsoft.com/office/drawing/2014/main" id="{A93ADB5E-BE40-4BF5-9BD4-E152B1DF6AB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57688" y="4091697"/>
            <a:ext cx="1768838" cy="2766303"/>
          </a:xfrm>
          <a:prstGeom prst="rect">
            <a:avLst/>
          </a:prstGeom>
        </p:spPr>
      </p:pic>
    </p:spTree>
    <p:extLst>
      <p:ext uri="{BB962C8B-B14F-4D97-AF65-F5344CB8AC3E}">
        <p14:creationId xmlns:p14="http://schemas.microsoft.com/office/powerpoint/2010/main" val="310080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500"/>
                                        <p:tgtEl>
                                          <p:spTgt spid="42"/>
                                        </p:tgtEl>
                                      </p:cBhvr>
                                    </p:animEffect>
                                  </p:childTnLst>
                                  <p:subTnLst>
                                    <p:audio>
                                      <p:cMediaNode>
                                        <p:cTn display="0" masterRel="sameClick">
                                          <p:stCondLst>
                                            <p:cond evt="begin" delay="0">
                                              <p:tn val="16"/>
                                            </p:cond>
                                          </p:stCondLst>
                                          <p:endCondLst>
                                            <p:cond evt="onStopAudio" delay="0">
                                              <p:tgtEl>
                                                <p:sldTgt/>
                                              </p:tgtEl>
                                            </p:cond>
                                          </p:endCondLst>
                                        </p:cTn>
                                        <p:tgtEl>
                                          <p:sndTgt r:embed="rId4" name="T3_W13_2.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subTnLst>
                                    <p:audio>
                                      <p:cMediaNode>
                                        <p:cTn display="0" masterRel="sameClick">
                                          <p:stCondLst>
                                            <p:cond evt="begin" delay="0">
                                              <p:tn val="21"/>
                                            </p:cond>
                                          </p:stCondLst>
                                          <p:endCondLst>
                                            <p:cond evt="onStopAudio" delay="0">
                                              <p:tgtEl>
                                                <p:sldTgt/>
                                              </p:tgtEl>
                                            </p:cond>
                                          </p:endCondLst>
                                        </p:cTn>
                                        <p:tgtEl>
                                          <p:sndTgt r:embed="rId5" name="T3_W13_2.4.wav"/>
                                        </p:tgtEl>
                                      </p:cMediaNode>
                                    </p:audio>
                                  </p:subTnLst>
                                </p:cTn>
                              </p:par>
                              <p:par>
                                <p:cTn id="24" presetID="10" presetClass="entr" presetSubtype="0"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subTnLst>
                                    <p:audio>
                                      <p:cMediaNode>
                                        <p:cTn display="0" masterRel="sameClick">
                                          <p:stCondLst>
                                            <p:cond evt="begin" delay="0">
                                              <p:tn val="32"/>
                                            </p:cond>
                                          </p:stCondLst>
                                          <p:endCondLst>
                                            <p:cond evt="onStopAudio" delay="0">
                                              <p:tgtEl>
                                                <p:sldTgt/>
                                              </p:tgtEl>
                                            </p:cond>
                                          </p:endCondLst>
                                        </p:cTn>
                                        <p:tgtEl>
                                          <p:sndTgt r:embed="rId6" name="T3_W13_2.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subTnLst>
                                    <p:audio>
                                      <p:cMediaNode>
                                        <p:cTn display="0" masterRel="sameClick">
                                          <p:stCondLst>
                                            <p:cond evt="begin" delay="0">
                                              <p:tn val="40"/>
                                            </p:cond>
                                          </p:stCondLst>
                                          <p:endCondLst>
                                            <p:cond evt="onStopAudio" delay="0">
                                              <p:tgtEl>
                                                <p:sldTgt/>
                                              </p:tgtEl>
                                            </p:cond>
                                          </p:endCondLst>
                                        </p:cTn>
                                        <p:tgtEl>
                                          <p:sndTgt r:embed="rId7" name="T3_W13_2.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500"/>
                                        <p:tgtEl>
                                          <p:spTgt spid="49"/>
                                        </p:tgtEl>
                                      </p:cBhvr>
                                    </p:animEffect>
                                  </p:childTnLst>
                                  <p:subTnLst>
                                    <p:audio>
                                      <p:cMediaNode>
                                        <p:cTn display="0" masterRel="sameClick">
                                          <p:stCondLst>
                                            <p:cond evt="begin" delay="0">
                                              <p:tn val="48"/>
                                            </p:cond>
                                          </p:stCondLst>
                                          <p:endCondLst>
                                            <p:cond evt="onStopAudio" delay="0">
                                              <p:tgtEl>
                                                <p:sldTgt/>
                                              </p:tgtEl>
                                            </p:cond>
                                          </p:endCondLst>
                                        </p:cTn>
                                        <p:tgtEl>
                                          <p:sndTgt r:embed="rId8" name="T3_W13_2.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2" presetClass="exit" presetSubtype="4" fill="hold" grpId="0" nodeType="clickEffect">
                                  <p:stCondLst>
                                    <p:cond delay="0"/>
                                  </p:stCondLst>
                                  <p:childTnLst>
                                    <p:anim calcmode="lin" valueType="num">
                                      <p:cBhvr additive="base">
                                        <p:cTn id="55" dur="59000"/>
                                        <p:tgtEl>
                                          <p:spTgt spid="13"/>
                                        </p:tgtEl>
                                        <p:attrNameLst>
                                          <p:attrName>ppt_y</p:attrName>
                                        </p:attrNameLst>
                                      </p:cBhvr>
                                      <p:tavLst>
                                        <p:tav tm="0">
                                          <p:val>
                                            <p:strVal val="#ppt_y"/>
                                          </p:val>
                                        </p:tav>
                                        <p:tav tm="100000">
                                          <p:val>
                                            <p:strVal val="#ppt_y+#ppt_h*1.125000"/>
                                          </p:val>
                                        </p:tav>
                                      </p:tavLst>
                                    </p:anim>
                                    <p:animEffect transition="out" filter="wipe(down)">
                                      <p:cBhvr>
                                        <p:cTn id="56" dur="59000"/>
                                        <p:tgtEl>
                                          <p:spTgt spid="13"/>
                                        </p:tgtEl>
                                      </p:cBhvr>
                                    </p:animEffect>
                                    <p:set>
                                      <p:cBhvr>
                                        <p:cTn id="57"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36" grpId="0" animBg="1"/>
      <p:bldP spid="37" grpId="0"/>
      <p:bldP spid="42" grpId="0"/>
      <p:bldP spid="48" grpId="0"/>
      <p:bldP spid="49" grpId="0"/>
      <p:bldP spid="55" grpId="0"/>
      <p:bldP spid="5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1">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Calibri"/>
              <a:buNone/>
              <a:tabLst/>
              <a:defRPr/>
            </a:pPr>
            <a:endParaRPr kumimoji="0" sz="2000"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minute</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2" name="Speech Bubble: Rectangle with Corners Rounded 31">
            <a:hlinkClick r:id="" action="ppaction://noaction">
              <a:snd r:embed="rId12" name="T3_W13_3.1.wav"/>
            </a:hlinkClick>
            <a:extLst>
              <a:ext uri="{FF2B5EF4-FFF2-40B4-BE49-F238E27FC236}">
                <a16:creationId xmlns:a16="http://schemas.microsoft.com/office/drawing/2014/main" id="{FD45E49F-570C-AA46-C2AF-B39F404F8C8A}"/>
              </a:ext>
            </a:extLst>
          </p:cNvPr>
          <p:cNvSpPr/>
          <p:nvPr/>
        </p:nvSpPr>
        <p:spPr>
          <a:xfrm>
            <a:off x="1108458" y="123156"/>
            <a:ext cx="3182188"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TextBox 33">
            <a:hlinkClick r:id="" action="ppaction://noaction">
              <a:snd r:embed="rId12" name="T3_W13_3.1.wav"/>
            </a:hlinkClick>
            <a:extLst>
              <a:ext uri="{FF2B5EF4-FFF2-40B4-BE49-F238E27FC236}">
                <a16:creationId xmlns:a16="http://schemas.microsoft.com/office/drawing/2014/main" id="{51EB282F-58AD-B888-717B-B03EF2D92964}"/>
              </a:ext>
            </a:extLst>
          </p:cNvPr>
          <p:cNvSpPr txBox="1"/>
          <p:nvPr/>
        </p:nvSpPr>
        <p:spPr>
          <a:xfrm>
            <a:off x="1141999" y="170048"/>
            <a:ext cx="344828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répète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60036AE9-153C-C6DD-6F0C-25D6D63029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01" y="0"/>
            <a:ext cx="914400" cy="914400"/>
          </a:xfrm>
          <a:prstGeom prst="rect">
            <a:avLst/>
          </a:prstGeom>
        </p:spPr>
      </p:pic>
      <p:sp>
        <p:nvSpPr>
          <p:cNvPr id="36" name="Speech Bubble: Rectangle with Corners Rounded 35">
            <a:hlinkClick r:id="" action="ppaction://noaction">
              <a:snd r:embed="rId15" name="T3_W13_3.2.wav"/>
            </a:hlinkClick>
            <a:extLst>
              <a:ext uri="{FF2B5EF4-FFF2-40B4-BE49-F238E27FC236}">
                <a16:creationId xmlns:a16="http://schemas.microsoft.com/office/drawing/2014/main" id="{9B87C5E2-8E83-C70F-74E3-8DB1CF7F5425}"/>
              </a:ext>
            </a:extLst>
          </p:cNvPr>
          <p:cNvSpPr/>
          <p:nvPr/>
        </p:nvSpPr>
        <p:spPr>
          <a:xfrm>
            <a:off x="4623822" y="106247"/>
            <a:ext cx="3703432"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TextBox 36">
            <a:hlinkClick r:id="" action="ppaction://noaction">
              <a:snd r:embed="rId15" name="T3_W13_3.2.wav"/>
            </a:hlinkClick>
            <a:extLst>
              <a:ext uri="{FF2B5EF4-FFF2-40B4-BE49-F238E27FC236}">
                <a16:creationId xmlns:a16="http://schemas.microsoft.com/office/drawing/2014/main" id="{702E6158-4396-03FC-821A-1D3053EBCB0F}"/>
              </a:ext>
            </a:extLst>
          </p:cNvPr>
          <p:cNvSpPr txBox="1"/>
          <p:nvPr/>
        </p:nvSpPr>
        <p:spPr>
          <a:xfrm>
            <a:off x="4672861" y="139307"/>
            <a:ext cx="35247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Arial" panose="020B0604020202020204" pitchFamily="34" charset="0"/>
              </a:rPr>
              <a:t>Prononce</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Arial" panose="020B0604020202020204" pitchFamily="34" charset="0"/>
              </a:rPr>
              <a:t> les mots.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cartoon of a child&#10;&#10;Description automatically generated">
            <a:extLst>
              <a:ext uri="{FF2B5EF4-FFF2-40B4-BE49-F238E27FC236}">
                <a16:creationId xmlns:a16="http://schemas.microsoft.com/office/drawing/2014/main" id="{A93ADB5E-BE40-4BF5-9BD4-E152B1DF6A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57688" y="4091697"/>
            <a:ext cx="1768838" cy="2766303"/>
          </a:xfrm>
          <a:prstGeom prst="rect">
            <a:avLst/>
          </a:prstGeom>
        </p:spPr>
      </p:pic>
      <p:sp>
        <p:nvSpPr>
          <p:cNvPr id="24" name="TextBox 23">
            <a:extLst>
              <a:ext uri="{FF2B5EF4-FFF2-40B4-BE49-F238E27FC236}">
                <a16:creationId xmlns:a16="http://schemas.microsoft.com/office/drawing/2014/main" id="{9C96A162-F70B-444A-AAE1-B5220B269E65}"/>
              </a:ext>
            </a:extLst>
          </p:cNvPr>
          <p:cNvSpPr txBox="1"/>
          <p:nvPr/>
        </p:nvSpPr>
        <p:spPr>
          <a:xfrm>
            <a:off x="2670062" y="3072775"/>
            <a:ext cx="3104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saucisson</a:t>
            </a:r>
          </a:p>
        </p:txBody>
      </p:sp>
      <p:sp>
        <p:nvSpPr>
          <p:cNvPr id="25" name="TextBox 24">
            <a:extLst>
              <a:ext uri="{FF2B5EF4-FFF2-40B4-BE49-F238E27FC236}">
                <a16:creationId xmlns:a16="http://schemas.microsoft.com/office/drawing/2014/main" id="{5C53ACEC-9778-4BC4-ACF9-C5E85EE2C33B}"/>
              </a:ext>
            </a:extLst>
          </p:cNvPr>
          <p:cNvSpPr txBox="1"/>
          <p:nvPr/>
        </p:nvSpPr>
        <p:spPr>
          <a:xfrm>
            <a:off x="493312" y="1221112"/>
            <a:ext cx="39725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tranche*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pic>
        <p:nvPicPr>
          <p:cNvPr id="26" name="Picture 2" descr="Pastel, Pieza, Postre, Sabroso">
            <a:extLst>
              <a:ext uri="{FF2B5EF4-FFF2-40B4-BE49-F238E27FC236}">
                <a16:creationId xmlns:a16="http://schemas.microsoft.com/office/drawing/2014/main" id="{FD57F824-D4E5-48B7-9564-FCCD7510ED6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86557" y="1782408"/>
            <a:ext cx="2069293" cy="12933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Suizo, Queso, Cuña, Rodaja, Agujeros">
            <a:extLst>
              <a:ext uri="{FF2B5EF4-FFF2-40B4-BE49-F238E27FC236}">
                <a16:creationId xmlns:a16="http://schemas.microsoft.com/office/drawing/2014/main" id="{9826BF47-B76B-4DCE-9973-7C7F90C9B16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738" y="1941740"/>
            <a:ext cx="984740" cy="10561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Comida, Cocina, Cuchillo, Salami">
            <a:extLst>
              <a:ext uri="{FF2B5EF4-FFF2-40B4-BE49-F238E27FC236}">
                <a16:creationId xmlns:a16="http://schemas.microsoft.com/office/drawing/2014/main" id="{51A84697-99C3-46F5-9CED-AAE3ED487D9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21159148">
            <a:off x="2589810" y="1946999"/>
            <a:ext cx="1857599" cy="10456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Tortas, Tarta De Cerezas, Cerezas, Fruta">
            <a:extLst>
              <a:ext uri="{FF2B5EF4-FFF2-40B4-BE49-F238E27FC236}">
                <a16:creationId xmlns:a16="http://schemas.microsoft.com/office/drawing/2014/main" id="{600E994A-65BC-4924-923F-83D0A57F7E2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8423" y="4639599"/>
            <a:ext cx="1976074" cy="14204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descr="Watermelon, Fruit, Food, Edible, Melons">
            <a:extLst>
              <a:ext uri="{FF2B5EF4-FFF2-40B4-BE49-F238E27FC236}">
                <a16:creationId xmlns:a16="http://schemas.microsoft.com/office/drawing/2014/main" id="{74E3D346-FA34-4655-B258-32B3CF38072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735112" y="1941740"/>
            <a:ext cx="1245152" cy="9891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94BBE51-49DE-4BF5-B2A7-D8B9B6304FC4}"/>
              </a:ext>
            </a:extLst>
          </p:cNvPr>
          <p:cNvSpPr txBox="1"/>
          <p:nvPr/>
        </p:nvSpPr>
        <p:spPr>
          <a:xfrm>
            <a:off x="363792" y="3107156"/>
            <a:ext cx="174952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fromage</a:t>
            </a:r>
          </a:p>
        </p:txBody>
      </p:sp>
      <p:sp>
        <p:nvSpPr>
          <p:cNvPr id="43" name="TextBox 42">
            <a:extLst>
              <a:ext uri="{FF2B5EF4-FFF2-40B4-BE49-F238E27FC236}">
                <a16:creationId xmlns:a16="http://schemas.microsoft.com/office/drawing/2014/main" id="{1ADDA87C-85B6-4B50-8EBF-10423A99D4E0}"/>
              </a:ext>
            </a:extLst>
          </p:cNvPr>
          <p:cNvSpPr txBox="1"/>
          <p:nvPr/>
        </p:nvSpPr>
        <p:spPr>
          <a:xfrm>
            <a:off x="417657" y="6006947"/>
            <a:ext cx="3104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tarte aux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cerises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3B0E6040-B6C5-430C-83C9-6CF1D34EC01E}"/>
              </a:ext>
            </a:extLst>
          </p:cNvPr>
          <p:cNvSpPr txBox="1"/>
          <p:nvPr/>
        </p:nvSpPr>
        <p:spPr>
          <a:xfrm>
            <a:off x="318125" y="4208370"/>
            <a:ext cx="397252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Une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part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p>
        </p:txBody>
      </p:sp>
      <p:sp>
        <p:nvSpPr>
          <p:cNvPr id="45" name="TextBox 44">
            <a:extLst>
              <a:ext uri="{FF2B5EF4-FFF2-40B4-BE49-F238E27FC236}">
                <a16:creationId xmlns:a16="http://schemas.microsoft.com/office/drawing/2014/main" id="{966CC40E-F8B8-4852-8139-566B549F7076}"/>
              </a:ext>
            </a:extLst>
          </p:cNvPr>
          <p:cNvSpPr txBox="1"/>
          <p:nvPr/>
        </p:nvSpPr>
        <p:spPr>
          <a:xfrm>
            <a:off x="5846293" y="3064977"/>
            <a:ext cx="284145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gâteau</a:t>
            </a:r>
          </a:p>
        </p:txBody>
      </p:sp>
      <p:sp>
        <p:nvSpPr>
          <p:cNvPr id="46" name="TextBox 45">
            <a:extLst>
              <a:ext uri="{FF2B5EF4-FFF2-40B4-BE49-F238E27FC236}">
                <a16:creationId xmlns:a16="http://schemas.microsoft.com/office/drawing/2014/main" id="{85802F65-36EA-4C19-9941-2263DECAF5FE}"/>
              </a:ext>
            </a:extLst>
          </p:cNvPr>
          <p:cNvSpPr txBox="1"/>
          <p:nvPr/>
        </p:nvSpPr>
        <p:spPr>
          <a:xfrm>
            <a:off x="8689814" y="2997928"/>
            <a:ext cx="31045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pastèque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2984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13_3.3.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subTnLst>
                                    <p:audio>
                                      <p:cMediaNode>
                                        <p:cTn display="0" masterRel="sameClick">
                                          <p:stCondLst>
                                            <p:cond evt="begin" delay="0">
                                              <p:tn val="21"/>
                                            </p:cond>
                                          </p:stCondLst>
                                          <p:endCondLst>
                                            <p:cond evt="onStopAudio" delay="0">
                                              <p:tgtEl>
                                                <p:sldTgt/>
                                              </p:tgtEl>
                                            </p:cond>
                                          </p:endCondLst>
                                        </p:cTn>
                                        <p:tgtEl>
                                          <p:sndTgt r:embed="rId5" name="T3_W13_3.4.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subTnLst>
                                    <p:audio>
                                      <p:cMediaNode>
                                        <p:cTn display="0" masterRel="sameClick">
                                          <p:stCondLst>
                                            <p:cond evt="begin" delay="0">
                                              <p:tn val="29"/>
                                            </p:cond>
                                          </p:stCondLst>
                                          <p:endCondLst>
                                            <p:cond evt="onStopAudio" delay="0">
                                              <p:tgtEl>
                                                <p:sldTgt/>
                                              </p:tgtEl>
                                            </p:cond>
                                          </p:endCondLst>
                                        </p:cTn>
                                        <p:tgtEl>
                                          <p:sndTgt r:embed="rId6" name="T3_W13_3.5.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subTnLst>
                                    <p:audio>
                                      <p:cMediaNode>
                                        <p:cTn display="0" masterRel="sameClick">
                                          <p:stCondLst>
                                            <p:cond evt="begin" delay="0">
                                              <p:tn val="37"/>
                                            </p:cond>
                                          </p:stCondLst>
                                          <p:endCondLst>
                                            <p:cond evt="onStopAudio" delay="0">
                                              <p:tgtEl>
                                                <p:sldTgt/>
                                              </p:tgtEl>
                                            </p:cond>
                                          </p:endCondLst>
                                        </p:cTn>
                                        <p:tgtEl>
                                          <p:sndTgt r:embed="rId7" name="T3_W13_3.9.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8" name="T3_W13_3.6.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500"/>
                                        <p:tgtEl>
                                          <p:spTgt spid="44"/>
                                        </p:tgtEl>
                                      </p:cBhvr>
                                    </p:animEffect>
                                  </p:childTnLst>
                                  <p:subTnLst>
                                    <p:audio>
                                      <p:cMediaNode>
                                        <p:cTn display="0" masterRel="sameClick">
                                          <p:stCondLst>
                                            <p:cond evt="begin" delay="0">
                                              <p:tn val="50"/>
                                            </p:cond>
                                          </p:stCondLst>
                                          <p:endCondLst>
                                            <p:cond evt="onStopAudio" delay="0">
                                              <p:tgtEl>
                                                <p:sldTgt/>
                                              </p:tgtEl>
                                            </p:cond>
                                          </p:endCondLst>
                                        </p:cTn>
                                        <p:tgtEl>
                                          <p:sndTgt r:embed="rId9" name="T3_W13_3.7.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subTnLst>
                                    <p:audio>
                                      <p:cMediaNode>
                                        <p:cTn display="0" masterRel="sameClick">
                                          <p:stCondLst>
                                            <p:cond evt="begin" delay="0">
                                              <p:tn val="58"/>
                                            </p:cond>
                                          </p:stCondLst>
                                          <p:endCondLst>
                                            <p:cond evt="onStopAudio" delay="0">
                                              <p:tgtEl>
                                                <p:sldTgt/>
                                              </p:tgtEl>
                                            </p:cond>
                                          </p:endCondLst>
                                        </p:cTn>
                                        <p:tgtEl>
                                          <p:sndTgt r:embed="rId10" name="T3_W13_3.8.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2" presetClass="exit" presetSubtype="4" fill="hold" grpId="0" nodeType="clickEffect">
                                  <p:stCondLst>
                                    <p:cond delay="0"/>
                                  </p:stCondLst>
                                  <p:childTnLst>
                                    <p:anim calcmode="lin" valueType="num">
                                      <p:cBhvr additive="base">
                                        <p:cTn id="65" dur="59000"/>
                                        <p:tgtEl>
                                          <p:spTgt spid="13"/>
                                        </p:tgtEl>
                                        <p:attrNameLst>
                                          <p:attrName>ppt_y</p:attrName>
                                        </p:attrNameLst>
                                      </p:cBhvr>
                                      <p:tavLst>
                                        <p:tav tm="0">
                                          <p:val>
                                            <p:strVal val="#ppt_y"/>
                                          </p:val>
                                        </p:tav>
                                        <p:tav tm="100000">
                                          <p:val>
                                            <p:strVal val="#ppt_y+#ppt_h*1.125000"/>
                                          </p:val>
                                        </p:tav>
                                      </p:tavLst>
                                    </p:anim>
                                    <p:animEffect transition="out" filter="wipe(down)">
                                      <p:cBhvr>
                                        <p:cTn id="66" dur="59000"/>
                                        <p:tgtEl>
                                          <p:spTgt spid="13"/>
                                        </p:tgtEl>
                                      </p:cBhvr>
                                    </p:animEffect>
                                    <p:set>
                                      <p:cBhvr>
                                        <p:cTn id="67"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36" grpId="0" animBg="1"/>
      <p:bldP spid="37" grpId="0"/>
      <p:bldP spid="24" grpId="0"/>
      <p:bldP spid="25" grpId="0"/>
      <p:bldP spid="31" grpId="0"/>
      <p:bldP spid="43" grpId="0"/>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4" name="T3_W13_4.1.wav"/>
            </a:hlinkClick>
            <a:extLst>
              <a:ext uri="{FF2B5EF4-FFF2-40B4-BE49-F238E27FC236}">
                <a16:creationId xmlns:a16="http://schemas.microsoft.com/office/drawing/2014/main" id="{146F4D6C-EBE9-48F6-9580-00639A7D25FD}"/>
              </a:ext>
            </a:extLst>
          </p:cNvPr>
          <p:cNvSpPr/>
          <p:nvPr/>
        </p:nvSpPr>
        <p:spPr>
          <a:xfrm>
            <a:off x="1071356" y="297585"/>
            <a:ext cx="10019101"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4" name="T3_W13_4.1.wav"/>
            </a:hlinkClick>
            <a:extLst>
              <a:ext uri="{FF2B5EF4-FFF2-40B4-BE49-F238E27FC236}">
                <a16:creationId xmlns:a16="http://schemas.microsoft.com/office/drawing/2014/main" id="{DADE8B7A-2B99-473B-A569-1071581F583F}"/>
              </a:ext>
            </a:extLst>
          </p:cNvPr>
          <p:cNvSpPr txBox="1"/>
          <p:nvPr/>
        </p:nvSpPr>
        <p:spPr>
          <a:xfrm>
            <a:off x="1132304" y="287252"/>
            <a:ext cx="1018492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L’histoire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préférée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d’Eugénie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8" name="Speech Bubble: Oval 27">
            <a:hlinkClick r:id="" action="ppaction://noaction">
              <a:snd r:embed="rId7" name="T3_W13_4.2.wav"/>
            </a:hlinkClick>
            <a:extLst>
              <a:ext uri="{FF2B5EF4-FFF2-40B4-BE49-F238E27FC236}">
                <a16:creationId xmlns:a16="http://schemas.microsoft.com/office/drawing/2014/main" id="{536C55A5-970C-4F69-93B3-78E29CD1BD93}"/>
              </a:ext>
            </a:extLst>
          </p:cNvPr>
          <p:cNvSpPr/>
          <p:nvPr/>
        </p:nvSpPr>
        <p:spPr>
          <a:xfrm>
            <a:off x="5501206" y="2393735"/>
            <a:ext cx="4122275" cy="2435819"/>
          </a:xfrm>
          <a:prstGeom prst="wedgeEllipseCallout">
            <a:avLst>
              <a:gd name="adj1" fmla="val 47899"/>
              <a:gd name="adj2" fmla="val 50374"/>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hlinkClick r:id="" action="ppaction://noaction">
              <a:snd r:embed="rId7" name="T3_W13_4.2.wav"/>
            </a:hlinkClick>
            <a:extLst>
              <a:ext uri="{FF2B5EF4-FFF2-40B4-BE49-F238E27FC236}">
                <a16:creationId xmlns:a16="http://schemas.microsoft.com/office/drawing/2014/main" id="{DC4B648D-EBA6-4B00-8209-7BCCF4AA1FEF}"/>
              </a:ext>
            </a:extLst>
          </p:cNvPr>
          <p:cNvSpPr txBox="1"/>
          <p:nvPr/>
        </p:nvSpPr>
        <p:spPr>
          <a:xfrm>
            <a:off x="5878286" y="2830286"/>
            <a:ext cx="3396343" cy="1692771"/>
          </a:xfrm>
          <a:prstGeom prst="rect">
            <a:avLst/>
          </a:prstGeom>
          <a:noFill/>
        </p:spPr>
        <p:txBody>
          <a:bodyPr wrap="square" rtlCol="0">
            <a:spAutoFit/>
          </a:bodyPr>
          <a:lstStyle/>
          <a:p>
            <a:pPr algn="ctr"/>
            <a:r>
              <a:rPr lang="en-GB" sz="2600" dirty="0">
                <a:solidFill>
                  <a:schemeClr val="bg1"/>
                </a:solidFill>
                <a:latin typeface="Century Gothic" panose="020B0502020202020204" pitchFamily="34" charset="0"/>
              </a:rPr>
              <a:t>Mon </a:t>
            </a:r>
            <a:r>
              <a:rPr lang="en-GB" sz="2600" dirty="0" err="1">
                <a:solidFill>
                  <a:schemeClr val="bg1"/>
                </a:solidFill>
                <a:latin typeface="Century Gothic" panose="020B0502020202020204" pitchFamily="34" charset="0"/>
              </a:rPr>
              <a:t>histoire</a:t>
            </a:r>
            <a:r>
              <a:rPr lang="en-GB" sz="2600" dirty="0">
                <a:solidFill>
                  <a:schemeClr val="bg1"/>
                </a:solidFill>
                <a:latin typeface="Century Gothic" panose="020B0502020202020204" pitchFamily="34" charset="0"/>
              </a:rPr>
              <a:t> </a:t>
            </a:r>
            <a:r>
              <a:rPr lang="en-GB" sz="2600" dirty="0" err="1">
                <a:solidFill>
                  <a:schemeClr val="bg1"/>
                </a:solidFill>
                <a:latin typeface="Century Gothic" panose="020B0502020202020204" pitchFamily="34" charset="0"/>
              </a:rPr>
              <a:t>préférée</a:t>
            </a:r>
            <a:r>
              <a:rPr lang="en-GB" sz="2600" dirty="0">
                <a:solidFill>
                  <a:schemeClr val="bg1"/>
                </a:solidFill>
                <a:latin typeface="Century Gothic" panose="020B0502020202020204" pitchFamily="34" charset="0"/>
              </a:rPr>
              <a:t> </a:t>
            </a:r>
            <a:r>
              <a:rPr lang="en-GB" sz="2600" dirty="0" err="1">
                <a:solidFill>
                  <a:schemeClr val="bg1"/>
                </a:solidFill>
                <a:latin typeface="Century Gothic" panose="020B0502020202020204" pitchFamily="34" charset="0"/>
              </a:rPr>
              <a:t>est</a:t>
            </a:r>
            <a:r>
              <a:rPr lang="en-GB" sz="2600" dirty="0">
                <a:solidFill>
                  <a:schemeClr val="bg1"/>
                </a:solidFill>
                <a:latin typeface="Century Gothic" panose="020B0502020202020204" pitchFamily="34" charset="0"/>
              </a:rPr>
              <a:t> ‘la chenille qui fait des </a:t>
            </a:r>
            <a:r>
              <a:rPr lang="en-GB" sz="2600" dirty="0" err="1">
                <a:solidFill>
                  <a:schemeClr val="bg1"/>
                </a:solidFill>
                <a:latin typeface="Century Gothic" panose="020B0502020202020204" pitchFamily="34" charset="0"/>
              </a:rPr>
              <a:t>trous</a:t>
            </a:r>
            <a:r>
              <a:rPr lang="en-GB" sz="2600" dirty="0">
                <a:solidFill>
                  <a:schemeClr val="bg1"/>
                </a:solidFill>
                <a:latin typeface="Century Gothic" panose="020B0502020202020204" pitchFamily="34" charset="0"/>
              </a:rPr>
              <a:t>.’</a:t>
            </a:r>
          </a:p>
        </p:txBody>
      </p:sp>
      <p:pic>
        <p:nvPicPr>
          <p:cNvPr id="8" name="Picture 7" descr="A cartoon of a child&#10;&#10;Description automatically generated">
            <a:extLst>
              <a:ext uri="{FF2B5EF4-FFF2-40B4-BE49-F238E27FC236}">
                <a16:creationId xmlns:a16="http://schemas.microsoft.com/office/drawing/2014/main" id="{A2B61C31-93FE-47A7-8F8B-105102145D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3481" y="3280229"/>
            <a:ext cx="2352627" cy="3679296"/>
          </a:xfrm>
          <a:prstGeom prst="rect">
            <a:avLst/>
          </a:prstGeom>
        </p:spPr>
      </p:pic>
      <p:pic>
        <p:nvPicPr>
          <p:cNvPr id="32" name="Picture 10" descr="Gráficos vectoriales gratis de Animal">
            <a:extLst>
              <a:ext uri="{FF2B5EF4-FFF2-40B4-BE49-F238E27FC236}">
                <a16:creationId xmlns:a16="http://schemas.microsoft.com/office/drawing/2014/main" id="{541C2923-8B35-419C-86CA-B83A0B7046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4233" y="1253719"/>
            <a:ext cx="2308691" cy="157656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hlinkClick r:id="" action="ppaction://noaction">
              <a:snd r:embed="rId10" name="T3_W13_4.3.wav"/>
            </a:hlinkClick>
            <a:extLst>
              <a:ext uri="{FF2B5EF4-FFF2-40B4-BE49-F238E27FC236}">
                <a16:creationId xmlns:a16="http://schemas.microsoft.com/office/drawing/2014/main" id="{D2F283D3-FC2D-4536-BC2A-E1763AF88EF5}"/>
              </a:ext>
            </a:extLst>
          </p:cNvPr>
          <p:cNvSpPr txBox="1"/>
          <p:nvPr/>
        </p:nvSpPr>
        <p:spPr>
          <a:xfrm>
            <a:off x="2250921" y="2910529"/>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chenille</a:t>
            </a:r>
          </a:p>
        </p:txBody>
      </p:sp>
      <p:sp>
        <p:nvSpPr>
          <p:cNvPr id="34" name="TextBox 33">
            <a:hlinkClick r:id="" action="ppaction://noaction">
              <a:snd r:embed="rId11" name="T3_W13_4.4.wav"/>
            </a:hlinkClick>
            <a:extLst>
              <a:ext uri="{FF2B5EF4-FFF2-40B4-BE49-F238E27FC236}">
                <a16:creationId xmlns:a16="http://schemas.microsoft.com/office/drawing/2014/main" id="{62604DB6-D027-41CA-9E24-8C21D7D012FE}"/>
              </a:ext>
            </a:extLst>
          </p:cNvPr>
          <p:cNvSpPr txBox="1"/>
          <p:nvPr/>
        </p:nvSpPr>
        <p:spPr>
          <a:xfrm>
            <a:off x="658526" y="3436743"/>
            <a:ext cx="4842680" cy="523220"/>
          </a:xfrm>
          <a:prstGeom prst="rect">
            <a:avLst/>
          </a:prstGeom>
          <a:noFill/>
        </p:spPr>
        <p:txBody>
          <a:bodyPr wrap="square">
            <a:spAutoFit/>
          </a:bodyPr>
          <a:lstStyle/>
          <a:p>
            <a:pPr algn="ctr"/>
            <a:r>
              <a:rPr lang="en-GB" sz="2800" dirty="0">
                <a:solidFill>
                  <a:srgbClr val="002060"/>
                </a:solidFill>
                <a:latin typeface="Century Gothic" panose="020B0502020202020204" pitchFamily="34" charset="0"/>
              </a:rPr>
              <a:t>qui fait des </a:t>
            </a:r>
            <a:r>
              <a:rPr lang="en-GB" sz="2800" dirty="0" err="1">
                <a:solidFill>
                  <a:srgbClr val="002060"/>
                </a:solidFill>
                <a:latin typeface="Century Gothic" panose="020B0502020202020204" pitchFamily="34" charset="0"/>
              </a:rPr>
              <a:t>trous</a:t>
            </a:r>
            <a:endParaRPr lang="en-GB" sz="2800" dirty="0">
              <a:solidFill>
                <a:srgbClr val="002060"/>
              </a:solidFill>
              <a:latin typeface="Century Gothic" panose="020B0502020202020204" pitchFamily="34" charset="0"/>
            </a:endParaRPr>
          </a:p>
        </p:txBody>
      </p:sp>
      <p:pic>
        <p:nvPicPr>
          <p:cNvPr id="35" name="Picture 34">
            <a:extLst>
              <a:ext uri="{FF2B5EF4-FFF2-40B4-BE49-F238E27FC236}">
                <a16:creationId xmlns:a16="http://schemas.microsoft.com/office/drawing/2014/main" id="{8EA66D5F-3347-4E82-AE9A-1D2BF1BF4990}"/>
              </a:ext>
            </a:extLst>
          </p:cNvPr>
          <p:cNvPicPr>
            <a:picLocks noChangeAspect="1"/>
          </p:cNvPicPr>
          <p:nvPr/>
        </p:nvPicPr>
        <p:blipFill>
          <a:blip r:embed="rId12"/>
          <a:stretch>
            <a:fillRect/>
          </a:stretch>
        </p:blipFill>
        <p:spPr>
          <a:xfrm>
            <a:off x="406619" y="3884591"/>
            <a:ext cx="5997294" cy="1719690"/>
          </a:xfrm>
          <a:prstGeom prst="rect">
            <a:avLst/>
          </a:prstGeom>
        </p:spPr>
      </p:pic>
    </p:spTree>
    <p:extLst>
      <p:ext uri="{BB962C8B-B14F-4D97-AF65-F5344CB8AC3E}">
        <p14:creationId xmlns:p14="http://schemas.microsoft.com/office/powerpoint/2010/main" val="78680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5"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5"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400110"/>
          </a:xfrm>
          <a:prstGeom prst="rect">
            <a:avLst/>
          </a:prstGeom>
          <a:solidFill>
            <a:srgbClr val="92D050"/>
          </a:solidFill>
        </p:spPr>
        <p:txBody>
          <a:bodyPr wrap="square">
            <a:spAutoFit/>
          </a:bodyPr>
          <a:lstStyle/>
          <a:p>
            <a:pPr algn="ctr"/>
            <a:r>
              <a:rPr lang="en-GB" sz="2000" b="1" dirty="0">
                <a:solidFill>
                  <a:srgbClr val="002060"/>
                </a:solidFill>
                <a:latin typeface="Century Gothic" panose="020B0502020202020204" pitchFamily="34" charset="0"/>
              </a:rPr>
              <a:t>la tranche </a:t>
            </a:r>
            <a:r>
              <a:rPr lang="en-GB" sz="2000" dirty="0">
                <a:solidFill>
                  <a:srgbClr val="002060"/>
                </a:solidFill>
                <a:latin typeface="Century Gothic" panose="020B0502020202020204" pitchFamily="34" charset="0"/>
              </a:rPr>
              <a:t>- slice</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0" y="2375991"/>
            <a:ext cx="11576249" cy="3785652"/>
          </a:xfrm>
          <a:prstGeom prst="rect">
            <a:avLst/>
          </a:prstGeom>
          <a:noFill/>
          <a:ln>
            <a:noFill/>
          </a:ln>
          <a:effectLst/>
        </p:spPr>
        <p:txBody>
          <a:bodyPr wrap="square">
            <a:spAutoFit/>
          </a:bodyPr>
          <a:lstStyle/>
          <a:p>
            <a:pPr>
              <a:lnSpc>
                <a:spcPct val="150000"/>
              </a:lnSpc>
              <a:spcBef>
                <a:spcPct val="50000"/>
              </a:spcBef>
            </a:pPr>
            <a:r>
              <a:rPr lang="en-GB" sz="4000" dirty="0">
                <a:solidFill>
                  <a:srgbClr val="002060"/>
                </a:solidFill>
                <a:latin typeface="Century Gothic" panose="020B0502020202020204" pitchFamily="34" charset="0"/>
              </a:rPr>
              <a:t>Le _________ </a:t>
            </a:r>
          </a:p>
          <a:p>
            <a:pPr fontAlgn="ctr">
              <a:lnSpc>
                <a:spcPct val="150000"/>
              </a:lnSpc>
            </a:pPr>
            <a:r>
              <a:rPr lang="en-GB" sz="4000" dirty="0" err="1">
                <a:solidFill>
                  <a:srgbClr val="002060"/>
                </a:solidFill>
                <a:latin typeface="Century Gothic" panose="020B0502020202020204" pitchFamily="34" charset="0"/>
              </a:rPr>
              <a:t>elle</a:t>
            </a:r>
            <a:r>
              <a:rPr lang="en-GB" sz="4000" dirty="0">
                <a:solidFill>
                  <a:srgbClr val="002060"/>
                </a:solidFill>
                <a:latin typeface="Century Gothic" panose="020B0502020202020204" pitchFamily="34" charset="0"/>
              </a:rPr>
              <a:t> croque dans une tranche de gâteau, </a:t>
            </a:r>
          </a:p>
          <a:p>
            <a:pPr fontAlgn="ctr">
              <a:lnSpc>
                <a:spcPct val="150000"/>
              </a:lnSpc>
            </a:pPr>
            <a:r>
              <a:rPr lang="en-GB" sz="4000" dirty="0">
                <a:solidFill>
                  <a:srgbClr val="002060"/>
                </a:solidFill>
                <a:latin typeface="Century Gothic" panose="020B0502020202020204" pitchFamily="34" charset="0"/>
              </a:rPr>
              <a:t>une glace, </a:t>
            </a:r>
          </a:p>
          <a:p>
            <a:pPr fontAlgn="ctr">
              <a:lnSpc>
                <a:spcPct val="150000"/>
              </a:lnSpc>
            </a:pPr>
            <a:r>
              <a:rPr lang="en-GB" sz="4000" dirty="0">
                <a:solidFill>
                  <a:srgbClr val="002060"/>
                </a:solidFill>
                <a:latin typeface="Century Gothic" panose="020B0502020202020204" pitchFamily="34" charset="0"/>
              </a:rPr>
              <a:t>un cornichon…</a:t>
            </a:r>
          </a:p>
        </p:txBody>
      </p:sp>
      <p:sp>
        <p:nvSpPr>
          <p:cNvPr id="17" name="TextBox 16">
            <a:extLst>
              <a:ext uri="{FF2B5EF4-FFF2-40B4-BE49-F238E27FC236}">
                <a16:creationId xmlns:a16="http://schemas.microsoft.com/office/drawing/2014/main" id="{D92F64F5-EF6A-4C14-AD69-FB0D3F00D06A}"/>
              </a:ext>
            </a:extLst>
          </p:cNvPr>
          <p:cNvSpPr txBox="1"/>
          <p:nvPr/>
        </p:nvSpPr>
        <p:spPr>
          <a:xfrm>
            <a:off x="1422626" y="2549177"/>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samedi</a:t>
            </a:r>
            <a:endParaRPr lang="en-GB" sz="3600" b="1" dirty="0">
              <a:solidFill>
                <a:srgbClr val="92D050"/>
              </a:solidFill>
              <a:latin typeface="Segoe Print" panose="02000600000000000000" pitchFamily="2" charset="0"/>
            </a:endParaRPr>
          </a:p>
        </p:txBody>
      </p:sp>
      <p:pic>
        <p:nvPicPr>
          <p:cNvPr id="18" name="Picture 17">
            <a:extLst>
              <a:ext uri="{FF2B5EF4-FFF2-40B4-BE49-F238E27FC236}">
                <a16:creationId xmlns:a16="http://schemas.microsoft.com/office/drawing/2014/main" id="{4F76D5DB-DE5E-4132-BE1B-BADF9C013FA3}"/>
              </a:ext>
            </a:extLst>
          </p:cNvPr>
          <p:cNvPicPr>
            <a:picLocks noChangeAspect="1"/>
          </p:cNvPicPr>
          <p:nvPr/>
        </p:nvPicPr>
        <p:blipFill>
          <a:blip r:embed="rId8"/>
          <a:stretch>
            <a:fillRect/>
          </a:stretch>
        </p:blipFill>
        <p:spPr>
          <a:xfrm>
            <a:off x="10107554" y="1845771"/>
            <a:ext cx="1209675"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A649C384-3BDD-4B69-8B5A-B9DFE8DDDF00}"/>
              </a:ext>
            </a:extLst>
          </p:cNvPr>
          <p:cNvPicPr>
            <a:picLocks noChangeAspect="1"/>
          </p:cNvPicPr>
          <p:nvPr/>
        </p:nvPicPr>
        <p:blipFill>
          <a:blip r:embed="rId9"/>
          <a:stretch>
            <a:fillRect/>
          </a:stretch>
        </p:blipFill>
        <p:spPr>
          <a:xfrm>
            <a:off x="8628345" y="1845771"/>
            <a:ext cx="1200150" cy="1550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1D140096-50F4-4B20-925B-A9D71F7F741C}"/>
              </a:ext>
            </a:extLst>
          </p:cNvPr>
          <p:cNvPicPr>
            <a:picLocks noChangeAspect="1"/>
          </p:cNvPicPr>
          <p:nvPr/>
        </p:nvPicPr>
        <p:blipFill>
          <a:blip r:embed="rId10"/>
          <a:stretch>
            <a:fillRect/>
          </a:stretch>
        </p:blipFill>
        <p:spPr>
          <a:xfrm>
            <a:off x="7134553" y="1856108"/>
            <a:ext cx="1238250"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8" descr="Index Finger, Pointer, Click, Hand">
            <a:extLst>
              <a:ext uri="{FF2B5EF4-FFF2-40B4-BE49-F238E27FC236}">
                <a16:creationId xmlns:a16="http://schemas.microsoft.com/office/drawing/2014/main" id="{996FC429-AC90-4471-A785-DC8ED1D04B5C}"/>
              </a:ext>
            </a:extLst>
          </p:cNvPr>
          <p:cNvPicPr>
            <a:picLocks noChangeAspect="1" noChangeArrowheads="1"/>
          </p:cNvPicPr>
          <p:nvPr/>
        </p:nvPicPr>
        <p:blipFill>
          <a:blip r:embed="rId11">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10591360" y="3306786"/>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hlinkClick r:id="" action="ppaction://noaction">
              <a:snd r:embed="rId12" name="T3_W13_5.6.wav"/>
            </a:hlinkClick>
            <a:extLst>
              <a:ext uri="{FF2B5EF4-FFF2-40B4-BE49-F238E27FC236}">
                <a16:creationId xmlns:a16="http://schemas.microsoft.com/office/drawing/2014/main" id="{D05EEED2-F0CB-5A8A-B1B7-452A601DC71D}"/>
              </a:ext>
            </a:extLst>
          </p:cNvPr>
          <p:cNvSpPr txBox="1"/>
          <p:nvPr/>
        </p:nvSpPr>
        <p:spPr>
          <a:xfrm>
            <a:off x="388981" y="4631439"/>
            <a:ext cx="2876734" cy="599336"/>
          </a:xfrm>
          <a:prstGeom prst="rect">
            <a:avLst/>
          </a:prstGeom>
          <a:noFill/>
        </p:spPr>
        <p:txBody>
          <a:bodyPr wrap="square" rtlCol="0">
            <a:spAutoFit/>
          </a:bodyPr>
          <a:lstStyle/>
          <a:p>
            <a:endParaRPr lang="es-MX" dirty="0"/>
          </a:p>
        </p:txBody>
      </p:sp>
      <p:sp>
        <p:nvSpPr>
          <p:cNvPr id="5" name="CasellaDiTesto 4">
            <a:hlinkClick r:id="" action="ppaction://noaction">
              <a:snd r:embed="rId13" name="T3_W13_5.7.wav"/>
            </a:hlinkClick>
            <a:extLst>
              <a:ext uri="{FF2B5EF4-FFF2-40B4-BE49-F238E27FC236}">
                <a16:creationId xmlns:a16="http://schemas.microsoft.com/office/drawing/2014/main" id="{0B5B79B2-431E-D1EE-FA9B-F768AE6F11CA}"/>
              </a:ext>
            </a:extLst>
          </p:cNvPr>
          <p:cNvSpPr txBox="1"/>
          <p:nvPr/>
        </p:nvSpPr>
        <p:spPr>
          <a:xfrm>
            <a:off x="457199" y="5526163"/>
            <a:ext cx="3940629" cy="635480"/>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6895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13_5.3.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la tranche </a:t>
            </a:r>
            <a:r>
              <a:rPr lang="en-GB" sz="2000" dirty="0">
                <a:solidFill>
                  <a:srgbClr val="002060"/>
                </a:solidFill>
                <a:latin typeface="Century Gothic" panose="020B0502020202020204" pitchFamily="34" charset="0"/>
              </a:rPr>
              <a:t>- slice</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0" y="2113868"/>
            <a:ext cx="9809771" cy="1938992"/>
          </a:xfrm>
          <a:prstGeom prst="rect">
            <a:avLst/>
          </a:prstGeom>
          <a:noFill/>
          <a:ln>
            <a:noFill/>
          </a:ln>
          <a:effectLst/>
        </p:spPr>
        <p:txBody>
          <a:bodyPr wrap="square" anchor="ctr">
            <a:spAutoFit/>
          </a:bodyPr>
          <a:lstStyle/>
          <a:p>
            <a:pPr fontAlgn="ctr">
              <a:lnSpc>
                <a:spcPct val="150000"/>
              </a:lnSpc>
            </a:pPr>
            <a:r>
              <a:rPr lang="en-GB" sz="4000" dirty="0">
                <a:solidFill>
                  <a:srgbClr val="002060"/>
                </a:solidFill>
                <a:latin typeface="Century Gothic" panose="020B0502020202020204" pitchFamily="34" charset="0"/>
              </a:rPr>
              <a:t>une tranche de fromage, </a:t>
            </a:r>
          </a:p>
          <a:p>
            <a:pPr fontAlgn="ctr">
              <a:lnSpc>
                <a:spcPct val="150000"/>
              </a:lnSpc>
            </a:pPr>
            <a:r>
              <a:rPr lang="en-GB" sz="4000" dirty="0">
                <a:solidFill>
                  <a:srgbClr val="002060"/>
                </a:solidFill>
                <a:latin typeface="Century Gothic" panose="020B0502020202020204" pitchFamily="34" charset="0"/>
              </a:rPr>
              <a:t>une tranche de saucisson…</a:t>
            </a:r>
          </a:p>
        </p:txBody>
      </p:sp>
      <p:pic>
        <p:nvPicPr>
          <p:cNvPr id="15" name="Picture 14">
            <a:extLst>
              <a:ext uri="{FF2B5EF4-FFF2-40B4-BE49-F238E27FC236}">
                <a16:creationId xmlns:a16="http://schemas.microsoft.com/office/drawing/2014/main" id="{4523A0E7-4493-48AF-8D85-7FA6D35F9FD9}"/>
              </a:ext>
            </a:extLst>
          </p:cNvPr>
          <p:cNvPicPr>
            <a:picLocks noChangeAspect="1"/>
          </p:cNvPicPr>
          <p:nvPr/>
        </p:nvPicPr>
        <p:blipFill>
          <a:blip r:embed="rId9"/>
          <a:stretch>
            <a:fillRect/>
          </a:stretch>
        </p:blipFill>
        <p:spPr>
          <a:xfrm>
            <a:off x="9897013" y="2462437"/>
            <a:ext cx="1565995" cy="1565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2C88D6D2-E41C-4BE0-9EA6-9846FFE64ABD}"/>
              </a:ext>
            </a:extLst>
          </p:cNvPr>
          <p:cNvPicPr>
            <a:picLocks noChangeAspect="1"/>
          </p:cNvPicPr>
          <p:nvPr/>
        </p:nvPicPr>
        <p:blipFill rotWithShape="1">
          <a:blip r:embed="rId10"/>
          <a:srcRect t="19677"/>
          <a:stretch/>
        </p:blipFill>
        <p:spPr>
          <a:xfrm>
            <a:off x="8196084" y="2462437"/>
            <a:ext cx="1427398" cy="1565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8" descr="Index Finger, Pointer, Click, Hand">
            <a:extLst>
              <a:ext uri="{FF2B5EF4-FFF2-40B4-BE49-F238E27FC236}">
                <a16:creationId xmlns:a16="http://schemas.microsoft.com/office/drawing/2014/main" id="{06A3B272-78E2-44F5-91C5-298D798D3DD2}"/>
              </a:ext>
            </a:extLst>
          </p:cNvPr>
          <p:cNvPicPr>
            <a:picLocks noChangeAspect="1" noChangeArrowheads="1"/>
          </p:cNvPicPr>
          <p:nvPr/>
        </p:nvPicPr>
        <p:blipFill>
          <a:blip r:embed="rId11">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8746941" y="3770236"/>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hlinkClick r:id="" action="ppaction://noaction">
              <a:snd r:embed="rId4" name="T3_W13_6.2.wav"/>
            </a:hlinkClick>
            <a:extLst>
              <a:ext uri="{FF2B5EF4-FFF2-40B4-BE49-F238E27FC236}">
                <a16:creationId xmlns:a16="http://schemas.microsoft.com/office/drawing/2014/main" id="{772BC23C-B94B-D5DB-1DD6-63B3972861F8}"/>
              </a:ext>
            </a:extLst>
          </p:cNvPr>
          <p:cNvSpPr txBox="1"/>
          <p:nvPr/>
        </p:nvSpPr>
        <p:spPr>
          <a:xfrm>
            <a:off x="54682" y="3245434"/>
            <a:ext cx="6877073" cy="876348"/>
          </a:xfrm>
          <a:prstGeom prst="rect">
            <a:avLst/>
          </a:prstGeom>
          <a:noFill/>
        </p:spPr>
        <p:txBody>
          <a:bodyPr wrap="square" rtlCol="0">
            <a:spAutoFit/>
          </a:bodyPr>
          <a:lstStyle/>
          <a:p>
            <a:endParaRPr lang="es-MX" dirty="0"/>
          </a:p>
        </p:txBody>
      </p:sp>
    </p:spTree>
    <p:extLst>
      <p:ext uri="{BB962C8B-B14F-4D97-AF65-F5344CB8AC3E}">
        <p14:creationId xmlns:p14="http://schemas.microsoft.com/office/powerpoint/2010/main" val="333369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6.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3_6.2.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7"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7"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la tranche </a:t>
            </a:r>
            <a:r>
              <a:rPr lang="en-GB" sz="2000" dirty="0">
                <a:solidFill>
                  <a:srgbClr val="002060"/>
                </a:solidFill>
                <a:latin typeface="Century Gothic" panose="020B0502020202020204" pitchFamily="34" charset="0"/>
              </a:rPr>
              <a:t>- slice</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0" y="2375991"/>
            <a:ext cx="9809771" cy="2554545"/>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une sucette, </a:t>
            </a:r>
          </a:p>
          <a:p>
            <a:pPr>
              <a:spcBef>
                <a:spcPct val="50000"/>
              </a:spcBef>
            </a:pPr>
            <a:r>
              <a:rPr lang="fr-FR" sz="4000" dirty="0">
                <a:solidFill>
                  <a:srgbClr val="002060"/>
                </a:solidFill>
                <a:latin typeface="Century Gothic" panose="020B0502020202020204" pitchFamily="34" charset="0"/>
              </a:rPr>
              <a:t>une part de tarte aux cerises, </a:t>
            </a:r>
          </a:p>
          <a:p>
            <a:pPr>
              <a:spcBef>
                <a:spcPct val="50000"/>
              </a:spcBef>
            </a:pPr>
            <a:r>
              <a:rPr lang="fr-FR" sz="4000" dirty="0">
                <a:solidFill>
                  <a:srgbClr val="002060"/>
                </a:solidFill>
                <a:latin typeface="Century Gothic" panose="020B0502020202020204" pitchFamily="34" charset="0"/>
              </a:rPr>
              <a:t>une saucisse…</a:t>
            </a:r>
          </a:p>
        </p:txBody>
      </p:sp>
      <p:pic>
        <p:nvPicPr>
          <p:cNvPr id="15" name="Picture 14">
            <a:extLst>
              <a:ext uri="{FF2B5EF4-FFF2-40B4-BE49-F238E27FC236}">
                <a16:creationId xmlns:a16="http://schemas.microsoft.com/office/drawing/2014/main" id="{25E9F917-A5BB-4A30-B0FE-BD7E468064C1}"/>
              </a:ext>
            </a:extLst>
          </p:cNvPr>
          <p:cNvPicPr>
            <a:picLocks noChangeAspect="1"/>
          </p:cNvPicPr>
          <p:nvPr/>
        </p:nvPicPr>
        <p:blipFill>
          <a:blip r:embed="rId10"/>
          <a:stretch>
            <a:fillRect/>
          </a:stretch>
        </p:blipFill>
        <p:spPr>
          <a:xfrm>
            <a:off x="10632648" y="1578414"/>
            <a:ext cx="1303265" cy="180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99910B0B-99B5-4564-9999-6D41AAF27B84}"/>
              </a:ext>
            </a:extLst>
          </p:cNvPr>
          <p:cNvPicPr>
            <a:picLocks noChangeAspect="1"/>
          </p:cNvPicPr>
          <p:nvPr/>
        </p:nvPicPr>
        <p:blipFill>
          <a:blip r:embed="rId11"/>
          <a:stretch>
            <a:fillRect/>
          </a:stretch>
        </p:blipFill>
        <p:spPr>
          <a:xfrm>
            <a:off x="7244661" y="1580080"/>
            <a:ext cx="1426334" cy="180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25BF3A84-8822-41B2-A9E4-4F1816096CE4}"/>
              </a:ext>
            </a:extLst>
          </p:cNvPr>
          <p:cNvPicPr>
            <a:picLocks noChangeAspect="1"/>
          </p:cNvPicPr>
          <p:nvPr/>
        </p:nvPicPr>
        <p:blipFill>
          <a:blip r:embed="rId12"/>
          <a:stretch>
            <a:fillRect/>
          </a:stretch>
        </p:blipFill>
        <p:spPr>
          <a:xfrm>
            <a:off x="8946145" y="1578415"/>
            <a:ext cx="1456309" cy="180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8" descr="Index Finger, Pointer, Click, Hand">
            <a:extLst>
              <a:ext uri="{FF2B5EF4-FFF2-40B4-BE49-F238E27FC236}">
                <a16:creationId xmlns:a16="http://schemas.microsoft.com/office/drawing/2014/main" id="{A632946C-D0C8-4760-AAE6-50E54FBE3194}"/>
              </a:ext>
            </a:extLst>
          </p:cNvPr>
          <p:cNvPicPr>
            <a:picLocks noChangeAspect="1" noChangeArrowheads="1"/>
          </p:cNvPicPr>
          <p:nvPr/>
        </p:nvPicPr>
        <p:blipFill>
          <a:blip r:embed="rId13">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472882" y="3051244"/>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4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7.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3_7.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T3_W13_8.1.wav"/>
                                        </p:tgtEl>
                                      </p:cMediaNode>
                                    </p:audio>
                                  </p:sub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6"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6"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440628" y="247509"/>
            <a:ext cx="2531499"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la tranche </a:t>
            </a:r>
            <a:r>
              <a:rPr lang="en-GB" sz="2000" dirty="0">
                <a:solidFill>
                  <a:srgbClr val="002060"/>
                </a:solidFill>
                <a:latin typeface="Century Gothic" panose="020B0502020202020204" pitchFamily="34" charset="0"/>
              </a:rPr>
              <a:t>- slice</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0" y="2375991"/>
            <a:ext cx="9809771" cy="1631216"/>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une madeleine </a:t>
            </a:r>
          </a:p>
          <a:p>
            <a:pPr>
              <a:spcBef>
                <a:spcPct val="50000"/>
              </a:spcBef>
            </a:pPr>
            <a:r>
              <a:rPr lang="fr-FR" sz="4000" dirty="0">
                <a:solidFill>
                  <a:srgbClr val="002060"/>
                </a:solidFill>
                <a:latin typeface="Century Gothic" panose="020B0502020202020204" pitchFamily="34" charset="0"/>
              </a:rPr>
              <a:t>et une tranche de pastèque. </a:t>
            </a:r>
          </a:p>
        </p:txBody>
      </p:sp>
      <p:pic>
        <p:nvPicPr>
          <p:cNvPr id="15" name="Picture 14">
            <a:extLst>
              <a:ext uri="{FF2B5EF4-FFF2-40B4-BE49-F238E27FC236}">
                <a16:creationId xmlns:a16="http://schemas.microsoft.com/office/drawing/2014/main" id="{E67E9896-E2C9-4F5F-BF2C-A4FBAEB40348}"/>
              </a:ext>
            </a:extLst>
          </p:cNvPr>
          <p:cNvPicPr>
            <a:picLocks noChangeAspect="1"/>
          </p:cNvPicPr>
          <p:nvPr/>
        </p:nvPicPr>
        <p:blipFill>
          <a:blip r:embed="rId9"/>
          <a:stretch>
            <a:fillRect/>
          </a:stretch>
        </p:blipFill>
        <p:spPr>
          <a:xfrm>
            <a:off x="8229054" y="2216695"/>
            <a:ext cx="1413511" cy="188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C3D5AC20-3F38-493E-9722-5B3007C6A2DF}"/>
              </a:ext>
            </a:extLst>
          </p:cNvPr>
          <p:cNvPicPr>
            <a:picLocks noChangeAspect="1"/>
          </p:cNvPicPr>
          <p:nvPr/>
        </p:nvPicPr>
        <p:blipFill>
          <a:blip r:embed="rId10"/>
          <a:stretch>
            <a:fillRect/>
          </a:stretch>
        </p:blipFill>
        <p:spPr>
          <a:xfrm>
            <a:off x="9900509" y="2216695"/>
            <a:ext cx="1522872" cy="188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8" descr="Index Finger, Pointer, Click, Hand">
            <a:extLst>
              <a:ext uri="{FF2B5EF4-FFF2-40B4-BE49-F238E27FC236}">
                <a16:creationId xmlns:a16="http://schemas.microsoft.com/office/drawing/2014/main" id="{97183934-0EEC-45E9-A66B-7848D0C53FAE}"/>
              </a:ext>
            </a:extLst>
          </p:cNvPr>
          <p:cNvPicPr>
            <a:picLocks noChangeAspect="1" noChangeArrowheads="1"/>
          </p:cNvPicPr>
          <p:nvPr/>
        </p:nvPicPr>
        <p:blipFill>
          <a:blip r:embed="rId11">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256290" y="3643082"/>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29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8.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3_W13_8.3.wav"/>
                                        </p:tgtEl>
                                      </p:cMediaNode>
                                    </p:audio>
                                  </p:sub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1317229"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9" name="Speech Bubble: Rectangle with Corners Rounded 28">
            <a:hlinkClick r:id="" action="ppaction://noaction">
              <a:snd r:embed="rId5" name="T3_W13_5.1.wav"/>
            </a:hlinkClick>
            <a:extLst>
              <a:ext uri="{FF2B5EF4-FFF2-40B4-BE49-F238E27FC236}">
                <a16:creationId xmlns:a16="http://schemas.microsoft.com/office/drawing/2014/main" id="{146F4D6C-EBE9-48F6-9580-00639A7D25FD}"/>
              </a:ext>
            </a:extLst>
          </p:cNvPr>
          <p:cNvSpPr/>
          <p:nvPr/>
        </p:nvSpPr>
        <p:spPr>
          <a:xfrm>
            <a:off x="1071357" y="297585"/>
            <a:ext cx="7075100" cy="523220"/>
          </a:xfrm>
          <a:prstGeom prst="wedgeRoundRectCallout">
            <a:avLst>
              <a:gd name="adj1" fmla="val -54991"/>
              <a:gd name="adj2" fmla="val -7585"/>
              <a:gd name="adj3" fmla="val 16667"/>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hlinkClick r:id="" action="ppaction://noaction">
              <a:snd r:embed="rId5" name="T3_W13_5.1.wav"/>
            </a:hlinkClick>
            <a:extLst>
              <a:ext uri="{FF2B5EF4-FFF2-40B4-BE49-F238E27FC236}">
                <a16:creationId xmlns:a16="http://schemas.microsoft.com/office/drawing/2014/main" id="{DADE8B7A-2B99-473B-A569-1071581F583F}"/>
              </a:ext>
            </a:extLst>
          </p:cNvPr>
          <p:cNvSpPr txBox="1"/>
          <p:nvPr/>
        </p:nvSpPr>
        <p:spPr>
          <a:xfrm>
            <a:off x="1017243" y="288570"/>
            <a:ext cx="730505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lis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La bonne carte,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quoi ?</a:t>
            </a:r>
            <a:endPar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1" name="Graphic 30" descr="Teacher">
            <a:extLst>
              <a:ext uri="{FF2B5EF4-FFF2-40B4-BE49-F238E27FC236}">
                <a16:creationId xmlns:a16="http://schemas.microsoft.com/office/drawing/2014/main" id="{7C0E9546-6F0E-409B-BE6C-BC745B185EC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173377"/>
            <a:ext cx="914400" cy="914400"/>
          </a:xfrm>
          <a:prstGeom prst="rect">
            <a:avLst/>
          </a:prstGeom>
        </p:spPr>
      </p:pic>
      <p:sp>
        <p:nvSpPr>
          <p:cNvPr id="4" name="Title 3">
            <a:extLst>
              <a:ext uri="{FF2B5EF4-FFF2-40B4-BE49-F238E27FC236}">
                <a16:creationId xmlns:a16="http://schemas.microsoft.com/office/drawing/2014/main" id="{CDDDF9B0-BE67-4FDB-B8DC-92A9D262F287}"/>
              </a:ext>
            </a:extLst>
          </p:cNvPr>
          <p:cNvSpPr>
            <a:spLocks noGrp="1"/>
          </p:cNvSpPr>
          <p:nvPr>
            <p:ph type="title"/>
          </p:nvPr>
        </p:nvSpPr>
        <p:spPr>
          <a:xfrm>
            <a:off x="11444286" y="932083"/>
            <a:ext cx="1041885" cy="646331"/>
          </a:xfrm>
        </p:spPr>
        <p:txBody>
          <a:bodyPr/>
          <a:lstStyle/>
          <a:p>
            <a:r>
              <a:rPr lang="en-GB" sz="2000" b="1" dirty="0">
                <a:solidFill>
                  <a:schemeClr val="bg1"/>
                </a:solidFill>
                <a:latin typeface="Century Gothic" panose="020B0502020202020204" pitchFamily="34" charset="0"/>
              </a:rPr>
              <a:t>lire</a:t>
            </a:r>
          </a:p>
        </p:txBody>
      </p:sp>
      <p:sp>
        <p:nvSpPr>
          <p:cNvPr id="24" name="TextBox 23">
            <a:extLst>
              <a:ext uri="{FF2B5EF4-FFF2-40B4-BE49-F238E27FC236}">
                <a16:creationId xmlns:a16="http://schemas.microsoft.com/office/drawing/2014/main" id="{50747B64-1F5C-43D2-9FCC-B74F4559E3F6}"/>
              </a:ext>
            </a:extLst>
          </p:cNvPr>
          <p:cNvSpPr txBox="1"/>
          <p:nvPr/>
        </p:nvSpPr>
        <p:spPr>
          <a:xfrm>
            <a:off x="8226524" y="193473"/>
            <a:ext cx="2876601" cy="1015663"/>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puis</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then</a:t>
            </a:r>
            <a:br>
              <a:rPr lang="en-GB" sz="2000"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le mal au </a:t>
            </a:r>
            <a:r>
              <a:rPr lang="en-GB" sz="2000" b="1" dirty="0" err="1">
                <a:solidFill>
                  <a:srgbClr val="002060"/>
                </a:solidFill>
                <a:latin typeface="Century Gothic" panose="020B0502020202020204" pitchFamily="34" charset="0"/>
              </a:rPr>
              <a:t>ventre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stomach ache</a:t>
            </a:r>
          </a:p>
        </p:txBody>
      </p:sp>
      <p:sp>
        <p:nvSpPr>
          <p:cNvPr id="16" name="Text Box 4">
            <a:extLst>
              <a:ext uri="{FF2B5EF4-FFF2-40B4-BE49-F238E27FC236}">
                <a16:creationId xmlns:a16="http://schemas.microsoft.com/office/drawing/2014/main" id="{6EFDA249-CA05-420B-B4D7-51AD1FCAD88A}"/>
              </a:ext>
            </a:extLst>
          </p:cNvPr>
          <p:cNvSpPr txBox="1">
            <a:spLocks noChangeArrowheads="1"/>
          </p:cNvSpPr>
          <p:nvPr/>
        </p:nvSpPr>
        <p:spPr bwMode="auto">
          <a:xfrm>
            <a:off x="388981" y="2375991"/>
            <a:ext cx="4749948" cy="1323439"/>
          </a:xfrm>
          <a:prstGeom prst="rect">
            <a:avLst/>
          </a:prstGeom>
          <a:noFill/>
          <a:ln>
            <a:noFill/>
          </a:ln>
          <a:effectLst/>
        </p:spPr>
        <p:txBody>
          <a:bodyPr wrap="square">
            <a:spAutoFit/>
          </a:bodyPr>
          <a:lstStyle/>
          <a:p>
            <a:pPr>
              <a:spcBef>
                <a:spcPct val="50000"/>
              </a:spcBef>
            </a:pPr>
            <a:r>
              <a:rPr lang="fr-FR" sz="4000" dirty="0">
                <a:solidFill>
                  <a:srgbClr val="002060"/>
                </a:solidFill>
                <a:latin typeface="Century Gothic" panose="020B0502020202020204" pitchFamily="34" charset="0"/>
              </a:rPr>
              <a:t>Puis, elle a mal au ventre </a:t>
            </a:r>
            <a:r>
              <a:rPr lang="en-GB" sz="4000" dirty="0">
                <a:solidFill>
                  <a:srgbClr val="002060"/>
                </a:solidFill>
                <a:latin typeface="Century Gothic" panose="020B0502020202020204" pitchFamily="34" charset="0"/>
              </a:rPr>
              <a:t>🤢</a:t>
            </a:r>
            <a:r>
              <a:rPr lang="fr-FR" sz="4000" dirty="0">
                <a:solidFill>
                  <a:srgbClr val="002060"/>
                </a:solidFill>
                <a:latin typeface="Century Gothic" panose="020B0502020202020204" pitchFamily="34" charset="0"/>
              </a:rPr>
              <a:t>!</a:t>
            </a:r>
          </a:p>
        </p:txBody>
      </p:sp>
      <p:grpSp>
        <p:nvGrpSpPr>
          <p:cNvPr id="15" name="Group 14">
            <a:extLst>
              <a:ext uri="{FF2B5EF4-FFF2-40B4-BE49-F238E27FC236}">
                <a16:creationId xmlns:a16="http://schemas.microsoft.com/office/drawing/2014/main" id="{FF5BF017-DBF9-417C-B5BD-41565D35F2E0}"/>
              </a:ext>
            </a:extLst>
          </p:cNvPr>
          <p:cNvGrpSpPr/>
          <p:nvPr/>
        </p:nvGrpSpPr>
        <p:grpSpPr>
          <a:xfrm>
            <a:off x="7266003" y="3111131"/>
            <a:ext cx="4474151" cy="972426"/>
            <a:chOff x="1801576" y="5135778"/>
            <a:chExt cx="6911322" cy="1629748"/>
          </a:xfrm>
        </p:grpSpPr>
        <p:pic>
          <p:nvPicPr>
            <p:cNvPr id="20" name="Picture 2" descr="Gráficos vectoriales gratis de Comida rápida">
              <a:extLst>
                <a:ext uri="{FF2B5EF4-FFF2-40B4-BE49-F238E27FC236}">
                  <a16:creationId xmlns:a16="http://schemas.microsoft.com/office/drawing/2014/main" id="{665FB469-00FC-4C73-909F-9B3127925C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3739" y="5135778"/>
              <a:ext cx="685118" cy="137023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astel, Pieza, Postre, Sabroso">
              <a:extLst>
                <a:ext uri="{FF2B5EF4-FFF2-40B4-BE49-F238E27FC236}">
                  <a16:creationId xmlns:a16="http://schemas.microsoft.com/office/drawing/2014/main" id="{27A980F2-B09D-49FC-9548-99C7E80314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01576" y="5726657"/>
              <a:ext cx="1490263" cy="93141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E339133E-E252-4351-A003-52CD40E20188}"/>
                </a:ext>
              </a:extLst>
            </p:cNvPr>
            <p:cNvGrpSpPr/>
            <p:nvPr/>
          </p:nvGrpSpPr>
          <p:grpSpPr>
            <a:xfrm rot="20304537">
              <a:off x="2912084" y="5700580"/>
              <a:ext cx="399418" cy="798834"/>
              <a:chOff x="2697399" y="5521810"/>
              <a:chExt cx="399418" cy="798834"/>
            </a:xfrm>
          </p:grpSpPr>
          <p:pic>
            <p:nvPicPr>
              <p:cNvPr id="47" name="Picture 4" descr="Gráficos vectoriales gratis de Pepinillo">
                <a:extLst>
                  <a:ext uri="{FF2B5EF4-FFF2-40B4-BE49-F238E27FC236}">
                    <a16:creationId xmlns:a16="http://schemas.microsoft.com/office/drawing/2014/main" id="{7777F8F3-EB0D-4780-8EA6-DFAEBE15C8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7399" y="5521810"/>
                <a:ext cx="399418" cy="798834"/>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a:extLst>
                  <a:ext uri="{FF2B5EF4-FFF2-40B4-BE49-F238E27FC236}">
                    <a16:creationId xmlns:a16="http://schemas.microsoft.com/office/drawing/2014/main" id="{B4C818E1-F979-465B-8F1A-5B1143902540}"/>
                  </a:ext>
                </a:extLst>
              </p:cNvPr>
              <p:cNvSpPr/>
              <p:nvPr/>
            </p:nvSpPr>
            <p:spPr>
              <a:xfrm>
                <a:off x="2795961" y="5811089"/>
                <a:ext cx="285925" cy="21232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 name="Oval 24">
              <a:extLst>
                <a:ext uri="{FF2B5EF4-FFF2-40B4-BE49-F238E27FC236}">
                  <a16:creationId xmlns:a16="http://schemas.microsoft.com/office/drawing/2014/main" id="{AE279814-CB88-4303-BBFB-1838D3B5B0AA}"/>
                </a:ext>
              </a:extLst>
            </p:cNvPr>
            <p:cNvSpPr/>
            <p:nvPr/>
          </p:nvSpPr>
          <p:spPr>
            <a:xfrm>
              <a:off x="3640715" y="5407762"/>
              <a:ext cx="285924" cy="21232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C8127DA4-0EE5-4FD2-9D89-2B3ED1FBE62C}"/>
                </a:ext>
              </a:extLst>
            </p:cNvPr>
            <p:cNvSpPr/>
            <p:nvPr/>
          </p:nvSpPr>
          <p:spPr>
            <a:xfrm>
              <a:off x="3285314" y="5723509"/>
              <a:ext cx="285924" cy="21232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8F86B4AC-AEF3-46CD-BAF5-4A8C29C4E64E}"/>
                </a:ext>
              </a:extLst>
            </p:cNvPr>
            <p:cNvSpPr/>
            <p:nvPr/>
          </p:nvSpPr>
          <p:spPr>
            <a:xfrm>
              <a:off x="2205274" y="5945728"/>
              <a:ext cx="264438" cy="24803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2" name="Picture 14" descr="Recostarse, Chupete, Dulce, Rojo">
              <a:extLst>
                <a:ext uri="{FF2B5EF4-FFF2-40B4-BE49-F238E27FC236}">
                  <a16:creationId xmlns:a16="http://schemas.microsoft.com/office/drawing/2014/main" id="{30975D5B-7274-43CF-B44A-0F21E3FBEE4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300246">
              <a:off x="4821271" y="5304326"/>
              <a:ext cx="735292" cy="85033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Gráficos vectoriales gratis de Embutido">
              <a:extLst>
                <a:ext uri="{FF2B5EF4-FFF2-40B4-BE49-F238E27FC236}">
                  <a16:creationId xmlns:a16="http://schemas.microsoft.com/office/drawing/2014/main" id="{DF669C0F-5D32-4A0B-8508-6434DDBD12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5400000" flipH="1" flipV="1">
              <a:off x="6046602" y="5615939"/>
              <a:ext cx="1404839" cy="70242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uizo, Queso, Cuña, Rodaja, Agujeros">
              <a:extLst>
                <a:ext uri="{FF2B5EF4-FFF2-40B4-BE49-F238E27FC236}">
                  <a16:creationId xmlns:a16="http://schemas.microsoft.com/office/drawing/2014/main" id="{CF26E5BA-7590-4C95-A183-43B9F54FCB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1267" y="5558853"/>
              <a:ext cx="974058" cy="104473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0" descr="Tortas, Tarta De Cerezas, Cerezas, Fruta">
              <a:extLst>
                <a:ext uri="{FF2B5EF4-FFF2-40B4-BE49-F238E27FC236}">
                  <a16:creationId xmlns:a16="http://schemas.microsoft.com/office/drawing/2014/main" id="{F36047D0-8446-456E-808E-62EF8D7137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19625" y="5342968"/>
              <a:ext cx="1845535" cy="1326600"/>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a:extLst>
                <a:ext uri="{FF2B5EF4-FFF2-40B4-BE49-F238E27FC236}">
                  <a16:creationId xmlns:a16="http://schemas.microsoft.com/office/drawing/2014/main" id="{1B504C00-2237-4146-AFD7-FD1AD73DB147}"/>
                </a:ext>
              </a:extLst>
            </p:cNvPr>
            <p:cNvSpPr/>
            <p:nvPr/>
          </p:nvSpPr>
          <p:spPr>
            <a:xfrm flipH="1" flipV="1">
              <a:off x="6749020" y="5700017"/>
              <a:ext cx="260357" cy="34197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294132E8-D2D7-4098-9312-50D8489BD275}"/>
                </a:ext>
              </a:extLst>
            </p:cNvPr>
            <p:cNvSpPr/>
            <p:nvPr/>
          </p:nvSpPr>
          <p:spPr>
            <a:xfrm>
              <a:off x="4541485" y="6081218"/>
              <a:ext cx="301342" cy="320614"/>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A169C52D-8BC6-4E76-84BE-05D38C96B40F}"/>
                </a:ext>
              </a:extLst>
            </p:cNvPr>
            <p:cNvSpPr/>
            <p:nvPr/>
          </p:nvSpPr>
          <p:spPr>
            <a:xfrm rot="1393824">
              <a:off x="5112217" y="5415994"/>
              <a:ext cx="285924" cy="21232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3AF93774-BB1B-4EC1-9147-A3B8EA401CAA}"/>
                </a:ext>
              </a:extLst>
            </p:cNvPr>
            <p:cNvSpPr/>
            <p:nvPr/>
          </p:nvSpPr>
          <p:spPr>
            <a:xfrm>
              <a:off x="5809487" y="5928337"/>
              <a:ext cx="264438" cy="24803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0" name="Picture 16" descr="Gráficos vectoriales gratis de Magdalena">
              <a:extLst>
                <a:ext uri="{FF2B5EF4-FFF2-40B4-BE49-F238E27FC236}">
                  <a16:creationId xmlns:a16="http://schemas.microsoft.com/office/drawing/2014/main" id="{08992072-5221-4ADF-B580-8B719F7DF9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09377" y="5863134"/>
              <a:ext cx="873197" cy="9023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2" descr="Watermelon, Fruit, Food, Edible, Melons">
              <a:extLst>
                <a:ext uri="{FF2B5EF4-FFF2-40B4-BE49-F238E27FC236}">
                  <a16:creationId xmlns:a16="http://schemas.microsoft.com/office/drawing/2014/main" id="{7A674607-CE50-4AF9-806F-B19B964E5C5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350785">
              <a:off x="7689435" y="5460166"/>
              <a:ext cx="1140736" cy="906191"/>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C25461FD-AA8E-436A-9638-85AA766E4BDD}"/>
                </a:ext>
              </a:extLst>
            </p:cNvPr>
            <p:cNvSpPr/>
            <p:nvPr/>
          </p:nvSpPr>
          <p:spPr>
            <a:xfrm>
              <a:off x="7612180" y="6081219"/>
              <a:ext cx="285924" cy="21232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69A15256-7B48-485A-9357-E3A935ACF3AE}"/>
                </a:ext>
              </a:extLst>
            </p:cNvPr>
            <p:cNvSpPr/>
            <p:nvPr/>
          </p:nvSpPr>
          <p:spPr>
            <a:xfrm>
              <a:off x="7076819" y="5862270"/>
              <a:ext cx="258669" cy="242071"/>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24E065A8-141A-4C4F-8F4E-9B97773712AC}"/>
                </a:ext>
              </a:extLst>
            </p:cNvPr>
            <p:cNvSpPr/>
            <p:nvPr/>
          </p:nvSpPr>
          <p:spPr>
            <a:xfrm rot="18350785">
              <a:off x="7893630" y="5789995"/>
              <a:ext cx="317546" cy="355092"/>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CA7F790C-19C7-4777-B007-91D04AC3C09B}"/>
              </a:ext>
            </a:extLst>
          </p:cNvPr>
          <p:cNvGrpSpPr/>
          <p:nvPr/>
        </p:nvGrpSpPr>
        <p:grpSpPr>
          <a:xfrm>
            <a:off x="8899500" y="3716808"/>
            <a:ext cx="1270085" cy="563697"/>
            <a:chOff x="5680506" y="218586"/>
            <a:chExt cx="3936994" cy="2688508"/>
          </a:xfrm>
        </p:grpSpPr>
        <p:pic>
          <p:nvPicPr>
            <p:cNvPr id="50" name="Picture 10" descr="Gráficos vectoriales gratis de Animal">
              <a:extLst>
                <a:ext uri="{FF2B5EF4-FFF2-40B4-BE49-F238E27FC236}">
                  <a16:creationId xmlns:a16="http://schemas.microsoft.com/office/drawing/2014/main" id="{3268F0B8-506B-4169-9AE0-F27245B3544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80506" y="218586"/>
              <a:ext cx="3936994" cy="2688508"/>
            </a:xfrm>
            <a:prstGeom prst="rect">
              <a:avLst/>
            </a:prstGeom>
            <a:noFill/>
            <a:extLst>
              <a:ext uri="{909E8E84-426E-40DD-AFC4-6F175D3DCCD1}">
                <a14:hiddenFill xmlns:a14="http://schemas.microsoft.com/office/drawing/2010/main">
                  <a:solidFill>
                    <a:srgbClr val="FFFFFF"/>
                  </a:solidFill>
                </a14:hiddenFill>
              </a:ext>
            </a:extLst>
          </p:spPr>
        </p:pic>
        <p:sp>
          <p:nvSpPr>
            <p:cNvPr id="51" name="Oval 50">
              <a:extLst>
                <a:ext uri="{FF2B5EF4-FFF2-40B4-BE49-F238E27FC236}">
                  <a16:creationId xmlns:a16="http://schemas.microsoft.com/office/drawing/2014/main" id="{C4659CE5-04AE-4AD7-9293-A59A3DD7C26F}"/>
                </a:ext>
              </a:extLst>
            </p:cNvPr>
            <p:cNvSpPr/>
            <p:nvPr/>
          </p:nvSpPr>
          <p:spPr>
            <a:xfrm>
              <a:off x="6032939" y="1962699"/>
              <a:ext cx="417535" cy="388647"/>
            </a:xfrm>
            <a:prstGeom prst="ellipse">
              <a:avLst/>
            </a:prstGeom>
            <a:solidFill>
              <a:srgbClr val="A7B500"/>
            </a:solidFill>
            <a:ln w="12700" cap="flat" cmpd="sng" algn="ctr">
              <a:solidFill>
                <a:srgbClr val="A7B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2" name="Picture 6" descr="Gráficos vectoriales gratis de Espiral">
              <a:extLst>
                <a:ext uri="{FF2B5EF4-FFF2-40B4-BE49-F238E27FC236}">
                  <a16:creationId xmlns:a16="http://schemas.microsoft.com/office/drawing/2014/main" id="{7CDC3585-B95E-4199-822B-171980D9130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11919" y="1973209"/>
              <a:ext cx="230181" cy="243048"/>
            </a:xfrm>
            <a:prstGeom prst="rect">
              <a:avLst/>
            </a:prstGeom>
            <a:noFill/>
            <a:extLst>
              <a:ext uri="{909E8E84-426E-40DD-AFC4-6F175D3DCCD1}">
                <a14:hiddenFill xmlns:a14="http://schemas.microsoft.com/office/drawing/2010/main">
                  <a:solidFill>
                    <a:srgbClr val="FFFFFF"/>
                  </a:solidFill>
                </a14:hiddenFill>
              </a:ext>
            </a:extLst>
          </p:spPr>
        </p:pic>
        <p:sp>
          <p:nvSpPr>
            <p:cNvPr id="53" name="Multiplication Sign 52">
              <a:extLst>
                <a:ext uri="{FF2B5EF4-FFF2-40B4-BE49-F238E27FC236}">
                  <a16:creationId xmlns:a16="http://schemas.microsoft.com/office/drawing/2014/main" id="{E2B63256-001C-4441-9290-2197C361D08A}"/>
                </a:ext>
              </a:extLst>
            </p:cNvPr>
            <p:cNvSpPr/>
            <p:nvPr/>
          </p:nvSpPr>
          <p:spPr>
            <a:xfrm rot="18617076">
              <a:off x="5936222" y="2263255"/>
              <a:ext cx="600299" cy="527232"/>
            </a:xfrm>
            <a:prstGeom prst="mathMultiply">
              <a:avLst>
                <a:gd name="adj1" fmla="val 15336"/>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54" name="Picture 8" descr="Index Finger, Pointer, Click, Hand">
            <a:extLst>
              <a:ext uri="{FF2B5EF4-FFF2-40B4-BE49-F238E27FC236}">
                <a16:creationId xmlns:a16="http://schemas.microsoft.com/office/drawing/2014/main" id="{9BB64B66-DD60-4FD2-8A37-9D023D928B4E}"/>
              </a:ext>
            </a:extLst>
          </p:cNvPr>
          <p:cNvPicPr>
            <a:picLocks noChangeAspect="1" noChangeArrowheads="1"/>
          </p:cNvPicPr>
          <p:nvPr/>
        </p:nvPicPr>
        <p:blipFill>
          <a:blip r:embed="rId19">
            <a:duotone>
              <a:prstClr val="black"/>
              <a:srgbClr val="ED7D31">
                <a:tint val="45000"/>
                <a:satMod val="400000"/>
              </a:srgbClr>
            </a:duotone>
            <a:extLst>
              <a:ext uri="{28A0092B-C50C-407E-A947-70E740481C1C}">
                <a14:useLocalDpi xmlns:a14="http://schemas.microsoft.com/office/drawing/2010/main" val="0"/>
              </a:ext>
            </a:extLst>
          </a:blip>
          <a:srcRect/>
          <a:stretch>
            <a:fillRect/>
          </a:stretch>
        </p:blipFill>
        <p:spPr bwMode="auto">
          <a:xfrm>
            <a:off x="9915196" y="4133896"/>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63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3_W13_9.1.wav"/>
                                        </p:tgtEl>
                                      </p:cMediaNode>
                                    </p:audio>
                                  </p:sub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21755</TotalTime>
  <Words>1150</Words>
  <Application>Microsoft Office PowerPoint</Application>
  <PresentationFormat>Widescreen</PresentationFormat>
  <Paragraphs>195</Paragraphs>
  <Slides>17</Slides>
  <Notes>15</Notes>
  <HiddenSlides>0</HiddenSlides>
  <MMClips>0</MMClips>
  <ScaleCrop>false</ScaleCrop>
  <HeadingPairs>
    <vt:vector size="6" baseType="variant">
      <vt:variant>
        <vt:lpstr>Caratteri utilizzati</vt:lpstr>
      </vt:variant>
      <vt:variant>
        <vt:i4>11</vt:i4>
      </vt:variant>
      <vt:variant>
        <vt:lpstr>Tema</vt:lpstr>
      </vt:variant>
      <vt:variant>
        <vt:i4>5</vt:i4>
      </vt:variant>
      <vt:variant>
        <vt:lpstr>Titoli diapositive</vt:lpstr>
      </vt:variant>
      <vt:variant>
        <vt:i4>17</vt:i4>
      </vt:variant>
    </vt:vector>
  </HeadingPairs>
  <TitlesOfParts>
    <vt:vector size="33" baseType="lpstr">
      <vt:lpstr>Arial</vt:lpstr>
      <vt:lpstr>Calibri</vt:lpstr>
      <vt:lpstr>Calibri Light</vt:lpstr>
      <vt:lpstr>Cavolini</vt:lpstr>
      <vt:lpstr>Century Gothic</vt:lpstr>
      <vt:lpstr>Effra</vt:lpstr>
      <vt:lpstr>Modern Love</vt:lpstr>
      <vt:lpstr>Segoe Print</vt:lpstr>
      <vt:lpstr>Symbol</vt:lpstr>
      <vt:lpstr>Tw Cen MT</vt:lpstr>
      <vt:lpstr>Wingdings</vt:lpstr>
      <vt:lpstr>1_Office Theme</vt:lpstr>
      <vt:lpstr>3_Office Theme</vt:lpstr>
      <vt:lpstr>4_Office Theme</vt:lpstr>
      <vt:lpstr>1_NCELP Theme</vt:lpstr>
      <vt:lpstr>Office Theme</vt:lpstr>
      <vt:lpstr>Une histoire</vt:lpstr>
      <vt:lpstr>Presentazione standard di PowerPoint</vt:lpstr>
      <vt:lpstr>Presentazione standard di PowerPoint</vt:lpstr>
      <vt:lpstr>lire</vt:lpstr>
      <vt:lpstr>lire</vt:lpstr>
      <vt:lpstr>lire</vt:lpstr>
      <vt:lpstr>lire</vt:lpstr>
      <vt:lpstr>lire</vt:lpstr>
      <vt:lpstr>lire</vt:lpstr>
      <vt:lpstr>lire</vt:lpstr>
      <vt:lpstr>lire</vt:lpstr>
      <vt:lpstr>lire</vt:lpstr>
      <vt:lpstr>lire</vt:lpstr>
      <vt:lpstr>lire</vt:lpstr>
      <vt:lpstr>Au revoir !</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333</cp:revision>
  <dcterms:created xsi:type="dcterms:W3CDTF">2022-02-01T12:00:57Z</dcterms:created>
  <dcterms:modified xsi:type="dcterms:W3CDTF">2023-08-12T17:16:05Z</dcterms:modified>
</cp:coreProperties>
</file>