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15"/>
  </p:notesMasterIdLst>
  <p:sldIdLst>
    <p:sldId id="257" r:id="rId4"/>
    <p:sldId id="813" r:id="rId5"/>
    <p:sldId id="1074" r:id="rId6"/>
    <p:sldId id="1087" r:id="rId7"/>
    <p:sldId id="1082" r:id="rId8"/>
    <p:sldId id="1083" r:id="rId9"/>
    <p:sldId id="1081" r:id="rId10"/>
    <p:sldId id="1085" r:id="rId11"/>
    <p:sldId id="1084" r:id="rId12"/>
    <p:sldId id="357" r:id="rId13"/>
    <p:sldId id="10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796" autoAdjust="0"/>
  </p:normalViewPr>
  <p:slideViewPr>
    <p:cSldViewPr snapToGrid="0">
      <p:cViewPr varScale="1">
        <p:scale>
          <a:sx n="44" d="100"/>
          <a:sy n="44" d="100"/>
        </p:scale>
        <p:origin x="56" y="2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‹N›</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0" indent="-216000" algn="l">
              <a:lnSpc>
                <a:spcPct val="100000"/>
              </a:lnSpc>
            </a:pPr>
            <a:r>
              <a:rPr lang="en-GB" sz="18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8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fr-FR" sz="1800" b="0" dirty="0">
                <a:solidFill>
                  <a:srgbClr val="002060"/>
                </a:solidFill>
                <a:latin typeface="Century Gothic"/>
                <a:ea typeface="Century Gothic"/>
                <a:cs typeface="Century Gothic"/>
                <a:sym typeface="Century Gothic"/>
              </a:rPr>
              <a:t>Revisit several SSC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ce, c’ [12] est [5] dimanche [1235] faim [1986] samedi [1355] vert [1060] un [3]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strike="noStrike" spc="-1" dirty="0">
                <a:solidFill>
                  <a:srgbClr val="002060"/>
                </a:solidFill>
                <a:effectLst/>
                <a:latin typeface="Century Gothic"/>
                <a:ea typeface="+mn-ea"/>
                <a:cs typeface="+mn-cs"/>
              </a:rPr>
              <a:t>Revisit 1</a:t>
            </a:r>
            <a:r>
              <a:rPr lang="fr-FR" sz="1800" b="0" strike="noStrike" spc="-1" dirty="0">
                <a:solidFill>
                  <a:srgbClr val="002060"/>
                </a:solidFill>
                <a:effectLst/>
                <a:latin typeface="Century Gothic"/>
                <a:ea typeface="+mn-ea"/>
                <a:cs typeface="+mn-cs"/>
              </a:rPr>
              <a:t>: détester [2898] jouer [219] travailler [290] silence [1281] en retard [n/a]</a:t>
            </a:r>
          </a:p>
          <a:p>
            <a:pPr marL="0" indent="-216000">
              <a:lnSpc>
                <a:spcPct val="100000"/>
              </a:lnSpc>
            </a:pPr>
            <a:r>
              <a:rPr lang="fr-FR" sz="1800" b="1" strike="noStrike" spc="-1" dirty="0">
                <a:solidFill>
                  <a:srgbClr val="002060"/>
                </a:solidFill>
                <a:effectLst/>
                <a:latin typeface="Century Gothic"/>
                <a:ea typeface="+mn-ea"/>
                <a:cs typeface="+mn-cs"/>
              </a:rPr>
              <a:t>Revisit 2</a:t>
            </a:r>
            <a:r>
              <a:rPr lang="fr-FR" sz="1800" b="0" strike="noStrike" spc="-1" dirty="0">
                <a:solidFill>
                  <a:srgbClr val="002060"/>
                </a:solidFill>
                <a:effectLst/>
                <a:latin typeface="Century Gothic"/>
                <a:ea typeface="+mn-ea"/>
                <a:cs typeface="+mn-cs"/>
              </a:rPr>
              <a:t>: vélo [4594] voiture [881] cher [803] gris [2769] rapide [672]</a:t>
            </a: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Unknown vocabulary and cognates</a:t>
            </a:r>
            <a:r>
              <a:rPr lang="it-IT" sz="1800" b="0" strike="noStrike" spc="-1" dirty="0">
                <a:solidFill>
                  <a:srgbClr val="002060"/>
                </a:solidFill>
                <a:latin typeface="Century Gothic"/>
                <a:ea typeface="Century Gothic"/>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0" strike="noStrike" spc="-1" dirty="0">
                <a:solidFill>
                  <a:srgbClr val="002060"/>
                </a:solidFill>
                <a:latin typeface="Century Gothic"/>
                <a:ea typeface="Century Gothic"/>
              </a:rPr>
              <a:t>chenille [&gt;5000] </a:t>
            </a: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cs typeface="Calibri" panose="020F0502020204030204" pitchFamily="34" charset="0"/>
              </a:rPr>
              <a:t>Elicit the number and the food items from pupils, paying attention to pupils’ use of Silent Final Consonant –s.</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9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0" dirty="0">
                <a:latin typeface="Calibri" panose="020F0502020204030204" pitchFamily="34" charset="0"/>
                <a:cs typeface="Calibri" panose="020F0502020204030204" pitchFamily="34" charset="0"/>
              </a:rPr>
              <a:t>1. Pupils do the sum and write down the number and fruit; ensure pupils use the plural form.</a:t>
            </a:r>
          </a:p>
          <a:p>
            <a:pPr marL="0" lvl="0" indent="0" algn="l" rtl="0">
              <a:spcBef>
                <a:spcPts val="0"/>
              </a:spcBef>
              <a:spcAft>
                <a:spcPts val="0"/>
              </a:spcAft>
              <a:buNone/>
            </a:pPr>
            <a:r>
              <a:rPr lang="en-GB" b="0" dirty="0">
                <a:latin typeface="Calibri" panose="020F0502020204030204" pitchFamily="34" charset="0"/>
                <a:cs typeface="Calibri" panose="020F0502020204030204" pitchFamily="34" charset="0"/>
              </a:rPr>
              <a:t>2. Click to check answers.</a:t>
            </a:r>
            <a:br>
              <a:rPr lang="en-GB" b="0" dirty="0">
                <a:latin typeface="Calibri" panose="020F0502020204030204" pitchFamily="34" charset="0"/>
                <a:cs typeface="Calibri" panose="020F0502020204030204" pitchFamily="34" charset="0"/>
              </a:rPr>
            </a:b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Note: the singular items of vocabulary are given as these are not part of pupils’ core vocabulary knowledge, though glace will be taught in Y5, and there is always a role for incidental vocabulary learning.  If pupils particularly like or dislike these foods they may well pick up the French words for them.</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505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extend practice of read aloud, and aural comprehension of key language, and spoken production of days of the week and numbers, through telling and listening to parts of the story with a partner.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could work in pairs or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Hand out a set of cards and ask pupils to take turns to read a scene from the story. Partner B chooses the card that goes with the scene and then they swap roles.</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Century Gothic" panose="020B0502020202020204" pitchFamily="34" charset="0"/>
              </a:rPr>
              <a:t>choisir</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[226]</a:t>
            </a: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1034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3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13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week 1,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9862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218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0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2308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7926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620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66753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3357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1570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00035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70548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7224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8838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47613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551837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659693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244734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1892304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115179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215440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2901550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4291554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1108610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3679791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‹N›</a:t>
            </a:fld>
            <a:endParaRPr lang="en-GB"/>
          </a:p>
        </p:txBody>
      </p:sp>
    </p:spTree>
    <p:extLst>
      <p:ext uri="{BB962C8B-B14F-4D97-AF65-F5344CB8AC3E}">
        <p14:creationId xmlns:p14="http://schemas.microsoft.com/office/powerpoint/2010/main" val="81337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01200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13/08/2023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‹N›</a:t>
            </a:fld>
            <a:endParaRPr lang="en-GB"/>
          </a:p>
        </p:txBody>
      </p:sp>
    </p:spTree>
    <p:extLst>
      <p:ext uri="{BB962C8B-B14F-4D97-AF65-F5344CB8AC3E}">
        <p14:creationId xmlns:p14="http://schemas.microsoft.com/office/powerpoint/2010/main" val="493145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15.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audio" Target="../media/audio2.wav"/><Relationship Id="rId4" Type="http://schemas.openxmlformats.org/officeDocument/2006/relationships/image" Target="../media/image5.png"/><Relationship Id="rId9" Type="http://schemas.openxmlformats.org/officeDocument/2006/relationships/image" Target="../media/image7.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31.png"/><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11" Type="http://schemas.openxmlformats.org/officeDocument/2006/relationships/image" Target="../media/image36.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image" Target="../media/image42.png"/><Relationship Id="rId5" Type="http://schemas.microsoft.com/office/2007/relationships/hdphoto" Target="../media/hdphoto4.wdp"/><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7" name="Rectangle: Rounded Corners 6">
            <a:extLst>
              <a:ext uri="{FF2B5EF4-FFF2-40B4-BE49-F238E27FC236}">
                <a16:creationId xmlns:a16="http://schemas.microsoft.com/office/drawing/2014/main" id="{80D7B77E-3493-4CD3-AC15-BEC189C92A19}"/>
              </a:ext>
            </a:extLst>
          </p:cNvPr>
          <p:cNvSpPr/>
          <p:nvPr/>
        </p:nvSpPr>
        <p:spPr>
          <a:xfrm>
            <a:off x="95534" y="1828800"/>
            <a:ext cx="4107976" cy="2524836"/>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Free vector graphics of Fruit">
            <a:extLst>
              <a:ext uri="{FF2B5EF4-FFF2-40B4-BE49-F238E27FC236}">
                <a16:creationId xmlns:a16="http://schemas.microsoft.com/office/drawing/2014/main" id="{C2711F7B-A814-43F3-A53C-F64A82D46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ráficos vectoriales gratis de Animal">
            <a:extLst>
              <a:ext uri="{FF2B5EF4-FFF2-40B4-BE49-F238E27FC236}">
                <a16:creationId xmlns:a16="http://schemas.microsoft.com/office/drawing/2014/main" id="{2096FC85-6413-4308-B18C-6417A9DDC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DA4B50E-C24B-4594-BAB0-B707E0B77C48}"/>
              </a:ext>
            </a:extLst>
          </p:cNvPr>
          <p:cNvSpPr/>
          <p:nvPr/>
        </p:nvSpPr>
        <p:spPr>
          <a:xfrm>
            <a:off x="1827432" y="3986802"/>
            <a:ext cx="1406833" cy="995111"/>
          </a:xfrm>
          <a:prstGeom prst="wedgeRoundRectCallout">
            <a:avLst>
              <a:gd name="adj1" fmla="val -74107"/>
              <a:gd name="adj2" fmla="val -14030"/>
              <a:gd name="adj3" fmla="val 16667"/>
            </a:avLst>
          </a:prstGeom>
          <a:solidFill>
            <a:srgbClr val="1D4E6B"/>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avolini" panose="03000502040302020204" pitchFamily="66" charset="0"/>
                <a:cs typeface="Cavolini" panose="03000502040302020204" pitchFamily="66" charset="0"/>
              </a:rPr>
              <a:t>J’ai</a:t>
            </a:r>
            <a:r>
              <a:rPr lang="en-GB" sz="2400" dirty="0">
                <a:latin typeface="Cavolini" panose="03000502040302020204" pitchFamily="66" charset="0"/>
                <a:cs typeface="Cavolini" panose="03000502040302020204" pitchFamily="66" charset="0"/>
              </a:rPr>
              <a:t> </a:t>
            </a:r>
            <a:r>
              <a:rPr lang="en-GB" sz="2400" dirty="0" err="1">
                <a:latin typeface="Cavolini" panose="03000502040302020204" pitchFamily="66" charset="0"/>
                <a:cs typeface="Cavolini" panose="03000502040302020204" pitchFamily="66" charset="0"/>
              </a:rPr>
              <a:t>faim</a:t>
            </a:r>
            <a:r>
              <a:rPr lang="en-GB" sz="2400" dirty="0">
                <a:latin typeface="Cavolini" panose="03000502040302020204" pitchFamily="66" charset="0"/>
                <a:cs typeface="Cavolini" panose="03000502040302020204" pitchFamily="66" charset="0"/>
              </a:rPr>
              <a:t> !</a:t>
            </a:r>
          </a:p>
        </p:txBody>
      </p:sp>
      <p:sp>
        <p:nvSpPr>
          <p:cNvPr id="12" name="TextBox 11">
            <a:extLst>
              <a:ext uri="{FF2B5EF4-FFF2-40B4-BE49-F238E27FC236}">
                <a16:creationId xmlns:a16="http://schemas.microsoft.com/office/drawing/2014/main" id="{4849820C-1ECE-4DEA-8574-F4980CF053F0}"/>
              </a:ext>
            </a:extLst>
          </p:cNvPr>
          <p:cNvSpPr txBox="1"/>
          <p:nvPr/>
        </p:nvSpPr>
        <p:spPr>
          <a:xfrm>
            <a:off x="9387840" y="6441328"/>
            <a:ext cx="280416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2856765555"/>
              </p:ext>
            </p:extLst>
          </p:nvPr>
        </p:nvGraphicFramePr>
        <p:xfrm>
          <a:off x="665395" y="1081382"/>
          <a:ext cx="9810698" cy="5168388"/>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cher</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voiture</a:t>
                      </a:r>
                    </a:p>
                  </a:txBody>
                  <a:tcPr/>
                </a:tc>
                <a:tc>
                  <a:txBody>
                    <a:bodyPr/>
                    <a:lstStyle/>
                    <a:p>
                      <a:r>
                        <a:rPr lang="en-GB" sz="2400" b="1" dirty="0" err="1">
                          <a:solidFill>
                            <a:srgbClr val="00B0F0"/>
                          </a:solidFill>
                          <a:latin typeface="Century Gothic" panose="020B0502020202020204" pitchFamily="34" charset="0"/>
                        </a:rPr>
                        <a:t>chère</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le </a:t>
                      </a:r>
                      <a:r>
                        <a:rPr lang="en-GB" sz="2400" b="1" dirty="0" err="1">
                          <a:solidFill>
                            <a:srgbClr val="00B0F0"/>
                          </a:solidFill>
                          <a:latin typeface="Century Gothic" panose="020B0502020202020204" pitchFamily="34" charset="0"/>
                        </a:rPr>
                        <a:t>vélo</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rapide</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gris</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le silence</a:t>
                      </a:r>
                    </a:p>
                  </a:txBody>
                  <a:tcPr/>
                </a:tc>
                <a:tc>
                  <a:txBody>
                    <a:bodyPr/>
                    <a:lstStyle/>
                    <a:p>
                      <a:r>
                        <a:rPr lang="en-GB" sz="2400" b="1" dirty="0" err="1">
                          <a:solidFill>
                            <a:srgbClr val="92D050"/>
                          </a:solidFill>
                          <a:latin typeface="Century Gothic" panose="020B0502020202020204" pitchFamily="34" charset="0"/>
                        </a:rPr>
                        <a:t>en</a:t>
                      </a:r>
                      <a:r>
                        <a:rPr lang="en-GB" sz="2400" b="1" dirty="0">
                          <a:solidFill>
                            <a:srgbClr val="92D050"/>
                          </a:solidFill>
                          <a:latin typeface="Century Gothic" panose="020B0502020202020204" pitchFamily="34" charset="0"/>
                        </a:rPr>
                        <a:t> retard</a:t>
                      </a:r>
                    </a:p>
                  </a:txBody>
                  <a:tcPr/>
                </a:tc>
                <a:tc>
                  <a:txBody>
                    <a:bodyPr/>
                    <a:lstStyle/>
                    <a:p>
                      <a:r>
                        <a:rPr lang="en-GB" sz="2400" b="1" dirty="0" err="1">
                          <a:solidFill>
                            <a:srgbClr val="92D050"/>
                          </a:solidFill>
                          <a:latin typeface="Century Gothic" panose="020B0502020202020204" pitchFamily="34" charset="0"/>
                        </a:rPr>
                        <a:t>en</a:t>
                      </a:r>
                      <a:r>
                        <a:rPr lang="en-GB" sz="2400" b="1" dirty="0">
                          <a:solidFill>
                            <a:srgbClr val="92D050"/>
                          </a:solidFill>
                          <a:latin typeface="Century Gothic" panose="020B0502020202020204" pitchFamily="34" charset="0"/>
                        </a:rPr>
                        <a:t> silence</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détester</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jouer</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travailler</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61398">
                <a:tc rowSpan="2">
                  <a:txBody>
                    <a:bodyPr/>
                    <a:lstStyle/>
                    <a:p>
                      <a:endParaRPr lang="en-GB"/>
                    </a:p>
                  </a:txBody>
                  <a:tcPr/>
                </a:tc>
                <a:tc>
                  <a:txBody>
                    <a:bodyPr/>
                    <a:lstStyle/>
                    <a:p>
                      <a:r>
                        <a:rPr lang="en-GB" sz="2400" b="1" dirty="0" err="1">
                          <a:solidFill>
                            <a:srgbClr val="FF3399"/>
                          </a:solidFill>
                          <a:latin typeface="Century Gothic" panose="020B0502020202020204" pitchFamily="34" charset="0"/>
                        </a:rPr>
                        <a:t>c’est</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verte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 </a:t>
                      </a:r>
                      <a:r>
                        <a:rPr lang="en-GB" sz="2400" b="1" dirty="0" err="1">
                          <a:solidFill>
                            <a:srgbClr val="FF3399"/>
                          </a:solidFill>
                          <a:latin typeface="Century Gothic" panose="020B0502020202020204" pitchFamily="34" charset="0"/>
                        </a:rPr>
                        <a:t>samedi</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 </a:t>
                      </a:r>
                      <a:r>
                        <a:rPr lang="en-GB" sz="2400" b="1" dirty="0" err="1">
                          <a:solidFill>
                            <a:srgbClr val="FF3399"/>
                          </a:solidFill>
                          <a:latin typeface="Century Gothic" panose="020B0502020202020204" pitchFamily="34" charset="0"/>
                        </a:rPr>
                        <a:t>dimanche</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huit</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faim</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754488" y="3160576"/>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88" y="1454596"/>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928637" y="4668080"/>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66398" y="5584276"/>
            <a:ext cx="8696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825710" y="385579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812053" y="214865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2964850" y="120723"/>
            <a:ext cx="894516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6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421514" y="580607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Sunday</a:t>
            </a:r>
          </a:p>
        </p:txBody>
      </p:sp>
      <p:sp>
        <p:nvSpPr>
          <p:cNvPr id="32" name="TextBox 31">
            <a:extLst>
              <a:ext uri="{FF2B5EF4-FFF2-40B4-BE49-F238E27FC236}">
                <a16:creationId xmlns:a16="http://schemas.microsoft.com/office/drawing/2014/main" id="{111B4DC4-0960-4E81-8848-85973A07B7AA}"/>
              </a:ext>
            </a:extLst>
          </p:cNvPr>
          <p:cNvSpPr txBox="1"/>
          <p:nvPr/>
        </p:nvSpPr>
        <p:spPr>
          <a:xfrm>
            <a:off x="4761633" y="580607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eight</a:t>
            </a:r>
          </a:p>
        </p:txBody>
      </p:sp>
      <p:sp>
        <p:nvSpPr>
          <p:cNvPr id="33" name="TextBox 32">
            <a:extLst>
              <a:ext uri="{FF2B5EF4-FFF2-40B4-BE49-F238E27FC236}">
                <a16:creationId xmlns:a16="http://schemas.microsoft.com/office/drawing/2014/main" id="{88C004C4-D688-4821-B196-9D33A683871C}"/>
              </a:ext>
            </a:extLst>
          </p:cNvPr>
          <p:cNvSpPr txBox="1"/>
          <p:nvPr/>
        </p:nvSpPr>
        <p:spPr>
          <a:xfrm>
            <a:off x="7771076" y="580607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hunger</a:t>
            </a:r>
          </a:p>
        </p:txBody>
      </p:sp>
      <p:sp>
        <p:nvSpPr>
          <p:cNvPr id="34" name="TextBox 33">
            <a:extLst>
              <a:ext uri="{FF2B5EF4-FFF2-40B4-BE49-F238E27FC236}">
                <a16:creationId xmlns:a16="http://schemas.microsoft.com/office/drawing/2014/main" id="{5E73D956-D9D5-4FF8-8DD6-AF66B3D68061}"/>
              </a:ext>
            </a:extLst>
          </p:cNvPr>
          <p:cNvSpPr txBox="1"/>
          <p:nvPr/>
        </p:nvSpPr>
        <p:spPr>
          <a:xfrm>
            <a:off x="2354296" y="4940829"/>
            <a:ext cx="24477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it is, it’s, that’s</a:t>
            </a:r>
          </a:p>
        </p:txBody>
      </p:sp>
      <p:sp>
        <p:nvSpPr>
          <p:cNvPr id="35" name="TextBox 34">
            <a:extLst>
              <a:ext uri="{FF2B5EF4-FFF2-40B4-BE49-F238E27FC236}">
                <a16:creationId xmlns:a16="http://schemas.microsoft.com/office/drawing/2014/main" id="{12D3DE3F-B13D-4B0F-8AAA-B8484B26A50B}"/>
              </a:ext>
            </a:extLst>
          </p:cNvPr>
          <p:cNvSpPr txBox="1"/>
          <p:nvPr/>
        </p:nvSpPr>
        <p:spPr>
          <a:xfrm>
            <a:off x="4761632" y="496264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green (f)</a:t>
            </a:r>
          </a:p>
        </p:txBody>
      </p:sp>
      <p:sp>
        <p:nvSpPr>
          <p:cNvPr id="36" name="TextBox 35">
            <a:extLst>
              <a:ext uri="{FF2B5EF4-FFF2-40B4-BE49-F238E27FC236}">
                <a16:creationId xmlns:a16="http://schemas.microsoft.com/office/drawing/2014/main" id="{C1CE95E1-0483-4346-AC3F-1BCCA4290DF3}"/>
              </a:ext>
            </a:extLst>
          </p:cNvPr>
          <p:cNvSpPr txBox="1"/>
          <p:nvPr/>
        </p:nvSpPr>
        <p:spPr>
          <a:xfrm>
            <a:off x="7779406" y="4962641"/>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Saturday</a:t>
            </a:r>
          </a:p>
        </p:txBody>
      </p:sp>
      <p:sp>
        <p:nvSpPr>
          <p:cNvPr id="37" name="TextBox 36">
            <a:extLst>
              <a:ext uri="{FF2B5EF4-FFF2-40B4-BE49-F238E27FC236}">
                <a16:creationId xmlns:a16="http://schemas.microsoft.com/office/drawing/2014/main" id="{68149A81-5207-44A8-87E6-FF9D619AD053}"/>
              </a:ext>
            </a:extLst>
          </p:cNvPr>
          <p:cNvSpPr txBox="1"/>
          <p:nvPr/>
        </p:nvSpPr>
        <p:spPr>
          <a:xfrm>
            <a:off x="2354295" y="4108050"/>
            <a:ext cx="24477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hate, hating</a:t>
            </a:r>
          </a:p>
        </p:txBody>
      </p:sp>
      <p:sp>
        <p:nvSpPr>
          <p:cNvPr id="38" name="TextBox 37">
            <a:extLst>
              <a:ext uri="{FF2B5EF4-FFF2-40B4-BE49-F238E27FC236}">
                <a16:creationId xmlns:a16="http://schemas.microsoft.com/office/drawing/2014/main" id="{78436581-4251-4CEA-926F-C5A31C06C093}"/>
              </a:ext>
            </a:extLst>
          </p:cNvPr>
          <p:cNvSpPr txBox="1"/>
          <p:nvPr/>
        </p:nvSpPr>
        <p:spPr>
          <a:xfrm>
            <a:off x="4803547" y="4096275"/>
            <a:ext cx="2961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play, playing</a:t>
            </a:r>
          </a:p>
        </p:txBody>
      </p:sp>
      <p:sp>
        <p:nvSpPr>
          <p:cNvPr id="39" name="TextBox 38">
            <a:extLst>
              <a:ext uri="{FF2B5EF4-FFF2-40B4-BE49-F238E27FC236}">
                <a16:creationId xmlns:a16="http://schemas.microsoft.com/office/drawing/2014/main" id="{6209F364-6E76-4962-B2CA-EF55AB79DDDB}"/>
              </a:ext>
            </a:extLst>
          </p:cNvPr>
          <p:cNvSpPr txBox="1"/>
          <p:nvPr/>
        </p:nvSpPr>
        <p:spPr>
          <a:xfrm>
            <a:off x="7767646" y="4094138"/>
            <a:ext cx="27084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work, working</a:t>
            </a:r>
          </a:p>
        </p:txBody>
      </p:sp>
      <p:sp>
        <p:nvSpPr>
          <p:cNvPr id="40" name="TextBox 39">
            <a:extLst>
              <a:ext uri="{FF2B5EF4-FFF2-40B4-BE49-F238E27FC236}">
                <a16:creationId xmlns:a16="http://schemas.microsoft.com/office/drawing/2014/main" id="{8038C3E0-A69E-4D74-8C18-E2B0C4D22924}"/>
              </a:ext>
            </a:extLst>
          </p:cNvPr>
          <p:cNvSpPr txBox="1"/>
          <p:nvPr/>
        </p:nvSpPr>
        <p:spPr>
          <a:xfrm>
            <a:off x="2354294" y="3228421"/>
            <a:ext cx="27426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silence</a:t>
            </a:r>
          </a:p>
        </p:txBody>
      </p:sp>
      <p:sp>
        <p:nvSpPr>
          <p:cNvPr id="41" name="TextBox 40">
            <a:extLst>
              <a:ext uri="{FF2B5EF4-FFF2-40B4-BE49-F238E27FC236}">
                <a16:creationId xmlns:a16="http://schemas.microsoft.com/office/drawing/2014/main" id="{ADEE972D-DD7F-42DB-A87B-EEA82AA07AB1}"/>
              </a:ext>
            </a:extLst>
          </p:cNvPr>
          <p:cNvSpPr txBox="1"/>
          <p:nvPr/>
        </p:nvSpPr>
        <p:spPr>
          <a:xfrm>
            <a:off x="4761631" y="320142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late</a:t>
            </a:r>
          </a:p>
        </p:txBody>
      </p:sp>
      <p:sp>
        <p:nvSpPr>
          <p:cNvPr id="42" name="TextBox 41">
            <a:extLst>
              <a:ext uri="{FF2B5EF4-FFF2-40B4-BE49-F238E27FC236}">
                <a16:creationId xmlns:a16="http://schemas.microsoft.com/office/drawing/2014/main" id="{10F01E41-FB16-47F4-AC5C-ACB994E84987}"/>
              </a:ext>
            </a:extLst>
          </p:cNvPr>
          <p:cNvSpPr txBox="1"/>
          <p:nvPr/>
        </p:nvSpPr>
        <p:spPr>
          <a:xfrm>
            <a:off x="7765243" y="3239091"/>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in silence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771F49BC-F167-4EFE-8D7E-657E4BEAFA2A}"/>
              </a:ext>
            </a:extLst>
          </p:cNvPr>
          <p:cNvSpPr txBox="1"/>
          <p:nvPr/>
        </p:nvSpPr>
        <p:spPr>
          <a:xfrm>
            <a:off x="2421513" y="2362812"/>
            <a:ext cx="234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bicycle</a:t>
            </a:r>
          </a:p>
        </p:txBody>
      </p:sp>
      <p:sp>
        <p:nvSpPr>
          <p:cNvPr id="44" name="TextBox 43">
            <a:extLst>
              <a:ext uri="{FF2B5EF4-FFF2-40B4-BE49-F238E27FC236}">
                <a16:creationId xmlns:a16="http://schemas.microsoft.com/office/drawing/2014/main" id="{DCCADCBE-5395-45AC-83C9-FD9DDC52F2A1}"/>
              </a:ext>
            </a:extLst>
          </p:cNvPr>
          <p:cNvSpPr txBox="1"/>
          <p:nvPr/>
        </p:nvSpPr>
        <p:spPr>
          <a:xfrm>
            <a:off x="4802047" y="234998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fast (m/f)</a:t>
            </a:r>
          </a:p>
        </p:txBody>
      </p:sp>
      <p:sp>
        <p:nvSpPr>
          <p:cNvPr id="45" name="TextBox 44">
            <a:extLst>
              <a:ext uri="{FF2B5EF4-FFF2-40B4-BE49-F238E27FC236}">
                <a16:creationId xmlns:a16="http://schemas.microsoft.com/office/drawing/2014/main" id="{AF8F9ECC-B5A4-45EA-9E59-E5E188A0F4BD}"/>
              </a:ext>
            </a:extLst>
          </p:cNvPr>
          <p:cNvSpPr txBox="1"/>
          <p:nvPr/>
        </p:nvSpPr>
        <p:spPr>
          <a:xfrm>
            <a:off x="7775210" y="236281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grey (m)</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421512" y="1511670"/>
            <a:ext cx="23805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expensive (m)</a:t>
            </a:r>
          </a:p>
        </p:txBody>
      </p:sp>
      <p:sp>
        <p:nvSpPr>
          <p:cNvPr id="47" name="TextBox 46">
            <a:extLst>
              <a:ext uri="{FF2B5EF4-FFF2-40B4-BE49-F238E27FC236}">
                <a16:creationId xmlns:a16="http://schemas.microsoft.com/office/drawing/2014/main" id="{B953F0DC-BC47-4B44-ADC2-B0661B407EFE}"/>
              </a:ext>
            </a:extLst>
          </p:cNvPr>
          <p:cNvSpPr txBox="1"/>
          <p:nvPr/>
        </p:nvSpPr>
        <p:spPr>
          <a:xfrm>
            <a:off x="4802045" y="152703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 car</a:t>
            </a:r>
          </a:p>
        </p:txBody>
      </p:sp>
      <p:sp>
        <p:nvSpPr>
          <p:cNvPr id="48" name="TextBox 47">
            <a:extLst>
              <a:ext uri="{FF2B5EF4-FFF2-40B4-BE49-F238E27FC236}">
                <a16:creationId xmlns:a16="http://schemas.microsoft.com/office/drawing/2014/main" id="{732C1FF0-E9D3-4722-9F3D-7CAC0A7AE166}"/>
              </a:ext>
            </a:extLst>
          </p:cNvPr>
          <p:cNvSpPr txBox="1"/>
          <p:nvPr/>
        </p:nvSpPr>
        <p:spPr>
          <a:xfrm>
            <a:off x="7783082" y="149970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expensive (f)</a:t>
            </a:r>
          </a:p>
        </p:txBody>
      </p:sp>
      <p:sp>
        <p:nvSpPr>
          <p:cNvPr id="50" name="Google Shape;167;p2">
            <a:extLst>
              <a:ext uri="{FF2B5EF4-FFF2-40B4-BE49-F238E27FC236}">
                <a16:creationId xmlns:a16="http://schemas.microsoft.com/office/drawing/2014/main" id="{AF5EAB6D-3E7E-42B8-9450-0C6C366621F5}"/>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1" name="Title 1">
            <a:extLst>
              <a:ext uri="{FF2B5EF4-FFF2-40B4-BE49-F238E27FC236}">
                <a16:creationId xmlns:a16="http://schemas.microsoft.com/office/drawing/2014/main" id="{91BF7B22-FB3C-4673-AFE0-936A79D1A5CB}"/>
              </a:ext>
            </a:extLst>
          </p:cNvPr>
          <p:cNvSpPr txBox="1">
            <a:spLocks/>
          </p:cNvSpPr>
          <p:nvPr/>
        </p:nvSpPr>
        <p:spPr>
          <a:xfrm>
            <a:off x="724790" y="58981"/>
            <a:ext cx="2810719" cy="6757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a:solidFill>
                  <a:srgbClr val="002060"/>
                </a:solidFill>
                <a:latin typeface="Century Gothic"/>
                <a:ea typeface="Century Gothic"/>
                <a:cs typeface="Century Gothic"/>
                <a:sym typeface="Century Gothic"/>
              </a:rPr>
              <a:t>Follow up 4 </a:t>
            </a:r>
            <a:endParaRPr lang="es-AR" sz="3200" dirty="0"/>
          </a:p>
        </p:txBody>
      </p:sp>
    </p:spTree>
    <p:extLst>
      <p:ext uri="{BB962C8B-B14F-4D97-AF65-F5344CB8AC3E}">
        <p14:creationId xmlns:p14="http://schemas.microsoft.com/office/powerpoint/2010/main" val="7395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1744066038"/>
              </p:ext>
            </p:extLst>
          </p:nvPr>
        </p:nvGraphicFramePr>
        <p:xfrm>
          <a:off x="665395" y="1081382"/>
          <a:ext cx="9810698" cy="5168388"/>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cher</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voiture</a:t>
                      </a:r>
                    </a:p>
                  </a:txBody>
                  <a:tcPr/>
                </a:tc>
                <a:tc>
                  <a:txBody>
                    <a:bodyPr/>
                    <a:lstStyle/>
                    <a:p>
                      <a:r>
                        <a:rPr lang="en-GB" sz="2400" b="1" dirty="0" err="1">
                          <a:solidFill>
                            <a:srgbClr val="002060"/>
                          </a:solidFill>
                          <a:latin typeface="Century Gothic" panose="020B0502020202020204" pitchFamily="34" charset="0"/>
                        </a:rPr>
                        <a:t>chère</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vélo</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rapide</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gris</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silence</a:t>
                      </a:r>
                    </a:p>
                  </a:txBody>
                  <a:tcPr/>
                </a:tc>
                <a:tc>
                  <a:txBody>
                    <a:bodyPr/>
                    <a:lstStyle/>
                    <a:p>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retard</a:t>
                      </a:r>
                    </a:p>
                  </a:txBody>
                  <a:tcPr/>
                </a:tc>
                <a:tc>
                  <a:txBody>
                    <a:bodyPr/>
                    <a:lstStyle/>
                    <a:p>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silence</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détester</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jouer</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travailler</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61398">
                <a:tc rowSpan="2">
                  <a:txBody>
                    <a:bodyPr/>
                    <a:lstStyle/>
                    <a:p>
                      <a:endParaRPr lang="en-GB"/>
                    </a:p>
                  </a:txBody>
                  <a:tcPr/>
                </a:tc>
                <a:tc>
                  <a:txBody>
                    <a:bodyPr/>
                    <a:lstStyle/>
                    <a:p>
                      <a:r>
                        <a:rPr lang="en-GB" sz="2400" b="1" dirty="0" err="1">
                          <a:solidFill>
                            <a:srgbClr val="002060"/>
                          </a:solidFill>
                          <a:latin typeface="Century Gothic" panose="020B0502020202020204" pitchFamily="34" charset="0"/>
                        </a:rPr>
                        <a:t>c’est</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verte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samedi</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dimanche</a:t>
                      </a:r>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huit</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faim</a:t>
                      </a:r>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754488" y="3160576"/>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88" y="1454596"/>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928637" y="4668080"/>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66398" y="5584276"/>
            <a:ext cx="8696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825710" y="385579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812053" y="214865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Tree>
    <p:extLst>
      <p:ext uri="{BB962C8B-B14F-4D97-AF65-F5344CB8AC3E}">
        <p14:creationId xmlns:p14="http://schemas.microsoft.com/office/powerpoint/2010/main" val="359991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pic>
        <p:nvPicPr>
          <p:cNvPr id="74" name="Google Shape;319;p15" descr="Speech Icon, Voice, Talking, Audio, Speech">
            <a:extLst>
              <a:ext uri="{FF2B5EF4-FFF2-40B4-BE49-F238E27FC236}">
                <a16:creationId xmlns:a16="http://schemas.microsoft.com/office/drawing/2014/main" id="{7563E22E-CF83-7270-98D1-ECA24FA61157}"/>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78" name="Speech Bubble: Rectangle with Corners Rounded 77">
            <a:extLst>
              <a:ext uri="{FF2B5EF4-FFF2-40B4-BE49-F238E27FC236}">
                <a16:creationId xmlns:a16="http://schemas.microsoft.com/office/drawing/2014/main" id="{708FE953-020F-E679-B94E-A9949A84EF05}"/>
              </a:ext>
            </a:extLst>
          </p:cNvPr>
          <p:cNvSpPr/>
          <p:nvPr/>
        </p:nvSpPr>
        <p:spPr>
          <a:xfrm>
            <a:off x="4179399" y="65054"/>
            <a:ext cx="5337289" cy="506397"/>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4B608F6B-4595-1177-844B-1328A7DC58D7}"/>
              </a:ext>
            </a:extLst>
          </p:cNvPr>
          <p:cNvSpPr txBox="1"/>
          <p:nvPr/>
        </p:nvSpPr>
        <p:spPr>
          <a:xfrm>
            <a:off x="4179399" y="60008"/>
            <a:ext cx="545950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 choses ?</a:t>
            </a:r>
          </a:p>
        </p:txBody>
      </p:sp>
      <p:pic>
        <p:nvPicPr>
          <p:cNvPr id="80" name="Graphic 79" descr="Teacher">
            <a:extLst>
              <a:ext uri="{FF2B5EF4-FFF2-40B4-BE49-F238E27FC236}">
                <a16:creationId xmlns:a16="http://schemas.microsoft.com/office/drawing/2014/main" id="{75FCD451-58C2-5E96-7196-FBC4805759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4246" y="-17370"/>
            <a:ext cx="914400" cy="914400"/>
          </a:xfrm>
          <a:prstGeom prst="rect">
            <a:avLst/>
          </a:prstGeom>
        </p:spPr>
      </p:pic>
      <p:pic>
        <p:nvPicPr>
          <p:cNvPr id="83" name="Picture 82" descr="Icon&#10;&#10;Description automatically generated">
            <a:extLst>
              <a:ext uri="{FF2B5EF4-FFF2-40B4-BE49-F238E27FC236}">
                <a16:creationId xmlns:a16="http://schemas.microsoft.com/office/drawing/2014/main" id="{B0030D4C-04A0-4F8D-A96C-C9EAF189573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1922" y="149771"/>
            <a:ext cx="914400" cy="914400"/>
          </a:xfrm>
          <a:prstGeom prst="rect">
            <a:avLst/>
          </a:prstGeom>
        </p:spPr>
      </p:pic>
      <p:sp>
        <p:nvSpPr>
          <p:cNvPr id="77" name="Speech Bubble: Rectangle with Corners Rounded 76">
            <a:extLst>
              <a:ext uri="{FF2B5EF4-FFF2-40B4-BE49-F238E27FC236}">
                <a16:creationId xmlns:a16="http://schemas.microsoft.com/office/drawing/2014/main" id="{59CDFC87-75B1-44D7-97DB-58B03EF29EF2}"/>
              </a:ext>
            </a:extLst>
          </p:cNvPr>
          <p:cNvSpPr/>
          <p:nvPr/>
        </p:nvSpPr>
        <p:spPr>
          <a:xfrm>
            <a:off x="6154594" y="834624"/>
            <a:ext cx="1458955" cy="612318"/>
          </a:xfrm>
          <a:prstGeom prst="wedgeRoundRectCallout">
            <a:avLst>
              <a:gd name="adj1" fmla="val 50626"/>
              <a:gd name="adj2" fmla="val 11804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84" name="TextBox 83">
            <a:extLst>
              <a:ext uri="{FF2B5EF4-FFF2-40B4-BE49-F238E27FC236}">
                <a16:creationId xmlns:a16="http://schemas.microsoft.com/office/drawing/2014/main" id="{F76588E0-28D6-4053-9191-5EEB2CAAD9C6}"/>
              </a:ext>
            </a:extLst>
          </p:cNvPr>
          <p:cNvSpPr txBox="1"/>
          <p:nvPr/>
        </p:nvSpPr>
        <p:spPr>
          <a:xfrm>
            <a:off x="6219358" y="878868"/>
            <a:ext cx="2105391" cy="523220"/>
          </a:xfrm>
          <a:prstGeom prst="rect">
            <a:avLst/>
          </a:prstGeom>
          <a:noFill/>
          <a:ln>
            <a:noFill/>
          </a:ln>
        </p:spPr>
        <p:txBody>
          <a:bodyPr wrap="square" rtlCol="0">
            <a:spAutoFit/>
          </a:bodyPr>
          <a:lstStyle/>
          <a:p>
            <a:r>
              <a:rPr lang="en-GB" sz="2800" b="1" dirty="0">
                <a:solidFill>
                  <a:schemeClr val="bg1"/>
                </a:solidFill>
                <a:latin typeface="Century Gothic" panose="020B0502020202020204" pitchFamily="34" charset="0"/>
              </a:rPr>
              <a:t>Hay …</a:t>
            </a:r>
          </a:p>
        </p:txBody>
      </p:sp>
      <p:sp>
        <p:nvSpPr>
          <p:cNvPr id="151" name="TextBox 150">
            <a:extLst>
              <a:ext uri="{FF2B5EF4-FFF2-40B4-BE49-F238E27FC236}">
                <a16:creationId xmlns:a16="http://schemas.microsoft.com/office/drawing/2014/main" id="{6117B5ED-398B-4E6A-A8C8-95341E02D3E4}"/>
              </a:ext>
            </a:extLst>
          </p:cNvPr>
          <p:cNvSpPr txBox="1"/>
          <p:nvPr/>
        </p:nvSpPr>
        <p:spPr>
          <a:xfrm>
            <a:off x="898277" y="807570"/>
            <a:ext cx="96532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une</a:t>
            </a:r>
          </a:p>
        </p:txBody>
      </p:sp>
      <p:sp>
        <p:nvSpPr>
          <p:cNvPr id="152" name="TextBox 151">
            <a:extLst>
              <a:ext uri="{FF2B5EF4-FFF2-40B4-BE49-F238E27FC236}">
                <a16:creationId xmlns:a16="http://schemas.microsoft.com/office/drawing/2014/main" id="{690FC469-A972-4598-9296-AEC401FF5DFF}"/>
              </a:ext>
            </a:extLst>
          </p:cNvPr>
          <p:cNvSpPr txBox="1"/>
          <p:nvPr/>
        </p:nvSpPr>
        <p:spPr>
          <a:xfrm>
            <a:off x="2998496" y="831689"/>
            <a:ext cx="234230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madeleine</a:t>
            </a:r>
          </a:p>
        </p:txBody>
      </p:sp>
      <p:sp>
        <p:nvSpPr>
          <p:cNvPr id="153" name="TextBox 152">
            <a:extLst>
              <a:ext uri="{FF2B5EF4-FFF2-40B4-BE49-F238E27FC236}">
                <a16:creationId xmlns:a16="http://schemas.microsoft.com/office/drawing/2014/main" id="{2278A40C-AA1A-4E39-AA3C-80BE2B8D9E67}"/>
              </a:ext>
            </a:extLst>
          </p:cNvPr>
          <p:cNvSpPr txBox="1"/>
          <p:nvPr/>
        </p:nvSpPr>
        <p:spPr>
          <a:xfrm>
            <a:off x="689309" y="1430770"/>
            <a:ext cx="1178528"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deux</a:t>
            </a:r>
          </a:p>
        </p:txBody>
      </p:sp>
      <p:sp>
        <p:nvSpPr>
          <p:cNvPr id="154" name="TextBox 153">
            <a:extLst>
              <a:ext uri="{FF2B5EF4-FFF2-40B4-BE49-F238E27FC236}">
                <a16:creationId xmlns:a16="http://schemas.microsoft.com/office/drawing/2014/main" id="{3E23D7BC-121B-46AA-832B-A85CC872B21C}"/>
              </a:ext>
            </a:extLst>
          </p:cNvPr>
          <p:cNvSpPr txBox="1"/>
          <p:nvPr/>
        </p:nvSpPr>
        <p:spPr>
          <a:xfrm>
            <a:off x="2958384" y="1405473"/>
            <a:ext cx="236955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cornichons</a:t>
            </a:r>
            <a:endParaRPr lang="en-GB" sz="3200" b="1" dirty="0">
              <a:solidFill>
                <a:srgbClr val="002060"/>
              </a:solidFill>
              <a:latin typeface="Century Gothic" panose="020B0502020202020204" pitchFamily="34" charset="0"/>
            </a:endParaRPr>
          </a:p>
        </p:txBody>
      </p:sp>
      <p:sp>
        <p:nvSpPr>
          <p:cNvPr id="155" name="TextBox 154">
            <a:extLst>
              <a:ext uri="{FF2B5EF4-FFF2-40B4-BE49-F238E27FC236}">
                <a16:creationId xmlns:a16="http://schemas.microsoft.com/office/drawing/2014/main" id="{E235E85A-7B5B-488E-BB49-C063C5D98C1F}"/>
              </a:ext>
            </a:extLst>
          </p:cNvPr>
          <p:cNvSpPr txBox="1"/>
          <p:nvPr/>
        </p:nvSpPr>
        <p:spPr>
          <a:xfrm>
            <a:off x="882338" y="2005538"/>
            <a:ext cx="95731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trois</a:t>
            </a:r>
          </a:p>
        </p:txBody>
      </p:sp>
      <p:sp>
        <p:nvSpPr>
          <p:cNvPr id="156" name="TextBox 155">
            <a:extLst>
              <a:ext uri="{FF2B5EF4-FFF2-40B4-BE49-F238E27FC236}">
                <a16:creationId xmlns:a16="http://schemas.microsoft.com/office/drawing/2014/main" id="{59D96EAC-1770-424D-AAF7-315B24AC464B}"/>
              </a:ext>
            </a:extLst>
          </p:cNvPr>
          <p:cNvSpPr txBox="1"/>
          <p:nvPr/>
        </p:nvSpPr>
        <p:spPr>
          <a:xfrm>
            <a:off x="2985160" y="1932097"/>
            <a:ext cx="1829347"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sucettes</a:t>
            </a:r>
            <a:endParaRPr lang="en-GB" sz="3200" b="1" dirty="0">
              <a:solidFill>
                <a:srgbClr val="002060"/>
              </a:solidFill>
              <a:latin typeface="Century Gothic" panose="020B0502020202020204" pitchFamily="34" charset="0"/>
            </a:endParaRPr>
          </a:p>
        </p:txBody>
      </p:sp>
      <p:sp>
        <p:nvSpPr>
          <p:cNvPr id="157" name="TextBox 156">
            <a:extLst>
              <a:ext uri="{FF2B5EF4-FFF2-40B4-BE49-F238E27FC236}">
                <a16:creationId xmlns:a16="http://schemas.microsoft.com/office/drawing/2014/main" id="{C6D5F3BA-2FC8-4F3F-8583-CE6FA3753D3E}"/>
              </a:ext>
            </a:extLst>
          </p:cNvPr>
          <p:cNvSpPr txBox="1"/>
          <p:nvPr/>
        </p:nvSpPr>
        <p:spPr>
          <a:xfrm>
            <a:off x="360463" y="2553322"/>
            <a:ext cx="152477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quatre</a:t>
            </a:r>
          </a:p>
        </p:txBody>
      </p:sp>
      <p:sp>
        <p:nvSpPr>
          <p:cNvPr id="158" name="TextBox 157">
            <a:extLst>
              <a:ext uri="{FF2B5EF4-FFF2-40B4-BE49-F238E27FC236}">
                <a16:creationId xmlns:a16="http://schemas.microsoft.com/office/drawing/2014/main" id="{A78AF796-CF6B-4FDB-B53C-4E5D18EDF0D4}"/>
              </a:ext>
            </a:extLst>
          </p:cNvPr>
          <p:cNvSpPr txBox="1"/>
          <p:nvPr/>
        </p:nvSpPr>
        <p:spPr>
          <a:xfrm>
            <a:off x="3037835" y="2505809"/>
            <a:ext cx="1963999"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saucisses</a:t>
            </a:r>
            <a:endParaRPr lang="en-GB" sz="3200" b="1" dirty="0">
              <a:solidFill>
                <a:srgbClr val="002060"/>
              </a:solidFill>
              <a:latin typeface="Century Gothic" panose="020B0502020202020204" pitchFamily="34" charset="0"/>
            </a:endParaRPr>
          </a:p>
        </p:txBody>
      </p:sp>
      <p:sp>
        <p:nvSpPr>
          <p:cNvPr id="159" name="TextBox 158">
            <a:extLst>
              <a:ext uri="{FF2B5EF4-FFF2-40B4-BE49-F238E27FC236}">
                <a16:creationId xmlns:a16="http://schemas.microsoft.com/office/drawing/2014/main" id="{9049BB31-E2DA-4D27-B051-3E49D9315DCA}"/>
              </a:ext>
            </a:extLst>
          </p:cNvPr>
          <p:cNvSpPr txBox="1"/>
          <p:nvPr/>
        </p:nvSpPr>
        <p:spPr>
          <a:xfrm>
            <a:off x="796996" y="3171787"/>
            <a:ext cx="106311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cinq</a:t>
            </a:r>
          </a:p>
        </p:txBody>
      </p:sp>
      <p:sp>
        <p:nvSpPr>
          <p:cNvPr id="160" name="TextBox 159">
            <a:extLst>
              <a:ext uri="{FF2B5EF4-FFF2-40B4-BE49-F238E27FC236}">
                <a16:creationId xmlns:a16="http://schemas.microsoft.com/office/drawing/2014/main" id="{16FBA5DA-E2F6-4624-9FDC-B03DA752D113}"/>
              </a:ext>
            </a:extLst>
          </p:cNvPr>
          <p:cNvSpPr txBox="1"/>
          <p:nvPr/>
        </p:nvSpPr>
        <p:spPr>
          <a:xfrm>
            <a:off x="3582276" y="3100421"/>
            <a:ext cx="151355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glaces</a:t>
            </a:r>
            <a:endParaRPr lang="en-GB" sz="3200" b="1" dirty="0">
              <a:solidFill>
                <a:srgbClr val="002060"/>
              </a:solidFill>
              <a:latin typeface="Century Gothic" panose="020B0502020202020204" pitchFamily="34" charset="0"/>
            </a:endParaRPr>
          </a:p>
        </p:txBody>
      </p:sp>
      <p:sp>
        <p:nvSpPr>
          <p:cNvPr id="161" name="TextBox 160">
            <a:extLst>
              <a:ext uri="{FF2B5EF4-FFF2-40B4-BE49-F238E27FC236}">
                <a16:creationId xmlns:a16="http://schemas.microsoft.com/office/drawing/2014/main" id="{49636A1F-9824-426A-A78F-DE210717FD52}"/>
              </a:ext>
            </a:extLst>
          </p:cNvPr>
          <p:cNvSpPr txBox="1"/>
          <p:nvPr/>
        </p:nvSpPr>
        <p:spPr>
          <a:xfrm>
            <a:off x="1175133" y="3777693"/>
            <a:ext cx="62228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six</a:t>
            </a:r>
          </a:p>
        </p:txBody>
      </p:sp>
      <p:sp>
        <p:nvSpPr>
          <p:cNvPr id="162" name="TextBox 161">
            <a:extLst>
              <a:ext uri="{FF2B5EF4-FFF2-40B4-BE49-F238E27FC236}">
                <a16:creationId xmlns:a16="http://schemas.microsoft.com/office/drawing/2014/main" id="{5376D05A-F12F-48E6-BD16-7E16BCBAFA9C}"/>
              </a:ext>
            </a:extLst>
          </p:cNvPr>
          <p:cNvSpPr txBox="1"/>
          <p:nvPr/>
        </p:nvSpPr>
        <p:spPr>
          <a:xfrm>
            <a:off x="4408618" y="3721596"/>
            <a:ext cx="250100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madeleines</a:t>
            </a:r>
            <a:endParaRPr lang="en-GB" sz="3200" b="1" dirty="0">
              <a:solidFill>
                <a:srgbClr val="002060"/>
              </a:solidFill>
              <a:latin typeface="Century Gothic" panose="020B0502020202020204" pitchFamily="34" charset="0"/>
            </a:endParaRPr>
          </a:p>
        </p:txBody>
      </p:sp>
      <p:sp>
        <p:nvSpPr>
          <p:cNvPr id="163" name="TextBox 162">
            <a:extLst>
              <a:ext uri="{FF2B5EF4-FFF2-40B4-BE49-F238E27FC236}">
                <a16:creationId xmlns:a16="http://schemas.microsoft.com/office/drawing/2014/main" id="{9B3B2A0C-D172-4A18-9D27-7193010D80CA}"/>
              </a:ext>
            </a:extLst>
          </p:cNvPr>
          <p:cNvSpPr txBox="1"/>
          <p:nvPr/>
        </p:nvSpPr>
        <p:spPr>
          <a:xfrm>
            <a:off x="775228" y="4330933"/>
            <a:ext cx="102944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sept</a:t>
            </a:r>
          </a:p>
        </p:txBody>
      </p:sp>
      <p:sp>
        <p:nvSpPr>
          <p:cNvPr id="164" name="TextBox 163">
            <a:extLst>
              <a:ext uri="{FF2B5EF4-FFF2-40B4-BE49-F238E27FC236}">
                <a16:creationId xmlns:a16="http://schemas.microsoft.com/office/drawing/2014/main" id="{826B2796-D0CB-41AD-8BBF-A817E3D77081}"/>
              </a:ext>
            </a:extLst>
          </p:cNvPr>
          <p:cNvSpPr txBox="1"/>
          <p:nvPr/>
        </p:nvSpPr>
        <p:spPr>
          <a:xfrm>
            <a:off x="4460829" y="4330181"/>
            <a:ext cx="236955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cornichons</a:t>
            </a:r>
            <a:endParaRPr lang="en-GB" sz="3200" b="1" dirty="0">
              <a:solidFill>
                <a:srgbClr val="002060"/>
              </a:solidFill>
              <a:latin typeface="Century Gothic" panose="020B0502020202020204" pitchFamily="34" charset="0"/>
            </a:endParaRPr>
          </a:p>
        </p:txBody>
      </p:sp>
      <p:sp>
        <p:nvSpPr>
          <p:cNvPr id="165" name="TextBox 164">
            <a:extLst>
              <a:ext uri="{FF2B5EF4-FFF2-40B4-BE49-F238E27FC236}">
                <a16:creationId xmlns:a16="http://schemas.microsoft.com/office/drawing/2014/main" id="{E4CE651A-AECB-474E-89DF-FBD3B6280470}"/>
              </a:ext>
            </a:extLst>
          </p:cNvPr>
          <p:cNvSpPr txBox="1"/>
          <p:nvPr/>
        </p:nvSpPr>
        <p:spPr>
          <a:xfrm>
            <a:off x="869431" y="4930614"/>
            <a:ext cx="906017"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huit</a:t>
            </a:r>
            <a:endParaRPr lang="en-GB" sz="3200" dirty="0">
              <a:solidFill>
                <a:srgbClr val="002060"/>
              </a:solidFill>
              <a:latin typeface="Century Gothic" panose="020B0502020202020204" pitchFamily="34" charset="0"/>
            </a:endParaRPr>
          </a:p>
        </p:txBody>
      </p:sp>
      <p:sp>
        <p:nvSpPr>
          <p:cNvPr id="166" name="TextBox 165">
            <a:extLst>
              <a:ext uri="{FF2B5EF4-FFF2-40B4-BE49-F238E27FC236}">
                <a16:creationId xmlns:a16="http://schemas.microsoft.com/office/drawing/2014/main" id="{F8072D9D-6CC5-482F-88FF-F9E6374E0163}"/>
              </a:ext>
            </a:extLst>
          </p:cNvPr>
          <p:cNvSpPr txBox="1"/>
          <p:nvPr/>
        </p:nvSpPr>
        <p:spPr>
          <a:xfrm>
            <a:off x="5206982" y="4822649"/>
            <a:ext cx="1829347"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sucettes</a:t>
            </a:r>
            <a:endParaRPr lang="en-GB" sz="3200" b="1" dirty="0">
              <a:solidFill>
                <a:srgbClr val="002060"/>
              </a:solidFill>
              <a:latin typeface="Century Gothic" panose="020B0502020202020204" pitchFamily="34" charset="0"/>
            </a:endParaRPr>
          </a:p>
        </p:txBody>
      </p:sp>
      <p:sp>
        <p:nvSpPr>
          <p:cNvPr id="168" name="TextBox 167">
            <a:extLst>
              <a:ext uri="{FF2B5EF4-FFF2-40B4-BE49-F238E27FC236}">
                <a16:creationId xmlns:a16="http://schemas.microsoft.com/office/drawing/2014/main" id="{F782A80A-277A-48EB-B222-299A6E3EEE59}"/>
              </a:ext>
            </a:extLst>
          </p:cNvPr>
          <p:cNvSpPr txBox="1"/>
          <p:nvPr/>
        </p:nvSpPr>
        <p:spPr>
          <a:xfrm>
            <a:off x="691665" y="5508600"/>
            <a:ext cx="107914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neuf</a:t>
            </a:r>
            <a:endParaRPr lang="en-GB" sz="3200" dirty="0">
              <a:solidFill>
                <a:srgbClr val="002060"/>
              </a:solidFill>
              <a:latin typeface="Century Gothic" panose="020B0502020202020204" pitchFamily="34" charset="0"/>
            </a:endParaRPr>
          </a:p>
        </p:txBody>
      </p:sp>
      <p:sp>
        <p:nvSpPr>
          <p:cNvPr id="169" name="TextBox 168">
            <a:extLst>
              <a:ext uri="{FF2B5EF4-FFF2-40B4-BE49-F238E27FC236}">
                <a16:creationId xmlns:a16="http://schemas.microsoft.com/office/drawing/2014/main" id="{F48646B1-9A5F-4599-BFBC-C62D2E16C263}"/>
              </a:ext>
            </a:extLst>
          </p:cNvPr>
          <p:cNvSpPr txBox="1"/>
          <p:nvPr/>
        </p:nvSpPr>
        <p:spPr>
          <a:xfrm>
            <a:off x="5609665" y="5375264"/>
            <a:ext cx="1963999"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saucisses</a:t>
            </a:r>
            <a:endParaRPr lang="en-GB" sz="3200" b="1" dirty="0">
              <a:solidFill>
                <a:srgbClr val="002060"/>
              </a:solidFill>
              <a:latin typeface="Century Gothic" panose="020B0502020202020204" pitchFamily="34" charset="0"/>
            </a:endParaRPr>
          </a:p>
        </p:txBody>
      </p:sp>
      <p:sp>
        <p:nvSpPr>
          <p:cNvPr id="170" name="TextBox 169">
            <a:extLst>
              <a:ext uri="{FF2B5EF4-FFF2-40B4-BE49-F238E27FC236}">
                <a16:creationId xmlns:a16="http://schemas.microsoft.com/office/drawing/2014/main" id="{E815FFCD-A3B5-4963-923B-B77D7396E006}"/>
              </a:ext>
            </a:extLst>
          </p:cNvPr>
          <p:cNvSpPr txBox="1"/>
          <p:nvPr/>
        </p:nvSpPr>
        <p:spPr>
          <a:xfrm>
            <a:off x="967118" y="6086586"/>
            <a:ext cx="744114"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dix</a:t>
            </a:r>
          </a:p>
        </p:txBody>
      </p:sp>
      <p:sp>
        <p:nvSpPr>
          <p:cNvPr id="171" name="TextBox 170">
            <a:extLst>
              <a:ext uri="{FF2B5EF4-FFF2-40B4-BE49-F238E27FC236}">
                <a16:creationId xmlns:a16="http://schemas.microsoft.com/office/drawing/2014/main" id="{1F7905CD-6A1B-4850-AA1C-CC4D84B7F876}"/>
              </a:ext>
            </a:extLst>
          </p:cNvPr>
          <p:cNvSpPr txBox="1"/>
          <p:nvPr/>
        </p:nvSpPr>
        <p:spPr>
          <a:xfrm>
            <a:off x="5944656" y="6114613"/>
            <a:ext cx="151355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glaces</a:t>
            </a:r>
            <a:endParaRPr lang="en-GB" sz="3200" b="1" dirty="0">
              <a:solidFill>
                <a:srgbClr val="002060"/>
              </a:solidFill>
              <a:latin typeface="Century Gothic" panose="020B0502020202020204" pitchFamily="34" charset="0"/>
            </a:endParaRPr>
          </a:p>
        </p:txBody>
      </p:sp>
      <p:pic>
        <p:nvPicPr>
          <p:cNvPr id="172" name="Picture 4" descr="Gráficos vectoriales gratis de Pepinillo">
            <a:extLst>
              <a:ext uri="{FF2B5EF4-FFF2-40B4-BE49-F238E27FC236}">
                <a16:creationId xmlns:a16="http://schemas.microsoft.com/office/drawing/2014/main" id="{8DD5F951-7C12-4038-95E3-4C25211299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199" y="1430770"/>
            <a:ext cx="265284" cy="53056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2" descr="Gráficos vectoriales gratis de Comida rápida">
            <a:extLst>
              <a:ext uri="{FF2B5EF4-FFF2-40B4-BE49-F238E27FC236}">
                <a16:creationId xmlns:a16="http://schemas.microsoft.com/office/drawing/2014/main" id="{E90727AC-AC80-4920-80FB-5BBE08E444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3679" y="3167064"/>
            <a:ext cx="224258" cy="448515"/>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4" descr="Recostarse, Chupete, Dulce, Rojo">
            <a:extLst>
              <a:ext uri="{FF2B5EF4-FFF2-40B4-BE49-F238E27FC236}">
                <a16:creationId xmlns:a16="http://schemas.microsoft.com/office/drawing/2014/main" id="{CB7D540B-C4B0-4858-BCBF-CBAB6BAF3E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499" y="2066113"/>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6" descr="Gráficos vectoriales gratis de Magdalena">
            <a:extLst>
              <a:ext uri="{FF2B5EF4-FFF2-40B4-BE49-F238E27FC236}">
                <a16:creationId xmlns:a16="http://schemas.microsoft.com/office/drawing/2014/main" id="{EBF907DC-44FC-4612-B5A8-12C6B06E0C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2682" y="838202"/>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8" descr="Gráficos vectoriales gratis de Embutido">
            <a:extLst>
              <a:ext uri="{FF2B5EF4-FFF2-40B4-BE49-F238E27FC236}">
                <a16:creationId xmlns:a16="http://schemas.microsoft.com/office/drawing/2014/main" id="{D4F55D57-8183-4B93-B043-84BE6961F0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934790" y="2698534"/>
            <a:ext cx="467094" cy="233547"/>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Gráficos vectoriales gratis de Pepinillo">
            <a:extLst>
              <a:ext uri="{FF2B5EF4-FFF2-40B4-BE49-F238E27FC236}">
                <a16:creationId xmlns:a16="http://schemas.microsoft.com/office/drawing/2014/main" id="{93A50115-4599-47E2-951E-8023AB120C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340" y="1438109"/>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4" descr="Recostarse, Chupete, Dulce, Rojo">
            <a:extLst>
              <a:ext uri="{FF2B5EF4-FFF2-40B4-BE49-F238E27FC236}">
                <a16:creationId xmlns:a16="http://schemas.microsoft.com/office/drawing/2014/main" id="{76AC5AD3-041B-4BFD-B913-7A8689F926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3826" y="2088983"/>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4" descr="Recostarse, Chupete, Dulce, Rojo">
            <a:extLst>
              <a:ext uri="{FF2B5EF4-FFF2-40B4-BE49-F238E27FC236}">
                <a16:creationId xmlns:a16="http://schemas.microsoft.com/office/drawing/2014/main" id="{A061E4D2-3E8D-499F-8882-D1EABDE9A4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4536" y="2111340"/>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8" descr="Gráficos vectoriales gratis de Embutido">
            <a:extLst>
              <a:ext uri="{FF2B5EF4-FFF2-40B4-BE49-F238E27FC236}">
                <a16:creationId xmlns:a16="http://schemas.microsoft.com/office/drawing/2014/main" id="{A1BE7DC3-3C98-4D4F-B2F1-C6CCE4833B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119164" y="2705873"/>
            <a:ext cx="467094" cy="233547"/>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8" descr="Gráficos vectoriales gratis de Embutido">
            <a:extLst>
              <a:ext uri="{FF2B5EF4-FFF2-40B4-BE49-F238E27FC236}">
                <a16:creationId xmlns:a16="http://schemas.microsoft.com/office/drawing/2014/main" id="{D4CC24F2-347F-420C-80A6-4293912C90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308560" y="2698198"/>
            <a:ext cx="467094" cy="23354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8" descr="Gráficos vectoriales gratis de Embutido">
            <a:extLst>
              <a:ext uri="{FF2B5EF4-FFF2-40B4-BE49-F238E27FC236}">
                <a16:creationId xmlns:a16="http://schemas.microsoft.com/office/drawing/2014/main" id="{B36CD141-0347-44D9-8EBA-60AF1D0A73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490954" y="2683109"/>
            <a:ext cx="467094" cy="233547"/>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Gráficos vectoriales gratis de Comida rápida">
            <a:extLst>
              <a:ext uri="{FF2B5EF4-FFF2-40B4-BE49-F238E27FC236}">
                <a16:creationId xmlns:a16="http://schemas.microsoft.com/office/drawing/2014/main" id="{620CC374-8F89-400F-983F-3E619FC9F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5491" y="3163832"/>
            <a:ext cx="224258" cy="44851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Gráficos vectoriales gratis de Comida rápida">
            <a:extLst>
              <a:ext uri="{FF2B5EF4-FFF2-40B4-BE49-F238E27FC236}">
                <a16:creationId xmlns:a16="http://schemas.microsoft.com/office/drawing/2014/main" id="{DAFE69A8-C781-4623-BAE7-525CCE449C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9195" y="3174443"/>
            <a:ext cx="224258" cy="448515"/>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 descr="Gráficos vectoriales gratis de Comida rápida">
            <a:extLst>
              <a:ext uri="{FF2B5EF4-FFF2-40B4-BE49-F238E27FC236}">
                <a16:creationId xmlns:a16="http://schemas.microsoft.com/office/drawing/2014/main" id="{C864CEBC-B1B9-4CD9-A914-5B9B9623E2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1007" y="3171211"/>
            <a:ext cx="224258" cy="448515"/>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 descr="Gráficos vectoriales gratis de Comida rápida">
            <a:extLst>
              <a:ext uri="{FF2B5EF4-FFF2-40B4-BE49-F238E27FC236}">
                <a16:creationId xmlns:a16="http://schemas.microsoft.com/office/drawing/2014/main" id="{5ED3F513-E5AA-46A5-8728-BDE604925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0982" y="3180172"/>
            <a:ext cx="224258" cy="44851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6" descr="Gráficos vectoriales gratis de Magdalena">
            <a:extLst>
              <a:ext uri="{FF2B5EF4-FFF2-40B4-BE49-F238E27FC236}">
                <a16:creationId xmlns:a16="http://schemas.microsoft.com/office/drawing/2014/main" id="{A8F6F20B-F8C6-490D-A0FE-7502A01F94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6044" y="3823417"/>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6" descr="Gráficos vectoriales gratis de Magdalena">
            <a:extLst>
              <a:ext uri="{FF2B5EF4-FFF2-40B4-BE49-F238E27FC236}">
                <a16:creationId xmlns:a16="http://schemas.microsoft.com/office/drawing/2014/main" id="{88854349-8CBC-4094-B1A6-AA733282FD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4111" y="3811421"/>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6" descr="Gráficos vectoriales gratis de Magdalena">
            <a:extLst>
              <a:ext uri="{FF2B5EF4-FFF2-40B4-BE49-F238E27FC236}">
                <a16:creationId xmlns:a16="http://schemas.microsoft.com/office/drawing/2014/main" id="{32D7AF89-5951-466C-A0FE-E66617E81D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1304" y="3833778"/>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6" descr="Gráficos vectoriales gratis de Magdalena">
            <a:extLst>
              <a:ext uri="{FF2B5EF4-FFF2-40B4-BE49-F238E27FC236}">
                <a16:creationId xmlns:a16="http://schemas.microsoft.com/office/drawing/2014/main" id="{8A560E33-89E9-42A4-ACEF-E520886AFF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1673" y="3811420"/>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6" descr="Gráficos vectoriales gratis de Magdalena">
            <a:extLst>
              <a:ext uri="{FF2B5EF4-FFF2-40B4-BE49-F238E27FC236}">
                <a16:creationId xmlns:a16="http://schemas.microsoft.com/office/drawing/2014/main" id="{06447745-D8A5-43A6-859D-E839019E8C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5405" y="3820960"/>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6" descr="Gráficos vectoriales gratis de Magdalena">
            <a:extLst>
              <a:ext uri="{FF2B5EF4-FFF2-40B4-BE49-F238E27FC236}">
                <a16:creationId xmlns:a16="http://schemas.microsoft.com/office/drawing/2014/main" id="{3302E7D7-AB72-47A2-AC96-BDA7D7120F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2191" y="3820415"/>
            <a:ext cx="506792" cy="52373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4" descr="Gráficos vectoriales gratis de Pepinillo">
            <a:extLst>
              <a:ext uri="{FF2B5EF4-FFF2-40B4-BE49-F238E27FC236}">
                <a16:creationId xmlns:a16="http://schemas.microsoft.com/office/drawing/2014/main" id="{A1F817A5-F439-49D8-A8FF-136903633B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295" y="4372407"/>
            <a:ext cx="265284" cy="53056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Gráficos vectoriales gratis de Pepinillo">
            <a:extLst>
              <a:ext uri="{FF2B5EF4-FFF2-40B4-BE49-F238E27FC236}">
                <a16:creationId xmlns:a16="http://schemas.microsoft.com/office/drawing/2014/main" id="{EA81EE80-383B-4CAD-BAB6-7B3E75B894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504" y="4379746"/>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Gráficos vectoriales gratis de Pepinillo">
            <a:extLst>
              <a:ext uri="{FF2B5EF4-FFF2-40B4-BE49-F238E27FC236}">
                <a16:creationId xmlns:a16="http://schemas.microsoft.com/office/drawing/2014/main" id="{97479695-5160-435E-8010-E9E06A7410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2185" y="4383190"/>
            <a:ext cx="265284" cy="530568"/>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Gráficos vectoriales gratis de Pepinillo">
            <a:extLst>
              <a:ext uri="{FF2B5EF4-FFF2-40B4-BE49-F238E27FC236}">
                <a16:creationId xmlns:a16="http://schemas.microsoft.com/office/drawing/2014/main" id="{38187462-209C-47FB-BA77-7BB70DC41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2523" y="4379673"/>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Gráficos vectoriales gratis de Pepinillo">
            <a:extLst>
              <a:ext uri="{FF2B5EF4-FFF2-40B4-BE49-F238E27FC236}">
                <a16:creationId xmlns:a16="http://schemas.microsoft.com/office/drawing/2014/main" id="{A2E978AE-7EC1-4C97-9BE0-AA578B9C56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075" y="4346353"/>
            <a:ext cx="265284" cy="53056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Gráficos vectoriales gratis de Pepinillo">
            <a:extLst>
              <a:ext uri="{FF2B5EF4-FFF2-40B4-BE49-F238E27FC236}">
                <a16:creationId xmlns:a16="http://schemas.microsoft.com/office/drawing/2014/main" id="{3E3619B4-AB57-41BE-BD21-AEA43198B6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8810" y="4355323"/>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4" descr="Gráficos vectoriales gratis de Pepinillo">
            <a:extLst>
              <a:ext uri="{FF2B5EF4-FFF2-40B4-BE49-F238E27FC236}">
                <a16:creationId xmlns:a16="http://schemas.microsoft.com/office/drawing/2014/main" id="{8CC7C6B2-2605-4C4F-B037-83CB13C30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9094" y="4374384"/>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4" descr="Recostarse, Chupete, Dulce, Rojo">
            <a:extLst>
              <a:ext uri="{FF2B5EF4-FFF2-40B4-BE49-F238E27FC236}">
                <a16:creationId xmlns:a16="http://schemas.microsoft.com/office/drawing/2014/main" id="{52DD91AA-D62E-45E7-8B6B-EDBD03F3DD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531" y="4973326"/>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4" descr="Recostarse, Chupete, Dulce, Rojo">
            <a:extLst>
              <a:ext uri="{FF2B5EF4-FFF2-40B4-BE49-F238E27FC236}">
                <a16:creationId xmlns:a16="http://schemas.microsoft.com/office/drawing/2014/main" id="{9C7269DB-A89C-481F-AF68-B0EA15AF67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1364" y="4984594"/>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14" descr="Recostarse, Chupete, Dulce, Rojo">
            <a:extLst>
              <a:ext uri="{FF2B5EF4-FFF2-40B4-BE49-F238E27FC236}">
                <a16:creationId xmlns:a16="http://schemas.microsoft.com/office/drawing/2014/main" id="{62BD6DBF-008E-463E-BA1C-113FD363EF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2888" y="4996196"/>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4" descr="Recostarse, Chupete, Dulce, Rojo">
            <a:extLst>
              <a:ext uri="{FF2B5EF4-FFF2-40B4-BE49-F238E27FC236}">
                <a16:creationId xmlns:a16="http://schemas.microsoft.com/office/drawing/2014/main" id="{AB9F86DE-4E76-4AE9-B996-2C070AD2AA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9798" y="5014589"/>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4" descr="Recostarse, Chupete, Dulce, Rojo">
            <a:extLst>
              <a:ext uri="{FF2B5EF4-FFF2-40B4-BE49-F238E27FC236}">
                <a16:creationId xmlns:a16="http://schemas.microsoft.com/office/drawing/2014/main" id="{386E1176-B7E1-4453-8739-722BF7DECE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259" y="5015201"/>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4" descr="Recostarse, Chupete, Dulce, Rojo">
            <a:extLst>
              <a:ext uri="{FF2B5EF4-FFF2-40B4-BE49-F238E27FC236}">
                <a16:creationId xmlns:a16="http://schemas.microsoft.com/office/drawing/2014/main" id="{528F2BE0-DEC5-427D-91DD-2233D864B7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2158" y="4996196"/>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4" descr="Recostarse, Chupete, Dulce, Rojo">
            <a:extLst>
              <a:ext uri="{FF2B5EF4-FFF2-40B4-BE49-F238E27FC236}">
                <a16:creationId xmlns:a16="http://schemas.microsoft.com/office/drawing/2014/main" id="{683B4989-F60D-493E-BE31-49D07A7587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1388" y="5005267"/>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4" descr="Recostarse, Chupete, Dulce, Rojo">
            <a:extLst>
              <a:ext uri="{FF2B5EF4-FFF2-40B4-BE49-F238E27FC236}">
                <a16:creationId xmlns:a16="http://schemas.microsoft.com/office/drawing/2014/main" id="{14F78316-AA1C-4D15-ADF2-F1D8FF5B6C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9557" y="4967402"/>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8" descr="Gráficos vectoriales gratis de Embutido">
            <a:extLst>
              <a:ext uri="{FF2B5EF4-FFF2-40B4-BE49-F238E27FC236}">
                <a16:creationId xmlns:a16="http://schemas.microsoft.com/office/drawing/2014/main" id="{486013F8-6AC3-4196-B7E2-78290313A8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979022" y="5645421"/>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8" descr="Gráficos vectoriales gratis de Embutido">
            <a:extLst>
              <a:ext uri="{FF2B5EF4-FFF2-40B4-BE49-F238E27FC236}">
                <a16:creationId xmlns:a16="http://schemas.microsoft.com/office/drawing/2014/main" id="{DA957B8C-2AD2-46F4-8D87-E04CCE34E9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2308397" y="5591559"/>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18" descr="Gráficos vectoriales gratis de Embutido">
            <a:extLst>
              <a:ext uri="{FF2B5EF4-FFF2-40B4-BE49-F238E27FC236}">
                <a16:creationId xmlns:a16="http://schemas.microsoft.com/office/drawing/2014/main" id="{A3156893-8D9B-4853-978B-00291BA16D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2637773" y="5636328"/>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8" descr="Gráficos vectoriales gratis de Embutido">
            <a:extLst>
              <a:ext uri="{FF2B5EF4-FFF2-40B4-BE49-F238E27FC236}">
                <a16:creationId xmlns:a16="http://schemas.microsoft.com/office/drawing/2014/main" id="{27221A97-847F-4F3B-B9B0-758A86BC52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2956528" y="5613353"/>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18" descr="Gráficos vectoriales gratis de Embutido">
            <a:extLst>
              <a:ext uri="{FF2B5EF4-FFF2-40B4-BE49-F238E27FC236}">
                <a16:creationId xmlns:a16="http://schemas.microsoft.com/office/drawing/2014/main" id="{C244F14B-DA0C-49B9-BF87-61AB101DCB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957341">
            <a:off x="3216692" y="5632259"/>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18" descr="Gráficos vectoriales gratis de Embutido">
            <a:extLst>
              <a:ext uri="{FF2B5EF4-FFF2-40B4-BE49-F238E27FC236}">
                <a16:creationId xmlns:a16="http://schemas.microsoft.com/office/drawing/2014/main" id="{DBEFBFAB-B50B-4CCA-A3CC-4A775F4280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957341">
            <a:off x="3508963" y="5628475"/>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8" descr="Gráficos vectoriales gratis de Embutido">
            <a:extLst>
              <a:ext uri="{FF2B5EF4-FFF2-40B4-BE49-F238E27FC236}">
                <a16:creationId xmlns:a16="http://schemas.microsoft.com/office/drawing/2014/main" id="{8FE1B355-AC8B-4812-8504-585B35499C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17561">
            <a:off x="3991694" y="5587272"/>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8" descr="Gráficos vectoriales gratis de Embutido">
            <a:extLst>
              <a:ext uri="{FF2B5EF4-FFF2-40B4-BE49-F238E27FC236}">
                <a16:creationId xmlns:a16="http://schemas.microsoft.com/office/drawing/2014/main" id="{A90235CF-13B0-4DD0-9776-69F7E01115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957341">
            <a:off x="4401345" y="5609306"/>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18" descr="Gráficos vectoriales gratis de Embutido">
            <a:extLst>
              <a:ext uri="{FF2B5EF4-FFF2-40B4-BE49-F238E27FC236}">
                <a16:creationId xmlns:a16="http://schemas.microsoft.com/office/drawing/2014/main" id="{7C341BCF-F63A-40CC-B9BF-55878194E6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957341">
            <a:off x="4606860" y="5617882"/>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18" descr="Gráficos vectoriales gratis de Embutido">
            <a:extLst>
              <a:ext uri="{FF2B5EF4-FFF2-40B4-BE49-F238E27FC236}">
                <a16:creationId xmlns:a16="http://schemas.microsoft.com/office/drawing/2014/main" id="{6A87C307-D341-4D28-9C1D-22125F101D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317561">
            <a:off x="5000401" y="5557450"/>
            <a:ext cx="495444" cy="247722"/>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2" descr="Gráficos vectoriales gratis de Comida rápida">
            <a:extLst>
              <a:ext uri="{FF2B5EF4-FFF2-40B4-BE49-F238E27FC236}">
                <a16:creationId xmlns:a16="http://schemas.microsoft.com/office/drawing/2014/main" id="{4C2AAECA-27BA-4569-A0A5-558A61AD41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7925" y="6025934"/>
            <a:ext cx="402928" cy="805855"/>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2" descr="Gráficos vectoriales gratis de Comida rápida">
            <a:extLst>
              <a:ext uri="{FF2B5EF4-FFF2-40B4-BE49-F238E27FC236}">
                <a16:creationId xmlns:a16="http://schemas.microsoft.com/office/drawing/2014/main" id="{9CC1E77B-7961-4C3C-A0F6-A8F17D684D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1016" y="6148054"/>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 descr="Gráficos vectoriales gratis de Comida rápida">
            <a:extLst>
              <a:ext uri="{FF2B5EF4-FFF2-40B4-BE49-F238E27FC236}">
                <a16:creationId xmlns:a16="http://schemas.microsoft.com/office/drawing/2014/main" id="{6E750606-2371-4118-AFC6-2B9A584D3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9949" y="6148054"/>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 descr="Gráficos vectoriales gratis de Comida rápida">
            <a:extLst>
              <a:ext uri="{FF2B5EF4-FFF2-40B4-BE49-F238E27FC236}">
                <a16:creationId xmlns:a16="http://schemas.microsoft.com/office/drawing/2014/main" id="{2E9B6EA0-C591-43A4-BA44-0728C3C6BF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4443" y="6154081"/>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2" descr="Gráficos vectoriales gratis de Comida rápida">
            <a:extLst>
              <a:ext uri="{FF2B5EF4-FFF2-40B4-BE49-F238E27FC236}">
                <a16:creationId xmlns:a16="http://schemas.microsoft.com/office/drawing/2014/main" id="{4984667E-8689-4E04-B05C-104ED06862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8675" y="6148054"/>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 descr="Gráficos vectoriales gratis de Comida rápida">
            <a:extLst>
              <a:ext uri="{FF2B5EF4-FFF2-40B4-BE49-F238E27FC236}">
                <a16:creationId xmlns:a16="http://schemas.microsoft.com/office/drawing/2014/main" id="{CBBD9B3A-E442-4D65-A268-C5821A82B4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1183" y="6140992"/>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 descr="Gráficos vectoriales gratis de Comida rápida">
            <a:extLst>
              <a:ext uri="{FF2B5EF4-FFF2-40B4-BE49-F238E27FC236}">
                <a16:creationId xmlns:a16="http://schemas.microsoft.com/office/drawing/2014/main" id="{88F00386-D076-422C-9AC6-975E03574C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6483" y="5983011"/>
            <a:ext cx="424033" cy="848065"/>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 descr="Gráficos vectoriales gratis de Comida rápida">
            <a:extLst>
              <a:ext uri="{FF2B5EF4-FFF2-40B4-BE49-F238E27FC236}">
                <a16:creationId xmlns:a16="http://schemas.microsoft.com/office/drawing/2014/main" id="{CB84FF1E-AE7A-4D15-A558-5C5899A97E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4860" y="6114613"/>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Gráficos vectoriales gratis de Comida rápida">
            <a:extLst>
              <a:ext uri="{FF2B5EF4-FFF2-40B4-BE49-F238E27FC236}">
                <a16:creationId xmlns:a16="http://schemas.microsoft.com/office/drawing/2014/main" id="{E021CE11-CA4D-449B-B8F3-F480B96F9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832" y="6148054"/>
            <a:ext cx="292345" cy="584689"/>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 descr="Gráficos vectoriales gratis de Comida rápida">
            <a:extLst>
              <a:ext uri="{FF2B5EF4-FFF2-40B4-BE49-F238E27FC236}">
                <a16:creationId xmlns:a16="http://schemas.microsoft.com/office/drawing/2014/main" id="{5B7E8D32-D3B7-4046-ADCE-0DDE07BB70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7622" y="5928022"/>
            <a:ext cx="424033" cy="8480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8" name="Table 18">
            <a:extLst>
              <a:ext uri="{FF2B5EF4-FFF2-40B4-BE49-F238E27FC236}">
                <a16:creationId xmlns:a16="http://schemas.microsoft.com/office/drawing/2014/main" id="{D70953AA-37F6-4724-BF5C-4921AF6F7EB2}"/>
              </a:ext>
            </a:extLst>
          </p:cNvPr>
          <p:cNvGraphicFramePr>
            <a:graphicFrameLocks noGrp="1"/>
          </p:cNvGraphicFramePr>
          <p:nvPr>
            <p:extLst>
              <p:ext uri="{D42A27DB-BD31-4B8C-83A1-F6EECF244321}">
                <p14:modId xmlns:p14="http://schemas.microsoft.com/office/powerpoint/2010/main" val="1296469041"/>
              </p:ext>
            </p:extLst>
          </p:nvPr>
        </p:nvGraphicFramePr>
        <p:xfrm>
          <a:off x="8488589" y="1990248"/>
          <a:ext cx="3597237" cy="3116965"/>
        </p:xfrm>
        <a:graphic>
          <a:graphicData uri="http://schemas.openxmlformats.org/drawingml/2006/table">
            <a:tbl>
              <a:tblPr firstRow="1" bandRow="1">
                <a:tableStyleId>{5940675A-B579-460E-94D1-54222C63F5DA}</a:tableStyleId>
              </a:tblPr>
              <a:tblGrid>
                <a:gridCol w="1396641">
                  <a:extLst>
                    <a:ext uri="{9D8B030D-6E8A-4147-A177-3AD203B41FA5}">
                      <a16:colId xmlns:a16="http://schemas.microsoft.com/office/drawing/2014/main" val="1481774429"/>
                    </a:ext>
                  </a:extLst>
                </a:gridCol>
                <a:gridCol w="2200596">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sp>
        <p:nvSpPr>
          <p:cNvPr id="229" name="TextBox 228">
            <a:extLst>
              <a:ext uri="{FF2B5EF4-FFF2-40B4-BE49-F238E27FC236}">
                <a16:creationId xmlns:a16="http://schemas.microsoft.com/office/drawing/2014/main" id="{C67F69D9-1472-4409-9489-90D0657ED267}"/>
              </a:ext>
            </a:extLst>
          </p:cNvPr>
          <p:cNvSpPr txBox="1"/>
          <p:nvPr/>
        </p:nvSpPr>
        <p:spPr>
          <a:xfrm>
            <a:off x="9815653" y="2066113"/>
            <a:ext cx="207781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madeleine</a:t>
            </a:r>
          </a:p>
        </p:txBody>
      </p:sp>
      <p:sp>
        <p:nvSpPr>
          <p:cNvPr id="230" name="TextBox 229">
            <a:extLst>
              <a:ext uri="{FF2B5EF4-FFF2-40B4-BE49-F238E27FC236}">
                <a16:creationId xmlns:a16="http://schemas.microsoft.com/office/drawing/2014/main" id="{709E3EF8-5B4C-4024-8F63-71B180A7AB43}"/>
              </a:ext>
            </a:extLst>
          </p:cNvPr>
          <p:cNvSpPr txBox="1"/>
          <p:nvPr/>
        </p:nvSpPr>
        <p:spPr>
          <a:xfrm>
            <a:off x="9845799" y="2670306"/>
            <a:ext cx="195919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cornichon</a:t>
            </a:r>
          </a:p>
        </p:txBody>
      </p:sp>
      <p:sp>
        <p:nvSpPr>
          <p:cNvPr id="231" name="TextBox 230">
            <a:extLst>
              <a:ext uri="{FF2B5EF4-FFF2-40B4-BE49-F238E27FC236}">
                <a16:creationId xmlns:a16="http://schemas.microsoft.com/office/drawing/2014/main" id="{6545738A-A7CD-4747-97F0-F47B1E239DB8}"/>
              </a:ext>
            </a:extLst>
          </p:cNvPr>
          <p:cNvSpPr txBox="1"/>
          <p:nvPr/>
        </p:nvSpPr>
        <p:spPr>
          <a:xfrm>
            <a:off x="9853319" y="3301946"/>
            <a:ext cx="148630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sucette</a:t>
            </a:r>
            <a:endParaRPr lang="en-GB" sz="2800" dirty="0">
              <a:solidFill>
                <a:srgbClr val="002060"/>
              </a:solidFill>
              <a:latin typeface="Century Gothic" panose="020B0502020202020204" pitchFamily="34" charset="0"/>
            </a:endParaRPr>
          </a:p>
        </p:txBody>
      </p:sp>
      <p:sp>
        <p:nvSpPr>
          <p:cNvPr id="232" name="TextBox 231">
            <a:extLst>
              <a:ext uri="{FF2B5EF4-FFF2-40B4-BE49-F238E27FC236}">
                <a16:creationId xmlns:a16="http://schemas.microsoft.com/office/drawing/2014/main" id="{70AB5A2F-5754-46AB-A56D-BB4913040230}"/>
              </a:ext>
            </a:extLst>
          </p:cNvPr>
          <p:cNvSpPr txBox="1"/>
          <p:nvPr/>
        </p:nvSpPr>
        <p:spPr>
          <a:xfrm>
            <a:off x="9860106" y="3873825"/>
            <a:ext cx="160492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saucisse</a:t>
            </a:r>
            <a:endParaRPr lang="en-GB" sz="2800" dirty="0">
              <a:solidFill>
                <a:srgbClr val="002060"/>
              </a:solidFill>
              <a:latin typeface="Century Gothic" panose="020B0502020202020204" pitchFamily="34" charset="0"/>
            </a:endParaRPr>
          </a:p>
        </p:txBody>
      </p:sp>
      <p:sp>
        <p:nvSpPr>
          <p:cNvPr id="233" name="TextBox 232">
            <a:extLst>
              <a:ext uri="{FF2B5EF4-FFF2-40B4-BE49-F238E27FC236}">
                <a16:creationId xmlns:a16="http://schemas.microsoft.com/office/drawing/2014/main" id="{ACCB911C-0701-4637-B937-1D80FD5B5097}"/>
              </a:ext>
            </a:extLst>
          </p:cNvPr>
          <p:cNvSpPr txBox="1"/>
          <p:nvPr/>
        </p:nvSpPr>
        <p:spPr>
          <a:xfrm>
            <a:off x="9853319" y="4515701"/>
            <a:ext cx="121058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glace</a:t>
            </a:r>
          </a:p>
        </p:txBody>
      </p:sp>
      <p:pic>
        <p:nvPicPr>
          <p:cNvPr id="234" name="Picture 16" descr="Gráficos vectoriales gratis de Magdalena">
            <a:extLst>
              <a:ext uri="{FF2B5EF4-FFF2-40B4-BE49-F238E27FC236}">
                <a16:creationId xmlns:a16="http://schemas.microsoft.com/office/drawing/2014/main" id="{ABA805FD-FB4D-44E2-852C-52A6E41DDB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1237" y="2059679"/>
            <a:ext cx="578190" cy="597522"/>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4" descr="Recostarse, Chupete, Dulce, Rojo">
            <a:extLst>
              <a:ext uri="{FF2B5EF4-FFF2-40B4-BE49-F238E27FC236}">
                <a16:creationId xmlns:a16="http://schemas.microsoft.com/office/drawing/2014/main" id="{3566E800-4D05-4D28-AB6B-EE6B606D57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69023" y="3348378"/>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4" descr="Gráficos vectoriales gratis de Pepinillo">
            <a:extLst>
              <a:ext uri="{FF2B5EF4-FFF2-40B4-BE49-F238E27FC236}">
                <a16:creationId xmlns:a16="http://schemas.microsoft.com/office/drawing/2014/main" id="{4E2A6512-6E68-4C58-AACF-1FE46A078A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476916">
            <a:off x="8999521" y="2648144"/>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18" descr="Gráficos vectoriales gratis de Embutido">
            <a:extLst>
              <a:ext uri="{FF2B5EF4-FFF2-40B4-BE49-F238E27FC236}">
                <a16:creationId xmlns:a16="http://schemas.microsoft.com/office/drawing/2014/main" id="{254CF2DE-8A54-4530-9CD9-7A2843379A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6607" y="3994011"/>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Gráficos vectoriales gratis de Comida rápida">
            <a:extLst>
              <a:ext uri="{FF2B5EF4-FFF2-40B4-BE49-F238E27FC236}">
                <a16:creationId xmlns:a16="http://schemas.microsoft.com/office/drawing/2014/main" id="{077D7738-CDE7-4119-91CC-DAFEB22CE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960870">
            <a:off x="8976887" y="4461486"/>
            <a:ext cx="378308" cy="75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500"/>
                                        <p:tgtEl>
                                          <p:spTgt spid="1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
                                        </p:tgtEl>
                                        <p:attrNameLst>
                                          <p:attrName>style.visibility</p:attrName>
                                        </p:attrNameLst>
                                      </p:cBhvr>
                                      <p:to>
                                        <p:strVal val="visible"/>
                                      </p:to>
                                    </p:set>
                                    <p:animEffect transition="in" filter="fade">
                                      <p:cBhvr>
                                        <p:cTn id="25" dur="500"/>
                                        <p:tgtEl>
                                          <p:spTgt spid="1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4"/>
                                        </p:tgtEl>
                                        <p:attrNameLst>
                                          <p:attrName>style.visibility</p:attrName>
                                        </p:attrNameLst>
                                      </p:cBhvr>
                                      <p:to>
                                        <p:strVal val="visible"/>
                                      </p:to>
                                    </p:set>
                                    <p:animEffect transition="in" filter="fade">
                                      <p:cBhvr>
                                        <p:cTn id="30" dur="500"/>
                                        <p:tgtEl>
                                          <p:spTgt spid="1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fade">
                                      <p:cBhvr>
                                        <p:cTn id="35" dur="500"/>
                                        <p:tgtEl>
                                          <p:spTgt spid="1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fade">
                                      <p:cBhvr>
                                        <p:cTn id="45" dur="500"/>
                                        <p:tgtEl>
                                          <p:spTgt spid="1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fade">
                                      <p:cBhvr>
                                        <p:cTn id="50" dur="500"/>
                                        <p:tgtEl>
                                          <p:spTgt spid="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9"/>
                                        </p:tgtEl>
                                        <p:attrNameLst>
                                          <p:attrName>style.visibility</p:attrName>
                                        </p:attrNameLst>
                                      </p:cBhvr>
                                      <p:to>
                                        <p:strVal val="visible"/>
                                      </p:to>
                                    </p:set>
                                    <p:animEffect transition="in" filter="fade">
                                      <p:cBhvr>
                                        <p:cTn id="55" dur="500"/>
                                        <p:tgtEl>
                                          <p:spTgt spid="15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0"/>
                                        </p:tgtEl>
                                        <p:attrNameLst>
                                          <p:attrName>style.visibility</p:attrName>
                                        </p:attrNameLst>
                                      </p:cBhvr>
                                      <p:to>
                                        <p:strVal val="visible"/>
                                      </p:to>
                                    </p:set>
                                    <p:animEffect transition="in" filter="fade">
                                      <p:cBhvr>
                                        <p:cTn id="60" dur="500"/>
                                        <p:tgtEl>
                                          <p:spTgt spid="1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fade">
                                      <p:cBhvr>
                                        <p:cTn id="65" dur="500"/>
                                        <p:tgtEl>
                                          <p:spTgt spid="16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2"/>
                                        </p:tgtEl>
                                        <p:attrNameLst>
                                          <p:attrName>style.visibility</p:attrName>
                                        </p:attrNameLst>
                                      </p:cBhvr>
                                      <p:to>
                                        <p:strVal val="visible"/>
                                      </p:to>
                                    </p:set>
                                    <p:animEffect transition="in" filter="fade">
                                      <p:cBhvr>
                                        <p:cTn id="70" dur="500"/>
                                        <p:tgtEl>
                                          <p:spTgt spid="1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3"/>
                                        </p:tgtEl>
                                        <p:attrNameLst>
                                          <p:attrName>style.visibility</p:attrName>
                                        </p:attrNameLst>
                                      </p:cBhvr>
                                      <p:to>
                                        <p:strVal val="visible"/>
                                      </p:to>
                                    </p:set>
                                    <p:animEffect transition="in" filter="fade">
                                      <p:cBhvr>
                                        <p:cTn id="75" dur="500"/>
                                        <p:tgtEl>
                                          <p:spTgt spid="16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4"/>
                                        </p:tgtEl>
                                        <p:attrNameLst>
                                          <p:attrName>style.visibility</p:attrName>
                                        </p:attrNameLst>
                                      </p:cBhvr>
                                      <p:to>
                                        <p:strVal val="visible"/>
                                      </p:to>
                                    </p:set>
                                    <p:animEffect transition="in" filter="fade">
                                      <p:cBhvr>
                                        <p:cTn id="80" dur="500"/>
                                        <p:tgtEl>
                                          <p:spTgt spid="16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5"/>
                                        </p:tgtEl>
                                        <p:attrNameLst>
                                          <p:attrName>style.visibility</p:attrName>
                                        </p:attrNameLst>
                                      </p:cBhvr>
                                      <p:to>
                                        <p:strVal val="visible"/>
                                      </p:to>
                                    </p:set>
                                    <p:animEffect transition="in" filter="fade">
                                      <p:cBhvr>
                                        <p:cTn id="85" dur="500"/>
                                        <p:tgtEl>
                                          <p:spTgt spid="16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6"/>
                                        </p:tgtEl>
                                        <p:attrNameLst>
                                          <p:attrName>style.visibility</p:attrName>
                                        </p:attrNameLst>
                                      </p:cBhvr>
                                      <p:to>
                                        <p:strVal val="visible"/>
                                      </p:to>
                                    </p:set>
                                    <p:animEffect transition="in" filter="fade">
                                      <p:cBhvr>
                                        <p:cTn id="90" dur="500"/>
                                        <p:tgtEl>
                                          <p:spTgt spid="1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8"/>
                                        </p:tgtEl>
                                        <p:attrNameLst>
                                          <p:attrName>style.visibility</p:attrName>
                                        </p:attrNameLst>
                                      </p:cBhvr>
                                      <p:to>
                                        <p:strVal val="visible"/>
                                      </p:to>
                                    </p:set>
                                    <p:animEffect transition="in" filter="fade">
                                      <p:cBhvr>
                                        <p:cTn id="95" dur="500"/>
                                        <p:tgtEl>
                                          <p:spTgt spid="16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fade">
                                      <p:cBhvr>
                                        <p:cTn id="100" dur="500"/>
                                        <p:tgtEl>
                                          <p:spTgt spid="16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fade">
                                      <p:cBhvr>
                                        <p:cTn id="105" dur="500"/>
                                        <p:tgtEl>
                                          <p:spTgt spid="17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71"/>
                                        </p:tgtEl>
                                        <p:attrNameLst>
                                          <p:attrName>style.visibility</p:attrName>
                                        </p:attrNameLst>
                                      </p:cBhvr>
                                      <p:to>
                                        <p:strVal val="visible"/>
                                      </p:to>
                                    </p:set>
                                    <p:animEffect transition="in" filter="fade">
                                      <p:cBhvr>
                                        <p:cTn id="1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4"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8" grpId="0"/>
      <p:bldP spid="169" grpId="0"/>
      <p:bldP spid="170" grpId="0"/>
      <p:bldP spid="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sp>
        <p:nvSpPr>
          <p:cNvPr id="86" name="Speech Bubble: Rectangle with Corners Rounded 85">
            <a:extLst>
              <a:ext uri="{FF2B5EF4-FFF2-40B4-BE49-F238E27FC236}">
                <a16:creationId xmlns:a16="http://schemas.microsoft.com/office/drawing/2014/main" id="{A69DF83F-0137-4765-8162-008900F864DF}"/>
              </a:ext>
            </a:extLst>
          </p:cNvPr>
          <p:cNvSpPr/>
          <p:nvPr/>
        </p:nvSpPr>
        <p:spPr>
          <a:xfrm>
            <a:off x="4205812" y="63222"/>
            <a:ext cx="57292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id="{FD1EAD7A-182B-46B5-8732-8965188CBC9B}"/>
              </a:ext>
            </a:extLst>
          </p:cNvPr>
          <p:cNvSpPr txBox="1"/>
          <p:nvPr/>
        </p:nvSpPr>
        <p:spPr>
          <a:xfrm>
            <a:off x="4270577" y="107466"/>
            <a:ext cx="566450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numéros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le mot.</a:t>
            </a:r>
          </a:p>
        </p:txBody>
      </p:sp>
      <p:pic>
        <p:nvPicPr>
          <p:cNvPr id="94" name="Graphic 93" descr="Teacher">
            <a:extLst>
              <a:ext uri="{FF2B5EF4-FFF2-40B4-BE49-F238E27FC236}">
                <a16:creationId xmlns:a16="http://schemas.microsoft.com/office/drawing/2014/main" id="{C4D712D8-5DDF-490A-A305-BBC41D2232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456" y="28112"/>
            <a:ext cx="914400" cy="914400"/>
          </a:xfrm>
          <a:prstGeom prst="rect">
            <a:avLst/>
          </a:prstGeom>
        </p:spPr>
      </p:pic>
      <p:sp>
        <p:nvSpPr>
          <p:cNvPr id="95" name="Title 2">
            <a:extLst>
              <a:ext uri="{FF2B5EF4-FFF2-40B4-BE49-F238E27FC236}">
                <a16:creationId xmlns:a16="http://schemas.microsoft.com/office/drawing/2014/main" id="{675DFB89-ADAD-40D1-98BA-4BE1CE592105}"/>
              </a:ext>
            </a:extLst>
          </p:cNvPr>
          <p:cNvSpPr txBox="1">
            <a:spLocks/>
          </p:cNvSpPr>
          <p:nvPr/>
        </p:nvSpPr>
        <p:spPr>
          <a:xfrm>
            <a:off x="11151774" y="1135676"/>
            <a:ext cx="953857" cy="374973"/>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96" name="Picture 95" descr="Icon&#10;&#10;Description automatically generated">
            <a:extLst>
              <a:ext uri="{FF2B5EF4-FFF2-40B4-BE49-F238E27FC236}">
                <a16:creationId xmlns:a16="http://schemas.microsoft.com/office/drawing/2014/main" id="{B42B3EF5-50EE-4078-8628-B06C2BBA1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
        <p:nvSpPr>
          <p:cNvPr id="97" name="TextBox 96">
            <a:extLst>
              <a:ext uri="{FF2B5EF4-FFF2-40B4-BE49-F238E27FC236}">
                <a16:creationId xmlns:a16="http://schemas.microsoft.com/office/drawing/2014/main" id="{3624772F-4C2D-4819-890C-55AC6E55B7D9}"/>
              </a:ext>
            </a:extLst>
          </p:cNvPr>
          <p:cNvSpPr txBox="1"/>
          <p:nvPr/>
        </p:nvSpPr>
        <p:spPr>
          <a:xfrm>
            <a:off x="2334069" y="1354564"/>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98" name="TextBox 97">
            <a:extLst>
              <a:ext uri="{FF2B5EF4-FFF2-40B4-BE49-F238E27FC236}">
                <a16:creationId xmlns:a16="http://schemas.microsoft.com/office/drawing/2014/main" id="{68B66088-5BB4-406B-B821-76DD92B1A2B8}"/>
              </a:ext>
            </a:extLst>
          </p:cNvPr>
          <p:cNvSpPr txBox="1"/>
          <p:nvPr/>
        </p:nvSpPr>
        <p:spPr>
          <a:xfrm>
            <a:off x="4979516" y="1342106"/>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99" name="TextBox 98">
            <a:extLst>
              <a:ext uri="{FF2B5EF4-FFF2-40B4-BE49-F238E27FC236}">
                <a16:creationId xmlns:a16="http://schemas.microsoft.com/office/drawing/2014/main" id="{21AE9FB7-A8AB-4E1E-AAB6-9794A1944469}"/>
              </a:ext>
            </a:extLst>
          </p:cNvPr>
          <p:cNvSpPr txBox="1"/>
          <p:nvPr/>
        </p:nvSpPr>
        <p:spPr>
          <a:xfrm>
            <a:off x="1934926" y="2682061"/>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0" name="TextBox 99">
            <a:extLst>
              <a:ext uri="{FF2B5EF4-FFF2-40B4-BE49-F238E27FC236}">
                <a16:creationId xmlns:a16="http://schemas.microsoft.com/office/drawing/2014/main" id="{7F90D542-322F-4C6C-9116-A4B7D0F4CC4C}"/>
              </a:ext>
            </a:extLst>
          </p:cNvPr>
          <p:cNvSpPr txBox="1"/>
          <p:nvPr/>
        </p:nvSpPr>
        <p:spPr>
          <a:xfrm>
            <a:off x="5040983" y="2675726"/>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1" name="TextBox 100">
            <a:extLst>
              <a:ext uri="{FF2B5EF4-FFF2-40B4-BE49-F238E27FC236}">
                <a16:creationId xmlns:a16="http://schemas.microsoft.com/office/drawing/2014/main" id="{74897E6F-A0DA-47FA-AB41-84E0085913D4}"/>
              </a:ext>
            </a:extLst>
          </p:cNvPr>
          <p:cNvSpPr txBox="1"/>
          <p:nvPr/>
        </p:nvSpPr>
        <p:spPr>
          <a:xfrm>
            <a:off x="3135782" y="3992702"/>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2" name="TextBox 101">
            <a:extLst>
              <a:ext uri="{FF2B5EF4-FFF2-40B4-BE49-F238E27FC236}">
                <a16:creationId xmlns:a16="http://schemas.microsoft.com/office/drawing/2014/main" id="{F11AE090-3A1C-4B1A-A404-61DB863F9758}"/>
              </a:ext>
            </a:extLst>
          </p:cNvPr>
          <p:cNvSpPr txBox="1"/>
          <p:nvPr/>
        </p:nvSpPr>
        <p:spPr>
          <a:xfrm>
            <a:off x="4690885" y="3971077"/>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3" name="TextBox 102">
            <a:extLst>
              <a:ext uri="{FF2B5EF4-FFF2-40B4-BE49-F238E27FC236}">
                <a16:creationId xmlns:a16="http://schemas.microsoft.com/office/drawing/2014/main" id="{A0B73D2F-F3F2-4B73-A84C-5858C3DE5E3B}"/>
              </a:ext>
            </a:extLst>
          </p:cNvPr>
          <p:cNvSpPr txBox="1"/>
          <p:nvPr/>
        </p:nvSpPr>
        <p:spPr>
          <a:xfrm>
            <a:off x="3764918" y="5202754"/>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4" name="TextBox 103">
            <a:extLst>
              <a:ext uri="{FF2B5EF4-FFF2-40B4-BE49-F238E27FC236}">
                <a16:creationId xmlns:a16="http://schemas.microsoft.com/office/drawing/2014/main" id="{8A4E883B-3103-47AE-9374-2D8F3AEA04D8}"/>
              </a:ext>
            </a:extLst>
          </p:cNvPr>
          <p:cNvSpPr txBox="1"/>
          <p:nvPr/>
        </p:nvSpPr>
        <p:spPr>
          <a:xfrm>
            <a:off x="5246235" y="5163945"/>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05" name="TextBox 104">
            <a:extLst>
              <a:ext uri="{FF2B5EF4-FFF2-40B4-BE49-F238E27FC236}">
                <a16:creationId xmlns:a16="http://schemas.microsoft.com/office/drawing/2014/main" id="{7F19749E-CDC8-4F37-B33E-CC685419715E}"/>
              </a:ext>
            </a:extLst>
          </p:cNvPr>
          <p:cNvSpPr txBox="1"/>
          <p:nvPr/>
        </p:nvSpPr>
        <p:spPr>
          <a:xfrm>
            <a:off x="5448548" y="1307965"/>
            <a:ext cx="395492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quatre madeleines</a:t>
            </a:r>
          </a:p>
        </p:txBody>
      </p:sp>
      <p:sp>
        <p:nvSpPr>
          <p:cNvPr id="107" name="TextBox 106">
            <a:extLst>
              <a:ext uri="{FF2B5EF4-FFF2-40B4-BE49-F238E27FC236}">
                <a16:creationId xmlns:a16="http://schemas.microsoft.com/office/drawing/2014/main" id="{B304FFBC-BFD9-4B64-81D7-774D1419F262}"/>
              </a:ext>
            </a:extLst>
          </p:cNvPr>
          <p:cNvSpPr txBox="1"/>
          <p:nvPr/>
        </p:nvSpPr>
        <p:spPr>
          <a:xfrm>
            <a:off x="5472170" y="2646580"/>
            <a:ext cx="2664512"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huit</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sucettes</a:t>
            </a:r>
            <a:endParaRPr lang="en-GB" sz="3200" dirty="0">
              <a:solidFill>
                <a:srgbClr val="002060"/>
              </a:solidFill>
              <a:latin typeface="Century Gothic" panose="020B0502020202020204" pitchFamily="34" charset="0"/>
            </a:endParaRPr>
          </a:p>
        </p:txBody>
      </p:sp>
      <p:sp>
        <p:nvSpPr>
          <p:cNvPr id="109" name="TextBox 108">
            <a:extLst>
              <a:ext uri="{FF2B5EF4-FFF2-40B4-BE49-F238E27FC236}">
                <a16:creationId xmlns:a16="http://schemas.microsoft.com/office/drawing/2014/main" id="{838B1AD3-71C9-4775-B9B2-1ED918928986}"/>
              </a:ext>
            </a:extLst>
          </p:cNvPr>
          <p:cNvSpPr txBox="1"/>
          <p:nvPr/>
        </p:nvSpPr>
        <p:spPr>
          <a:xfrm>
            <a:off x="5085044" y="3982658"/>
            <a:ext cx="330854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sept cornichons</a:t>
            </a:r>
          </a:p>
        </p:txBody>
      </p:sp>
      <p:sp>
        <p:nvSpPr>
          <p:cNvPr id="111" name="TextBox 110">
            <a:extLst>
              <a:ext uri="{FF2B5EF4-FFF2-40B4-BE49-F238E27FC236}">
                <a16:creationId xmlns:a16="http://schemas.microsoft.com/office/drawing/2014/main" id="{5F2E5D4F-B5E6-4847-B7C2-6F54E2567330}"/>
              </a:ext>
            </a:extLst>
          </p:cNvPr>
          <p:cNvSpPr txBox="1"/>
          <p:nvPr/>
        </p:nvSpPr>
        <p:spPr>
          <a:xfrm>
            <a:off x="5837237" y="5170280"/>
            <a:ext cx="4353509"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onze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saucisses</a:t>
            </a:r>
            <a:endParaRPr lang="en-GB" sz="3200" dirty="0">
              <a:solidFill>
                <a:srgbClr val="002060"/>
              </a:solidFill>
              <a:latin typeface="Century Gothic" panose="020B0502020202020204" pitchFamily="34" charset="0"/>
            </a:endParaRPr>
          </a:p>
        </p:txBody>
      </p:sp>
      <p:sp>
        <p:nvSpPr>
          <p:cNvPr id="113" name="TextBox 112">
            <a:extLst>
              <a:ext uri="{FF2B5EF4-FFF2-40B4-BE49-F238E27FC236}">
                <a16:creationId xmlns:a16="http://schemas.microsoft.com/office/drawing/2014/main" id="{FD65815B-59F4-4888-B42A-0B60AD7AFCD7}"/>
              </a:ext>
            </a:extLst>
          </p:cNvPr>
          <p:cNvSpPr txBox="1"/>
          <p:nvPr/>
        </p:nvSpPr>
        <p:spPr>
          <a:xfrm>
            <a:off x="2965608" y="6122243"/>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14" name="TextBox 113">
            <a:extLst>
              <a:ext uri="{FF2B5EF4-FFF2-40B4-BE49-F238E27FC236}">
                <a16:creationId xmlns:a16="http://schemas.microsoft.com/office/drawing/2014/main" id="{F0C7DBB1-0694-4156-B4A4-D604B057A21E}"/>
              </a:ext>
            </a:extLst>
          </p:cNvPr>
          <p:cNvSpPr txBox="1"/>
          <p:nvPr/>
        </p:nvSpPr>
        <p:spPr>
          <a:xfrm>
            <a:off x="5718538" y="6115908"/>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
        <p:nvSpPr>
          <p:cNvPr id="115" name="TextBox 114">
            <a:extLst>
              <a:ext uri="{FF2B5EF4-FFF2-40B4-BE49-F238E27FC236}">
                <a16:creationId xmlns:a16="http://schemas.microsoft.com/office/drawing/2014/main" id="{20149B7D-4676-4AF7-A1B4-172E7CD4D31E}"/>
              </a:ext>
            </a:extLst>
          </p:cNvPr>
          <p:cNvSpPr txBox="1"/>
          <p:nvPr/>
        </p:nvSpPr>
        <p:spPr>
          <a:xfrm>
            <a:off x="7537033" y="6088435"/>
            <a:ext cx="2868093"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douze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glaces</a:t>
            </a:r>
            <a:endParaRPr lang="en-GB" sz="3200" dirty="0">
              <a:solidFill>
                <a:srgbClr val="002060"/>
              </a:solidFill>
              <a:latin typeface="Century Gothic" panose="020B0502020202020204" pitchFamily="34" charset="0"/>
            </a:endParaRPr>
          </a:p>
        </p:txBody>
      </p:sp>
      <p:pic>
        <p:nvPicPr>
          <p:cNvPr id="116" name="Picture 16" descr="Gráficos vectoriales gratis de Magdalena">
            <a:extLst>
              <a:ext uri="{FF2B5EF4-FFF2-40B4-BE49-F238E27FC236}">
                <a16:creationId xmlns:a16="http://schemas.microsoft.com/office/drawing/2014/main" id="{5265BC96-FAA7-413A-A41C-CCE318777F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085" y="1110879"/>
            <a:ext cx="933563" cy="96477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Gráficos vectoriales gratis de Magdalena">
            <a:extLst>
              <a:ext uri="{FF2B5EF4-FFF2-40B4-BE49-F238E27FC236}">
                <a16:creationId xmlns:a16="http://schemas.microsoft.com/office/drawing/2014/main" id="{FB12E65A-A973-42EE-8356-433F5601B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04" y="1109104"/>
            <a:ext cx="933563" cy="96477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6" descr="Gráficos vectoriales gratis de Magdalena">
            <a:extLst>
              <a:ext uri="{FF2B5EF4-FFF2-40B4-BE49-F238E27FC236}">
                <a16:creationId xmlns:a16="http://schemas.microsoft.com/office/drawing/2014/main" id="{9E7D3543-3DE9-42C5-8FA2-510A3E1EE5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026" y="1091915"/>
            <a:ext cx="933563" cy="96477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Gráficos vectoriales gratis de Magdalena">
            <a:extLst>
              <a:ext uri="{FF2B5EF4-FFF2-40B4-BE49-F238E27FC236}">
                <a16:creationId xmlns:a16="http://schemas.microsoft.com/office/drawing/2014/main" id="{7669DBEB-1ECB-42A6-9006-1B92D66868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445" y="1090140"/>
            <a:ext cx="933563" cy="96477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4" descr="Recostarse, Chupete, Dulce, Rojo">
            <a:extLst>
              <a:ext uri="{FF2B5EF4-FFF2-40B4-BE49-F238E27FC236}">
                <a16:creationId xmlns:a16="http://schemas.microsoft.com/office/drawing/2014/main" id="{799ED753-5BD0-4B00-9328-15A2A23B2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01" y="2214334"/>
            <a:ext cx="911440" cy="105404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4" descr="Recostarse, Chupete, Dulce, Rojo">
            <a:extLst>
              <a:ext uri="{FF2B5EF4-FFF2-40B4-BE49-F238E27FC236}">
                <a16:creationId xmlns:a16="http://schemas.microsoft.com/office/drawing/2014/main" id="{2ABF9F6E-6E89-4AEF-837C-8520D09CEA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055" y="2718538"/>
            <a:ext cx="413519" cy="47822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4" descr="Recostarse, Chupete, Dulce, Rojo">
            <a:extLst>
              <a:ext uri="{FF2B5EF4-FFF2-40B4-BE49-F238E27FC236}">
                <a16:creationId xmlns:a16="http://schemas.microsoft.com/office/drawing/2014/main" id="{11F6A97F-A333-470D-8047-B86B90432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068" y="2463108"/>
            <a:ext cx="736040" cy="85120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Recostarse, Chupete, Dulce, Rojo">
            <a:extLst>
              <a:ext uri="{FF2B5EF4-FFF2-40B4-BE49-F238E27FC236}">
                <a16:creationId xmlns:a16="http://schemas.microsoft.com/office/drawing/2014/main" id="{FB9EC7CE-D0E5-4C38-868B-A5652DC58E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9818" y="2555903"/>
            <a:ext cx="736040" cy="85120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Recostarse, Chupete, Dulce, Rojo">
            <a:extLst>
              <a:ext uri="{FF2B5EF4-FFF2-40B4-BE49-F238E27FC236}">
                <a16:creationId xmlns:a16="http://schemas.microsoft.com/office/drawing/2014/main" id="{FD0ED6DE-7032-410E-BDBA-6E7BE5A16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568" y="2587515"/>
            <a:ext cx="736040" cy="851203"/>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Recostarse, Chupete, Dulce, Rojo">
            <a:extLst>
              <a:ext uri="{FF2B5EF4-FFF2-40B4-BE49-F238E27FC236}">
                <a16:creationId xmlns:a16="http://schemas.microsoft.com/office/drawing/2014/main" id="{13403156-DC7B-4955-BD61-C907739E83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5749" y="2585700"/>
            <a:ext cx="736040" cy="85120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4" descr="Recostarse, Chupete, Dulce, Rojo">
            <a:extLst>
              <a:ext uri="{FF2B5EF4-FFF2-40B4-BE49-F238E27FC236}">
                <a16:creationId xmlns:a16="http://schemas.microsoft.com/office/drawing/2014/main" id="{E6FCE1DD-8AD4-4B91-91C2-DAA0700A3A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8455" y="2613547"/>
            <a:ext cx="736040" cy="85120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4" descr="Recostarse, Chupete, Dulce, Rojo">
            <a:extLst>
              <a:ext uri="{FF2B5EF4-FFF2-40B4-BE49-F238E27FC236}">
                <a16:creationId xmlns:a16="http://schemas.microsoft.com/office/drawing/2014/main" id="{17E7D3B3-C602-46CE-AD01-D8E899C97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075" y="2743915"/>
            <a:ext cx="413519" cy="47822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Gráficos vectoriales gratis de Pepinillo">
            <a:extLst>
              <a:ext uri="{FF2B5EF4-FFF2-40B4-BE49-F238E27FC236}">
                <a16:creationId xmlns:a16="http://schemas.microsoft.com/office/drawing/2014/main" id="{5432DC31-E17D-4A6E-8F5A-37EC208C6E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938" y="3510020"/>
            <a:ext cx="558708" cy="111741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Gráficos vectoriales gratis de Pepinillo">
            <a:extLst>
              <a:ext uri="{FF2B5EF4-FFF2-40B4-BE49-F238E27FC236}">
                <a16:creationId xmlns:a16="http://schemas.microsoft.com/office/drawing/2014/main" id="{2756D8FB-EDB4-407D-B013-16550CCD28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70" y="3804983"/>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Gráficos vectoriales gratis de Pepinillo">
            <a:extLst>
              <a:ext uri="{FF2B5EF4-FFF2-40B4-BE49-F238E27FC236}">
                <a16:creationId xmlns:a16="http://schemas.microsoft.com/office/drawing/2014/main" id="{649D8E22-CCC8-43DF-9E4B-168552435A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787" y="3815690"/>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Gráficos vectoriales gratis de Pepinillo">
            <a:extLst>
              <a:ext uri="{FF2B5EF4-FFF2-40B4-BE49-F238E27FC236}">
                <a16:creationId xmlns:a16="http://schemas.microsoft.com/office/drawing/2014/main" id="{C3A6ECF8-F3F1-4F10-AE9A-B5F0B64476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121" y="3826802"/>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Gráficos vectoriales gratis de Pepinillo">
            <a:extLst>
              <a:ext uri="{FF2B5EF4-FFF2-40B4-BE49-F238E27FC236}">
                <a16:creationId xmlns:a16="http://schemas.microsoft.com/office/drawing/2014/main" id="{221AB51A-AD5F-4BAB-8CF3-D26897595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0615" y="3840997"/>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Gráficos vectoriales gratis de Pepinillo">
            <a:extLst>
              <a:ext uri="{FF2B5EF4-FFF2-40B4-BE49-F238E27FC236}">
                <a16:creationId xmlns:a16="http://schemas.microsoft.com/office/drawing/2014/main" id="{A7C2BEA9-DA79-444A-B96A-77E39F28C7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7529" y="3855192"/>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Gráficos vectoriales gratis de Pepinillo">
            <a:extLst>
              <a:ext uri="{FF2B5EF4-FFF2-40B4-BE49-F238E27FC236}">
                <a16:creationId xmlns:a16="http://schemas.microsoft.com/office/drawing/2014/main" id="{7035E8AF-587A-436A-B3BC-5C0510CE72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4216" y="3836794"/>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Gráficos vectoriales gratis de Pepinillo">
            <a:extLst>
              <a:ext uri="{FF2B5EF4-FFF2-40B4-BE49-F238E27FC236}">
                <a16:creationId xmlns:a16="http://schemas.microsoft.com/office/drawing/2014/main" id="{CAD772B2-9ECE-4436-8104-F37205B55C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3115" y="3836794"/>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Gráficos vectoriales gratis de Pepinillo">
            <a:extLst>
              <a:ext uri="{FF2B5EF4-FFF2-40B4-BE49-F238E27FC236}">
                <a16:creationId xmlns:a16="http://schemas.microsoft.com/office/drawing/2014/main" id="{3B1AE99B-3E9C-4DA3-90F5-4B7521AC8C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2899" y="3853286"/>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Gráficos vectoriales gratis de Pepinillo">
            <a:extLst>
              <a:ext uri="{FF2B5EF4-FFF2-40B4-BE49-F238E27FC236}">
                <a16:creationId xmlns:a16="http://schemas.microsoft.com/office/drawing/2014/main" id="{C6BE51BA-76A2-46D6-A931-B918CB32FD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1798" y="3853286"/>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Gráficos vectoriales gratis de Pepinillo">
            <a:extLst>
              <a:ext uri="{FF2B5EF4-FFF2-40B4-BE49-F238E27FC236}">
                <a16:creationId xmlns:a16="http://schemas.microsoft.com/office/drawing/2014/main" id="{C45EF464-D4C9-46CF-BE25-84AB400A27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6718" y="3896884"/>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Gráficos vectoriales gratis de Pepinillo">
            <a:extLst>
              <a:ext uri="{FF2B5EF4-FFF2-40B4-BE49-F238E27FC236}">
                <a16:creationId xmlns:a16="http://schemas.microsoft.com/office/drawing/2014/main" id="{330FD85E-9D93-4E2E-BD43-C51EC141E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405" y="3878486"/>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Gráficos vectoriales gratis de Pepinillo">
            <a:extLst>
              <a:ext uri="{FF2B5EF4-FFF2-40B4-BE49-F238E27FC236}">
                <a16:creationId xmlns:a16="http://schemas.microsoft.com/office/drawing/2014/main" id="{ECCB32A7-A2D8-42A7-9256-12B184AC5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2304" y="3878486"/>
            <a:ext cx="359798" cy="71959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8" descr="Gráficos vectoriales gratis de Embutido">
            <a:extLst>
              <a:ext uri="{FF2B5EF4-FFF2-40B4-BE49-F238E27FC236}">
                <a16:creationId xmlns:a16="http://schemas.microsoft.com/office/drawing/2014/main" id="{9B911C4A-5E8B-4A40-9E89-B76F2B93F1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282" y="5296961"/>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8" descr="Gráficos vectoriales gratis de Embutido">
            <a:extLst>
              <a:ext uri="{FF2B5EF4-FFF2-40B4-BE49-F238E27FC236}">
                <a16:creationId xmlns:a16="http://schemas.microsoft.com/office/drawing/2014/main" id="{C5049DEC-0B57-4068-A401-367C4CBB13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999653">
            <a:off x="451159" y="5061495"/>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8" descr="Gráficos vectoriales gratis de Embutido">
            <a:extLst>
              <a:ext uri="{FF2B5EF4-FFF2-40B4-BE49-F238E27FC236}">
                <a16:creationId xmlns:a16="http://schemas.microsoft.com/office/drawing/2014/main" id="{55AE002A-98C8-4C49-957D-00186080E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883" y="5341814"/>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8" descr="Gráficos vectoriales gratis de Embutido">
            <a:extLst>
              <a:ext uri="{FF2B5EF4-FFF2-40B4-BE49-F238E27FC236}">
                <a16:creationId xmlns:a16="http://schemas.microsoft.com/office/drawing/2014/main" id="{C9F63485-D9C5-46B2-A04C-210C78C05A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999653">
            <a:off x="1515760" y="5106348"/>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8" descr="Gráficos vectoriales gratis de Embutido">
            <a:extLst>
              <a:ext uri="{FF2B5EF4-FFF2-40B4-BE49-F238E27FC236}">
                <a16:creationId xmlns:a16="http://schemas.microsoft.com/office/drawing/2014/main" id="{20CD01A9-7AB9-4F17-ADC6-EBCF0D6503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2133828" y="5186509"/>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8" descr="Gráficos vectoriales gratis de Embutido">
            <a:extLst>
              <a:ext uri="{FF2B5EF4-FFF2-40B4-BE49-F238E27FC236}">
                <a16:creationId xmlns:a16="http://schemas.microsoft.com/office/drawing/2014/main" id="{CBEBE44A-DF64-4ECA-AD3E-004C6D4A87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2440876" y="5156018"/>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8" descr="Gráficos vectoriales gratis de Embutido">
            <a:extLst>
              <a:ext uri="{FF2B5EF4-FFF2-40B4-BE49-F238E27FC236}">
                <a16:creationId xmlns:a16="http://schemas.microsoft.com/office/drawing/2014/main" id="{0F59B915-0A8A-430D-9B91-E25F75F7A2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2769895" y="5199119"/>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8" descr="Gráficos vectoriales gratis de Embutido">
            <a:extLst>
              <a:ext uri="{FF2B5EF4-FFF2-40B4-BE49-F238E27FC236}">
                <a16:creationId xmlns:a16="http://schemas.microsoft.com/office/drawing/2014/main" id="{99B45BAB-161B-40D3-BF8C-68D6FAD1A2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3076943" y="5168628"/>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18" descr="Gráficos vectoriales gratis de Embutido">
            <a:extLst>
              <a:ext uri="{FF2B5EF4-FFF2-40B4-BE49-F238E27FC236}">
                <a16:creationId xmlns:a16="http://schemas.microsoft.com/office/drawing/2014/main" id="{CD89AB6A-91EC-4B2D-AD11-999A0930D7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3975854" y="5182468"/>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8" descr="Gráficos vectoriales gratis de Embutido">
            <a:extLst>
              <a:ext uri="{FF2B5EF4-FFF2-40B4-BE49-F238E27FC236}">
                <a16:creationId xmlns:a16="http://schemas.microsoft.com/office/drawing/2014/main" id="{654CC9FC-2C1C-43EA-9B37-43FDBE7E80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4282902" y="5151977"/>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18" descr="Gráficos vectoriales gratis de Embutido">
            <a:extLst>
              <a:ext uri="{FF2B5EF4-FFF2-40B4-BE49-F238E27FC236}">
                <a16:creationId xmlns:a16="http://schemas.microsoft.com/office/drawing/2014/main" id="{7CDCBA1F-7654-4346-87CF-A528472707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015185">
            <a:off x="4593329" y="5180586"/>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Gráficos vectoriales gratis de Comida rápida">
            <a:extLst>
              <a:ext uri="{FF2B5EF4-FFF2-40B4-BE49-F238E27FC236}">
                <a16:creationId xmlns:a16="http://schemas.microsoft.com/office/drawing/2014/main" id="{7B401248-24D7-455A-9068-E2F9E5C716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60870">
            <a:off x="667138" y="6033642"/>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Gráficos vectoriales gratis de Comida rápida">
            <a:extLst>
              <a:ext uri="{FF2B5EF4-FFF2-40B4-BE49-F238E27FC236}">
                <a16:creationId xmlns:a16="http://schemas.microsoft.com/office/drawing/2014/main" id="{C98F3BE9-B094-4B01-95B4-BB944EB8A7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60870">
            <a:off x="1131250" y="5982275"/>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Gráficos vectoriales gratis de Comida rápida">
            <a:extLst>
              <a:ext uri="{FF2B5EF4-FFF2-40B4-BE49-F238E27FC236}">
                <a16:creationId xmlns:a16="http://schemas.microsoft.com/office/drawing/2014/main" id="{3E6AD29B-09A4-4CBB-BD0D-208B82FBC4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2482" y="5927374"/>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Gráficos vectoriales gratis de Comida rápida">
            <a:extLst>
              <a:ext uri="{FF2B5EF4-FFF2-40B4-BE49-F238E27FC236}">
                <a16:creationId xmlns:a16="http://schemas.microsoft.com/office/drawing/2014/main" id="{8D90811A-46D7-4927-8AB4-B05B3E5B2F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121" y="5927374"/>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Gráficos vectoriales gratis de Comida rápida">
            <a:extLst>
              <a:ext uri="{FF2B5EF4-FFF2-40B4-BE49-F238E27FC236}">
                <a16:creationId xmlns:a16="http://schemas.microsoft.com/office/drawing/2014/main" id="{AF367A3E-E541-4292-8EDE-5CF1F36F43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9760" y="5896883"/>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Gráficos vectoriales gratis de Comida rápida">
            <a:extLst>
              <a:ext uri="{FF2B5EF4-FFF2-40B4-BE49-F238E27FC236}">
                <a16:creationId xmlns:a16="http://schemas.microsoft.com/office/drawing/2014/main" id="{C8E89C15-A6AE-4F93-8737-247F2E185D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60870">
            <a:off x="3727708" y="6078085"/>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Gráficos vectoriales gratis de Comida rápida">
            <a:extLst>
              <a:ext uri="{FF2B5EF4-FFF2-40B4-BE49-F238E27FC236}">
                <a16:creationId xmlns:a16="http://schemas.microsoft.com/office/drawing/2014/main" id="{CB819A7A-DE11-4532-A282-F637814A82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60870">
            <a:off x="4191820" y="6026718"/>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Gráficos vectoriales gratis de Comida rápida">
            <a:extLst>
              <a:ext uri="{FF2B5EF4-FFF2-40B4-BE49-F238E27FC236}">
                <a16:creationId xmlns:a16="http://schemas.microsoft.com/office/drawing/2014/main" id="{6649C3E6-3D38-4613-B874-545F6EC7DF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052" y="5971817"/>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Gráficos vectoriales gratis de Comida rápida">
            <a:extLst>
              <a:ext uri="{FF2B5EF4-FFF2-40B4-BE49-F238E27FC236}">
                <a16:creationId xmlns:a16="http://schemas.microsoft.com/office/drawing/2014/main" id="{3DC1E841-5CEA-4B63-A861-9A3CC8288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1691" y="5971817"/>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Gráficos vectoriales gratis de Comida rápida">
            <a:extLst>
              <a:ext uri="{FF2B5EF4-FFF2-40B4-BE49-F238E27FC236}">
                <a16:creationId xmlns:a16="http://schemas.microsoft.com/office/drawing/2014/main" id="{D38EC488-2D85-4CE9-8EA2-D718BAB81F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330" y="5941326"/>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Gráficos vectoriales gratis de Comida rápida">
            <a:extLst>
              <a:ext uri="{FF2B5EF4-FFF2-40B4-BE49-F238E27FC236}">
                <a16:creationId xmlns:a16="http://schemas.microsoft.com/office/drawing/2014/main" id="{4A6EDEF6-2AD6-45BE-BBA9-766A546436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3130" y="5984750"/>
            <a:ext cx="378308" cy="75661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Gráficos vectoriales gratis de Comida rápida">
            <a:extLst>
              <a:ext uri="{FF2B5EF4-FFF2-40B4-BE49-F238E27FC236}">
                <a16:creationId xmlns:a16="http://schemas.microsoft.com/office/drawing/2014/main" id="{7E52A26B-CDB7-4E2B-91C1-E6B2736ACC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1769" y="5954259"/>
            <a:ext cx="378308" cy="7566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1" name="Table 18">
            <a:extLst>
              <a:ext uri="{FF2B5EF4-FFF2-40B4-BE49-F238E27FC236}">
                <a16:creationId xmlns:a16="http://schemas.microsoft.com/office/drawing/2014/main" id="{0830255E-00E7-41F6-9180-AF208D4753B7}"/>
              </a:ext>
            </a:extLst>
          </p:cNvPr>
          <p:cNvGraphicFramePr>
            <a:graphicFrameLocks noGrp="1"/>
          </p:cNvGraphicFramePr>
          <p:nvPr>
            <p:extLst>
              <p:ext uri="{D42A27DB-BD31-4B8C-83A1-F6EECF244321}">
                <p14:modId xmlns:p14="http://schemas.microsoft.com/office/powerpoint/2010/main" val="2671226769"/>
              </p:ext>
            </p:extLst>
          </p:nvPr>
        </p:nvGraphicFramePr>
        <p:xfrm>
          <a:off x="8594763" y="2040645"/>
          <a:ext cx="3597237" cy="3116965"/>
        </p:xfrm>
        <a:graphic>
          <a:graphicData uri="http://schemas.openxmlformats.org/drawingml/2006/table">
            <a:tbl>
              <a:tblPr firstRow="1" bandRow="1">
                <a:tableStyleId>{5940675A-B579-460E-94D1-54222C63F5DA}</a:tableStyleId>
              </a:tblPr>
              <a:tblGrid>
                <a:gridCol w="1396641">
                  <a:extLst>
                    <a:ext uri="{9D8B030D-6E8A-4147-A177-3AD203B41FA5}">
                      <a16:colId xmlns:a16="http://schemas.microsoft.com/office/drawing/2014/main" val="1481774429"/>
                    </a:ext>
                  </a:extLst>
                </a:gridCol>
                <a:gridCol w="2200596">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sp>
        <p:nvSpPr>
          <p:cNvPr id="172" name="TextBox 171">
            <a:extLst>
              <a:ext uri="{FF2B5EF4-FFF2-40B4-BE49-F238E27FC236}">
                <a16:creationId xmlns:a16="http://schemas.microsoft.com/office/drawing/2014/main" id="{C84DD5EB-FCB3-4D78-B440-540C960C7A4F}"/>
              </a:ext>
            </a:extLst>
          </p:cNvPr>
          <p:cNvSpPr txBox="1"/>
          <p:nvPr/>
        </p:nvSpPr>
        <p:spPr>
          <a:xfrm>
            <a:off x="9921827" y="2116510"/>
            <a:ext cx="207781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madeleine</a:t>
            </a:r>
          </a:p>
        </p:txBody>
      </p:sp>
      <p:sp>
        <p:nvSpPr>
          <p:cNvPr id="173" name="TextBox 172">
            <a:extLst>
              <a:ext uri="{FF2B5EF4-FFF2-40B4-BE49-F238E27FC236}">
                <a16:creationId xmlns:a16="http://schemas.microsoft.com/office/drawing/2014/main" id="{12258506-20BD-40DF-9969-E538D03722AB}"/>
              </a:ext>
            </a:extLst>
          </p:cNvPr>
          <p:cNvSpPr txBox="1"/>
          <p:nvPr/>
        </p:nvSpPr>
        <p:spPr>
          <a:xfrm>
            <a:off x="9951973" y="2720703"/>
            <a:ext cx="195919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cornichon</a:t>
            </a:r>
          </a:p>
        </p:txBody>
      </p:sp>
      <p:sp>
        <p:nvSpPr>
          <p:cNvPr id="174" name="TextBox 173">
            <a:extLst>
              <a:ext uri="{FF2B5EF4-FFF2-40B4-BE49-F238E27FC236}">
                <a16:creationId xmlns:a16="http://schemas.microsoft.com/office/drawing/2014/main" id="{DE86B6F8-EB7E-4F0B-88AB-F0BECD3DFE1B}"/>
              </a:ext>
            </a:extLst>
          </p:cNvPr>
          <p:cNvSpPr txBox="1"/>
          <p:nvPr/>
        </p:nvSpPr>
        <p:spPr>
          <a:xfrm>
            <a:off x="9959493" y="3352343"/>
            <a:ext cx="1486304"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sucette</a:t>
            </a:r>
            <a:endParaRPr lang="en-GB" sz="2800" dirty="0">
              <a:solidFill>
                <a:srgbClr val="002060"/>
              </a:solidFill>
              <a:latin typeface="Century Gothic" panose="020B0502020202020204" pitchFamily="34" charset="0"/>
            </a:endParaRPr>
          </a:p>
        </p:txBody>
      </p:sp>
      <p:sp>
        <p:nvSpPr>
          <p:cNvPr id="175" name="TextBox 174">
            <a:extLst>
              <a:ext uri="{FF2B5EF4-FFF2-40B4-BE49-F238E27FC236}">
                <a16:creationId xmlns:a16="http://schemas.microsoft.com/office/drawing/2014/main" id="{CBA2660F-3DAC-418E-B866-82AAA428EFC4}"/>
              </a:ext>
            </a:extLst>
          </p:cNvPr>
          <p:cNvSpPr txBox="1"/>
          <p:nvPr/>
        </p:nvSpPr>
        <p:spPr>
          <a:xfrm>
            <a:off x="9966280" y="3924222"/>
            <a:ext cx="160492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saucisse</a:t>
            </a:r>
            <a:endParaRPr lang="en-GB" sz="2800" dirty="0">
              <a:solidFill>
                <a:srgbClr val="002060"/>
              </a:solidFill>
              <a:latin typeface="Century Gothic" panose="020B0502020202020204" pitchFamily="34" charset="0"/>
            </a:endParaRPr>
          </a:p>
        </p:txBody>
      </p:sp>
      <p:sp>
        <p:nvSpPr>
          <p:cNvPr id="176" name="TextBox 175">
            <a:extLst>
              <a:ext uri="{FF2B5EF4-FFF2-40B4-BE49-F238E27FC236}">
                <a16:creationId xmlns:a16="http://schemas.microsoft.com/office/drawing/2014/main" id="{ADFC4634-9544-4256-B3FA-B8B7A09B3137}"/>
              </a:ext>
            </a:extLst>
          </p:cNvPr>
          <p:cNvSpPr txBox="1"/>
          <p:nvPr/>
        </p:nvSpPr>
        <p:spPr>
          <a:xfrm>
            <a:off x="9959493" y="4566098"/>
            <a:ext cx="121058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glace</a:t>
            </a:r>
          </a:p>
        </p:txBody>
      </p:sp>
      <p:pic>
        <p:nvPicPr>
          <p:cNvPr id="177" name="Picture 16" descr="Gráficos vectoriales gratis de Magdalena">
            <a:extLst>
              <a:ext uri="{FF2B5EF4-FFF2-40B4-BE49-F238E27FC236}">
                <a16:creationId xmlns:a16="http://schemas.microsoft.com/office/drawing/2014/main" id="{4D423868-4EAD-451B-829A-3E8C01B51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7411" y="2110076"/>
            <a:ext cx="578190" cy="597522"/>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4" descr="Recostarse, Chupete, Dulce, Rojo">
            <a:extLst>
              <a:ext uri="{FF2B5EF4-FFF2-40B4-BE49-F238E27FC236}">
                <a16:creationId xmlns:a16="http://schemas.microsoft.com/office/drawing/2014/main" id="{01246236-F362-4E71-8DA1-CDEEA1A9B6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5197" y="3398775"/>
            <a:ext cx="360432" cy="41682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Gráficos vectoriales gratis de Pepinillo">
            <a:extLst>
              <a:ext uri="{FF2B5EF4-FFF2-40B4-BE49-F238E27FC236}">
                <a16:creationId xmlns:a16="http://schemas.microsoft.com/office/drawing/2014/main" id="{518BA24D-767F-46C4-9915-24B0C122E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476916">
            <a:off x="9105695" y="2698541"/>
            <a:ext cx="267245" cy="534489"/>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8" descr="Gráficos vectoriales gratis de Embutido">
            <a:extLst>
              <a:ext uri="{FF2B5EF4-FFF2-40B4-BE49-F238E27FC236}">
                <a16:creationId xmlns:a16="http://schemas.microsoft.com/office/drawing/2014/main" id="{06EC2EAB-DB99-47F2-AFDF-DA7A09CE9F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2781" y="4044408"/>
            <a:ext cx="845176" cy="422588"/>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Gráficos vectoriales gratis de Comida rápida">
            <a:extLst>
              <a:ext uri="{FF2B5EF4-FFF2-40B4-BE49-F238E27FC236}">
                <a16:creationId xmlns:a16="http://schemas.microsoft.com/office/drawing/2014/main" id="{80C5D770-ADCE-4666-A46D-FA2117EC44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60870">
            <a:off x="9083061" y="4511883"/>
            <a:ext cx="378308" cy="756614"/>
          </a:xfrm>
          <a:prstGeom prst="rect">
            <a:avLst/>
          </a:prstGeom>
          <a:noFill/>
          <a:extLst>
            <a:ext uri="{909E8E84-426E-40DD-AFC4-6F175D3DCCD1}">
              <a14:hiddenFill xmlns:a14="http://schemas.microsoft.com/office/drawing/2010/main">
                <a:solidFill>
                  <a:srgbClr val="FFFFFF"/>
                </a:solidFill>
              </a14:hiddenFill>
            </a:ext>
          </a:extLst>
        </p:spPr>
      </p:pic>
      <p:sp>
        <p:nvSpPr>
          <p:cNvPr id="182" name="TextBox 181">
            <a:extLst>
              <a:ext uri="{FF2B5EF4-FFF2-40B4-BE49-F238E27FC236}">
                <a16:creationId xmlns:a16="http://schemas.microsoft.com/office/drawing/2014/main" id="{55AA6C7F-013C-428E-AC87-6E34AAFD519F}"/>
              </a:ext>
            </a:extLst>
          </p:cNvPr>
          <p:cNvSpPr txBox="1"/>
          <p:nvPr/>
        </p:nvSpPr>
        <p:spPr>
          <a:xfrm>
            <a:off x="7027702" y="6117714"/>
            <a:ext cx="5333949" cy="646331"/>
          </a:xfrm>
          <a:prstGeom prst="rect">
            <a:avLst/>
          </a:prstGeom>
          <a:noFill/>
        </p:spPr>
        <p:txBody>
          <a:bodyPr wrap="square" rtlCol="0">
            <a:spAutoFit/>
          </a:bodyPr>
          <a:lstStyle/>
          <a:p>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5486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P spid="109" grpId="0"/>
      <p:bldP spid="111" grpId="0"/>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3: </a:t>
            </a:r>
            <a:endParaRPr lang="es-AR" sz="3200" dirty="0"/>
          </a:p>
        </p:txBody>
      </p:sp>
      <p:sp>
        <p:nvSpPr>
          <p:cNvPr id="151" name="Speech Bubble: Rectangle with Corners Rounded 150">
            <a:hlinkClick r:id="" action="ppaction://noaction">
              <a:snd r:embed="rId3" name="T3_W13F_3.1.wav"/>
            </a:hlinkClick>
            <a:extLst>
              <a:ext uri="{FF2B5EF4-FFF2-40B4-BE49-F238E27FC236}">
                <a16:creationId xmlns:a16="http://schemas.microsoft.com/office/drawing/2014/main" id="{52A05F66-6883-8097-BB94-38DAFC27B989}"/>
              </a:ext>
            </a:extLst>
          </p:cNvPr>
          <p:cNvSpPr/>
          <p:nvPr/>
        </p:nvSpPr>
        <p:spPr>
          <a:xfrm>
            <a:off x="4702791" y="141923"/>
            <a:ext cx="634952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2" name="TextBox 151">
            <a:hlinkClick r:id="" action="ppaction://noaction">
              <a:snd r:embed="rId3" name="T3_W13F_3.1.wav"/>
            </a:hlinkClick>
            <a:extLst>
              <a:ext uri="{FF2B5EF4-FFF2-40B4-BE49-F238E27FC236}">
                <a16:creationId xmlns:a16="http://schemas.microsoft.com/office/drawing/2014/main" id="{FA835716-EF56-3695-605D-616FEB429EF0}"/>
              </a:ext>
            </a:extLst>
          </p:cNvPr>
          <p:cNvSpPr txBox="1"/>
          <p:nvPr/>
        </p:nvSpPr>
        <p:spPr>
          <a:xfrm>
            <a:off x="4761483" y="158094"/>
            <a:ext cx="610568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à 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153" name="Graphic 152" descr="Teacher">
            <a:extLst>
              <a:ext uri="{FF2B5EF4-FFF2-40B4-BE49-F238E27FC236}">
                <a16:creationId xmlns:a16="http://schemas.microsoft.com/office/drawing/2014/main" id="{45FCEA25-CF07-FB39-CD3B-6DDD53068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1506" y="1471"/>
            <a:ext cx="914400" cy="914400"/>
          </a:xfrm>
          <a:prstGeom prst="rect">
            <a:avLst/>
          </a:prstGeom>
        </p:spPr>
      </p:pic>
      <p:sp>
        <p:nvSpPr>
          <p:cNvPr id="156" name="TextBox 155">
            <a:extLst>
              <a:ext uri="{FF2B5EF4-FFF2-40B4-BE49-F238E27FC236}">
                <a16:creationId xmlns:a16="http://schemas.microsoft.com/office/drawing/2014/main" id="{5B5DB245-8843-ADD3-9D97-6A42A3155272}"/>
              </a:ext>
            </a:extLst>
          </p:cNvPr>
          <p:cNvSpPr txBox="1"/>
          <p:nvPr/>
        </p:nvSpPr>
        <p:spPr>
          <a:xfrm>
            <a:off x="9962147" y="6488668"/>
            <a:ext cx="2240155" cy="369332"/>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choisit</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chooses</a:t>
            </a:r>
            <a:endPar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AC2EE0C-D022-A87F-79B3-F388F02F96A4}"/>
              </a:ext>
            </a:extLst>
          </p:cNvPr>
          <p:cNvGrpSpPr/>
          <p:nvPr/>
        </p:nvGrpSpPr>
        <p:grpSpPr>
          <a:xfrm>
            <a:off x="1181990" y="2356769"/>
            <a:ext cx="914400" cy="914400"/>
            <a:chOff x="1181990" y="2356769"/>
            <a:chExt cx="914400" cy="914400"/>
          </a:xfrm>
        </p:grpSpPr>
        <p:pic>
          <p:nvPicPr>
            <p:cNvPr id="157" name="Graphic 156" descr="User with solid fill">
              <a:extLst>
                <a:ext uri="{FF2B5EF4-FFF2-40B4-BE49-F238E27FC236}">
                  <a16:creationId xmlns:a16="http://schemas.microsoft.com/office/drawing/2014/main" id="{943F5B53-A3F7-4DBB-14CE-A8A1EDB1AB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1990" y="2356769"/>
              <a:ext cx="914400" cy="914400"/>
            </a:xfrm>
            <a:prstGeom prst="rect">
              <a:avLst/>
            </a:prstGeom>
          </p:spPr>
        </p:pic>
        <p:sp>
          <p:nvSpPr>
            <p:cNvPr id="9" name="TextBox 8">
              <a:extLst>
                <a:ext uri="{FF2B5EF4-FFF2-40B4-BE49-F238E27FC236}">
                  <a16:creationId xmlns:a16="http://schemas.microsoft.com/office/drawing/2014/main" id="{6DFCD369-F3C9-5A3F-A318-EE46572A3208}"/>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grpSp>
        <p:nvGrpSpPr>
          <p:cNvPr id="159" name="Group 158">
            <a:extLst>
              <a:ext uri="{FF2B5EF4-FFF2-40B4-BE49-F238E27FC236}">
                <a16:creationId xmlns:a16="http://schemas.microsoft.com/office/drawing/2014/main" id="{7F3154C3-BC4A-1E89-AB92-8F46F33357FD}"/>
              </a:ext>
            </a:extLst>
          </p:cNvPr>
          <p:cNvGrpSpPr/>
          <p:nvPr/>
        </p:nvGrpSpPr>
        <p:grpSpPr>
          <a:xfrm>
            <a:off x="5987230" y="2510960"/>
            <a:ext cx="914400" cy="914400"/>
            <a:chOff x="1181990" y="2356769"/>
            <a:chExt cx="914400" cy="914400"/>
          </a:xfrm>
        </p:grpSpPr>
        <p:pic>
          <p:nvPicPr>
            <p:cNvPr id="160" name="Graphic 159" descr="User with solid fill">
              <a:extLst>
                <a:ext uri="{FF2B5EF4-FFF2-40B4-BE49-F238E27FC236}">
                  <a16:creationId xmlns:a16="http://schemas.microsoft.com/office/drawing/2014/main" id="{AED05E3A-B3EA-CC49-FB45-19C557C812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1990" y="2356769"/>
              <a:ext cx="914400" cy="914400"/>
            </a:xfrm>
            <a:prstGeom prst="rect">
              <a:avLst/>
            </a:prstGeom>
          </p:spPr>
        </p:pic>
        <p:sp>
          <p:nvSpPr>
            <p:cNvPr id="161" name="TextBox 160">
              <a:extLst>
                <a:ext uri="{FF2B5EF4-FFF2-40B4-BE49-F238E27FC236}">
                  <a16:creationId xmlns:a16="http://schemas.microsoft.com/office/drawing/2014/main" id="{CADD739D-D694-69FC-8B1F-BA1C5C1AC9EF}"/>
                </a:ext>
              </a:extLst>
            </p:cNvPr>
            <p:cNvSpPr txBox="1"/>
            <p:nvPr/>
          </p:nvSpPr>
          <p:spPr>
            <a:xfrm>
              <a:off x="1449875" y="28139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sp>
        <p:nvSpPr>
          <p:cNvPr id="164" name="Speech Bubble: Oval 163">
            <a:extLst>
              <a:ext uri="{FF2B5EF4-FFF2-40B4-BE49-F238E27FC236}">
                <a16:creationId xmlns:a16="http://schemas.microsoft.com/office/drawing/2014/main" id="{55EBD392-4688-067F-3EAF-8522A5297E82}"/>
              </a:ext>
            </a:extLst>
          </p:cNvPr>
          <p:cNvSpPr/>
          <p:nvPr/>
        </p:nvSpPr>
        <p:spPr>
          <a:xfrm>
            <a:off x="6694338" y="1871215"/>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55379178-FBA2-6243-1A5C-1E733077A45D}"/>
              </a:ext>
            </a:extLst>
          </p:cNvPr>
          <p:cNvSpPr txBox="1"/>
          <p:nvPr/>
        </p:nvSpPr>
        <p:spPr>
          <a:xfrm>
            <a:off x="6800052" y="2113423"/>
            <a:ext cx="133057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nvGrpSpPr>
          <p:cNvPr id="166" name="Group 165">
            <a:extLst>
              <a:ext uri="{FF2B5EF4-FFF2-40B4-BE49-F238E27FC236}">
                <a16:creationId xmlns:a16="http://schemas.microsoft.com/office/drawing/2014/main" id="{E1B0B78C-8BF8-AAAD-A16D-86F2A82A0C45}"/>
              </a:ext>
            </a:extLst>
          </p:cNvPr>
          <p:cNvGrpSpPr/>
          <p:nvPr/>
        </p:nvGrpSpPr>
        <p:grpSpPr>
          <a:xfrm>
            <a:off x="1181990" y="2356769"/>
            <a:ext cx="914400" cy="914400"/>
            <a:chOff x="1162754" y="2360469"/>
            <a:chExt cx="914400" cy="914400"/>
          </a:xfrm>
        </p:grpSpPr>
        <p:pic>
          <p:nvPicPr>
            <p:cNvPr id="168" name="Graphic 167" descr="User with solid fill">
              <a:extLst>
                <a:ext uri="{FF2B5EF4-FFF2-40B4-BE49-F238E27FC236}">
                  <a16:creationId xmlns:a16="http://schemas.microsoft.com/office/drawing/2014/main" id="{98057D06-AA96-94D7-55BE-A0037A1D8B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2754" y="2360469"/>
              <a:ext cx="914400" cy="914400"/>
            </a:xfrm>
            <a:prstGeom prst="rect">
              <a:avLst/>
            </a:prstGeom>
          </p:spPr>
        </p:pic>
        <p:sp>
          <p:nvSpPr>
            <p:cNvPr id="169" name="TextBox 168">
              <a:extLst>
                <a:ext uri="{FF2B5EF4-FFF2-40B4-BE49-F238E27FC236}">
                  <a16:creationId xmlns:a16="http://schemas.microsoft.com/office/drawing/2014/main" id="{751A0602-AA48-A965-2FDD-591EF64FBA83}"/>
                </a:ext>
              </a:extLst>
            </p:cNvPr>
            <p:cNvSpPr txBox="1"/>
            <p:nvPr/>
          </p:nvSpPr>
          <p:spPr>
            <a:xfrm>
              <a:off x="1430639" y="28176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grpSp>
        <p:nvGrpSpPr>
          <p:cNvPr id="173" name="Group 172">
            <a:extLst>
              <a:ext uri="{FF2B5EF4-FFF2-40B4-BE49-F238E27FC236}">
                <a16:creationId xmlns:a16="http://schemas.microsoft.com/office/drawing/2014/main" id="{38C380E2-4408-FE95-3AED-2DB0397E8AB4}"/>
              </a:ext>
            </a:extLst>
          </p:cNvPr>
          <p:cNvGrpSpPr/>
          <p:nvPr/>
        </p:nvGrpSpPr>
        <p:grpSpPr>
          <a:xfrm>
            <a:off x="5987230" y="2518241"/>
            <a:ext cx="914400" cy="914400"/>
            <a:chOff x="1181990" y="2356769"/>
            <a:chExt cx="914400" cy="914400"/>
          </a:xfrm>
        </p:grpSpPr>
        <p:pic>
          <p:nvPicPr>
            <p:cNvPr id="174" name="Graphic 173" descr="User with solid fill">
              <a:extLst>
                <a:ext uri="{FF2B5EF4-FFF2-40B4-BE49-F238E27FC236}">
                  <a16:creationId xmlns:a16="http://schemas.microsoft.com/office/drawing/2014/main" id="{8BC5D547-EF4C-0E1C-1D8C-1A4636CB0D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1990" y="2356769"/>
              <a:ext cx="914400" cy="914400"/>
            </a:xfrm>
            <a:prstGeom prst="rect">
              <a:avLst/>
            </a:prstGeom>
          </p:spPr>
        </p:pic>
        <p:sp>
          <p:nvSpPr>
            <p:cNvPr id="175" name="TextBox 174">
              <a:extLst>
                <a:ext uri="{FF2B5EF4-FFF2-40B4-BE49-F238E27FC236}">
                  <a16:creationId xmlns:a16="http://schemas.microsoft.com/office/drawing/2014/main" id="{2449F8C4-ACD5-BF54-8F9A-CEE3F63607D7}"/>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sp>
        <p:nvSpPr>
          <p:cNvPr id="176" name="Speech Bubble: Oval 175">
            <a:extLst>
              <a:ext uri="{FF2B5EF4-FFF2-40B4-BE49-F238E27FC236}">
                <a16:creationId xmlns:a16="http://schemas.microsoft.com/office/drawing/2014/main" id="{3FB5E971-F0CA-94DB-A025-20AD9033EC40}"/>
              </a:ext>
            </a:extLst>
          </p:cNvPr>
          <p:cNvSpPr/>
          <p:nvPr/>
        </p:nvSpPr>
        <p:spPr>
          <a:xfrm>
            <a:off x="6694338" y="1878496"/>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7F63F183-AD38-0C38-8E28-817AB93C3A87}"/>
              </a:ext>
            </a:extLst>
          </p:cNvPr>
          <p:cNvSpPr txBox="1"/>
          <p:nvPr/>
        </p:nvSpPr>
        <p:spPr>
          <a:xfrm>
            <a:off x="5667850" y="2120529"/>
            <a:ext cx="368681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38" name="Title 2">
            <a:extLst>
              <a:ext uri="{FF2B5EF4-FFF2-40B4-BE49-F238E27FC236}">
                <a16:creationId xmlns:a16="http://schemas.microsoft.com/office/drawing/2014/main" id="{ED37509F-0B8D-4057-AEA7-0FDF75743AC2}"/>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9" name="Picture 38" descr="Icon&#10;&#10;Description automatically generated">
            <a:extLst>
              <a:ext uri="{FF2B5EF4-FFF2-40B4-BE49-F238E27FC236}">
                <a16:creationId xmlns:a16="http://schemas.microsoft.com/office/drawing/2014/main" id="{F1998512-0AF8-4C4D-A6A9-6E9E3B9960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0" name="Picture 39" descr="Icon&#10;&#10;Description automatically generated">
            <a:extLst>
              <a:ext uri="{FF2B5EF4-FFF2-40B4-BE49-F238E27FC236}">
                <a16:creationId xmlns:a16="http://schemas.microsoft.com/office/drawing/2014/main" id="{2189BF49-1168-46D1-B65C-B445AE7D42F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02591" y="1562652"/>
            <a:ext cx="1101542" cy="1101542"/>
          </a:xfrm>
          <a:prstGeom prst="rect">
            <a:avLst/>
          </a:prstGeom>
        </p:spPr>
      </p:pic>
      <p:sp>
        <p:nvSpPr>
          <p:cNvPr id="41" name="Title 2">
            <a:extLst>
              <a:ext uri="{FF2B5EF4-FFF2-40B4-BE49-F238E27FC236}">
                <a16:creationId xmlns:a16="http://schemas.microsoft.com/office/drawing/2014/main" id="{9C8AAF89-CC30-4E4B-9535-FA2B9825EF6F}"/>
              </a:ext>
            </a:extLst>
          </p:cNvPr>
          <p:cNvSpPr txBox="1">
            <a:spLocks/>
          </p:cNvSpPr>
          <p:nvPr/>
        </p:nvSpPr>
        <p:spPr>
          <a:xfrm>
            <a:off x="11329362" y="2596633"/>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pic>
        <p:nvPicPr>
          <p:cNvPr id="42" name="Picture 41" descr="Icon&#10;&#10;Description automatically generated">
            <a:extLst>
              <a:ext uri="{FF2B5EF4-FFF2-40B4-BE49-F238E27FC236}">
                <a16:creationId xmlns:a16="http://schemas.microsoft.com/office/drawing/2014/main" id="{F3B4C986-92A7-4DD3-A1C4-C2306C883F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5022" y="3096527"/>
            <a:ext cx="1097280" cy="1097280"/>
          </a:xfrm>
          <a:prstGeom prst="rect">
            <a:avLst/>
          </a:prstGeom>
        </p:spPr>
      </p:pic>
      <p:sp>
        <p:nvSpPr>
          <p:cNvPr id="43" name="Title 1">
            <a:extLst>
              <a:ext uri="{FF2B5EF4-FFF2-40B4-BE49-F238E27FC236}">
                <a16:creationId xmlns:a16="http://schemas.microsoft.com/office/drawing/2014/main" id="{E55C9545-B1C5-4B41-B1B3-606E68F5499A}"/>
              </a:ext>
            </a:extLst>
          </p:cNvPr>
          <p:cNvSpPr txBox="1">
            <a:spLocks/>
          </p:cNvSpPr>
          <p:nvPr/>
        </p:nvSpPr>
        <p:spPr>
          <a:xfrm>
            <a:off x="10960878" y="4156367"/>
            <a:ext cx="1241424" cy="424815"/>
          </a:xfrm>
          <a:prstGeom prst="rect">
            <a:avLst/>
          </a:prstGeom>
          <a:solidFill>
            <a:srgbClr val="F19D19">
              <a:lumMod val="40000"/>
              <a:lumOff val="60000"/>
            </a:srgb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 name="Picture 4">
            <a:extLst>
              <a:ext uri="{FF2B5EF4-FFF2-40B4-BE49-F238E27FC236}">
                <a16:creationId xmlns:a16="http://schemas.microsoft.com/office/drawing/2014/main" id="{68EF6C19-3097-40FB-BC17-3132EE24D4DE}"/>
              </a:ext>
            </a:extLst>
          </p:cNvPr>
          <p:cNvPicPr>
            <a:picLocks noChangeAspect="1"/>
          </p:cNvPicPr>
          <p:nvPr/>
        </p:nvPicPr>
        <p:blipFill>
          <a:blip r:embed="rId11"/>
          <a:stretch>
            <a:fillRect/>
          </a:stretch>
        </p:blipFill>
        <p:spPr>
          <a:xfrm>
            <a:off x="724790" y="3152826"/>
            <a:ext cx="1971675" cy="2762250"/>
          </a:xfrm>
          <a:prstGeom prst="rect">
            <a:avLst/>
          </a:prstGeom>
        </p:spPr>
      </p:pic>
      <p:pic>
        <p:nvPicPr>
          <p:cNvPr id="7" name="Picture 6">
            <a:extLst>
              <a:ext uri="{FF2B5EF4-FFF2-40B4-BE49-F238E27FC236}">
                <a16:creationId xmlns:a16="http://schemas.microsoft.com/office/drawing/2014/main" id="{3E9A751C-A795-456D-AB96-A7FB4FAC9F13}"/>
              </a:ext>
            </a:extLst>
          </p:cNvPr>
          <p:cNvPicPr>
            <a:picLocks noChangeAspect="1"/>
          </p:cNvPicPr>
          <p:nvPr/>
        </p:nvPicPr>
        <p:blipFill>
          <a:blip r:embed="rId12"/>
          <a:stretch>
            <a:fillRect/>
          </a:stretch>
        </p:blipFill>
        <p:spPr>
          <a:xfrm>
            <a:off x="724790" y="3150223"/>
            <a:ext cx="1990725" cy="2762250"/>
          </a:xfrm>
          <a:prstGeom prst="rect">
            <a:avLst/>
          </a:prstGeom>
        </p:spPr>
      </p:pic>
      <p:pic>
        <p:nvPicPr>
          <p:cNvPr id="12" name="Picture 11">
            <a:extLst>
              <a:ext uri="{FF2B5EF4-FFF2-40B4-BE49-F238E27FC236}">
                <a16:creationId xmlns:a16="http://schemas.microsoft.com/office/drawing/2014/main" id="{57FD11A1-C700-48F4-A1D8-898273E81554}"/>
              </a:ext>
            </a:extLst>
          </p:cNvPr>
          <p:cNvPicPr>
            <a:picLocks noChangeAspect="1"/>
          </p:cNvPicPr>
          <p:nvPr/>
        </p:nvPicPr>
        <p:blipFill>
          <a:blip r:embed="rId13"/>
          <a:stretch>
            <a:fillRect/>
          </a:stretch>
        </p:blipFill>
        <p:spPr>
          <a:xfrm>
            <a:off x="3919992" y="3425347"/>
            <a:ext cx="1381611" cy="1923678"/>
          </a:xfrm>
          <a:prstGeom prst="rect">
            <a:avLst/>
          </a:prstGeom>
        </p:spPr>
      </p:pic>
      <p:pic>
        <p:nvPicPr>
          <p:cNvPr id="14" name="Picture 13">
            <a:extLst>
              <a:ext uri="{FF2B5EF4-FFF2-40B4-BE49-F238E27FC236}">
                <a16:creationId xmlns:a16="http://schemas.microsoft.com/office/drawing/2014/main" id="{BDAA0A2A-36B0-401B-85AE-00FFA4198BFA}"/>
              </a:ext>
            </a:extLst>
          </p:cNvPr>
          <p:cNvPicPr>
            <a:picLocks noChangeAspect="1"/>
          </p:cNvPicPr>
          <p:nvPr/>
        </p:nvPicPr>
        <p:blipFill>
          <a:blip r:embed="rId14"/>
          <a:stretch>
            <a:fillRect/>
          </a:stretch>
        </p:blipFill>
        <p:spPr>
          <a:xfrm>
            <a:off x="9354660" y="3402310"/>
            <a:ext cx="1381611" cy="1932927"/>
          </a:xfrm>
          <a:prstGeom prst="rect">
            <a:avLst/>
          </a:prstGeom>
        </p:spPr>
      </p:pic>
      <p:pic>
        <p:nvPicPr>
          <p:cNvPr id="16" name="Picture 15">
            <a:extLst>
              <a:ext uri="{FF2B5EF4-FFF2-40B4-BE49-F238E27FC236}">
                <a16:creationId xmlns:a16="http://schemas.microsoft.com/office/drawing/2014/main" id="{A5D80A30-DAE2-4B78-BD98-674D079E1F3F}"/>
              </a:ext>
            </a:extLst>
          </p:cNvPr>
          <p:cNvPicPr>
            <a:picLocks noChangeAspect="1"/>
          </p:cNvPicPr>
          <p:nvPr/>
        </p:nvPicPr>
        <p:blipFill>
          <a:blip r:embed="rId15"/>
          <a:stretch>
            <a:fillRect/>
          </a:stretch>
        </p:blipFill>
        <p:spPr>
          <a:xfrm>
            <a:off x="5581476" y="3528910"/>
            <a:ext cx="3493311" cy="1798476"/>
          </a:xfrm>
          <a:prstGeom prst="rect">
            <a:avLst/>
          </a:prstGeom>
        </p:spPr>
      </p:pic>
      <p:pic>
        <p:nvPicPr>
          <p:cNvPr id="18" name="Picture 17">
            <a:extLst>
              <a:ext uri="{FF2B5EF4-FFF2-40B4-BE49-F238E27FC236}">
                <a16:creationId xmlns:a16="http://schemas.microsoft.com/office/drawing/2014/main" id="{4B4D2EB8-5F8B-4C7C-8F64-0CFB3269F52C}"/>
              </a:ext>
            </a:extLst>
          </p:cNvPr>
          <p:cNvPicPr>
            <a:picLocks noChangeAspect="1"/>
          </p:cNvPicPr>
          <p:nvPr/>
        </p:nvPicPr>
        <p:blipFill>
          <a:blip r:embed="rId16"/>
          <a:stretch>
            <a:fillRect/>
          </a:stretch>
        </p:blipFill>
        <p:spPr>
          <a:xfrm>
            <a:off x="5667850" y="5352134"/>
            <a:ext cx="2954303" cy="1224866"/>
          </a:xfrm>
          <a:prstGeom prst="rect">
            <a:avLst/>
          </a:prstGeom>
        </p:spPr>
      </p:pic>
      <p:pic>
        <p:nvPicPr>
          <p:cNvPr id="20" name="Picture 19">
            <a:extLst>
              <a:ext uri="{FF2B5EF4-FFF2-40B4-BE49-F238E27FC236}">
                <a16:creationId xmlns:a16="http://schemas.microsoft.com/office/drawing/2014/main" id="{3BA25A34-D374-4705-851B-C59D8D9CB12F}"/>
              </a:ext>
            </a:extLst>
          </p:cNvPr>
          <p:cNvPicPr>
            <a:picLocks noChangeAspect="1"/>
          </p:cNvPicPr>
          <p:nvPr/>
        </p:nvPicPr>
        <p:blipFill>
          <a:blip r:embed="rId17"/>
          <a:stretch>
            <a:fillRect/>
          </a:stretch>
        </p:blipFill>
        <p:spPr>
          <a:xfrm>
            <a:off x="7814323" y="3718054"/>
            <a:ext cx="2300129" cy="1420186"/>
          </a:xfrm>
          <a:prstGeom prst="rect">
            <a:avLst/>
          </a:prstGeom>
        </p:spPr>
      </p:pic>
      <p:pic>
        <p:nvPicPr>
          <p:cNvPr id="22" name="Picture 21">
            <a:extLst>
              <a:ext uri="{FF2B5EF4-FFF2-40B4-BE49-F238E27FC236}">
                <a16:creationId xmlns:a16="http://schemas.microsoft.com/office/drawing/2014/main" id="{13ED875B-CF1F-42B5-99CE-32508BAA487E}"/>
              </a:ext>
            </a:extLst>
          </p:cNvPr>
          <p:cNvPicPr>
            <a:picLocks noChangeAspect="1"/>
          </p:cNvPicPr>
          <p:nvPr/>
        </p:nvPicPr>
        <p:blipFill>
          <a:blip r:embed="rId18"/>
          <a:stretch>
            <a:fillRect/>
          </a:stretch>
        </p:blipFill>
        <p:spPr>
          <a:xfrm>
            <a:off x="3583228" y="3771854"/>
            <a:ext cx="3258993" cy="1312587"/>
          </a:xfrm>
          <a:prstGeom prst="rect">
            <a:avLst/>
          </a:prstGeom>
        </p:spPr>
      </p:pic>
      <p:sp>
        <p:nvSpPr>
          <p:cNvPr id="154" name="Speech Bubble: Rectangle with Corners Rounded 153">
            <a:hlinkClick r:id="" action="ppaction://noaction">
              <a:snd r:embed="rId19" name="T3_W13F_3.2.wav"/>
            </a:hlinkClick>
            <a:extLst>
              <a:ext uri="{FF2B5EF4-FFF2-40B4-BE49-F238E27FC236}">
                <a16:creationId xmlns:a16="http://schemas.microsoft.com/office/drawing/2014/main" id="{842B72B1-241F-1893-E34E-4534FD957F67}"/>
              </a:ext>
            </a:extLst>
          </p:cNvPr>
          <p:cNvSpPr/>
          <p:nvPr/>
        </p:nvSpPr>
        <p:spPr>
          <a:xfrm>
            <a:off x="2040436" y="881276"/>
            <a:ext cx="9006200"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5" name="TextBox 154">
            <a:hlinkClick r:id="" action="ppaction://noaction">
              <a:snd r:embed="rId19" name="T3_W13F_3.2.wav"/>
            </a:hlinkClick>
            <a:extLst>
              <a:ext uri="{FF2B5EF4-FFF2-40B4-BE49-F238E27FC236}">
                <a16:creationId xmlns:a16="http://schemas.microsoft.com/office/drawing/2014/main" id="{AB64D2DC-5D80-5B9E-D395-9589B74CB97A}"/>
              </a:ext>
            </a:extLst>
          </p:cNvPr>
          <p:cNvSpPr txBox="1"/>
          <p:nvPr/>
        </p:nvSpPr>
        <p:spPr>
          <a:xfrm>
            <a:off x="2080293" y="890369"/>
            <a:ext cx="882463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choisit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image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correspondante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6475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66"/>
                                        </p:tgtEl>
                                        <p:attrNameLst>
                                          <p:attrName>style.visibility</p:attrName>
                                        </p:attrNameLst>
                                      </p:cBhvr>
                                      <p:to>
                                        <p:strVal val="visible"/>
                                      </p:to>
                                    </p:set>
                                    <p:anim calcmode="lin" valueType="num">
                                      <p:cBhvr>
                                        <p:cTn id="41" dur="500" fill="hold"/>
                                        <p:tgtEl>
                                          <p:spTgt spid="166"/>
                                        </p:tgtEl>
                                        <p:attrNameLst>
                                          <p:attrName>ppt_w</p:attrName>
                                        </p:attrNameLst>
                                      </p:cBhvr>
                                      <p:tavLst>
                                        <p:tav tm="0">
                                          <p:val>
                                            <p:fltVal val="0"/>
                                          </p:val>
                                        </p:tav>
                                        <p:tav tm="100000">
                                          <p:val>
                                            <p:strVal val="#ppt_w"/>
                                          </p:val>
                                        </p:tav>
                                      </p:tavLst>
                                    </p:anim>
                                    <p:anim calcmode="lin" valueType="num">
                                      <p:cBhvr>
                                        <p:cTn id="42" dur="500" fill="hold"/>
                                        <p:tgtEl>
                                          <p:spTgt spid="166"/>
                                        </p:tgtEl>
                                        <p:attrNameLst>
                                          <p:attrName>ppt_h</p:attrName>
                                        </p:attrNameLst>
                                      </p:cBhvr>
                                      <p:tavLst>
                                        <p:tav tm="0">
                                          <p:val>
                                            <p:fltVal val="0"/>
                                          </p:val>
                                        </p:tav>
                                        <p:tav tm="100000">
                                          <p:val>
                                            <p:strVal val="#ppt_h"/>
                                          </p:val>
                                        </p:tav>
                                      </p:tavLst>
                                    </p:anim>
                                    <p:animEffect transition="in" filter="fade">
                                      <p:cBhvr>
                                        <p:cTn id="43" dur="500"/>
                                        <p:tgtEl>
                                          <p:spTgt spid="16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7"/>
                                        </p:tgtEl>
                                        <p:attrNameLst>
                                          <p:attrName>style.visibility</p:attrName>
                                        </p:attrNameLst>
                                      </p:cBhvr>
                                      <p:to>
                                        <p:strVal val="visible"/>
                                      </p:to>
                                    </p:set>
                                    <p:anim calcmode="lin" valueType="num">
                                      <p:cBhvr>
                                        <p:cTn id="53" dur="500" fill="hold"/>
                                        <p:tgtEl>
                                          <p:spTgt spid="177"/>
                                        </p:tgtEl>
                                        <p:attrNameLst>
                                          <p:attrName>ppt_w</p:attrName>
                                        </p:attrNameLst>
                                      </p:cBhvr>
                                      <p:tavLst>
                                        <p:tav tm="0">
                                          <p:val>
                                            <p:fltVal val="0"/>
                                          </p:val>
                                        </p:tav>
                                        <p:tav tm="100000">
                                          <p:val>
                                            <p:strVal val="#ppt_w"/>
                                          </p:val>
                                        </p:tav>
                                      </p:tavLst>
                                    </p:anim>
                                    <p:anim calcmode="lin" valueType="num">
                                      <p:cBhvr>
                                        <p:cTn id="54" dur="500" fill="hold"/>
                                        <p:tgtEl>
                                          <p:spTgt spid="177"/>
                                        </p:tgtEl>
                                        <p:attrNameLst>
                                          <p:attrName>ppt_h</p:attrName>
                                        </p:attrNameLst>
                                      </p:cBhvr>
                                      <p:tavLst>
                                        <p:tav tm="0">
                                          <p:val>
                                            <p:fltVal val="0"/>
                                          </p:val>
                                        </p:tav>
                                        <p:tav tm="100000">
                                          <p:val>
                                            <p:strVal val="#ppt_h"/>
                                          </p:val>
                                        </p:tav>
                                      </p:tavLst>
                                    </p:anim>
                                    <p:animEffect transition="in" filter="fade">
                                      <p:cBhvr>
                                        <p:cTn id="55" dur="500"/>
                                        <p:tgtEl>
                                          <p:spTgt spid="17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6"/>
                                        </p:tgtEl>
                                        <p:attrNameLst>
                                          <p:attrName>style.visibility</p:attrName>
                                        </p:attrNameLst>
                                      </p:cBhvr>
                                      <p:to>
                                        <p:strVal val="visible"/>
                                      </p:to>
                                    </p:set>
                                    <p:anim calcmode="lin" valueType="num">
                                      <p:cBhvr>
                                        <p:cTn id="58" dur="500" fill="hold"/>
                                        <p:tgtEl>
                                          <p:spTgt spid="176"/>
                                        </p:tgtEl>
                                        <p:attrNameLst>
                                          <p:attrName>ppt_w</p:attrName>
                                        </p:attrNameLst>
                                      </p:cBhvr>
                                      <p:tavLst>
                                        <p:tav tm="0">
                                          <p:val>
                                            <p:fltVal val="0"/>
                                          </p:val>
                                        </p:tav>
                                        <p:tav tm="100000">
                                          <p:val>
                                            <p:strVal val="#ppt_w"/>
                                          </p:val>
                                        </p:tav>
                                      </p:tavLst>
                                    </p:anim>
                                    <p:anim calcmode="lin" valueType="num">
                                      <p:cBhvr>
                                        <p:cTn id="59" dur="500" fill="hold"/>
                                        <p:tgtEl>
                                          <p:spTgt spid="176"/>
                                        </p:tgtEl>
                                        <p:attrNameLst>
                                          <p:attrName>ppt_h</p:attrName>
                                        </p:attrNameLst>
                                      </p:cBhvr>
                                      <p:tavLst>
                                        <p:tav tm="0">
                                          <p:val>
                                            <p:fltVal val="0"/>
                                          </p:val>
                                        </p:tav>
                                        <p:tav tm="100000">
                                          <p:val>
                                            <p:strVal val="#ppt_h"/>
                                          </p:val>
                                        </p:tav>
                                      </p:tavLst>
                                    </p:anim>
                                    <p:animEffect transition="in" filter="fade">
                                      <p:cBhvr>
                                        <p:cTn id="60" dur="500"/>
                                        <p:tgtEl>
                                          <p:spTgt spid="176"/>
                                        </p:tgtEl>
                                      </p:cBhvr>
                                    </p:animEffect>
                                  </p:childTnLst>
                                </p:cTn>
                              </p:par>
                              <p:par>
                                <p:cTn id="61" presetID="53" presetClass="entr" presetSubtype="16" fill="hold" nodeType="withEffect">
                                  <p:stCondLst>
                                    <p:cond delay="0"/>
                                  </p:stCondLst>
                                  <p:childTnLst>
                                    <p:set>
                                      <p:cBhvr>
                                        <p:cTn id="62" dur="1" fill="hold">
                                          <p:stCondLst>
                                            <p:cond delay="0"/>
                                          </p:stCondLst>
                                        </p:cTn>
                                        <p:tgtEl>
                                          <p:spTgt spid="173"/>
                                        </p:tgtEl>
                                        <p:attrNameLst>
                                          <p:attrName>style.visibility</p:attrName>
                                        </p:attrNameLst>
                                      </p:cBhvr>
                                      <p:to>
                                        <p:strVal val="visible"/>
                                      </p:to>
                                    </p:set>
                                    <p:anim calcmode="lin" valueType="num">
                                      <p:cBhvr>
                                        <p:cTn id="63" dur="500" fill="hold"/>
                                        <p:tgtEl>
                                          <p:spTgt spid="173"/>
                                        </p:tgtEl>
                                        <p:attrNameLst>
                                          <p:attrName>ppt_w</p:attrName>
                                        </p:attrNameLst>
                                      </p:cBhvr>
                                      <p:tavLst>
                                        <p:tav tm="0">
                                          <p:val>
                                            <p:fltVal val="0"/>
                                          </p:val>
                                        </p:tav>
                                        <p:tav tm="100000">
                                          <p:val>
                                            <p:strVal val="#ppt_w"/>
                                          </p:val>
                                        </p:tav>
                                      </p:tavLst>
                                    </p:anim>
                                    <p:anim calcmode="lin" valueType="num">
                                      <p:cBhvr>
                                        <p:cTn id="64" dur="500" fill="hold"/>
                                        <p:tgtEl>
                                          <p:spTgt spid="173"/>
                                        </p:tgtEl>
                                        <p:attrNameLst>
                                          <p:attrName>ppt_h</p:attrName>
                                        </p:attrNameLst>
                                      </p:cBhvr>
                                      <p:tavLst>
                                        <p:tav tm="0">
                                          <p:val>
                                            <p:fltVal val="0"/>
                                          </p:val>
                                        </p:tav>
                                        <p:tav tm="100000">
                                          <p:val>
                                            <p:strVal val="#ppt_h"/>
                                          </p:val>
                                        </p:tav>
                                      </p:tavLst>
                                    </p:anim>
                                    <p:animEffect transition="in" filter="fade">
                                      <p:cBhvr>
                                        <p:cTn id="65" dur="500"/>
                                        <p:tgtEl>
                                          <p:spTgt spid="17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2"/>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p:bldP spid="176" grpId="0" animBg="1"/>
      <p:bldP spid="1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4255404192"/>
                    </a:ext>
                  </a:extLst>
                </a:gridCol>
                <a:gridCol w="2438400">
                  <a:extLst>
                    <a:ext uri="{9D8B030D-6E8A-4147-A177-3AD203B41FA5}">
                      <a16:colId xmlns:a16="http://schemas.microsoft.com/office/drawing/2014/main" val="4142004419"/>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137978508"/>
                  </a:ext>
                </a:extLst>
              </a:tr>
            </a:tbl>
          </a:graphicData>
        </a:graphic>
      </p:graphicFrame>
      <p:pic>
        <p:nvPicPr>
          <p:cNvPr id="8" name="Picture 7" descr="A picture containing porcelain&#10;&#10;Description automatically generated">
            <a:extLst>
              <a:ext uri="{FF2B5EF4-FFF2-40B4-BE49-F238E27FC236}">
                <a16:creationId xmlns:a16="http://schemas.microsoft.com/office/drawing/2014/main" id="{65603488-6B3D-F45D-04F7-D44D682B1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44" y="470280"/>
            <a:ext cx="1360851" cy="1469429"/>
          </a:xfrm>
          <a:prstGeom prst="rect">
            <a:avLst/>
          </a:prstGeom>
        </p:spPr>
      </p:pic>
      <p:pic>
        <p:nvPicPr>
          <p:cNvPr id="16" name="Picture 4" descr="Gráficos vectoriales gratis de Fresa">
            <a:extLst>
              <a:ext uri="{FF2B5EF4-FFF2-40B4-BE49-F238E27FC236}">
                <a16:creationId xmlns:a16="http://schemas.microsoft.com/office/drawing/2014/main" id="{9AA008F6-AF1D-39F4-9177-B25EFD21118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5931"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Gráficos vectoriales gratis de Animal">
            <a:extLst>
              <a:ext uri="{FF2B5EF4-FFF2-40B4-BE49-F238E27FC236}">
                <a16:creationId xmlns:a16="http://schemas.microsoft.com/office/drawing/2014/main" id="{8DBA4346-8980-6BE7-D7C0-CC010F04C7C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872" y="4965238"/>
            <a:ext cx="2151802"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aranja, La Naranja A La Mitad, Fruta">
            <a:extLst>
              <a:ext uri="{FF2B5EF4-FFF2-40B4-BE49-F238E27FC236}">
                <a16:creationId xmlns:a16="http://schemas.microsoft.com/office/drawing/2014/main" id="{8D971510-95E3-70B5-6DCD-A67C1B72904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6846"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67A79408-384E-C715-FA1F-83ECA8682EF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8255"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F56A5D67-88B9-AA20-BC99-65BA26C9A447}"/>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9797" y="60618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áficos vectoriales gratis de Fresa">
            <a:extLst>
              <a:ext uri="{FF2B5EF4-FFF2-40B4-BE49-F238E27FC236}">
                <a16:creationId xmlns:a16="http://schemas.microsoft.com/office/drawing/2014/main" id="{4E962319-5469-46C4-52E4-BA14A331B91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762" y="56849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Naranja, La Naranja A La Mitad, Fruta">
            <a:extLst>
              <a:ext uri="{FF2B5EF4-FFF2-40B4-BE49-F238E27FC236}">
                <a16:creationId xmlns:a16="http://schemas.microsoft.com/office/drawing/2014/main" id="{BB5F39EE-9A3D-C5FB-9D5E-712B04FF02AA}"/>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17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aranja, La Naranja A La Mitad, Fruta">
            <a:extLst>
              <a:ext uri="{FF2B5EF4-FFF2-40B4-BE49-F238E27FC236}">
                <a16:creationId xmlns:a16="http://schemas.microsoft.com/office/drawing/2014/main" id="{72E97294-789C-D662-5AD2-229135B15CEE}"/>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9981"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Naranja, La Naranja A La Mitad, Fruta">
            <a:extLst>
              <a:ext uri="{FF2B5EF4-FFF2-40B4-BE49-F238E27FC236}">
                <a16:creationId xmlns:a16="http://schemas.microsoft.com/office/drawing/2014/main" id="{657FC33C-350E-12E2-2BCE-FC60E67FEC51}"/>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9784"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Naranja, La Naranja A La Mitad, Fruta">
            <a:extLst>
              <a:ext uri="{FF2B5EF4-FFF2-40B4-BE49-F238E27FC236}">
                <a16:creationId xmlns:a16="http://schemas.microsoft.com/office/drawing/2014/main" id="{B2271DFF-622D-93A9-0165-3FDAA006F77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74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er, Comestible, Fruta">
            <a:extLst>
              <a:ext uri="{FF2B5EF4-FFF2-40B4-BE49-F238E27FC236}">
                <a16:creationId xmlns:a16="http://schemas.microsoft.com/office/drawing/2014/main" id="{C28234BE-52B6-920B-6A5E-065BCEFB06C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876581" y="5012130"/>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er, Comestible, Fruta">
            <a:extLst>
              <a:ext uri="{FF2B5EF4-FFF2-40B4-BE49-F238E27FC236}">
                <a16:creationId xmlns:a16="http://schemas.microsoft.com/office/drawing/2014/main" id="{0876140A-7A1A-93F8-E1F0-CAFD3104DB6F}"/>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0231280" y="5069718"/>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Gráficos vectoriales gratis de Ciruelas">
            <a:extLst>
              <a:ext uri="{FF2B5EF4-FFF2-40B4-BE49-F238E27FC236}">
                <a16:creationId xmlns:a16="http://schemas.microsoft.com/office/drawing/2014/main" id="{85D4A153-93D5-BEBD-B932-C297313715B8}"/>
              </a:ext>
            </a:extLst>
          </p:cNvPr>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r="47489"/>
          <a:stretch/>
        </p:blipFill>
        <p:spPr bwMode="auto">
          <a:xfrm rot="663819">
            <a:off x="5434651" y="5026770"/>
            <a:ext cx="889690" cy="14401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ráficos vectoriales gratis de Ciruelas">
            <a:extLst>
              <a:ext uri="{FF2B5EF4-FFF2-40B4-BE49-F238E27FC236}">
                <a16:creationId xmlns:a16="http://schemas.microsoft.com/office/drawing/2014/main" id="{48E7DDF5-4AAF-BD1D-A2B5-DB9967369DAB}"/>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9209" y="5249807"/>
            <a:ext cx="1288910" cy="109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5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11" name="Picture 4" descr="Gráficos vectoriales gratis de Pepinillo">
            <a:extLst>
              <a:ext uri="{FF2B5EF4-FFF2-40B4-BE49-F238E27FC236}">
                <a16:creationId xmlns:a16="http://schemas.microsoft.com/office/drawing/2014/main" id="{403A867F-9D36-E360-C0D0-25E19D5C245A}"/>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615741" y="915923"/>
            <a:ext cx="984740" cy="1969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áficos vectoriales gratis de Comida rápida">
            <a:extLst>
              <a:ext uri="{FF2B5EF4-FFF2-40B4-BE49-F238E27FC236}">
                <a16:creationId xmlns:a16="http://schemas.microsoft.com/office/drawing/2014/main" id="{E23AF265-6E22-82D8-9720-0AB06C28D52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35416" y="3909419"/>
            <a:ext cx="1322922" cy="26458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ecostarse, Chupete, Dulce, Rojo">
            <a:extLst>
              <a:ext uri="{FF2B5EF4-FFF2-40B4-BE49-F238E27FC236}">
                <a16:creationId xmlns:a16="http://schemas.microsoft.com/office/drawing/2014/main" id="{EF1ABC67-EC58-F8A9-687F-362C64E78CA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607" y="4095841"/>
            <a:ext cx="1654499" cy="191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Gráficos vectoriales gratis de Magdalena">
            <a:extLst>
              <a:ext uri="{FF2B5EF4-FFF2-40B4-BE49-F238E27FC236}">
                <a16:creationId xmlns:a16="http://schemas.microsoft.com/office/drawing/2014/main" id="{2F7E63DE-B8C1-C919-BC5C-D21E70D0BE25}"/>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646617" y="1222442"/>
            <a:ext cx="1905760" cy="1969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Gráficos vectoriales gratis de Embutido">
            <a:extLst>
              <a:ext uri="{FF2B5EF4-FFF2-40B4-BE49-F238E27FC236}">
                <a16:creationId xmlns:a16="http://schemas.microsoft.com/office/drawing/2014/main" id="{3628F6B5-1DF4-6CA5-F212-2370C31FF46D}"/>
              </a:ext>
            </a:extLst>
          </p:cNvPr>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3080461">
            <a:off x="-62811" y="1330743"/>
            <a:ext cx="2336371" cy="1168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stel, Pieza, Postre, Sabroso">
            <a:extLst>
              <a:ext uri="{FF2B5EF4-FFF2-40B4-BE49-F238E27FC236}">
                <a16:creationId xmlns:a16="http://schemas.microsoft.com/office/drawing/2014/main" id="{7FF9A579-A2D7-9A5F-E5F5-9F2982A7DC8C}"/>
              </a:ext>
            </a:extLst>
          </p:cNvPr>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15927" y="4492552"/>
            <a:ext cx="2867362" cy="17921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izo, Queso, Cuña, Rodaja, Agujeros">
            <a:extLst>
              <a:ext uri="{FF2B5EF4-FFF2-40B4-BE49-F238E27FC236}">
                <a16:creationId xmlns:a16="http://schemas.microsoft.com/office/drawing/2014/main" id="{B1942B99-5DA7-8F9C-1EC9-17138F7E5AC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63845" y="1331671"/>
            <a:ext cx="1421855" cy="15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omida, Cocina, Cuchillo, Salami">
            <a:extLst>
              <a:ext uri="{FF2B5EF4-FFF2-40B4-BE49-F238E27FC236}">
                <a16:creationId xmlns:a16="http://schemas.microsoft.com/office/drawing/2014/main" id="{DBD1D40B-28C5-5ACE-EB8D-9DCD4BDBC902}"/>
              </a:ext>
            </a:extLst>
          </p:cNvPr>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59148">
            <a:off x="9757808" y="1620141"/>
            <a:ext cx="2447210" cy="13981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Tortas, Tarta De Cerezas, Cerezas, Fruta">
            <a:extLst>
              <a:ext uri="{FF2B5EF4-FFF2-40B4-BE49-F238E27FC236}">
                <a16:creationId xmlns:a16="http://schemas.microsoft.com/office/drawing/2014/main" id="{9BDD3FF8-AE19-9448-6030-AF4068853EFC}"/>
              </a:ext>
            </a:extLst>
          </p:cNvPr>
          <p:cNvPicPr>
            <a:picLocks noChangeAspect="1" noChangeArrowheads="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7732" y="4313864"/>
            <a:ext cx="2867362" cy="2061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Watermelon, Fruit, Food, Edible, Melons">
            <a:extLst>
              <a:ext uri="{FF2B5EF4-FFF2-40B4-BE49-F238E27FC236}">
                <a16:creationId xmlns:a16="http://schemas.microsoft.com/office/drawing/2014/main" id="{382485F3-010B-0C0E-8145-810F05BE6292}"/>
              </a:ext>
            </a:extLst>
          </p:cNvPr>
          <p:cNvPicPr>
            <a:picLocks noChangeAspect="1" noChangeArrowheads="1"/>
          </p:cNvPicPr>
          <p:nvPr/>
        </p:nvPicPr>
        <p:blipFill>
          <a:blip r:embed="rId14">
            <a:biLevel thresh="50000"/>
            <a:extLst>
              <a:ext uri="{28A0092B-C50C-407E-A947-70E740481C1C}">
                <a14:useLocalDpi xmlns:a14="http://schemas.microsoft.com/office/drawing/2010/main" val="0"/>
              </a:ext>
            </a:extLst>
          </a:blip>
          <a:srcRect/>
          <a:stretch>
            <a:fillRect/>
          </a:stretch>
        </p:blipFill>
        <p:spPr bwMode="auto">
          <a:xfrm>
            <a:off x="5158530" y="4402235"/>
            <a:ext cx="1957397" cy="15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4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11" name="Picture 4" descr="Gráficos vectoriales gratis de Pepinillo">
            <a:extLst>
              <a:ext uri="{FF2B5EF4-FFF2-40B4-BE49-F238E27FC236}">
                <a16:creationId xmlns:a16="http://schemas.microsoft.com/office/drawing/2014/main" id="{403A867F-9D36-E360-C0D0-25E19D5C2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741" y="915923"/>
            <a:ext cx="984740" cy="1969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áficos vectoriales gratis de Comida rápida">
            <a:extLst>
              <a:ext uri="{FF2B5EF4-FFF2-40B4-BE49-F238E27FC236}">
                <a16:creationId xmlns:a16="http://schemas.microsoft.com/office/drawing/2014/main" id="{E23AF265-6E22-82D8-9720-0AB06C28D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416" y="3909419"/>
            <a:ext cx="1322922" cy="26458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ecostarse, Chupete, Dulce, Rojo">
            <a:extLst>
              <a:ext uri="{FF2B5EF4-FFF2-40B4-BE49-F238E27FC236}">
                <a16:creationId xmlns:a16="http://schemas.microsoft.com/office/drawing/2014/main" id="{EF1ABC67-EC58-F8A9-687F-362C64E7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7" y="4095841"/>
            <a:ext cx="1654499" cy="191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Gráficos vectoriales gratis de Magdalena">
            <a:extLst>
              <a:ext uri="{FF2B5EF4-FFF2-40B4-BE49-F238E27FC236}">
                <a16:creationId xmlns:a16="http://schemas.microsoft.com/office/drawing/2014/main" id="{2F7E63DE-B8C1-C919-BC5C-D21E70D0B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617" y="1222442"/>
            <a:ext cx="1905760" cy="1969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Gráficos vectoriales gratis de Embutido">
            <a:extLst>
              <a:ext uri="{FF2B5EF4-FFF2-40B4-BE49-F238E27FC236}">
                <a16:creationId xmlns:a16="http://schemas.microsoft.com/office/drawing/2014/main" id="{3628F6B5-1DF4-6CA5-F212-2370C31FF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80461">
            <a:off x="-62811" y="1330743"/>
            <a:ext cx="2336371" cy="11681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stel, Pieza, Postre, Sabroso">
            <a:extLst>
              <a:ext uri="{FF2B5EF4-FFF2-40B4-BE49-F238E27FC236}">
                <a16:creationId xmlns:a16="http://schemas.microsoft.com/office/drawing/2014/main" id="{7FF9A579-A2D7-9A5F-E5F5-9F2982A7DC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927" y="4492552"/>
            <a:ext cx="2867362" cy="17921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izo, Queso, Cuña, Rodaja, Agujeros">
            <a:extLst>
              <a:ext uri="{FF2B5EF4-FFF2-40B4-BE49-F238E27FC236}">
                <a16:creationId xmlns:a16="http://schemas.microsoft.com/office/drawing/2014/main" id="{B1942B99-5DA7-8F9C-1EC9-17138F7E5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3845" y="1331671"/>
            <a:ext cx="1421855" cy="15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omida, Cocina, Cuchillo, Salami">
            <a:extLst>
              <a:ext uri="{FF2B5EF4-FFF2-40B4-BE49-F238E27FC236}">
                <a16:creationId xmlns:a16="http://schemas.microsoft.com/office/drawing/2014/main" id="{DBD1D40B-28C5-5ACE-EB8D-9DCD4BDBC9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59148">
            <a:off x="9757808" y="1620141"/>
            <a:ext cx="2447210" cy="13981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Tortas, Tarta De Cerezas, Cerezas, Fruta">
            <a:extLst>
              <a:ext uri="{FF2B5EF4-FFF2-40B4-BE49-F238E27FC236}">
                <a16:creationId xmlns:a16="http://schemas.microsoft.com/office/drawing/2014/main" id="{9BDD3FF8-AE19-9448-6030-AF4068853E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7732" y="4313864"/>
            <a:ext cx="2867362" cy="2061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Watermelon, Fruit, Food, Edible, Melons">
            <a:extLst>
              <a:ext uri="{FF2B5EF4-FFF2-40B4-BE49-F238E27FC236}">
                <a16:creationId xmlns:a16="http://schemas.microsoft.com/office/drawing/2014/main" id="{382485F3-010B-0C0E-8145-810F05BE62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8530" y="4402235"/>
            <a:ext cx="1957397" cy="155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959932181"/>
                    </a:ext>
                  </a:extLst>
                </a:gridCol>
                <a:gridCol w="2438400">
                  <a:extLst>
                    <a:ext uri="{9D8B030D-6E8A-4147-A177-3AD203B41FA5}">
                      <a16:colId xmlns:a16="http://schemas.microsoft.com/office/drawing/2014/main" val="53485856"/>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21" name="Picture 4" descr="Gráficos vectoriales gratis de Mariposa">
            <a:extLst>
              <a:ext uri="{FF2B5EF4-FFF2-40B4-BE49-F238E27FC236}">
                <a16:creationId xmlns:a16="http://schemas.microsoft.com/office/drawing/2014/main" id="{68216C1E-C74F-236E-29FE-C325254E2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64" y="704533"/>
            <a:ext cx="1974920" cy="2152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97ED2D-E61C-032E-12CA-C31BBB5072D3}"/>
              </a:ext>
            </a:extLst>
          </p:cNvPr>
          <p:cNvPicPr>
            <a:picLocks noChangeAspect="1"/>
          </p:cNvPicPr>
          <p:nvPr/>
        </p:nvPicPr>
        <p:blipFill>
          <a:blip r:embed="rId3"/>
          <a:stretch>
            <a:fillRect/>
          </a:stretch>
        </p:blipFill>
        <p:spPr>
          <a:xfrm rot="2456965">
            <a:off x="2004200" y="963417"/>
            <a:ext cx="2958983" cy="1600641"/>
          </a:xfrm>
          <a:prstGeom prst="rect">
            <a:avLst/>
          </a:prstGeom>
        </p:spPr>
      </p:pic>
      <p:pic>
        <p:nvPicPr>
          <p:cNvPr id="26" name="Picture 2" descr="Gráficos vectoriales gratis de Los gusanos de seda">
            <a:extLst>
              <a:ext uri="{FF2B5EF4-FFF2-40B4-BE49-F238E27FC236}">
                <a16:creationId xmlns:a16="http://schemas.microsoft.com/office/drawing/2014/main" id="{B9892AC0-F6AD-5347-53DD-F19492947428}"/>
              </a:ext>
            </a:extLst>
          </p:cNvPr>
          <p:cNvPicPr>
            <a:picLocks noChangeAspect="1" noChangeArrowheads="1"/>
          </p:cNvPicPr>
          <p:nvPr/>
        </p:nvPicPr>
        <p:blipFill>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757428">
            <a:off x="5443714" y="839922"/>
            <a:ext cx="1099274" cy="21985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C3171953-032E-91F8-D8BE-666E79ED6B4B}"/>
              </a:ext>
            </a:extLst>
          </p:cNvPr>
          <p:cNvPicPr>
            <a:picLocks noChangeAspect="1"/>
          </p:cNvPicPr>
          <p:nvPr/>
        </p:nvPicPr>
        <p:blipFill>
          <a:blip r:embed="rId6"/>
          <a:stretch>
            <a:fillRect/>
          </a:stretch>
        </p:blipFill>
        <p:spPr>
          <a:xfrm rot="16200000">
            <a:off x="1894436" y="4642028"/>
            <a:ext cx="3579426" cy="1026380"/>
          </a:xfrm>
          <a:prstGeom prst="rect">
            <a:avLst/>
          </a:prstGeom>
        </p:spPr>
      </p:pic>
      <p:pic>
        <p:nvPicPr>
          <p:cNvPr id="2" name="Picture 1">
            <a:extLst>
              <a:ext uri="{FF2B5EF4-FFF2-40B4-BE49-F238E27FC236}">
                <a16:creationId xmlns:a16="http://schemas.microsoft.com/office/drawing/2014/main" id="{AA1B5CEE-598D-43B2-B1C9-404EDD666067}"/>
              </a:ext>
            </a:extLst>
          </p:cNvPr>
          <p:cNvPicPr>
            <a:picLocks noChangeAspect="1"/>
          </p:cNvPicPr>
          <p:nvPr/>
        </p:nvPicPr>
        <p:blipFill>
          <a:blip r:embed="rId7"/>
          <a:stretch>
            <a:fillRect/>
          </a:stretch>
        </p:blipFill>
        <p:spPr>
          <a:xfrm>
            <a:off x="67539" y="4142345"/>
            <a:ext cx="2344570" cy="1429999"/>
          </a:xfrm>
          <a:prstGeom prst="rect">
            <a:avLst/>
          </a:prstGeom>
        </p:spPr>
      </p:pic>
      <p:sp>
        <p:nvSpPr>
          <p:cNvPr id="14" name="Title 3">
            <a:extLst>
              <a:ext uri="{FF2B5EF4-FFF2-40B4-BE49-F238E27FC236}">
                <a16:creationId xmlns:a16="http://schemas.microsoft.com/office/drawing/2014/main" id="{63E4BA5F-F7F3-4D57-90D5-8AC0C45AA7F4}"/>
              </a:ext>
            </a:extLst>
          </p:cNvPr>
          <p:cNvSpPr txBox="1">
            <a:spLocks/>
          </p:cNvSpPr>
          <p:nvPr/>
        </p:nvSpPr>
        <p:spPr>
          <a:xfrm>
            <a:off x="11444286" y="932083"/>
            <a:ext cx="1041885" cy="646331"/>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ea typeface="+mj-ea"/>
                <a:cs typeface="+mj-cs"/>
              </a:rPr>
              <a:t>lire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6" name="Picture 5">
            <a:extLst>
              <a:ext uri="{FF2B5EF4-FFF2-40B4-BE49-F238E27FC236}">
                <a16:creationId xmlns:a16="http://schemas.microsoft.com/office/drawing/2014/main" id="{96911DD0-4CD5-4E32-844C-C8CC4AD66C96}"/>
              </a:ext>
            </a:extLst>
          </p:cNvPr>
          <p:cNvPicPr>
            <a:picLocks noChangeAspect="1"/>
          </p:cNvPicPr>
          <p:nvPr/>
        </p:nvPicPr>
        <p:blipFill>
          <a:blip r:embed="rId8"/>
          <a:stretch>
            <a:fillRect/>
          </a:stretch>
        </p:blipFill>
        <p:spPr>
          <a:xfrm>
            <a:off x="4009114" y="3388049"/>
            <a:ext cx="3359187" cy="3566469"/>
          </a:xfrm>
          <a:prstGeom prst="rect">
            <a:avLst/>
          </a:prstGeom>
        </p:spPr>
      </p:pic>
    </p:spTree>
    <p:extLst>
      <p:ext uri="{BB962C8B-B14F-4D97-AF65-F5344CB8AC3E}">
        <p14:creationId xmlns:p14="http://schemas.microsoft.com/office/powerpoint/2010/main" val="163543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971548238"/>
              </p:ext>
            </p:extLst>
          </p:nvPr>
        </p:nvGraphicFramePr>
        <p:xfrm>
          <a:off x="-2" y="0"/>
          <a:ext cx="12192005" cy="6858000"/>
        </p:xfrm>
        <a:graphic>
          <a:graphicData uri="http://schemas.openxmlformats.org/drawingml/2006/table">
            <a:tbl>
              <a:tblPr firstRow="1" bandRow="1">
                <a:tableStyleId>{5940675A-B579-460E-94D1-54222C63F5DA}</a:tableStyleId>
              </a:tblPr>
              <a:tblGrid>
                <a:gridCol w="2438402">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1">
                  <a:extLst>
                    <a:ext uri="{9D8B030D-6E8A-4147-A177-3AD203B41FA5}">
                      <a16:colId xmlns:a16="http://schemas.microsoft.com/office/drawing/2014/main" val="3422445644"/>
                    </a:ext>
                  </a:extLst>
                </a:gridCol>
                <a:gridCol w="2438401">
                  <a:extLst>
                    <a:ext uri="{9D8B030D-6E8A-4147-A177-3AD203B41FA5}">
                      <a16:colId xmlns:a16="http://schemas.microsoft.com/office/drawing/2014/main" val="115300753"/>
                    </a:ext>
                  </a:extLst>
                </a:gridCol>
                <a:gridCol w="2438401">
                  <a:extLst>
                    <a:ext uri="{9D8B030D-6E8A-4147-A177-3AD203B41FA5}">
                      <a16:colId xmlns:a16="http://schemas.microsoft.com/office/drawing/2014/main" val="1394506703"/>
                    </a:ext>
                  </a:extLst>
                </a:gridCol>
              </a:tblGrid>
              <a:tr h="3429000">
                <a:tc>
                  <a:txBody>
                    <a:bodyPr/>
                    <a:lstStyle/>
                    <a:p>
                      <a:pPr marL="0" algn="l" defTabSz="914400" rtl="0" eaLnBrk="1" fontAlgn="ctr" latinLnBrk="0" hangingPunct="1">
                        <a:lnSpc>
                          <a:spcPct val="150000"/>
                        </a:lnSpc>
                        <a:spcBef>
                          <a:spcPct val="50000"/>
                        </a:spcBef>
                        <a:spcAft>
                          <a:spcPts val="0"/>
                        </a:spcAft>
                      </a:pPr>
                      <a:r>
                        <a:rPr lang="en-GB" sz="1800" kern="1200" dirty="0">
                          <a:solidFill>
                            <a:srgbClr val="002060"/>
                          </a:solidFill>
                          <a:latin typeface="Century Gothic" panose="020B0502020202020204" pitchFamily="34" charset="0"/>
                          <a:ea typeface="+mn-ea"/>
                          <a:cs typeface="+mn-cs"/>
                        </a:rPr>
                        <a:t>Le </a:t>
                      </a:r>
                      <a:r>
                        <a:rPr lang="en-GB" sz="1800" kern="1200" dirty="0" err="1">
                          <a:solidFill>
                            <a:srgbClr val="002060"/>
                          </a:solidFill>
                          <a:latin typeface="Century Gothic" panose="020B0502020202020204" pitchFamily="34" charset="0"/>
                          <a:ea typeface="+mn-ea"/>
                          <a:cs typeface="+mn-cs"/>
                        </a:rPr>
                        <a:t>samedi</a:t>
                      </a:r>
                      <a:r>
                        <a:rPr lang="en-GB" sz="1800" kern="1200" dirty="0">
                          <a:solidFill>
                            <a:srgbClr val="002060"/>
                          </a:solidFill>
                          <a:latin typeface="Century Gothic" panose="020B0502020202020204" pitchFamily="34" charset="0"/>
                          <a:ea typeface="+mn-ea"/>
                          <a:cs typeface="+mn-cs"/>
                        </a:rPr>
                        <a:t>, </a:t>
                      </a:r>
                    </a:p>
                    <a:p>
                      <a:pPr marL="0" algn="l" defTabSz="914400" rtl="0" eaLnBrk="1" fontAlgn="ctr" latinLnBrk="0" hangingPunct="1">
                        <a:lnSpc>
                          <a:spcPct val="150000"/>
                        </a:lnSpc>
                        <a:spcBef>
                          <a:spcPct val="50000"/>
                        </a:spcBef>
                        <a:spcAft>
                          <a:spcPts val="0"/>
                        </a:spcAft>
                      </a:pPr>
                      <a:r>
                        <a:rPr lang="en-GB" sz="1800" kern="1200" dirty="0" err="1">
                          <a:solidFill>
                            <a:srgbClr val="002060"/>
                          </a:solidFill>
                          <a:latin typeface="Century Gothic" panose="020B0502020202020204" pitchFamily="34" charset="0"/>
                          <a:ea typeface="+mn-ea"/>
                          <a:cs typeface="+mn-cs"/>
                        </a:rPr>
                        <a:t>elle</a:t>
                      </a:r>
                      <a:r>
                        <a:rPr lang="en-GB" sz="1800" kern="1200" dirty="0">
                          <a:solidFill>
                            <a:srgbClr val="002060"/>
                          </a:solidFill>
                          <a:latin typeface="Century Gothic" panose="020B0502020202020204" pitchFamily="34" charset="0"/>
                          <a:ea typeface="+mn-ea"/>
                          <a:cs typeface="+mn-cs"/>
                        </a:rPr>
                        <a:t> croque dans une tranche de gâteau, </a:t>
                      </a:r>
                    </a:p>
                    <a:p>
                      <a:pPr marL="0" algn="l" defTabSz="914400" rtl="0" eaLnBrk="1" fontAlgn="ctr" latinLnBrk="0" hangingPunct="1">
                        <a:lnSpc>
                          <a:spcPct val="150000"/>
                        </a:lnSpc>
                        <a:spcBef>
                          <a:spcPct val="50000"/>
                        </a:spcBef>
                        <a:spcAft>
                          <a:spcPts val="0"/>
                        </a:spcAft>
                      </a:pPr>
                      <a:r>
                        <a:rPr lang="en-GB" sz="1800" kern="1200" dirty="0">
                          <a:solidFill>
                            <a:srgbClr val="002060"/>
                          </a:solidFill>
                          <a:latin typeface="Century Gothic" panose="020B0502020202020204" pitchFamily="34" charset="0"/>
                          <a:ea typeface="+mn-ea"/>
                          <a:cs typeface="+mn-cs"/>
                        </a:rPr>
                        <a:t>une glace, </a:t>
                      </a:r>
                    </a:p>
                    <a:p>
                      <a:pPr marL="0" algn="l" defTabSz="914400" rtl="0" eaLnBrk="1" fontAlgn="ctr" latinLnBrk="0" hangingPunct="1">
                        <a:lnSpc>
                          <a:spcPct val="150000"/>
                        </a:lnSpc>
                        <a:spcBef>
                          <a:spcPct val="50000"/>
                        </a:spcBef>
                        <a:spcAft>
                          <a:spcPts val="0"/>
                        </a:spcAft>
                      </a:pPr>
                      <a:r>
                        <a:rPr lang="en-GB" sz="1800" kern="1200" dirty="0">
                          <a:solidFill>
                            <a:srgbClr val="002060"/>
                          </a:solidFill>
                          <a:latin typeface="Century Gothic" panose="020B0502020202020204" pitchFamily="34" charset="0"/>
                          <a:ea typeface="+mn-ea"/>
                          <a:cs typeface="+mn-cs"/>
                        </a:rPr>
                        <a:t>un cornichon…</a:t>
                      </a: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algn="l" rtl="0" eaLnBrk="1" fontAlgn="ctr" latinLnBrk="0" hangingPunct="1">
                        <a:spcBef>
                          <a:spcPts val="0"/>
                        </a:spcBef>
                        <a:spcAft>
                          <a:spcPts val="0"/>
                        </a:spcAft>
                      </a:pPr>
                      <a:r>
                        <a:rPr lang="en-GB" sz="1800" kern="1200" dirty="0">
                          <a:solidFill>
                            <a:srgbClr val="002060"/>
                          </a:solidFill>
                          <a:latin typeface="Century Gothic" panose="020B0502020202020204" pitchFamily="34" charset="0"/>
                          <a:ea typeface="+mn-ea"/>
                          <a:cs typeface="+mn-cs"/>
                        </a:rPr>
                        <a:t>une tranche de fromage, </a:t>
                      </a:r>
                    </a:p>
                    <a:p>
                      <a:pPr marL="0" algn="l" rtl="0" eaLnBrk="1" fontAlgn="ctr" latinLnBrk="0" hangingPunct="1">
                        <a:spcBef>
                          <a:spcPts val="0"/>
                        </a:spcBef>
                        <a:spcAft>
                          <a:spcPts val="0"/>
                        </a:spcAft>
                      </a:pPr>
                      <a:endParaRPr lang="en-GB" sz="1800" kern="1200" dirty="0">
                        <a:solidFill>
                          <a:srgbClr val="002060"/>
                        </a:solidFill>
                        <a:latin typeface="Century Gothic" panose="020B0502020202020204" pitchFamily="34" charset="0"/>
                        <a:ea typeface="+mn-ea"/>
                        <a:cs typeface="+mn-cs"/>
                      </a:endParaRPr>
                    </a:p>
                    <a:p>
                      <a:pPr marL="0" algn="l" rtl="0" eaLnBrk="1" fontAlgn="ctr" latinLnBrk="0" hangingPunct="1">
                        <a:spcBef>
                          <a:spcPts val="0"/>
                        </a:spcBef>
                        <a:spcAft>
                          <a:spcPts val="0"/>
                        </a:spcAft>
                      </a:pPr>
                      <a:r>
                        <a:rPr lang="en-GB" sz="1800" kern="1200" dirty="0">
                          <a:solidFill>
                            <a:srgbClr val="002060"/>
                          </a:solidFill>
                          <a:latin typeface="Century Gothic" panose="020B0502020202020204" pitchFamily="34" charset="0"/>
                          <a:ea typeface="+mn-ea"/>
                          <a:cs typeface="+mn-cs"/>
                        </a:rPr>
                        <a:t>une tranche de saucisson…</a:t>
                      </a:r>
                    </a:p>
                    <a:p>
                      <a:pPr>
                        <a:lnSpc>
                          <a:spcPct val="150000"/>
                        </a:lnSpc>
                      </a:pPr>
                      <a:endParaRPr lang="es-AR" sz="18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une sucette, </a:t>
                      </a:r>
                    </a:p>
                    <a:p>
                      <a:pPr>
                        <a:lnSpc>
                          <a:spcPct val="150000"/>
                        </a:lnSpc>
                        <a:spcBef>
                          <a:spcPct val="50000"/>
                        </a:spcBef>
                      </a:pPr>
                      <a:r>
                        <a:rPr lang="fr-FR" sz="1800" dirty="0">
                          <a:solidFill>
                            <a:srgbClr val="002060"/>
                          </a:solidFill>
                          <a:latin typeface="Century Gothic" panose="020B0502020202020204" pitchFamily="34" charset="0"/>
                        </a:rPr>
                        <a:t>une part de tarte aux cerises, </a:t>
                      </a:r>
                    </a:p>
                    <a:p>
                      <a:pPr>
                        <a:lnSpc>
                          <a:spcPct val="150000"/>
                        </a:lnSpc>
                        <a:spcBef>
                          <a:spcPct val="50000"/>
                        </a:spcBef>
                      </a:pPr>
                      <a:r>
                        <a:rPr lang="fr-FR" sz="1800" dirty="0">
                          <a:solidFill>
                            <a:srgbClr val="002060"/>
                          </a:solidFill>
                          <a:latin typeface="Century Gothic" panose="020B0502020202020204" pitchFamily="34" charset="0"/>
                        </a:rPr>
                        <a:t>une saucisse…</a:t>
                      </a:r>
                    </a:p>
                    <a:p>
                      <a:pPr>
                        <a:lnSpc>
                          <a:spcPct val="150000"/>
                        </a:lnSpc>
                      </a:pPr>
                      <a:endParaRPr lang="es-AR" sz="18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une madeleine </a:t>
                      </a:r>
                    </a:p>
                    <a:p>
                      <a:pPr>
                        <a:lnSpc>
                          <a:spcPct val="150000"/>
                        </a:lnSpc>
                        <a:spcBef>
                          <a:spcPct val="50000"/>
                        </a:spcBef>
                      </a:pPr>
                      <a:r>
                        <a:rPr lang="fr-FR" sz="1800" dirty="0">
                          <a:solidFill>
                            <a:srgbClr val="002060"/>
                          </a:solidFill>
                          <a:latin typeface="Century Gothic" panose="020B0502020202020204" pitchFamily="34" charset="0"/>
                        </a:rPr>
                        <a:t>et une tranche de pastèque. </a:t>
                      </a:r>
                    </a:p>
                    <a:p>
                      <a:pPr>
                        <a:lnSpc>
                          <a:spcPct val="150000"/>
                        </a:lnSpc>
                      </a:pPr>
                      <a:endParaRPr lang="es-AR" sz="18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algn="l" defTabSz="914400" rtl="0" eaLnBrk="1" latinLnBrk="0" hangingPunct="1">
                        <a:lnSpc>
                          <a:spcPct val="150000"/>
                        </a:lnSpc>
                        <a:spcBef>
                          <a:spcPct val="50000"/>
                        </a:spcBef>
                      </a:pPr>
                      <a:r>
                        <a:rPr lang="fr-FR" sz="1800" kern="1200" noProof="0" dirty="0">
                          <a:solidFill>
                            <a:srgbClr val="002060"/>
                          </a:solidFill>
                          <a:latin typeface="Century Gothic" panose="020B0502020202020204" pitchFamily="34" charset="0"/>
                          <a:ea typeface="+mn-ea"/>
                          <a:cs typeface="+mn-cs"/>
                        </a:rPr>
                        <a:t>Puis, elle a mal au ventre 🤢!</a:t>
                      </a:r>
                    </a:p>
                    <a:p>
                      <a:pPr>
                        <a:lnSpc>
                          <a:spcPct val="150000"/>
                        </a:lnSpc>
                      </a:pPr>
                      <a:endParaRPr lang="es-AR" sz="18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pPr marL="0" marR="0" lvl="0" indent="0" algn="l" defTabSz="914400" rtl="0" eaLnBrk="1" fontAlgn="auto" latinLnBrk="0" hangingPunct="1">
                        <a:lnSpc>
                          <a:spcPct val="150000"/>
                        </a:lnSpc>
                        <a:spcBef>
                          <a:spcPct val="50000"/>
                        </a:spcBef>
                        <a:spcAft>
                          <a:spcPts val="0"/>
                        </a:spcAft>
                        <a:buClrTx/>
                        <a:buSzTx/>
                        <a:buFontTx/>
                        <a:buNone/>
                        <a:tabLst/>
                        <a:defRPr/>
                      </a:pPr>
                      <a:r>
                        <a:rPr lang="fr-FR" sz="1600" dirty="0">
                          <a:solidFill>
                            <a:srgbClr val="002060"/>
                          </a:solidFill>
                          <a:latin typeface="Century Gothic" panose="020B0502020202020204" pitchFamily="34" charset="0"/>
                        </a:rPr>
                        <a:t>Le lendemain, </a:t>
                      </a:r>
                    </a:p>
                    <a:p>
                      <a:pPr marL="0" marR="0" lvl="0" indent="0" algn="l" defTabSz="914400" rtl="0" eaLnBrk="1" fontAlgn="auto" latinLnBrk="0" hangingPunct="1">
                        <a:lnSpc>
                          <a:spcPct val="150000"/>
                        </a:lnSpc>
                        <a:spcBef>
                          <a:spcPct val="50000"/>
                        </a:spcBef>
                        <a:spcAft>
                          <a:spcPts val="0"/>
                        </a:spcAft>
                        <a:buClrTx/>
                        <a:buSzTx/>
                        <a:buFontTx/>
                        <a:buNone/>
                        <a:tabLst/>
                        <a:defRPr/>
                      </a:pPr>
                      <a:r>
                        <a:rPr lang="fr-FR" sz="1600" dirty="0">
                          <a:solidFill>
                            <a:srgbClr val="002060"/>
                          </a:solidFill>
                          <a:latin typeface="Century Gothic" panose="020B0502020202020204" pitchFamily="34" charset="0"/>
                        </a:rPr>
                        <a:t>c’est dimanche.</a:t>
                      </a:r>
                    </a:p>
                    <a:p>
                      <a:pPr marL="0" marR="0" lvl="0" indent="0" algn="l" defTabSz="914400" rtl="0" eaLnBrk="1" fontAlgn="auto" latinLnBrk="0" hangingPunct="1">
                        <a:lnSpc>
                          <a:spcPct val="150000"/>
                        </a:lnSpc>
                        <a:spcBef>
                          <a:spcPct val="50000"/>
                        </a:spcBef>
                        <a:spcAft>
                          <a:spcPts val="0"/>
                        </a:spcAft>
                        <a:buClrTx/>
                        <a:buSzTx/>
                        <a:buFontTx/>
                        <a:buNone/>
                        <a:tabLst/>
                        <a:defRPr/>
                      </a:pPr>
                      <a:r>
                        <a:rPr lang="fr-FR" sz="1600" dirty="0">
                          <a:solidFill>
                            <a:srgbClr val="002060"/>
                          </a:solidFill>
                          <a:latin typeface="Century Gothic" panose="020B0502020202020204" pitchFamily="34" charset="0"/>
                        </a:rPr>
                        <a:t>la chenille croque dans une feuille verte 🍃 </a:t>
                      </a:r>
                    </a:p>
                    <a:p>
                      <a:pPr marL="0" marR="0" lvl="0" indent="0" algn="l" defTabSz="914400" rtl="0" eaLnBrk="1" fontAlgn="auto" latinLnBrk="0" hangingPunct="1">
                        <a:lnSpc>
                          <a:spcPct val="150000"/>
                        </a:lnSpc>
                        <a:spcBef>
                          <a:spcPct val="50000"/>
                        </a:spcBef>
                        <a:spcAft>
                          <a:spcPts val="0"/>
                        </a:spcAft>
                        <a:buClrTx/>
                        <a:buSzTx/>
                        <a:buFontTx/>
                        <a:buNone/>
                        <a:tabLst/>
                        <a:defRPr/>
                      </a:pPr>
                      <a:r>
                        <a:rPr lang="fr-FR" sz="1600" dirty="0">
                          <a:solidFill>
                            <a:srgbClr val="002060"/>
                          </a:solidFill>
                          <a:latin typeface="Century Gothic" panose="020B0502020202020204" pitchFamily="34" charset="0"/>
                        </a:rPr>
                        <a:t>et ça va beaucoup mieux. 😌</a:t>
                      </a:r>
                    </a:p>
                    <a:p>
                      <a:pPr>
                        <a:lnSpc>
                          <a:spcPct val="150000"/>
                        </a:lnSpc>
                      </a:pPr>
                      <a:endParaRPr lang="es-AR" sz="17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Maintenant, la chenille n’a pas faim... ❌🍴</a:t>
                      </a:r>
                    </a:p>
                    <a:p>
                      <a:pPr>
                        <a:lnSpc>
                          <a:spcPct val="150000"/>
                        </a:lnSpc>
                        <a:spcBef>
                          <a:spcPct val="50000"/>
                        </a:spcBef>
                      </a:pPr>
                      <a:r>
                        <a:rPr lang="fr-FR" sz="1800" dirty="0">
                          <a:solidFill>
                            <a:srgbClr val="002060"/>
                          </a:solidFill>
                          <a:latin typeface="Century Gothic" panose="020B0502020202020204" pitchFamily="34" charset="0"/>
                        </a:rPr>
                        <a:t>et elle est devenue 🐛 grosse et grasse.</a:t>
                      </a:r>
                    </a:p>
                    <a:p>
                      <a:pPr>
                        <a:lnSpc>
                          <a:spcPct val="150000"/>
                        </a:lnSpc>
                      </a:pPr>
                      <a:endParaRPr lang="es-AR" sz="17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Elle se construit une maison</a:t>
                      </a:r>
                    </a:p>
                    <a:p>
                      <a:pPr>
                        <a:lnSpc>
                          <a:spcPct val="150000"/>
                        </a:lnSpc>
                        <a:spcBef>
                          <a:spcPct val="50000"/>
                        </a:spcBef>
                      </a:pPr>
                      <a:r>
                        <a:rPr lang="fr-FR" sz="1800" dirty="0">
                          <a:solidFill>
                            <a:srgbClr val="002060"/>
                          </a:solidFill>
                          <a:latin typeface="Century Gothic" panose="020B0502020202020204" pitchFamily="34" charset="0"/>
                        </a:rPr>
                        <a:t> -un cocon-.</a:t>
                      </a:r>
                    </a:p>
                    <a:p>
                      <a:pPr marL="0" marR="0" lvl="0" indent="0" algn="l" defTabSz="914400" rtl="0" eaLnBrk="1" fontAlgn="auto" latinLnBrk="0" hangingPunct="1">
                        <a:lnSpc>
                          <a:spcPct val="150000"/>
                        </a:lnSpc>
                        <a:spcBef>
                          <a:spcPct val="50000"/>
                        </a:spcBef>
                        <a:spcAft>
                          <a:spcPts val="0"/>
                        </a:spcAft>
                        <a:buClrTx/>
                        <a:buSzTx/>
                        <a:buFontTx/>
                        <a:buNone/>
                        <a:tabLst/>
                        <a:defRPr/>
                      </a:pPr>
                      <a:endParaRPr lang="es-AR" sz="1800" noProof="0" dirty="0"/>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Après deux semaines</a:t>
                      </a:r>
                    </a:p>
                    <a:p>
                      <a:pPr>
                        <a:lnSpc>
                          <a:spcPct val="150000"/>
                        </a:lnSpc>
                        <a:spcBef>
                          <a:spcPct val="50000"/>
                        </a:spcBef>
                      </a:pPr>
                      <a:r>
                        <a:rPr lang="fr-FR" sz="1800" dirty="0">
                          <a:solidFill>
                            <a:srgbClr val="002060"/>
                          </a:solidFill>
                          <a:latin typeface="Century Gothic" panose="020B0502020202020204" pitchFamily="34" charset="0"/>
                        </a:rPr>
                        <a:t>elle fait un trou </a:t>
                      </a:r>
                    </a:p>
                    <a:p>
                      <a:pPr>
                        <a:lnSpc>
                          <a:spcPct val="150000"/>
                        </a:lnSpc>
                        <a:spcBef>
                          <a:spcPct val="50000"/>
                        </a:spcBef>
                      </a:pPr>
                      <a:r>
                        <a:rPr lang="fr-FR" sz="1800" dirty="0">
                          <a:solidFill>
                            <a:srgbClr val="002060"/>
                          </a:solidFill>
                          <a:latin typeface="Century Gothic" panose="020B0502020202020204" pitchFamily="34" charset="0"/>
                        </a:rPr>
                        <a:t>dans le cocon et...</a:t>
                      </a:r>
                      <a:endParaRPr lang="en-GB" sz="1800" dirty="0">
                        <a:solidFill>
                          <a:srgbClr val="002060"/>
                        </a:solidFill>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150000"/>
                        </a:lnSpc>
                        <a:spcBef>
                          <a:spcPct val="50000"/>
                        </a:spcBef>
                      </a:pPr>
                      <a:r>
                        <a:rPr lang="fr-FR" sz="1800" dirty="0">
                          <a:solidFill>
                            <a:srgbClr val="002060"/>
                          </a:solidFill>
                          <a:latin typeface="Century Gothic" panose="020B0502020202020204" pitchFamily="34" charset="0"/>
                        </a:rPr>
                        <a:t>maintenant elle est un superbe papillon 🦋!</a:t>
                      </a:r>
                    </a:p>
                    <a:p>
                      <a:pPr>
                        <a:lnSpc>
                          <a:spcPct val="150000"/>
                        </a:lnSpc>
                        <a:spcBef>
                          <a:spcPct val="50000"/>
                        </a:spcBef>
                      </a:pPr>
                      <a:endParaRPr lang="en-GB" sz="1800" dirty="0">
                        <a:solidFill>
                          <a:srgbClr val="002060"/>
                        </a:solidFill>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Tree>
    <p:extLst>
      <p:ext uri="{BB962C8B-B14F-4D97-AF65-F5344CB8AC3E}">
        <p14:creationId xmlns:p14="http://schemas.microsoft.com/office/powerpoint/2010/main" val="135210082"/>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1094</Words>
  <Application>Microsoft Office PowerPoint</Application>
  <PresentationFormat>Widescreen</PresentationFormat>
  <Paragraphs>216</Paragraphs>
  <Slides>11</Slides>
  <Notes>8</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11</vt:i4>
      </vt:variant>
    </vt:vector>
  </HeadingPairs>
  <TitlesOfParts>
    <vt:vector size="25" baseType="lpstr">
      <vt:lpstr>Arial</vt:lpstr>
      <vt:lpstr>Calibri</vt:lpstr>
      <vt:lpstr>Calibri Light</vt:lpstr>
      <vt:lpstr>Cavolini</vt:lpstr>
      <vt:lpstr>Century Gothic</vt:lpstr>
      <vt:lpstr>Eras Demi ITC</vt:lpstr>
      <vt:lpstr>Modern Love</vt:lpstr>
      <vt:lpstr>Segoe Print</vt:lpstr>
      <vt:lpstr>Segoe Script</vt:lpstr>
      <vt:lpstr>Symbol</vt:lpstr>
      <vt:lpstr>Wingdings</vt:lpstr>
      <vt:lpstr>1_Office Theme</vt:lpstr>
      <vt:lpstr>2_Office Theme</vt:lpstr>
      <vt:lpstr>3_Office Theme</vt:lpstr>
      <vt:lpstr>Describing me and others </vt:lpstr>
      <vt:lpstr>Follow up 1: </vt:lpstr>
      <vt:lpstr>Follow up 2: </vt:lpstr>
      <vt:lpstr>Follow up 3: </vt:lpstr>
      <vt:lpstr>Presentazione standard di PowerPoint</vt:lpstr>
      <vt:lpstr>Presentazione standard di PowerPoint</vt:lpstr>
      <vt:lpstr>Presentazione standard di PowerPoint</vt:lpstr>
      <vt:lpstr>Presentazione standard di PowerPoint</vt:lpstr>
      <vt:lpstr>Presentazione standard di PowerPoint</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Ginevra Festanti</cp:lastModifiedBy>
  <cp:revision>39</cp:revision>
  <dcterms:created xsi:type="dcterms:W3CDTF">2021-06-12T06:20:35Z</dcterms:created>
  <dcterms:modified xsi:type="dcterms:W3CDTF">2023-08-13T08:56:30Z</dcterms:modified>
</cp:coreProperties>
</file>