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9" r:id="rId3"/>
    <p:sldMasterId id="2147483721" r:id="rId4"/>
    <p:sldMasterId id="2147483770" r:id="rId5"/>
  </p:sldMasterIdLst>
  <p:notesMasterIdLst>
    <p:notesMasterId r:id="rId37"/>
  </p:notesMasterIdLst>
  <p:sldIdLst>
    <p:sldId id="339" r:id="rId6"/>
    <p:sldId id="981" r:id="rId7"/>
    <p:sldId id="1019" r:id="rId8"/>
    <p:sldId id="1020" r:id="rId9"/>
    <p:sldId id="1021" r:id="rId10"/>
    <p:sldId id="1022" r:id="rId11"/>
    <p:sldId id="1023" r:id="rId12"/>
    <p:sldId id="1024" r:id="rId13"/>
    <p:sldId id="1079" r:id="rId14"/>
    <p:sldId id="1026" r:id="rId15"/>
    <p:sldId id="1027" r:id="rId16"/>
    <p:sldId id="1028" r:id="rId17"/>
    <p:sldId id="1029" r:id="rId18"/>
    <p:sldId id="1030" r:id="rId19"/>
    <p:sldId id="1031" r:id="rId20"/>
    <p:sldId id="1032" r:id="rId21"/>
    <p:sldId id="1033" r:id="rId22"/>
    <p:sldId id="1034" r:id="rId23"/>
    <p:sldId id="1035" r:id="rId24"/>
    <p:sldId id="1036" r:id="rId25"/>
    <p:sldId id="1071" r:id="rId26"/>
    <p:sldId id="1072" r:id="rId27"/>
    <p:sldId id="1073" r:id="rId28"/>
    <p:sldId id="1074" r:id="rId29"/>
    <p:sldId id="1075" r:id="rId30"/>
    <p:sldId id="1076" r:id="rId31"/>
    <p:sldId id="1077" r:id="rId32"/>
    <p:sldId id="1078" r:id="rId33"/>
    <p:sldId id="965" r:id="rId34"/>
    <p:sldId id="1053" r:id="rId35"/>
    <p:sldId id="107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6EB1"/>
    <a:srgbClr val="F9D8A3"/>
    <a:srgbClr val="1D4E6B"/>
    <a:srgbClr val="26859D"/>
    <a:srgbClr val="5FC0D7"/>
    <a:srgbClr val="F8FFFF"/>
    <a:srgbClr val="FF0066"/>
    <a:srgbClr val="E30008"/>
    <a:srgbClr val="D4D1E7"/>
    <a:srgbClr val="CAE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2" autoAdjust="0"/>
    <p:restoredTop sz="75000" autoAdjust="0"/>
  </p:normalViewPr>
  <p:slideViewPr>
    <p:cSldViewPr snapToGrid="0">
      <p:cViewPr varScale="1">
        <p:scale>
          <a:sx n="82" d="100"/>
          <a:sy n="82" d="100"/>
        </p:scale>
        <p:origin x="858" y="90"/>
      </p:cViewPr>
      <p:guideLst/>
    </p:cSldViewPr>
  </p:slideViewPr>
  <p:notesTextViewPr>
    <p:cViewPr>
      <p:scale>
        <a:sx n="3" d="2"/>
        <a:sy n="3" d="2"/>
      </p:scale>
      <p:origin x="0" y="0"/>
    </p:cViewPr>
  </p:notesTextViewPr>
  <p:sorterViewPr>
    <p:cViewPr varScale="1">
      <p:scale>
        <a:sx n="1" d="1"/>
        <a:sy n="1" d="1"/>
      </p:scale>
      <p:origin x="0" y="-57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FCCCD-E798-48A9-924A-0ED04D57B851}" type="datetimeFigureOut">
              <a:rPr lang="en-GB" smtClean="0"/>
              <a:t>02/09/2023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A2373-DCE9-4BD7-AD7C-A72E41A65391}" type="slidenum">
              <a:rPr lang="en-GB" smtClean="0"/>
              <a:t>‹#›</a:t>
            </a:fld>
            <a:endParaRPr lang="en-GB"/>
          </a:p>
        </p:txBody>
      </p:sp>
    </p:spTree>
    <p:extLst>
      <p:ext uri="{BB962C8B-B14F-4D97-AF65-F5344CB8AC3E}">
        <p14:creationId xmlns:p14="http://schemas.microsoft.com/office/powerpoint/2010/main" val="170555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a:t>
            </a:r>
          </a:p>
          <a:p>
            <a:pPr marL="0" indent="-216000">
              <a:lnSpc>
                <a:spcPct val="100000"/>
              </a:lnSpc>
            </a:pPr>
            <a:r>
              <a:rPr lang="en-GB" sz="1200" b="0" strike="noStrike" spc="-1" dirty="0">
                <a:solidFill>
                  <a:srgbClr val="000000"/>
                </a:solidFill>
                <a:latin typeface="Calibri"/>
                <a:ea typeface="Calibri"/>
              </a:rPr>
              <a:t>available under a Creative Commons license, no attribution required.</a:t>
            </a:r>
            <a:endParaRPr lang="en-GB" sz="1200" b="0" strike="noStrike" spc="-1" dirty="0">
              <a:latin typeface="Arial"/>
            </a:endParaRPr>
          </a:p>
          <a:p>
            <a:pPr marL="0" indent="-216000" algn="l">
              <a:lnSpc>
                <a:spcPct val="100000"/>
              </a:lnSpc>
            </a:pPr>
            <a:r>
              <a:rPr lang="en-GB" sz="1200" b="1" strike="noStrike" spc="-1" dirty="0">
                <a:latin typeface="Arial"/>
              </a:rPr>
              <a:t>The AUDIO version of the lesson material includes additional audio for the new language presented (phonics, vocabulary) and audio for the instructions on the slide.</a:t>
            </a:r>
          </a:p>
          <a:p>
            <a:pPr marL="0" indent="-216000" algn="l">
              <a:lnSpc>
                <a:spcPct val="100000"/>
              </a:lnSpc>
            </a:pPr>
            <a:r>
              <a:rPr lang="en-GB" sz="1200" b="1" strike="noStrike" spc="-1" dirty="0">
                <a:latin typeface="Arial"/>
              </a:rPr>
              <a:t>In addition, it includes VIDEO clips of the phonics and the phonics’ source words.  Pupils can be encouraged to look at the shape of the mouth/lips on slides where these appear, and try to copy it/them.</a:t>
            </a:r>
          </a:p>
          <a:p>
            <a:pPr marL="0" indent="-216000">
              <a:lnSpc>
                <a:spcPct val="100000"/>
              </a:lnSpc>
            </a:pPr>
            <a:endParaRPr lang="en-GB" sz="1200" b="0" strike="noStrike" spc="-1" dirty="0">
              <a:latin typeface="Arial"/>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rgbClr val="002060"/>
                </a:solidFill>
                <a:latin typeface="Century Gothic"/>
                <a:ea typeface="Century Gothic"/>
                <a:cs typeface="Century Gothic"/>
                <a:sym typeface="Century Gothic"/>
              </a:rPr>
              <a:t>Phonics: </a:t>
            </a:r>
            <a:r>
              <a:rPr lang="fr-FR" sz="1200" b="0" dirty="0">
                <a:solidFill>
                  <a:srgbClr val="002060"/>
                </a:solidFill>
                <a:latin typeface="Century Gothic"/>
                <a:ea typeface="Century Gothic"/>
                <a:cs typeface="Century Gothic"/>
                <a:sym typeface="Century Gothic"/>
              </a:rPr>
              <a:t>Revisit several SSC </a:t>
            </a: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200" b="1" strike="noStrike" spc="-1" dirty="0">
                <a:solidFill>
                  <a:srgbClr val="002060"/>
                </a:solidFill>
                <a:latin typeface="Century Gothic"/>
                <a:ea typeface="Century Gothic"/>
              </a:rPr>
              <a:t>Vocabulary </a:t>
            </a:r>
            <a:r>
              <a:rPr lang="it-IT" sz="1200" b="0" strike="noStrike" spc="-1" dirty="0">
                <a:solidFill>
                  <a:srgbClr val="002060"/>
                </a:solidFill>
                <a:latin typeface="Century Gothic"/>
                <a:ea typeface="Century Gothic"/>
              </a:rPr>
              <a:t>(new words in </a:t>
            </a:r>
            <a:r>
              <a:rPr lang="it-IT" sz="1200" b="1" strike="noStrike" spc="-1" dirty="0">
                <a:solidFill>
                  <a:srgbClr val="002060"/>
                </a:solidFill>
                <a:latin typeface="Century Gothic"/>
                <a:ea typeface="Century Gothic"/>
              </a:rPr>
              <a:t>bold</a:t>
            </a:r>
            <a:r>
              <a:rPr lang="it-IT" sz="1200" b="0" strike="noStrike" spc="-1" dirty="0">
                <a:solidFill>
                  <a:srgbClr val="002060"/>
                </a:solidFill>
                <a:latin typeface="Century Gothic"/>
                <a:ea typeface="Century Gothic"/>
              </a:rPr>
              <a:t>): ce, c’ [12] combien [800] quoi [297] est [5] il y a [n/a] chose [125] faim [1986] fruit [896] jeudi [1112] jour [78] lundi [1091] mardi [1044] mercredi [1168] orange [3912] pomme [2847] vendredi [1086] rouge [987] vert [1060] un [3] deux [41] trois [115] quatre [253] cinq [288] six [450] sept [905] huit [877] neuf [787] dix [372] onze [2447] douze [1664] </a:t>
            </a: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1" strike="noStrike" spc="-1" dirty="0">
                <a:solidFill>
                  <a:srgbClr val="002060"/>
                </a:solidFill>
                <a:effectLst/>
                <a:latin typeface="Century Gothic"/>
                <a:ea typeface="+mn-ea"/>
                <a:cs typeface="+mn-cs"/>
              </a:rPr>
              <a:t>Revisit 1</a:t>
            </a:r>
            <a:r>
              <a:rPr lang="fr-FR" sz="1200" b="0" strike="noStrike" spc="-1" dirty="0">
                <a:solidFill>
                  <a:srgbClr val="002060"/>
                </a:solidFill>
                <a:effectLst/>
                <a:latin typeface="Century Gothic"/>
                <a:ea typeface="+mn-ea"/>
                <a:cs typeface="+mn-cs"/>
              </a:rPr>
              <a:t>: détester [2898] jouer [219] travailler [290] silence [1281] en retard [n/a]</a:t>
            </a:r>
          </a:p>
          <a:p>
            <a:pPr marL="0" indent="-216000">
              <a:lnSpc>
                <a:spcPct val="100000"/>
              </a:lnSpc>
            </a:pPr>
            <a:r>
              <a:rPr lang="fr-FR" sz="1200" b="1" strike="noStrike" spc="-1" dirty="0">
                <a:solidFill>
                  <a:srgbClr val="002060"/>
                </a:solidFill>
                <a:effectLst/>
                <a:latin typeface="Century Gothic"/>
                <a:ea typeface="+mn-ea"/>
                <a:cs typeface="+mn-cs"/>
              </a:rPr>
              <a:t>Revisit 2</a:t>
            </a:r>
            <a:r>
              <a:rPr lang="fr-FR" sz="1200" b="0" strike="noStrike" spc="-1" dirty="0">
                <a:solidFill>
                  <a:srgbClr val="002060"/>
                </a:solidFill>
                <a:effectLst/>
                <a:latin typeface="Century Gothic"/>
                <a:ea typeface="+mn-ea"/>
                <a:cs typeface="+mn-cs"/>
              </a:rPr>
              <a:t>: vélo [4594] voiture [881] cher [803] gris [2769] rapide [672]</a:t>
            </a:r>
            <a:endParaRPr lang="en-GB" sz="1100" dirty="0">
              <a:solidFill>
                <a:schemeClr val="dk1"/>
              </a:solidFill>
              <a:effectLst/>
              <a:latin typeface="Century Gothic" panose="020B0502020202020204" pitchFamily="34" charset="0"/>
              <a:ea typeface="+mn-ea"/>
              <a:cs typeface="+mn-cs"/>
            </a:endParaRPr>
          </a:p>
          <a:p>
            <a:pPr marL="0" indent="-216000">
              <a:lnSpc>
                <a:spcPct val="100000"/>
              </a:lnSpc>
            </a:pPr>
            <a:r>
              <a:rPr lang="en-GB" sz="1100" dirty="0" err="1">
                <a:solidFill>
                  <a:schemeClr val="dk1"/>
                </a:solidFill>
                <a:effectLst/>
                <a:latin typeface="Century Gothic" panose="020B0502020202020204" pitchFamily="34" charset="0"/>
                <a:ea typeface="+mn-ea"/>
                <a:cs typeface="+mn-cs"/>
              </a:rPr>
              <a:t>Londsale</a:t>
            </a:r>
            <a:r>
              <a:rPr lang="en-GB" sz="1100" dirty="0">
                <a:solidFill>
                  <a:schemeClr val="dk1"/>
                </a:solidFill>
                <a:effectLst/>
                <a:latin typeface="Century Gothic" panose="020B0502020202020204" pitchFamily="34" charset="0"/>
                <a:ea typeface="+mn-ea"/>
                <a:cs typeface="+mn-cs"/>
              </a:rPr>
              <a:t>, D., &amp; Le Bras, Y.  (2009). </a:t>
            </a:r>
            <a:r>
              <a:rPr lang="en-GB" sz="1100" i="1" dirty="0">
                <a:solidFill>
                  <a:schemeClr val="dk1"/>
                </a:solidFill>
                <a:effectLst/>
                <a:latin typeface="Century Gothic" panose="020B0502020202020204" pitchFamily="34" charset="0"/>
                <a:ea typeface="+mn-ea"/>
                <a:cs typeface="+mn-cs"/>
              </a:rPr>
              <a:t>A Frequency Dictionary of French: Core vocabulary for learners </a:t>
            </a:r>
            <a:r>
              <a:rPr lang="en-GB" sz="1100" dirty="0">
                <a:solidFill>
                  <a:schemeClr val="dk1"/>
                </a:solidFill>
                <a:effectLst/>
                <a:latin typeface="Century Gothic" panose="020B0502020202020204" pitchFamily="34" charset="0"/>
                <a:ea typeface="+mn-ea"/>
                <a:cs typeface="+mn-cs"/>
              </a:rPr>
              <a:t>London: Routledge.</a:t>
            </a:r>
          </a:p>
          <a:p>
            <a:pPr marL="0" indent="-216000">
              <a:lnSpc>
                <a:spcPct val="100000"/>
              </a:lnSpc>
            </a:pPr>
            <a:endParaRPr lang="en-GB" sz="1100" b="0" strike="noStrike" spc="-1" dirty="0">
              <a:latin typeface="Arial"/>
            </a:endParaRPr>
          </a:p>
          <a:p>
            <a:pPr marL="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 introduced and formally re-visited those words.  </a:t>
            </a: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it-IT" sz="1200" b="1" strike="noStrike" spc="-1" dirty="0">
                <a:solidFill>
                  <a:srgbClr val="002060"/>
                </a:solidFill>
                <a:latin typeface="Century Gothic"/>
                <a:ea typeface="Century Gothic"/>
              </a:rPr>
              <a:t>Unknown vocabulary and cognates</a:t>
            </a:r>
            <a:r>
              <a:rPr lang="it-IT" sz="1200" b="0" strike="noStrike" spc="-1" dirty="0">
                <a:solidFill>
                  <a:srgbClr val="002060"/>
                </a:solidFill>
                <a:latin typeface="Century Gothic"/>
                <a:ea typeface="Century Gothic"/>
              </a:rPr>
              <a:t>:</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it-IT" sz="1200" b="0" strike="noStrike" spc="-1" dirty="0">
                <a:solidFill>
                  <a:srgbClr val="002060"/>
                </a:solidFill>
                <a:latin typeface="Century Gothic"/>
                <a:ea typeface="Century Gothic"/>
              </a:rPr>
              <a:t>chenille [&gt;5000] fraise [&gt;5000] poire [&gt;5000] prune [&gt;5000] violet [&gt;5000] </a:t>
            </a: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r>
              <a:rPr lang="en-GB" b="1" dirty="0"/>
              <a:t>Timing: </a:t>
            </a:r>
            <a:r>
              <a:rPr lang="en-GB" b="0" dirty="0"/>
              <a:t>4 minutes (10 slides)</a:t>
            </a:r>
          </a:p>
          <a:p>
            <a:endParaRPr lang="en-GB" b="0" dirty="0"/>
          </a:p>
          <a:p>
            <a:r>
              <a:rPr lang="en-GB" b="1" dirty="0"/>
              <a:t>Aim: </a:t>
            </a:r>
            <a:r>
              <a:rPr lang="en-GB" b="0" dirty="0"/>
              <a:t>to practise written recognition and read aloud of numbers</a:t>
            </a:r>
            <a:endParaRPr lang="en-GB" b="1" baseline="0" dirty="0"/>
          </a:p>
          <a:p>
            <a:endParaRPr lang="en-GB" b="1" baseline="0" dirty="0"/>
          </a:p>
          <a:p>
            <a:r>
              <a:rPr lang="en-GB" b="1" baseline="0" dirty="0"/>
              <a:t>Procedure:</a:t>
            </a:r>
            <a:endParaRPr lang="en-GB" b="1" dirty="0"/>
          </a:p>
          <a:p>
            <a:pPr marL="228600" indent="-228600">
              <a:buAutoNum type="arabicPeriod"/>
            </a:pPr>
            <a:r>
              <a:rPr lang="en-GB" baseline="0" dirty="0"/>
              <a:t>Te</a:t>
            </a:r>
            <a:r>
              <a:rPr lang="en-GB" b="0" baseline="0" dirty="0"/>
              <a:t>achers ask the question. </a:t>
            </a:r>
          </a:p>
          <a:p>
            <a:pPr marL="228600" indent="-228600">
              <a:buAutoNum type="arabicPeriod"/>
            </a:pPr>
            <a:r>
              <a:rPr lang="en-GB" b="0" baseline="0" dirty="0"/>
              <a:t>Pupils read the three options and volunteer the whole phrase with the correct number.</a:t>
            </a:r>
          </a:p>
          <a:p>
            <a:pPr marL="228600" indent="-228600">
              <a:buAutoNum type="arabicPeriod"/>
            </a:pPr>
            <a:r>
              <a:rPr lang="en-GB" b="0" baseline="0" dirty="0"/>
              <a:t>Click to confirm the answer.</a:t>
            </a:r>
          </a:p>
          <a:p>
            <a:pPr marL="228600" indent="-228600">
              <a:buAutoNum type="arabicPeriod"/>
            </a:pPr>
            <a:r>
              <a:rPr lang="en-GB" b="0" baseline="0" dirty="0"/>
              <a:t>Continue with the remaining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22222"/>
              </a:solidFill>
              <a:effectLst/>
              <a:latin typeface="Effra"/>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66675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r>
              <a:rPr lang="en-GB" b="1" dirty="0"/>
              <a:t>[2/10]</a:t>
            </a:r>
            <a:endParaRPr lang="en-GB" b="0" i="0" dirty="0">
              <a:solidFill>
                <a:srgbClr val="222222"/>
              </a:solidFill>
              <a:effectLst/>
              <a:latin typeface="Effra"/>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36072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r>
              <a:rPr lang="en-GB" b="1" dirty="0"/>
              <a:t>[3/10]</a:t>
            </a:r>
            <a:endParaRPr lang="en-GB" b="0" i="0" dirty="0">
              <a:solidFill>
                <a:srgbClr val="222222"/>
              </a:solidFill>
              <a:effectLst/>
              <a:latin typeface="Effra"/>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1737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r>
              <a:rPr lang="en-GB" b="1" dirty="0"/>
              <a:t>[4/10]</a:t>
            </a:r>
            <a:endParaRPr lang="en-GB" b="0" i="0" dirty="0">
              <a:solidFill>
                <a:srgbClr val="222222"/>
              </a:solidFill>
              <a:effectLst/>
              <a:latin typeface="Effra"/>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12989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r>
              <a:rPr lang="en-GB" b="1" dirty="0"/>
              <a:t>[5/10]</a:t>
            </a:r>
            <a:endParaRPr lang="en-GB" b="0" i="0" dirty="0">
              <a:solidFill>
                <a:srgbClr val="222222"/>
              </a:solidFill>
              <a:effectLst/>
              <a:latin typeface="Effra"/>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8174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r>
              <a:rPr lang="en-GB" b="1" dirty="0"/>
              <a:t>[6/10]</a:t>
            </a:r>
            <a:endParaRPr lang="en-GB" b="0" i="0" dirty="0">
              <a:solidFill>
                <a:srgbClr val="222222"/>
              </a:solidFill>
              <a:effectLst/>
              <a:latin typeface="Effra"/>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68245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r>
              <a:rPr lang="en-GB" b="1" dirty="0"/>
              <a:t>[7/10]</a:t>
            </a:r>
            <a:endParaRPr lang="en-GB" b="0" i="0" dirty="0">
              <a:solidFill>
                <a:srgbClr val="222222"/>
              </a:solidFill>
              <a:effectLst/>
              <a:latin typeface="Effra"/>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40376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r>
              <a:rPr lang="en-GB" b="1" dirty="0"/>
              <a:t>[8/10]</a:t>
            </a:r>
            <a:endParaRPr lang="en-GB" b="0" i="0" dirty="0">
              <a:solidFill>
                <a:srgbClr val="222222"/>
              </a:solidFill>
              <a:effectLst/>
              <a:latin typeface="Effra"/>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23356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r>
              <a:rPr lang="en-GB" b="1" dirty="0"/>
              <a:t>[9/10]</a:t>
            </a:r>
            <a:endParaRPr lang="en-GB" b="0" i="0" dirty="0">
              <a:solidFill>
                <a:srgbClr val="222222"/>
              </a:solidFill>
              <a:effectLst/>
              <a:latin typeface="Effra"/>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2599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r>
              <a:rPr lang="en-GB" b="1" dirty="0"/>
              <a:t>[10/10]</a:t>
            </a:r>
            <a:endParaRPr lang="en-GB" b="0" i="0" dirty="0">
              <a:solidFill>
                <a:srgbClr val="222222"/>
              </a:solidFill>
              <a:effectLst/>
              <a:latin typeface="Effra"/>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9288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4 minutes</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a range SSC with fruit &amp; colours. </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Clarify the instructions to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present each piece of fruit individually, and get pupils to repeat.</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bring up further instruction and ask pupils to practise reading the words aloud in pairs.</a:t>
            </a:r>
          </a:p>
          <a:p>
            <a:pPr marL="0" marR="0" lvl="0" indent="0" algn="l" rtl="0">
              <a:lnSpc>
                <a:spcPct val="100000"/>
              </a:lnSpc>
              <a:spcBef>
                <a:spcPts val="0"/>
              </a:spcBef>
              <a:spcAft>
                <a:spcPts val="0"/>
              </a:spcAft>
              <a:buClr>
                <a:schemeClr val="dk1"/>
              </a:buClr>
              <a:buSzPts val="1200"/>
              <a:buFont typeface="Calibri"/>
              <a:buNone/>
            </a:pPr>
            <a:r>
              <a:rPr lang="en-GB" b="1" dirty="0"/>
              <a:t> </a:t>
            </a:r>
            <a:endParaRPr lang="en-GB" b="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56002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r>
              <a:rPr lang="en-GB" b="1" i="0" dirty="0">
                <a:solidFill>
                  <a:srgbClr val="222222"/>
                </a:solidFill>
                <a:effectLst/>
                <a:latin typeface="Effra"/>
              </a:rPr>
              <a:t>Timing: 1 minute</a:t>
            </a:r>
            <a:br>
              <a:rPr lang="en-GB" b="1" i="0" dirty="0">
                <a:solidFill>
                  <a:srgbClr val="222222"/>
                </a:solidFill>
                <a:effectLst/>
                <a:latin typeface="Effra"/>
              </a:rPr>
            </a:br>
            <a:br>
              <a:rPr lang="en-GB" b="1" i="0" dirty="0">
                <a:solidFill>
                  <a:srgbClr val="222222"/>
                </a:solidFill>
                <a:effectLst/>
                <a:latin typeface="Effra"/>
              </a:rPr>
            </a:br>
            <a:r>
              <a:rPr lang="en-GB" b="1" i="0" dirty="0">
                <a:solidFill>
                  <a:srgbClr val="222222"/>
                </a:solidFill>
                <a:effectLst/>
                <a:latin typeface="Effra"/>
              </a:rPr>
              <a:t>Aim: </a:t>
            </a:r>
            <a:r>
              <a:rPr lang="en-GB" b="0" i="0" dirty="0">
                <a:solidFill>
                  <a:srgbClr val="222222"/>
                </a:solidFill>
                <a:effectLst/>
                <a:latin typeface="Effra"/>
              </a:rPr>
              <a:t>to set the scene for the story and to make pupils aware that when book (and film) titles are translated from one language to another, it is often not word for word.</a:t>
            </a:r>
          </a:p>
          <a:p>
            <a:pPr>
              <a:lnSpc>
                <a:spcPct val="100000"/>
              </a:lnSpc>
            </a:pPr>
            <a:endParaRPr lang="en-GB" sz="1200" b="0" strike="noStrike" spc="-1" dirty="0">
              <a:latin typeface="Arial"/>
            </a:endParaRPr>
          </a:p>
          <a:p>
            <a:pPr>
              <a:lnSpc>
                <a:spcPct val="100000"/>
              </a:lnSpc>
            </a:pPr>
            <a:r>
              <a:rPr lang="en-GB" sz="1200" b="1" strike="noStrike" spc="-1" dirty="0">
                <a:latin typeface="Arial"/>
              </a:rPr>
              <a:t>Procedure</a:t>
            </a:r>
            <a:r>
              <a:rPr lang="en-GB" sz="1200" b="0" strike="noStrike" spc="-1" dirty="0">
                <a:latin typeface="Arial"/>
              </a:rPr>
              <a:t>:</a:t>
            </a:r>
            <a:br>
              <a:rPr lang="en-GB" sz="1200" b="0" strike="noStrike" spc="-1" dirty="0">
                <a:latin typeface="Arial"/>
              </a:rPr>
            </a:br>
            <a:r>
              <a:rPr lang="en-GB" sz="1200" b="0" strike="noStrike" spc="-1" dirty="0">
                <a:latin typeface="Arial"/>
              </a:rPr>
              <a:t>1. Read </a:t>
            </a:r>
            <a:r>
              <a:rPr lang="en-GB" sz="1200" b="0" strike="noStrike" spc="-1" dirty="0" err="1">
                <a:latin typeface="Arial"/>
              </a:rPr>
              <a:t>Eugénie’s</a:t>
            </a:r>
            <a:r>
              <a:rPr lang="en-GB" sz="1200" b="0" strike="noStrike" spc="-1" dirty="0">
                <a:latin typeface="Arial"/>
              </a:rPr>
              <a:t> speech bubble.</a:t>
            </a:r>
            <a:br>
              <a:rPr lang="en-GB" sz="1200" b="0" strike="noStrike" spc="-1" dirty="0">
                <a:latin typeface="Arial"/>
              </a:rPr>
            </a:br>
            <a:r>
              <a:rPr lang="en-GB" sz="1200" b="0" strike="noStrike" spc="-1" dirty="0">
                <a:latin typeface="Arial"/>
              </a:rPr>
              <a:t>2. Click to bring up the images.</a:t>
            </a:r>
          </a:p>
          <a:p>
            <a:pPr>
              <a:lnSpc>
                <a:spcPct val="100000"/>
              </a:lnSpc>
            </a:pPr>
            <a:r>
              <a:rPr lang="en-GB" sz="1200" b="0" strike="noStrike" spc="-1" dirty="0">
                <a:latin typeface="Arial"/>
              </a:rPr>
              <a:t>3. Ask pupils to suggest the English name of this story. (The Hungry Caterpillar).</a:t>
            </a:r>
          </a:p>
          <a:p>
            <a:pPr>
              <a:lnSpc>
                <a:spcPct val="100000"/>
              </a:lnSpc>
            </a:pPr>
            <a:r>
              <a:rPr lang="en-GB" sz="1200" b="0" strike="noStrike" spc="-1" dirty="0">
                <a:latin typeface="Arial"/>
              </a:rPr>
              <a:t>4. Tell them that ‘la chenille’ is caterpillar, but ‘qui fait des </a:t>
            </a:r>
            <a:r>
              <a:rPr lang="en-GB" sz="1200" b="0" strike="noStrike" spc="-1" dirty="0" err="1">
                <a:latin typeface="Arial"/>
              </a:rPr>
              <a:t>trous</a:t>
            </a:r>
            <a:r>
              <a:rPr lang="en-GB" sz="1200" b="0" strike="noStrike" spc="-1" dirty="0">
                <a:latin typeface="Arial"/>
              </a:rPr>
              <a:t>’ means ‘who makes some holes’.  Allow them to tell you that is ‘strange’! Agree and say that when book and film titles are translated into different languages, some changes are made and it is not an exact, word for word translation.  Suggest that this is sometimes about the sound of the words, or it could be because of the similarity of the title with another book or film already in that language, but other times it’s hard to know exactly why the change has been made.</a:t>
            </a:r>
            <a:br>
              <a:rPr lang="en-GB" sz="1200" b="0" strike="noStrike" spc="-1" dirty="0">
                <a:latin typeface="Arial"/>
              </a:rPr>
            </a:b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70021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Timing: </a:t>
            </a:r>
            <a:r>
              <a:rPr lang="en-US" b="0" dirty="0"/>
              <a:t>12 minutes </a:t>
            </a:r>
            <a:endParaRPr lang="en-US"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Aim: </a:t>
            </a:r>
            <a:r>
              <a:rPr lang="en-US" b="0" dirty="0"/>
              <a:t>to listen and read the story.</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Give out the cards with images before explaining the activity. Pupils can work in pairs or individually.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Read the instruction and click to bring up the question. Ensure pupils understand they need to show you the correct picture to go with the scene of the story they are listening to, and reading.</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Click to bring up each sentence.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To check understanding, pupils show you the correct card (only one in this case).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Click to bring up answer. </a:t>
            </a:r>
          </a:p>
          <a:p>
            <a:pPr marL="0" marR="0" lvl="0" indent="0" algn="l" rtl="0">
              <a:lnSpc>
                <a:spcPct val="100000"/>
              </a:lnSpc>
              <a:spcBef>
                <a:spcPts val="0"/>
              </a:spcBef>
              <a:spcAft>
                <a:spcPts val="0"/>
              </a:spcAft>
              <a:buClr>
                <a:schemeClr val="dk1"/>
              </a:buClr>
              <a:buSzPts val="1200"/>
              <a:buFont typeface="Calibri"/>
              <a:buNone/>
            </a:pPr>
            <a:endParaRPr lang="en-US" dirty="0"/>
          </a:p>
          <a:p>
            <a:pPr>
              <a:lnSpc>
                <a:spcPct val="200000"/>
              </a:lnSpc>
              <a:spcBef>
                <a:spcPct val="50000"/>
              </a:spcBef>
            </a:pPr>
            <a:r>
              <a:rPr lang="en-US" b="1" dirty="0"/>
              <a:t>Transcript</a:t>
            </a:r>
            <a:r>
              <a:rPr lang="en-US" dirty="0"/>
              <a:t>:</a:t>
            </a:r>
            <a:br>
              <a:rPr lang="en-US" dirty="0"/>
            </a:br>
            <a:r>
              <a:rPr lang="en-GB" sz="1200" dirty="0">
                <a:solidFill>
                  <a:srgbClr val="002060"/>
                </a:solidFill>
                <a:latin typeface="Century Gothic" panose="020B0502020202020204" pitchFamily="34" charset="0"/>
              </a:rPr>
              <a:t>Dans la lumière</a:t>
            </a:r>
          </a:p>
          <a:p>
            <a:pPr>
              <a:lnSpc>
                <a:spcPct val="200000"/>
              </a:lnSpc>
              <a:spcBef>
                <a:spcPct val="50000"/>
              </a:spcBef>
            </a:pPr>
            <a:r>
              <a:rPr lang="en-GB" sz="1200" dirty="0">
                <a:solidFill>
                  <a:srgbClr val="002060"/>
                </a:solidFill>
                <a:latin typeface="Century Gothic" panose="020B0502020202020204" pitchFamily="34" charset="0"/>
              </a:rPr>
              <a:t>de la lune </a:t>
            </a:r>
          </a:p>
          <a:p>
            <a:pPr>
              <a:lnSpc>
                <a:spcPct val="200000"/>
              </a:lnSpc>
              <a:spcBef>
                <a:spcPct val="50000"/>
              </a:spcBef>
            </a:pPr>
            <a:r>
              <a:rPr lang="en-GB" sz="1200" dirty="0">
                <a:solidFill>
                  <a:srgbClr val="002060"/>
                </a:solidFill>
                <a:latin typeface="Century Gothic" panose="020B0502020202020204" pitchFamily="34" charset="0"/>
              </a:rPr>
              <a:t>un petit </a:t>
            </a:r>
            <a:r>
              <a:rPr lang="en-GB" sz="1200" dirty="0" err="1">
                <a:solidFill>
                  <a:srgbClr val="002060"/>
                </a:solidFill>
                <a:latin typeface="Century Gothic" panose="020B0502020202020204" pitchFamily="34" charset="0"/>
              </a:rPr>
              <a:t>œuf</a:t>
            </a:r>
            <a:r>
              <a:rPr lang="en-GB" sz="1200" dirty="0">
                <a:solidFill>
                  <a:srgbClr val="002060"/>
                </a:solidFill>
                <a:latin typeface="Century Gothic" panose="020B0502020202020204" pitchFamily="34" charset="0"/>
              </a:rPr>
              <a:t> </a:t>
            </a:r>
          </a:p>
          <a:p>
            <a:pPr>
              <a:lnSpc>
                <a:spcPct val="200000"/>
              </a:lnSpc>
              <a:spcBef>
                <a:spcPct val="50000"/>
              </a:spcBef>
            </a:pPr>
            <a:r>
              <a:rPr lang="en-GB" sz="1200" dirty="0">
                <a:solidFill>
                  <a:srgbClr val="002060"/>
                </a:solidFill>
                <a:latin typeface="Century Gothic" panose="020B0502020202020204" pitchFamily="34" charset="0"/>
              </a:rPr>
              <a:t>se repose sur </a:t>
            </a:r>
            <a:r>
              <a:rPr lang="en-GB" sz="1200" dirty="0" err="1">
                <a:solidFill>
                  <a:srgbClr val="002060"/>
                </a:solidFill>
                <a:latin typeface="Century Gothic" panose="020B0502020202020204" pitchFamily="34" charset="0"/>
              </a:rPr>
              <a:t>une</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feuille</a:t>
            </a:r>
            <a:r>
              <a:rPr lang="en-GB" sz="1200" dirty="0">
                <a:solidFill>
                  <a:srgbClr val="002060"/>
                </a:solidFill>
                <a:latin typeface="Century Gothic" panose="020B0502020202020204" pitchFamily="34" charset="0"/>
              </a:rPr>
              <a:t>.</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b="1" dirty="0" err="1"/>
              <a:t>feuille</a:t>
            </a:r>
            <a:r>
              <a:rPr lang="en-US" b="1" dirty="0"/>
              <a:t> </a:t>
            </a:r>
            <a:r>
              <a:rPr lang="en-US" b="0" dirty="0"/>
              <a:t>[2440]</a:t>
            </a:r>
            <a:r>
              <a:rPr lang="en-US" b="1" dirty="0"/>
              <a:t> lumière </a:t>
            </a:r>
            <a:r>
              <a:rPr lang="en-US" b="0" dirty="0"/>
              <a:t>[1059]</a:t>
            </a:r>
            <a:r>
              <a:rPr lang="en-US" b="1" dirty="0"/>
              <a:t> </a:t>
            </a:r>
            <a:r>
              <a:rPr lang="en-US" b="1" dirty="0" err="1"/>
              <a:t>œuf</a:t>
            </a:r>
            <a:r>
              <a:rPr lang="en-US" b="1" dirty="0"/>
              <a:t> </a:t>
            </a:r>
            <a:r>
              <a:rPr lang="en-US" b="0" dirty="0"/>
              <a:t>[2685] </a:t>
            </a:r>
            <a:r>
              <a:rPr lang="en-US" b="1" dirty="0"/>
              <a:t>se </a:t>
            </a:r>
            <a:r>
              <a:rPr lang="en-US" b="1" dirty="0" err="1"/>
              <a:t>reposer</a:t>
            </a:r>
            <a:r>
              <a:rPr lang="en-US" b="1" dirty="0"/>
              <a:t> </a:t>
            </a:r>
            <a:r>
              <a:rPr lang="en-US" b="0" dirty="0"/>
              <a:t>[776]</a:t>
            </a:r>
            <a:endParaRPr lang="en-US"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21229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[2/8]</a:t>
            </a:r>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Transcript: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Tw Cen MT" panose="020B0602020104020603" pitchFamily="34" charset="0"/>
                <a:ea typeface="SimSun" panose="02010600030101010101" pitchFamily="2" charset="-122"/>
                <a:cs typeface="ArialMT"/>
              </a:rPr>
              <a:t>Un </a:t>
            </a:r>
            <a:r>
              <a:rPr lang="en-GB" sz="1200" dirty="0" err="1">
                <a:effectLst/>
                <a:latin typeface="Tw Cen MT" panose="020B0602020104020603" pitchFamily="34" charset="0"/>
                <a:ea typeface="SimSun" panose="02010600030101010101" pitchFamily="2" charset="-122"/>
                <a:cs typeface="ArialMT"/>
              </a:rPr>
              <a:t>dimanche</a:t>
            </a:r>
            <a:r>
              <a:rPr lang="en-GB" sz="1200" dirty="0">
                <a:effectLst/>
                <a:latin typeface="Tw Cen MT" panose="020B0602020104020603" pitchFamily="34" charset="0"/>
                <a:ea typeface="SimSun" panose="02010600030101010101" pitchFamily="2" charset="-122"/>
                <a:cs typeface="ArialMT"/>
              </a:rPr>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err="1">
                <a:effectLst/>
                <a:latin typeface="Tw Cen MT" panose="020B0602020104020603" pitchFamily="34" charset="0"/>
                <a:ea typeface="SimSun" panose="02010600030101010101" pitchFamily="2" charset="-122"/>
                <a:cs typeface="ArialMT"/>
              </a:rPr>
              <a:t>une</a:t>
            </a:r>
            <a:r>
              <a:rPr lang="en-GB" sz="1200" dirty="0">
                <a:effectLst/>
                <a:latin typeface="Tw Cen MT" panose="020B0602020104020603" pitchFamily="34" charset="0"/>
                <a:ea typeface="SimSun" panose="02010600030101010101" pitchFamily="2" charset="-122"/>
                <a:cs typeface="ArialMT"/>
              </a:rPr>
              <a:t> minuscule chenille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Tw Cen MT" panose="020B0602020104020603" pitchFamily="34" charset="0"/>
                <a:ea typeface="SimSun" panose="02010600030101010101" pitchFamily="2" charset="-122"/>
                <a:cs typeface="ArialMT"/>
              </a:rPr>
              <a:t>sort de </a:t>
            </a:r>
            <a:r>
              <a:rPr lang="en-GB" sz="1200" dirty="0" err="1">
                <a:effectLst/>
                <a:latin typeface="Tw Cen MT" panose="020B0602020104020603" pitchFamily="34" charset="0"/>
                <a:ea typeface="SimSun" panose="02010600030101010101" pitchFamily="2" charset="-122"/>
                <a:cs typeface="ArialMT"/>
              </a:rPr>
              <a:t>l'oeuf</a:t>
            </a:r>
            <a:r>
              <a:rPr lang="en-GB" sz="1200" dirty="0">
                <a:effectLst/>
                <a:latin typeface="Tw Cen MT" panose="020B0602020104020603" pitchFamily="34" charset="0"/>
                <a:ea typeface="SimSun" panose="02010600030101010101" pitchFamily="2" charset="-122"/>
                <a:cs typeface="ArialMT"/>
              </a:rPr>
              <a:t>. </a:t>
            </a:r>
          </a:p>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04853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[3/8]</a:t>
            </a:r>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Transcript:</a:t>
            </a:r>
          </a:p>
          <a:p>
            <a:pPr algn="l">
              <a:lnSpc>
                <a:spcPct val="107000"/>
              </a:lnSpc>
              <a:spcAft>
                <a:spcPts val="800"/>
              </a:spcAft>
            </a:pPr>
            <a:r>
              <a:rPr lang="en-GB" sz="1800" b="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Elle a </a:t>
            </a:r>
            <a:r>
              <a:rPr lang="en-GB" sz="1800" b="0" dirty="0" err="1">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très</a:t>
            </a:r>
            <a:r>
              <a:rPr lang="en-GB" sz="1800" b="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 </a:t>
            </a:r>
            <a:r>
              <a:rPr lang="en-GB" sz="1800" b="0" dirty="0" err="1">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faim</a:t>
            </a:r>
            <a:r>
              <a:rPr lang="en-GB" sz="1800" b="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0" dirty="0" err="1">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Immédiatement</a:t>
            </a:r>
            <a:r>
              <a:rPr lang="en-GB" sz="1800" b="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a:t>
            </a:r>
            <a:br>
              <a:rPr lang="en-GB" sz="1800" b="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br>
            <a:r>
              <a:rPr lang="en-GB" sz="1800" b="0" dirty="0" err="1">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elle</a:t>
            </a:r>
            <a:r>
              <a:rPr lang="en-GB" sz="1800" b="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 </a:t>
            </a:r>
            <a:r>
              <a:rPr lang="en-GB" sz="1800" b="0" dirty="0" err="1">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cherche</a:t>
            </a:r>
            <a:r>
              <a:rPr lang="en-GB" sz="1800" b="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 </a:t>
            </a:r>
            <a:r>
              <a:rPr lang="en-GB" sz="1800" b="0" dirty="0" err="1">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quelque</a:t>
            </a:r>
            <a:r>
              <a:rPr lang="en-GB" sz="1800" b="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 chose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à manger.</a:t>
            </a:r>
            <a:endParaRPr lang="en-US" b="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48174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[4/8]</a:t>
            </a:r>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Transcript: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effectLst/>
                <a:latin typeface="Tw Cen MT" panose="020B0602020104020603" pitchFamily="34" charset="0"/>
                <a:ea typeface="SimSun" panose="02010600030101010101" pitchFamily="2" charset="-122"/>
                <a:cs typeface="ArialMT"/>
              </a:rPr>
              <a:t>Le </a:t>
            </a:r>
            <a:r>
              <a:rPr lang="en-GB" sz="1200" dirty="0" err="1">
                <a:effectLst/>
                <a:latin typeface="Tw Cen MT" panose="020B0602020104020603" pitchFamily="34" charset="0"/>
                <a:ea typeface="SimSun" panose="02010600030101010101" pitchFamily="2" charset="-122"/>
                <a:cs typeface="ArialMT"/>
              </a:rPr>
              <a:t>lundi</a:t>
            </a:r>
            <a:r>
              <a:rPr lang="en-GB" sz="1200" dirty="0">
                <a:effectLst/>
                <a:latin typeface="Tw Cen MT" panose="020B0602020104020603" pitchFamily="34" charset="0"/>
                <a:ea typeface="SimSun" panose="02010600030101010101" pitchFamily="2" charset="-122"/>
                <a:cs typeface="ArialMT"/>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err="1">
                <a:effectLst/>
                <a:latin typeface="Tw Cen MT" panose="020B0602020104020603" pitchFamily="34" charset="0"/>
                <a:ea typeface="SimSun" panose="02010600030101010101" pitchFamily="2" charset="-122"/>
                <a:cs typeface="ArialMT"/>
              </a:rPr>
              <a:t>elle</a:t>
            </a:r>
            <a:r>
              <a:rPr lang="en-GB" sz="1200" dirty="0">
                <a:effectLst/>
                <a:latin typeface="Tw Cen MT" panose="020B0602020104020603" pitchFamily="34" charset="0"/>
                <a:ea typeface="SimSun" panose="02010600030101010101" pitchFamily="2" charset="-122"/>
                <a:cs typeface="ArialMT"/>
              </a:rPr>
              <a:t> croque dans </a:t>
            </a:r>
            <a:r>
              <a:rPr lang="en-GB" sz="1200" dirty="0" err="1">
                <a:effectLst/>
                <a:latin typeface="Tw Cen MT" panose="020B0602020104020603" pitchFamily="34" charset="0"/>
                <a:ea typeface="SimSun" panose="02010600030101010101" pitchFamily="2" charset="-122"/>
                <a:cs typeface="ArialMT"/>
              </a:rPr>
              <a:t>une</a:t>
            </a:r>
            <a:r>
              <a:rPr lang="en-GB" sz="1200" dirty="0">
                <a:effectLst/>
                <a:latin typeface="Tw Cen MT" panose="020B0602020104020603" pitchFamily="34" charset="0"/>
                <a:ea typeface="SimSun" panose="02010600030101010101" pitchFamily="2" charset="-122"/>
                <a:cs typeface="ArialMT"/>
              </a:rPr>
              <a:t> </a:t>
            </a:r>
            <a:r>
              <a:rPr lang="en-GB" sz="1200" dirty="0" err="1">
                <a:effectLst/>
                <a:latin typeface="Tw Cen MT" panose="020B0602020104020603" pitchFamily="34" charset="0"/>
                <a:ea typeface="SimSun" panose="02010600030101010101" pitchFamily="2" charset="-122"/>
                <a:cs typeface="ArialMT"/>
              </a:rPr>
              <a:t>pomme</a:t>
            </a:r>
            <a:r>
              <a:rPr lang="en-GB" sz="1200" dirty="0">
                <a:effectLst/>
                <a:latin typeface="Tw Cen MT" panose="020B0602020104020603" pitchFamily="34" charset="0"/>
                <a:ea typeface="SimSun" panose="02010600030101010101" pitchFamily="2" charset="-122"/>
                <a:cs typeface="ArialMT"/>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effectLst/>
                <a:latin typeface="Tw Cen MT" panose="020B0602020104020603" pitchFamily="34" charset="0"/>
                <a:ea typeface="SimSun" panose="02010600030101010101" pitchFamily="2" charset="-122"/>
                <a:cs typeface="ArialMT"/>
              </a:rPr>
              <a:t>Elle y fait un </a:t>
            </a:r>
            <a:r>
              <a:rPr lang="en-GB" sz="1200" dirty="0" err="1">
                <a:effectLst/>
                <a:latin typeface="Tw Cen MT" panose="020B0602020104020603" pitchFamily="34" charset="0"/>
                <a:ea typeface="SimSun" panose="02010600030101010101" pitchFamily="2" charset="-122"/>
                <a:cs typeface="ArialMT"/>
              </a:rPr>
              <a:t>trou</a:t>
            </a:r>
            <a:r>
              <a:rPr lang="en-GB" sz="1200" dirty="0">
                <a:effectLst/>
                <a:latin typeface="Tw Cen MT" panose="020B0602020104020603" pitchFamily="34" charset="0"/>
                <a:ea typeface="SimSun" panose="02010600030101010101" pitchFamily="2" charset="-122"/>
                <a:cs typeface="ArialMT"/>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err="1">
                <a:effectLst/>
                <a:latin typeface="Tw Cen MT" panose="020B0602020104020603" pitchFamily="34" charset="0"/>
                <a:ea typeface="SimSun" panose="02010600030101010101" pitchFamily="2" charset="-122"/>
                <a:cs typeface="ArialMT"/>
              </a:rPr>
              <a:t>Mais</a:t>
            </a:r>
            <a:r>
              <a:rPr lang="en-GB" sz="1200" dirty="0">
                <a:effectLst/>
                <a:latin typeface="Tw Cen MT" panose="020B0602020104020603" pitchFamily="34" charset="0"/>
                <a:ea typeface="SimSun" panose="02010600030101010101" pitchFamily="2" charset="-122"/>
                <a:cs typeface="ArialMT"/>
              </a:rPr>
              <a:t> </a:t>
            </a:r>
            <a:r>
              <a:rPr lang="en-GB" sz="1200" dirty="0" err="1">
                <a:effectLst/>
                <a:latin typeface="Tw Cen MT" panose="020B0602020104020603" pitchFamily="34" charset="0"/>
                <a:ea typeface="SimSun" panose="02010600030101010101" pitchFamily="2" charset="-122"/>
                <a:cs typeface="ArialMT"/>
              </a:rPr>
              <a:t>elle</a:t>
            </a:r>
            <a:r>
              <a:rPr lang="en-GB" sz="1200" dirty="0">
                <a:effectLst/>
                <a:latin typeface="Tw Cen MT" panose="020B0602020104020603" pitchFamily="34" charset="0"/>
                <a:ea typeface="SimSun" panose="02010600030101010101" pitchFamily="2" charset="-122"/>
                <a:cs typeface="ArialMT"/>
              </a:rPr>
              <a:t> a encore </a:t>
            </a:r>
            <a:r>
              <a:rPr lang="en-GB" sz="1200" dirty="0" err="1">
                <a:effectLst/>
                <a:latin typeface="Tw Cen MT" panose="020B0602020104020603" pitchFamily="34" charset="0"/>
                <a:ea typeface="SimSun" panose="02010600030101010101" pitchFamily="2" charset="-122"/>
                <a:cs typeface="ArialMT"/>
              </a:rPr>
              <a:t>faim</a:t>
            </a:r>
            <a:r>
              <a:rPr lang="en-GB" sz="1200" dirty="0">
                <a:effectLst/>
                <a:latin typeface="Tw Cen MT" panose="020B0602020104020603" pitchFamily="34" charset="0"/>
                <a:ea typeface="SimSun" panose="02010600030101010101" pitchFamily="2" charset="-122"/>
                <a:cs typeface="ArialMT"/>
              </a:rPr>
              <a:t>.</a:t>
            </a:r>
            <a:endParaRPr lang="en-GB" sz="1200" dirty="0">
              <a:effectLst/>
              <a:latin typeface="Tw Cen MT" panose="020B0602020104020603" pitchFamily="34" charset="0"/>
              <a:ea typeface="SimSun" panose="02010600030101010101" pitchFamily="2" charset="-122"/>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61254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[5/8]</a:t>
            </a:r>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Transcript: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effectLst/>
                <a:latin typeface="Tw Cen MT" panose="020B0602020104020603" pitchFamily="34" charset="0"/>
                <a:ea typeface="SimSun" panose="02010600030101010101" pitchFamily="2" charset="-122"/>
                <a:cs typeface="ArialMT"/>
              </a:rPr>
              <a:t>Le </a:t>
            </a:r>
            <a:r>
              <a:rPr lang="en-GB" sz="1200" dirty="0" err="1">
                <a:effectLst/>
                <a:latin typeface="Tw Cen MT" panose="020B0602020104020603" pitchFamily="34" charset="0"/>
                <a:ea typeface="SimSun" panose="02010600030101010101" pitchFamily="2" charset="-122"/>
                <a:cs typeface="ArialMT"/>
              </a:rPr>
              <a:t>mardi</a:t>
            </a:r>
            <a:r>
              <a:rPr lang="en-GB" sz="1200" dirty="0">
                <a:effectLst/>
                <a:latin typeface="Tw Cen MT" panose="020B0602020104020603" pitchFamily="34" charset="0"/>
                <a:ea typeface="SimSun" panose="02010600030101010101" pitchFamily="2" charset="-122"/>
                <a:cs typeface="ArialMT"/>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err="1">
                <a:effectLst/>
                <a:latin typeface="Tw Cen MT" panose="020B0602020104020603" pitchFamily="34" charset="0"/>
                <a:ea typeface="SimSun" panose="02010600030101010101" pitchFamily="2" charset="-122"/>
                <a:cs typeface="ArialMT"/>
              </a:rPr>
              <a:t>elle</a:t>
            </a:r>
            <a:r>
              <a:rPr lang="en-GB" sz="1200" dirty="0">
                <a:effectLst/>
                <a:latin typeface="Tw Cen MT" panose="020B0602020104020603" pitchFamily="34" charset="0"/>
                <a:ea typeface="SimSun" panose="02010600030101010101" pitchFamily="2" charset="-122"/>
                <a:cs typeface="ArialMT"/>
              </a:rPr>
              <a:t> croque dans deux </a:t>
            </a:r>
            <a:r>
              <a:rPr lang="en-GB" sz="1200" dirty="0" err="1">
                <a:effectLst/>
                <a:latin typeface="Tw Cen MT" panose="020B0602020104020603" pitchFamily="34" charset="0"/>
                <a:ea typeface="SimSun" panose="02010600030101010101" pitchFamily="2" charset="-122"/>
                <a:cs typeface="ArialMT"/>
              </a:rPr>
              <a:t>poires</a:t>
            </a:r>
            <a:r>
              <a:rPr lang="en-GB" sz="1200" dirty="0">
                <a:effectLst/>
                <a:latin typeface="Tw Cen MT" panose="020B0602020104020603" pitchFamily="34" charset="0"/>
                <a:ea typeface="SimSun" panose="02010600030101010101" pitchFamily="2" charset="-122"/>
                <a:cs typeface="ArialMT"/>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effectLst/>
                <a:latin typeface="Tw Cen MT" panose="020B0602020104020603" pitchFamily="34" charset="0"/>
                <a:ea typeface="SimSun" panose="02010600030101010101" pitchFamily="2" charset="-122"/>
                <a:cs typeface="ArialMT"/>
              </a:rPr>
              <a:t>Elle y fait deux </a:t>
            </a:r>
            <a:r>
              <a:rPr lang="en-GB" sz="1200" dirty="0" err="1">
                <a:effectLst/>
                <a:latin typeface="Tw Cen MT" panose="020B0602020104020603" pitchFamily="34" charset="0"/>
                <a:ea typeface="SimSun" panose="02010600030101010101" pitchFamily="2" charset="-122"/>
                <a:cs typeface="ArialMT"/>
              </a:rPr>
              <a:t>trous</a:t>
            </a:r>
            <a:r>
              <a:rPr lang="en-GB" sz="1200" dirty="0">
                <a:effectLst/>
                <a:latin typeface="Tw Cen MT" panose="020B0602020104020603" pitchFamily="34" charset="0"/>
                <a:ea typeface="SimSun" panose="02010600030101010101" pitchFamily="2" charset="-122"/>
                <a:cs typeface="ArialMT"/>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err="1">
                <a:effectLst/>
                <a:latin typeface="Tw Cen MT" panose="020B0602020104020603" pitchFamily="34" charset="0"/>
                <a:ea typeface="SimSun" panose="02010600030101010101" pitchFamily="2" charset="-122"/>
                <a:cs typeface="ArialMT"/>
              </a:rPr>
              <a:t>Mais</a:t>
            </a:r>
            <a:r>
              <a:rPr lang="en-GB" sz="1200" dirty="0">
                <a:effectLst/>
                <a:latin typeface="Tw Cen MT" panose="020B0602020104020603" pitchFamily="34" charset="0"/>
                <a:ea typeface="SimSun" panose="02010600030101010101" pitchFamily="2" charset="-122"/>
                <a:cs typeface="ArialMT"/>
              </a:rPr>
              <a:t> </a:t>
            </a:r>
            <a:r>
              <a:rPr lang="en-GB" sz="1200" dirty="0" err="1">
                <a:effectLst/>
                <a:latin typeface="Tw Cen MT" panose="020B0602020104020603" pitchFamily="34" charset="0"/>
                <a:ea typeface="SimSun" panose="02010600030101010101" pitchFamily="2" charset="-122"/>
                <a:cs typeface="ArialMT"/>
              </a:rPr>
              <a:t>elle</a:t>
            </a:r>
            <a:r>
              <a:rPr lang="en-GB" sz="1200" dirty="0">
                <a:effectLst/>
                <a:latin typeface="Tw Cen MT" panose="020B0602020104020603" pitchFamily="34" charset="0"/>
                <a:ea typeface="SimSun" panose="02010600030101010101" pitchFamily="2" charset="-122"/>
                <a:cs typeface="ArialMT"/>
              </a:rPr>
              <a:t> a encore </a:t>
            </a:r>
            <a:r>
              <a:rPr lang="en-GB" sz="1200" dirty="0" err="1">
                <a:effectLst/>
                <a:latin typeface="Tw Cen MT" panose="020B0602020104020603" pitchFamily="34" charset="0"/>
                <a:ea typeface="SimSun" panose="02010600030101010101" pitchFamily="2" charset="-122"/>
                <a:cs typeface="ArialMT"/>
              </a:rPr>
              <a:t>faim</a:t>
            </a:r>
            <a:r>
              <a:rPr lang="en-GB" sz="1200" dirty="0">
                <a:effectLst/>
                <a:latin typeface="Tw Cen MT" panose="020B0602020104020603" pitchFamily="34" charset="0"/>
                <a:ea typeface="SimSun" panose="02010600030101010101" pitchFamily="2" charset="-122"/>
                <a:cs typeface="ArialMT"/>
              </a:rPr>
              <a:t>.</a:t>
            </a:r>
            <a:endParaRPr lang="en-GB" sz="1200" dirty="0">
              <a:effectLst/>
              <a:latin typeface="Tw Cen MT" panose="020B0602020104020603" pitchFamily="34" charset="0"/>
              <a:ea typeface="SimSun" panose="02010600030101010101" pitchFamily="2" charset="-122"/>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dirty="0">
              <a:effectLst/>
              <a:latin typeface="Tw Cen MT" panose="020B0602020104020603" pitchFamily="34" charset="0"/>
              <a:ea typeface="SimSun" panose="02010600030101010101" pitchFamily="2" charset="-122"/>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14567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[6/8]</a:t>
            </a:r>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Transcript:</a:t>
            </a:r>
          </a:p>
          <a:p>
            <a:pPr>
              <a:lnSpc>
                <a:spcPct val="200000"/>
              </a:lnSpc>
              <a:spcBef>
                <a:spcPct val="50000"/>
              </a:spcBef>
            </a:pPr>
            <a:r>
              <a:rPr lang="en-GB" sz="1200" dirty="0">
                <a:solidFill>
                  <a:srgbClr val="002060"/>
                </a:solidFill>
                <a:latin typeface="Century Gothic" panose="020B0502020202020204" pitchFamily="34" charset="0"/>
              </a:rPr>
              <a:t>Le </a:t>
            </a:r>
            <a:r>
              <a:rPr lang="en-GB" sz="1200" dirty="0" err="1">
                <a:solidFill>
                  <a:srgbClr val="002060"/>
                </a:solidFill>
                <a:latin typeface="Century Gothic" panose="020B0502020202020204" pitchFamily="34" charset="0"/>
              </a:rPr>
              <a:t>mercredi</a:t>
            </a:r>
            <a:r>
              <a:rPr lang="en-GB" sz="1200" dirty="0">
                <a:solidFill>
                  <a:srgbClr val="002060"/>
                </a:solidFill>
                <a:latin typeface="Century Gothic" panose="020B0502020202020204" pitchFamily="34" charset="0"/>
              </a:rPr>
              <a:t> </a:t>
            </a:r>
          </a:p>
          <a:p>
            <a:pPr>
              <a:lnSpc>
                <a:spcPct val="200000"/>
              </a:lnSpc>
              <a:spcBef>
                <a:spcPct val="50000"/>
              </a:spcBef>
            </a:pPr>
            <a:r>
              <a:rPr lang="fr-FR" sz="1200" dirty="0">
                <a:solidFill>
                  <a:srgbClr val="002060"/>
                </a:solidFill>
                <a:latin typeface="Century Gothic" panose="020B0502020202020204" pitchFamily="34" charset="0"/>
              </a:rPr>
              <a:t>elle croque dans trois prunes. </a:t>
            </a:r>
            <a:endParaRPr lang="en-GB" sz="1200" dirty="0">
              <a:solidFill>
                <a:srgbClr val="002060"/>
              </a:solidFill>
              <a:latin typeface="Century Gothic" panose="020B0502020202020204" pitchFamily="34" charset="0"/>
            </a:endParaRPr>
          </a:p>
          <a:p>
            <a:pPr>
              <a:lnSpc>
                <a:spcPct val="200000"/>
              </a:lnSpc>
              <a:spcBef>
                <a:spcPct val="50000"/>
              </a:spcBef>
            </a:pPr>
            <a:r>
              <a:rPr lang="en-GB" sz="1200" dirty="0">
                <a:solidFill>
                  <a:srgbClr val="002060"/>
                </a:solidFill>
                <a:latin typeface="Century Gothic" panose="020B0502020202020204" pitchFamily="34" charset="0"/>
              </a:rPr>
              <a:t>Elle y fait trois </a:t>
            </a:r>
            <a:r>
              <a:rPr lang="en-GB" sz="1200" dirty="0" err="1">
                <a:solidFill>
                  <a:srgbClr val="002060"/>
                </a:solidFill>
                <a:latin typeface="Century Gothic" panose="020B0502020202020204" pitchFamily="34" charset="0"/>
              </a:rPr>
              <a:t>trous</a:t>
            </a:r>
            <a:r>
              <a:rPr lang="en-GB" sz="1200" dirty="0">
                <a:solidFill>
                  <a:srgbClr val="002060"/>
                </a:solidFill>
                <a:latin typeface="Century Gothic" panose="020B0502020202020204" pitchFamily="34" charset="0"/>
              </a:rPr>
              <a:t>.</a:t>
            </a:r>
          </a:p>
          <a:p>
            <a:pPr>
              <a:lnSpc>
                <a:spcPct val="200000"/>
              </a:lnSpc>
              <a:spcBef>
                <a:spcPct val="50000"/>
              </a:spcBef>
            </a:pPr>
            <a:r>
              <a:rPr lang="en-GB" sz="1200" dirty="0" err="1">
                <a:solidFill>
                  <a:srgbClr val="002060"/>
                </a:solidFill>
                <a:latin typeface="Century Gothic" panose="020B0502020202020204" pitchFamily="34" charset="0"/>
              </a:rPr>
              <a:t>Mais</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elle</a:t>
            </a:r>
            <a:r>
              <a:rPr lang="en-GB" sz="1200" dirty="0">
                <a:solidFill>
                  <a:srgbClr val="002060"/>
                </a:solidFill>
                <a:latin typeface="Century Gothic" panose="020B0502020202020204" pitchFamily="34" charset="0"/>
              </a:rPr>
              <a:t> a encore </a:t>
            </a:r>
            <a:r>
              <a:rPr lang="en-GB" sz="1200" dirty="0" err="1">
                <a:solidFill>
                  <a:srgbClr val="002060"/>
                </a:solidFill>
                <a:latin typeface="Century Gothic" panose="020B0502020202020204" pitchFamily="34" charset="0"/>
              </a:rPr>
              <a:t>faim</a:t>
            </a:r>
            <a:r>
              <a:rPr lang="en-GB" sz="1200" dirty="0">
                <a:solidFill>
                  <a:srgbClr val="002060"/>
                </a:solidFill>
                <a:latin typeface="Century Gothic" panose="020B0502020202020204" pitchFamily="34" charset="0"/>
              </a:rPr>
              <a:t>.😋🍴 </a:t>
            </a:r>
            <a:endParaRPr lang="en-GB" sz="1200" dirty="0">
              <a:effectLst/>
              <a:latin typeface="Tw Cen MT" panose="020B0602020104020603" pitchFamily="34" charset="0"/>
              <a:ea typeface="SimSun" panose="02010600030101010101" pitchFamily="2" charset="-122"/>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04198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[7/8]</a:t>
            </a:r>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Transcript:</a:t>
            </a:r>
          </a:p>
          <a:p>
            <a:pPr>
              <a:lnSpc>
                <a:spcPct val="200000"/>
              </a:lnSpc>
              <a:spcBef>
                <a:spcPct val="50000"/>
              </a:spcBef>
            </a:pPr>
            <a:r>
              <a:rPr lang="en-GB" sz="1200" dirty="0">
                <a:solidFill>
                  <a:srgbClr val="002060"/>
                </a:solidFill>
                <a:latin typeface="Century Gothic" panose="020B0502020202020204" pitchFamily="34" charset="0"/>
              </a:rPr>
              <a:t>Le </a:t>
            </a:r>
            <a:r>
              <a:rPr lang="en-GB" sz="1200" dirty="0" err="1">
                <a:solidFill>
                  <a:srgbClr val="002060"/>
                </a:solidFill>
                <a:latin typeface="Century Gothic" panose="020B0502020202020204" pitchFamily="34" charset="0"/>
              </a:rPr>
              <a:t>jeudi</a:t>
            </a:r>
            <a:endParaRPr lang="en-GB" sz="1200" dirty="0">
              <a:solidFill>
                <a:srgbClr val="002060"/>
              </a:solidFill>
              <a:latin typeface="Century Gothic" panose="020B0502020202020204" pitchFamily="34" charset="0"/>
            </a:endParaRPr>
          </a:p>
          <a:p>
            <a:pPr>
              <a:lnSpc>
                <a:spcPct val="200000"/>
              </a:lnSpc>
              <a:spcBef>
                <a:spcPct val="50000"/>
              </a:spcBef>
            </a:pPr>
            <a:r>
              <a:rPr lang="fr-FR" sz="1200" dirty="0">
                <a:solidFill>
                  <a:srgbClr val="002060"/>
                </a:solidFill>
                <a:latin typeface="Century Gothic" panose="020B0502020202020204" pitchFamily="34" charset="0"/>
              </a:rPr>
              <a:t>elle croque dans quatre fraises.</a:t>
            </a:r>
            <a:endParaRPr lang="en-GB" sz="1200" dirty="0">
              <a:solidFill>
                <a:srgbClr val="002060"/>
              </a:solidFill>
              <a:latin typeface="Century Gothic" panose="020B0502020202020204" pitchFamily="34" charset="0"/>
            </a:endParaRPr>
          </a:p>
          <a:p>
            <a:pPr>
              <a:lnSpc>
                <a:spcPct val="200000"/>
              </a:lnSpc>
              <a:spcBef>
                <a:spcPct val="50000"/>
              </a:spcBef>
            </a:pPr>
            <a:r>
              <a:rPr lang="en-GB" sz="1200" dirty="0">
                <a:solidFill>
                  <a:srgbClr val="002060"/>
                </a:solidFill>
                <a:latin typeface="Century Gothic" panose="020B0502020202020204" pitchFamily="34" charset="0"/>
              </a:rPr>
              <a:t>Elle y fait quatre </a:t>
            </a:r>
            <a:r>
              <a:rPr lang="en-GB" sz="1200" dirty="0" err="1">
                <a:solidFill>
                  <a:srgbClr val="002060"/>
                </a:solidFill>
                <a:latin typeface="Century Gothic" panose="020B0502020202020204" pitchFamily="34" charset="0"/>
              </a:rPr>
              <a:t>trous</a:t>
            </a:r>
            <a:r>
              <a:rPr lang="en-GB" sz="1200" dirty="0">
                <a:solidFill>
                  <a:srgbClr val="002060"/>
                </a:solidFill>
                <a:latin typeface="Century Gothic" panose="020B0502020202020204" pitchFamily="34" charset="0"/>
              </a:rPr>
              <a:t>.</a:t>
            </a:r>
          </a:p>
          <a:p>
            <a:pPr>
              <a:lnSpc>
                <a:spcPct val="200000"/>
              </a:lnSpc>
              <a:spcBef>
                <a:spcPct val="50000"/>
              </a:spcBef>
            </a:pPr>
            <a:r>
              <a:rPr lang="en-GB" sz="1200" dirty="0" err="1">
                <a:solidFill>
                  <a:srgbClr val="002060"/>
                </a:solidFill>
                <a:latin typeface="Century Gothic" panose="020B0502020202020204" pitchFamily="34" charset="0"/>
              </a:rPr>
              <a:t>Mais</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elle</a:t>
            </a:r>
            <a:r>
              <a:rPr lang="en-GB" sz="1200" dirty="0">
                <a:solidFill>
                  <a:srgbClr val="002060"/>
                </a:solidFill>
                <a:latin typeface="Century Gothic" panose="020B0502020202020204" pitchFamily="34" charset="0"/>
              </a:rPr>
              <a:t> a encore </a:t>
            </a:r>
            <a:r>
              <a:rPr lang="en-GB" sz="1200" dirty="0" err="1">
                <a:solidFill>
                  <a:srgbClr val="002060"/>
                </a:solidFill>
                <a:latin typeface="Century Gothic" panose="020B0502020202020204" pitchFamily="34" charset="0"/>
              </a:rPr>
              <a:t>faim</a:t>
            </a:r>
            <a:r>
              <a:rPr lang="en-GB" sz="1200" dirty="0">
                <a:solidFill>
                  <a:srgbClr val="002060"/>
                </a:solidFill>
                <a:latin typeface="Century Gothic" panose="020B0502020202020204" pitchFamily="34" charset="0"/>
              </a:rPr>
              <a:t>. </a:t>
            </a:r>
            <a:endParaRPr lang="en-GB" sz="1200" dirty="0">
              <a:effectLst/>
              <a:latin typeface="Tw Cen MT" panose="020B0602020104020603" pitchFamily="34" charset="0"/>
              <a:ea typeface="SimSun" panose="02010600030101010101" pitchFamily="2" charset="-122"/>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21485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US" b="1" dirty="0"/>
              <a:t>[7/8]</a:t>
            </a:r>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Transcript:</a:t>
            </a:r>
          </a:p>
          <a:p>
            <a:pPr>
              <a:lnSpc>
                <a:spcPct val="200000"/>
              </a:lnSpc>
              <a:spcBef>
                <a:spcPct val="50000"/>
              </a:spcBef>
            </a:pPr>
            <a:r>
              <a:rPr lang="en-GB" sz="1200" dirty="0">
                <a:solidFill>
                  <a:srgbClr val="002060"/>
                </a:solidFill>
                <a:latin typeface="Century Gothic" panose="020B0502020202020204" pitchFamily="34" charset="0"/>
              </a:rPr>
              <a:t>Le </a:t>
            </a:r>
            <a:r>
              <a:rPr lang="en-GB" sz="1200" dirty="0" err="1">
                <a:solidFill>
                  <a:srgbClr val="002060"/>
                </a:solidFill>
                <a:latin typeface="Century Gothic" panose="020B0502020202020204" pitchFamily="34" charset="0"/>
              </a:rPr>
              <a:t>vendredi</a:t>
            </a:r>
            <a:endParaRPr lang="en-GB" sz="1200" dirty="0">
              <a:solidFill>
                <a:srgbClr val="002060"/>
              </a:solidFill>
              <a:latin typeface="Century Gothic" panose="020B0502020202020204" pitchFamily="34" charset="0"/>
            </a:endParaRPr>
          </a:p>
          <a:p>
            <a:pPr>
              <a:lnSpc>
                <a:spcPct val="200000"/>
              </a:lnSpc>
              <a:spcBef>
                <a:spcPct val="50000"/>
              </a:spcBef>
            </a:pPr>
            <a:r>
              <a:rPr lang="fr-FR" sz="1200" dirty="0">
                <a:solidFill>
                  <a:srgbClr val="002060"/>
                </a:solidFill>
                <a:latin typeface="Century Gothic" panose="020B0502020202020204" pitchFamily="34" charset="0"/>
              </a:rPr>
              <a:t>elle croque dans cinq oranges. </a:t>
            </a:r>
            <a:endParaRPr lang="en-GB" sz="1200" dirty="0">
              <a:solidFill>
                <a:srgbClr val="002060"/>
              </a:solidFill>
              <a:latin typeface="Century Gothic" panose="020B0502020202020204" pitchFamily="34" charset="0"/>
            </a:endParaRPr>
          </a:p>
          <a:p>
            <a:pPr>
              <a:lnSpc>
                <a:spcPct val="200000"/>
              </a:lnSpc>
              <a:spcBef>
                <a:spcPct val="50000"/>
              </a:spcBef>
            </a:pPr>
            <a:r>
              <a:rPr lang="en-GB" sz="1200" dirty="0">
                <a:solidFill>
                  <a:srgbClr val="002060"/>
                </a:solidFill>
                <a:latin typeface="Century Gothic" panose="020B0502020202020204" pitchFamily="34" charset="0"/>
              </a:rPr>
              <a:t>Elle y fait cinq </a:t>
            </a:r>
            <a:r>
              <a:rPr lang="en-GB" sz="1200" dirty="0" err="1">
                <a:solidFill>
                  <a:srgbClr val="002060"/>
                </a:solidFill>
                <a:latin typeface="Century Gothic" panose="020B0502020202020204" pitchFamily="34" charset="0"/>
              </a:rPr>
              <a:t>trous</a:t>
            </a:r>
            <a:r>
              <a:rPr lang="en-GB" sz="1200" dirty="0">
                <a:solidFill>
                  <a:srgbClr val="002060"/>
                </a:solidFill>
                <a:latin typeface="Century Gothic" panose="020B0502020202020204" pitchFamily="34" charset="0"/>
              </a:rPr>
              <a:t>.</a:t>
            </a:r>
          </a:p>
          <a:p>
            <a:pPr>
              <a:lnSpc>
                <a:spcPct val="200000"/>
              </a:lnSpc>
              <a:spcBef>
                <a:spcPct val="50000"/>
              </a:spcBef>
            </a:pPr>
            <a:r>
              <a:rPr lang="en-GB" sz="1200" dirty="0" err="1">
                <a:solidFill>
                  <a:srgbClr val="002060"/>
                </a:solidFill>
                <a:latin typeface="Century Gothic" panose="020B0502020202020204" pitchFamily="34" charset="0"/>
              </a:rPr>
              <a:t>Mais</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elle</a:t>
            </a:r>
            <a:r>
              <a:rPr lang="en-GB" sz="1200" dirty="0">
                <a:solidFill>
                  <a:srgbClr val="002060"/>
                </a:solidFill>
                <a:latin typeface="Century Gothic" panose="020B0502020202020204" pitchFamily="34" charset="0"/>
              </a:rPr>
              <a:t> a encore </a:t>
            </a:r>
            <a:r>
              <a:rPr lang="en-GB" sz="1200" dirty="0" err="1">
                <a:solidFill>
                  <a:srgbClr val="002060"/>
                </a:solidFill>
                <a:latin typeface="Century Gothic" panose="020B0502020202020204" pitchFamily="34" charset="0"/>
              </a:rPr>
              <a:t>faim</a:t>
            </a:r>
            <a:r>
              <a:rPr lang="en-GB" sz="1200" dirty="0">
                <a:solidFill>
                  <a:srgbClr val="002060"/>
                </a:solidFill>
                <a:latin typeface="Century Gothic" panose="020B0502020202020204" pitchFamily="34" charset="0"/>
              </a:rPr>
              <a:t>.😋🍴 </a:t>
            </a:r>
            <a:endParaRPr lang="en-GB" sz="1200" dirty="0">
              <a:effectLst/>
              <a:latin typeface="Tw Cen MT" panose="020B0602020104020603" pitchFamily="34" charset="0"/>
              <a:ea typeface="SimSun" panose="02010600030101010101" pitchFamily="2" charset="-122"/>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64712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722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 (six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read aloud with new and revisited words in a Q &amp; A format.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Ask the question.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Elicit the response, chorally.</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confirm.</a:t>
            </a:r>
          </a:p>
          <a:p>
            <a:r>
              <a:rPr lang="en-GB" b="0" dirty="0"/>
              <a:t>4.   Continue with the remaining five slides.</a:t>
            </a:r>
          </a:p>
          <a:p>
            <a:endParaRPr lang="en-US" b="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7960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[2/6]</a:t>
            </a:r>
            <a:endParaRPr lang="en-GB" b="0" dirty="0"/>
          </a:p>
          <a:p>
            <a:endParaRPr lang="en-US" b="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12832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[3/6]</a:t>
            </a:r>
            <a:endParaRPr lang="en-GB" b="0" dirty="0"/>
          </a:p>
          <a:p>
            <a:endParaRPr lang="en-US" b="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678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[4/6]</a:t>
            </a:r>
            <a:endParaRPr lang="en-GB" b="0" dirty="0"/>
          </a:p>
          <a:p>
            <a:endParaRPr lang="en-US" b="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5285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[5/6]</a:t>
            </a:r>
            <a:endParaRPr lang="en-GB" b="0" dirty="0"/>
          </a:p>
          <a:p>
            <a:endParaRPr lang="en-US" b="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4097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[6/6]</a:t>
            </a:r>
            <a:endParaRPr lang="en-GB" b="0" dirty="0"/>
          </a:p>
          <a:p>
            <a:endParaRPr lang="en-US" b="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517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a:t>
            </a:r>
            <a:r>
              <a:rPr lang="en-GB" b="0" baseline="0" dirty="0"/>
              <a:t> of articles and their connection to singular and plural nouns, where the singular and plural nouns sound the same and the single phoneme change (le/la </a:t>
            </a:r>
            <a:r>
              <a:rPr lang="en-GB" b="0" baseline="0" dirty="0">
                <a:sym typeface="Wingdings" panose="05000000000000000000" pitchFamily="2" charset="2"/>
              </a:rPr>
              <a:t> les) is the indicator.</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baseline="0" dirty="0"/>
              <a:t>Click on the first audio button to hear a question. Pupils listen carefully and decide whether the speaker says ‘the apple’ or ‘the apples’.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baseline="0" dirty="0"/>
              <a:t>Repeat for questions 2-5.</a:t>
            </a:r>
          </a:p>
          <a:p>
            <a:pPr marL="228600" marR="0" lvl="0" indent="-228600" algn="l" rtl="0">
              <a:lnSpc>
                <a:spcPct val="100000"/>
              </a:lnSpc>
              <a:spcBef>
                <a:spcPts val="0"/>
              </a:spcBef>
              <a:spcAft>
                <a:spcPts val="0"/>
              </a:spcAft>
              <a:buClr>
                <a:schemeClr val="dk1"/>
              </a:buClr>
              <a:buSzPts val="1200"/>
              <a:buFont typeface="Calibri"/>
              <a:buAutoNum type="arabicPeriod"/>
            </a:pPr>
            <a:r>
              <a:rPr lang="en-GB" b="0" baseline="0" dirty="0"/>
              <a:t>Click to reveal the answers and clarify any misunderstandings.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dirty="0"/>
          </a:p>
          <a:p>
            <a:pPr algn="l"/>
            <a:r>
              <a:rPr lang="en-GB" b="1" dirty="0"/>
              <a:t>Transcript:</a:t>
            </a:r>
            <a:br>
              <a:rPr lang="en-GB" b="1" dirty="0"/>
            </a:br>
            <a:r>
              <a:rPr lang="en-GB" dirty="0"/>
              <a:t>1) les</a:t>
            </a:r>
            <a:r>
              <a:rPr lang="en-GB" baseline="0" dirty="0"/>
              <a:t> pommes</a:t>
            </a:r>
            <a:br>
              <a:rPr lang="en-GB" baseline="0" dirty="0"/>
            </a:br>
            <a:r>
              <a:rPr lang="en-GB" baseline="0" dirty="0"/>
              <a:t>2) la </a:t>
            </a:r>
            <a:r>
              <a:rPr lang="en-GB" baseline="0" dirty="0" err="1"/>
              <a:t>poire</a:t>
            </a:r>
            <a:br>
              <a:rPr lang="en-GB" baseline="0" dirty="0"/>
            </a:br>
            <a:r>
              <a:rPr lang="en-GB" baseline="0" dirty="0"/>
              <a:t>3) la prune</a:t>
            </a:r>
            <a:br>
              <a:rPr lang="en-GB" baseline="0" dirty="0"/>
            </a:br>
            <a:r>
              <a:rPr lang="en-GB" baseline="0" dirty="0"/>
              <a:t>4) les fraises</a:t>
            </a:r>
            <a:br>
              <a:rPr lang="en-GB" baseline="0" dirty="0"/>
            </a:br>
            <a:r>
              <a:rPr lang="en-GB" baseline="0" dirty="0"/>
              <a:t>5) </a:t>
            </a:r>
            <a:r>
              <a:rPr lang="en-GB" baseline="0" dirty="0" err="1"/>
              <a:t>l’orange</a:t>
            </a:r>
            <a:endParaRPr lang="fr-FR" sz="1200" b="0" i="0" u="none" strike="noStrike" kern="1200" dirty="0">
              <a:solidFill>
                <a:schemeClr val="tx1"/>
              </a:solidFill>
              <a:effectLst/>
              <a:latin typeface="+mn-lt"/>
              <a:ea typeface="+mn-ea"/>
              <a:cs typeface="+mn-cs"/>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389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5063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4525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6981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44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324044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475658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652853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1049196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739718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609995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66158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42292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643661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2991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299674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463433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08664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025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33567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0354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8020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6934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25714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49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4989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610210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864124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39036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94846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1829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50809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7973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023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01276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00028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6835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77545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429127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37108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02/09/2023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43795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670378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477201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794622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13785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340728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232990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1259217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908657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784875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2617673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0483550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03327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1420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1914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6169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1161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207597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31664731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34614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92079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374927799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24.gif"/><Relationship Id="rId5" Type="http://schemas.openxmlformats.org/officeDocument/2006/relationships/image" Target="../media/image13.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13.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30.png"/><Relationship Id="rId12"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29.png"/><Relationship Id="rId11" Type="http://schemas.microsoft.com/office/2007/relationships/hdphoto" Target="../media/hdphoto2.wdp"/><Relationship Id="rId5" Type="http://schemas.openxmlformats.org/officeDocument/2006/relationships/image" Target="../media/image13.svg"/><Relationship Id="rId10"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32.png"/><Relationship Id="rId12"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13.sv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 Id="rId1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33.png"/><Relationship Id="rId11" Type="http://schemas.openxmlformats.org/officeDocument/2006/relationships/image" Target="../media/image28.png"/><Relationship Id="rId5" Type="http://schemas.openxmlformats.org/officeDocument/2006/relationships/image" Target="../media/image13.svg"/><Relationship Id="rId10" Type="http://schemas.openxmlformats.org/officeDocument/2006/relationships/image" Target="../media/image34.png"/><Relationship Id="rId4" Type="http://schemas.openxmlformats.org/officeDocument/2006/relationships/image" Target="../media/image12.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37.png"/><Relationship Id="rId11" Type="http://schemas.openxmlformats.org/officeDocument/2006/relationships/image" Target="../media/image28.png"/><Relationship Id="rId5" Type="http://schemas.openxmlformats.org/officeDocument/2006/relationships/image" Target="../media/image13.svg"/><Relationship Id="rId10" Type="http://schemas.openxmlformats.org/officeDocument/2006/relationships/image" Target="../media/image34.png"/><Relationship Id="rId4" Type="http://schemas.openxmlformats.org/officeDocument/2006/relationships/image" Target="../media/image12.pn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38.png"/><Relationship Id="rId12"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34.png"/><Relationship Id="rId11" Type="http://schemas.openxmlformats.org/officeDocument/2006/relationships/image" Target="../media/image33.png"/><Relationship Id="rId5" Type="http://schemas.openxmlformats.org/officeDocument/2006/relationships/image" Target="../media/image13.svg"/><Relationship Id="rId10" Type="http://schemas.openxmlformats.org/officeDocument/2006/relationships/image" Target="../media/image36.png"/><Relationship Id="rId4" Type="http://schemas.openxmlformats.org/officeDocument/2006/relationships/image" Target="../media/image12.png"/><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4.png"/><Relationship Id="rId7" Type="http://schemas.openxmlformats.org/officeDocument/2006/relationships/image" Target="../media/image39.png"/><Relationship Id="rId12"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34.png"/><Relationship Id="rId11" Type="http://schemas.openxmlformats.org/officeDocument/2006/relationships/image" Target="../media/image33.png"/><Relationship Id="rId5" Type="http://schemas.openxmlformats.org/officeDocument/2006/relationships/image" Target="../media/image13.svg"/><Relationship Id="rId10" Type="http://schemas.openxmlformats.org/officeDocument/2006/relationships/image" Target="../media/image36.png"/><Relationship Id="rId4" Type="http://schemas.openxmlformats.org/officeDocument/2006/relationships/image" Target="../media/image12.pn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6.wdp"/><Relationship Id="rId3" Type="http://schemas.openxmlformats.org/officeDocument/2006/relationships/image" Target="../media/image14.png"/><Relationship Id="rId7" Type="http://schemas.openxmlformats.org/officeDocument/2006/relationships/image" Target="../media/image4.png"/><Relationship Id="rId12"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34.png"/><Relationship Id="rId11" Type="http://schemas.openxmlformats.org/officeDocument/2006/relationships/image" Target="../media/image33.png"/><Relationship Id="rId5" Type="http://schemas.openxmlformats.org/officeDocument/2006/relationships/image" Target="../media/image13.svg"/><Relationship Id="rId10" Type="http://schemas.microsoft.com/office/2007/relationships/hdphoto" Target="../media/hdphoto5.wdp"/><Relationship Id="rId4" Type="http://schemas.openxmlformats.org/officeDocument/2006/relationships/image" Target="../media/image12.png"/><Relationship Id="rId9" Type="http://schemas.openxmlformats.org/officeDocument/2006/relationships/image" Target="../media/image40.png"/><Relationship Id="rId1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7.png"/><Relationship Id="rId7" Type="http://schemas.openxmlformats.org/officeDocument/2006/relationships/image" Target="../media/image45.png"/><Relationship Id="rId2" Type="http://schemas.openxmlformats.org/officeDocument/2006/relationships/image" Target="../media/image26.png"/><Relationship Id="rId1" Type="http://schemas.openxmlformats.org/officeDocument/2006/relationships/slideLayout" Target="../slideLayouts/slideLayout5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audio" Target="../media/audio3.wav"/><Relationship Id="rId12" Type="http://schemas.openxmlformats.org/officeDocument/2006/relationships/image" Target="../media/image17.png"/><Relationship Id="rId17" Type="http://schemas.openxmlformats.org/officeDocument/2006/relationships/image" Target="../media/image15.png"/><Relationship Id="rId2" Type="http://schemas.openxmlformats.org/officeDocument/2006/relationships/notesSlide" Target="../notesSlides/notesSlide9.xml"/><Relationship Id="rId16" Type="http://schemas.openxmlformats.org/officeDocument/2006/relationships/image" Target="../media/image21.png"/><Relationship Id="rId1" Type="http://schemas.openxmlformats.org/officeDocument/2006/relationships/slideLayout" Target="../slideLayouts/slideLayout16.xml"/><Relationship Id="rId6" Type="http://schemas.openxmlformats.org/officeDocument/2006/relationships/image" Target="../media/image16.png"/><Relationship Id="rId11" Type="http://schemas.openxmlformats.org/officeDocument/2006/relationships/audio" Target="../media/audio7.wav"/><Relationship Id="rId5" Type="http://schemas.openxmlformats.org/officeDocument/2006/relationships/audio" Target="../media/audio2.wav"/><Relationship Id="rId15" Type="http://schemas.openxmlformats.org/officeDocument/2006/relationships/image" Target="../media/image20.png"/><Relationship Id="rId10" Type="http://schemas.openxmlformats.org/officeDocument/2006/relationships/audio" Target="../media/audio6.wav"/><Relationship Id="rId4" Type="http://schemas.openxmlformats.org/officeDocument/2006/relationships/image" Target="../media/image13.svg"/><Relationship Id="rId9" Type="http://schemas.openxmlformats.org/officeDocument/2006/relationships/audio" Target="../media/audio5.wav"/><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7314"/>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rPr>
              <a:t>rouge</a:t>
            </a:r>
            <a:endParaRPr kumimoji="0" lang="en-GB" sz="1400" b="0"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endParaRPr>
          </a:p>
        </p:txBody>
      </p:sp>
      <p:pic>
        <p:nvPicPr>
          <p:cNvPr id="12" name="Picture 11" descr="A picture containing text, electronics, computer, display&#10;&#10;Description automatically generated">
            <a:extLst>
              <a:ext uri="{FF2B5EF4-FFF2-40B4-BE49-F238E27FC236}">
                <a16:creationId xmlns:a16="http://schemas.microsoft.com/office/drawing/2014/main" id="{9E6F2143-2D08-4F52-8FAE-C0BD51AD3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0" y="-138036"/>
            <a:ext cx="4350240" cy="1144800"/>
          </a:xfrm>
        </p:spPr>
        <p:txBody>
          <a:bodyPr>
            <a:noAutofit/>
          </a:bodyPr>
          <a:lstStyle/>
          <a:p>
            <a:pPr algn="ctr"/>
            <a:r>
              <a:rPr lang="en-GB" sz="3200" b="1" spc="-1" dirty="0">
                <a:solidFill>
                  <a:schemeClr val="bg1"/>
                </a:solidFill>
                <a:latin typeface="Century Gothic" panose="020B0502020202020204" pitchFamily="34" charset="0"/>
                <a:ea typeface="Century Gothic"/>
              </a:rPr>
              <a:t>Une </a:t>
            </a:r>
            <a:r>
              <a:rPr lang="en-GB" sz="3200" b="1" spc="-1" dirty="0" err="1">
                <a:solidFill>
                  <a:schemeClr val="bg1"/>
                </a:solidFill>
                <a:latin typeface="Century Gothic" panose="020B0502020202020204" pitchFamily="34" charset="0"/>
                <a:ea typeface="Century Gothic"/>
              </a:rPr>
              <a:t>histoire</a:t>
            </a:r>
            <a:endParaRPr lang="en-GB" sz="3200" dirty="0"/>
          </a:p>
        </p:txBody>
      </p:sp>
      <p:sp>
        <p:nvSpPr>
          <p:cNvPr id="7" name="CustomShape 3">
            <a:extLst>
              <a:ext uri="{FF2B5EF4-FFF2-40B4-BE49-F238E27FC236}">
                <a16:creationId xmlns:a16="http://schemas.microsoft.com/office/drawing/2014/main" id="{527D8509-23D0-4DD8-9B33-4BAB0429369D}"/>
              </a:ext>
            </a:extLst>
          </p:cNvPr>
          <p:cNvSpPr/>
          <p:nvPr/>
        </p:nvSpPr>
        <p:spPr>
          <a:xfrm>
            <a:off x="0" y="5346087"/>
            <a:ext cx="4571280" cy="28116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endParaRPr kumimoji="0" lang="en-GB"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45792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800" b="1" spc="-1" dirty="0">
                <a:solidFill>
                  <a:srgbClr val="FFFFFF"/>
                </a:solidFill>
                <a:latin typeface="Century Gothic" panose="020B0502020202020204" pitchFamily="34" charset="0"/>
                <a:ea typeface="Century Gothic"/>
                <a:sym typeface="Arial"/>
              </a:rPr>
              <a:t>A story</a:t>
            </a:r>
          </a:p>
          <a:p>
            <a:pPr marL="45792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8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sym typeface="Arial"/>
              </a:rPr>
              <a:t>SSC revisit</a:t>
            </a:r>
          </a:p>
        </p:txBody>
      </p:sp>
      <p:sp>
        <p:nvSpPr>
          <p:cNvPr id="10" name="Rectangle: Rounded Corners 9">
            <a:extLst>
              <a:ext uri="{FF2B5EF4-FFF2-40B4-BE49-F238E27FC236}">
                <a16:creationId xmlns:a16="http://schemas.microsoft.com/office/drawing/2014/main" id="{A33811AA-2BDD-4FF2-9549-CE1D7E6D4A4C}"/>
              </a:ext>
            </a:extLst>
          </p:cNvPr>
          <p:cNvSpPr/>
          <p:nvPr/>
        </p:nvSpPr>
        <p:spPr>
          <a:xfrm>
            <a:off x="95534" y="1828800"/>
            <a:ext cx="4107976" cy="2524836"/>
          </a:xfrm>
          <a:prstGeom prst="roundRect">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1" name="Picture 2" descr="Free vector graphics of Fruit">
            <a:extLst>
              <a:ext uri="{FF2B5EF4-FFF2-40B4-BE49-F238E27FC236}">
                <a16:creationId xmlns:a16="http://schemas.microsoft.com/office/drawing/2014/main" id="{AD511640-544D-48AF-81C0-13FFDEE87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49" y="2003673"/>
            <a:ext cx="3973546" cy="20881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Gráficos vectoriales gratis de Animal">
            <a:extLst>
              <a:ext uri="{FF2B5EF4-FFF2-40B4-BE49-F238E27FC236}">
                <a16:creationId xmlns:a16="http://schemas.microsoft.com/office/drawing/2014/main" id="{0BC407FD-00DE-4A2D-927F-08310AB2C2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534" y="3740319"/>
            <a:ext cx="1233268" cy="842179"/>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4DE1A7A0-E738-4FFD-B386-370F6DF75D0B}"/>
              </a:ext>
            </a:extLst>
          </p:cNvPr>
          <p:cNvSpPr/>
          <p:nvPr/>
        </p:nvSpPr>
        <p:spPr>
          <a:xfrm>
            <a:off x="1827432" y="3986802"/>
            <a:ext cx="1406833" cy="995111"/>
          </a:xfrm>
          <a:prstGeom prst="wedgeRoundRectCallout">
            <a:avLst>
              <a:gd name="adj1" fmla="val -74107"/>
              <a:gd name="adj2" fmla="val -14030"/>
              <a:gd name="adj3" fmla="val 16667"/>
            </a:avLst>
          </a:prstGeom>
          <a:solidFill>
            <a:srgbClr val="1D4E6B"/>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Cavolini" panose="03000502040302020204" pitchFamily="66" charset="0"/>
                <a:cs typeface="Cavolini" panose="03000502040302020204" pitchFamily="66" charset="0"/>
              </a:rPr>
              <a:t>J’ai</a:t>
            </a:r>
            <a:r>
              <a:rPr lang="en-GB" sz="2400" dirty="0">
                <a:latin typeface="Cavolini" panose="03000502040302020204" pitchFamily="66" charset="0"/>
                <a:cs typeface="Cavolini" panose="03000502040302020204" pitchFamily="66" charset="0"/>
              </a:rPr>
              <a:t> </a:t>
            </a:r>
            <a:r>
              <a:rPr lang="en-GB" sz="2400" dirty="0" err="1">
                <a:latin typeface="Cavolini" panose="03000502040302020204" pitchFamily="66" charset="0"/>
                <a:cs typeface="Cavolini" panose="03000502040302020204" pitchFamily="66" charset="0"/>
              </a:rPr>
              <a:t>faim</a:t>
            </a:r>
            <a:r>
              <a:rPr lang="en-GB" sz="2400" dirty="0">
                <a:latin typeface="Cavolini" panose="03000502040302020204" pitchFamily="66" charset="0"/>
                <a:cs typeface="Cavolini" panose="03000502040302020204" pitchFamily="66" charset="0"/>
              </a:rPr>
              <a:t> !</a:t>
            </a:r>
          </a:p>
        </p:txBody>
      </p:sp>
      <p:sp>
        <p:nvSpPr>
          <p:cNvPr id="4" name="TextBox 3">
            <a:extLst>
              <a:ext uri="{FF2B5EF4-FFF2-40B4-BE49-F238E27FC236}">
                <a16:creationId xmlns:a16="http://schemas.microsoft.com/office/drawing/2014/main" id="{C92A9B07-2921-4C89-81B3-1C4550D36B81}"/>
              </a:ext>
            </a:extLst>
          </p:cNvPr>
          <p:cNvSpPr txBox="1"/>
          <p:nvPr/>
        </p:nvSpPr>
        <p:spPr>
          <a:xfrm>
            <a:off x="9387840" y="6441328"/>
            <a:ext cx="2804160"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12</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20851" y="1049215"/>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3837" y="12477"/>
            <a:ext cx="1098163" cy="1101542"/>
          </a:xfrm>
          <a:prstGeom prst="rect">
            <a:avLst/>
          </a:prstGeom>
        </p:spPr>
      </p:pic>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1161" y="18513"/>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0227932" y="1052494"/>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6383544"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132304" y="303424"/>
            <a:ext cx="624837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Il y 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combien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de pommes ? </a:t>
            </a:r>
            <a:r>
              <a:rPr kumimoji="0" lang="en-GB" sz="2800" i="0" u="none" strike="noStrike" kern="1200" cap="none" spc="0" normalizeH="0" baseline="0" noProof="0" dirty="0">
                <a:ln>
                  <a:noFill/>
                </a:ln>
                <a:solidFill>
                  <a:prstClr val="white"/>
                </a:solidFill>
                <a:effectLst/>
                <a:uLnTx/>
                <a:uFillTx/>
                <a:latin typeface="Century Gothic" panose="020B0502020202020204" pitchFamily="34" charset="0"/>
              </a:rPr>
              <a:t>[1/10] </a:t>
            </a: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173377"/>
            <a:ext cx="914400" cy="914400"/>
          </a:xfrm>
          <a:prstGeom prst="rect">
            <a:avLst/>
          </a:prstGeom>
        </p:spPr>
      </p:pic>
      <p:sp>
        <p:nvSpPr>
          <p:cNvPr id="22" name="Rectangle: Rounded Corners 21">
            <a:extLst>
              <a:ext uri="{FF2B5EF4-FFF2-40B4-BE49-F238E27FC236}">
                <a16:creationId xmlns:a16="http://schemas.microsoft.com/office/drawing/2014/main" id="{0EDBD229-CEE9-41EE-BB69-E4BD84E0BA6E}"/>
              </a:ext>
            </a:extLst>
          </p:cNvPr>
          <p:cNvSpPr/>
          <p:nvPr/>
        </p:nvSpPr>
        <p:spPr>
          <a:xfrm>
            <a:off x="5355257" y="2455294"/>
            <a:ext cx="2025425"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cinq</a:t>
            </a:r>
          </a:p>
        </p:txBody>
      </p:sp>
      <p:sp>
        <p:nvSpPr>
          <p:cNvPr id="23" name="Rectangle: Rounded Corners 22">
            <a:extLst>
              <a:ext uri="{FF2B5EF4-FFF2-40B4-BE49-F238E27FC236}">
                <a16:creationId xmlns:a16="http://schemas.microsoft.com/office/drawing/2014/main" id="{9CDF1452-7B36-40BD-AB7D-E14F9A1D7D17}"/>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douze</a:t>
            </a:r>
            <a:endParaRPr lang="en-GB" sz="3200" b="1" dirty="0">
              <a:solidFill>
                <a:srgbClr val="002060"/>
              </a:solidFill>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04301D72-7379-4F66-962A-30A447E7437D}"/>
              </a:ext>
            </a:extLst>
          </p:cNvPr>
          <p:cNvSpPr/>
          <p:nvPr/>
        </p:nvSpPr>
        <p:spPr>
          <a:xfrm>
            <a:off x="5361311" y="3380801"/>
            <a:ext cx="2019371"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quatre</a:t>
            </a:r>
          </a:p>
        </p:txBody>
      </p:sp>
      <p:sp>
        <p:nvSpPr>
          <p:cNvPr id="25" name="TextBox 24">
            <a:extLst>
              <a:ext uri="{FF2B5EF4-FFF2-40B4-BE49-F238E27FC236}">
                <a16:creationId xmlns:a16="http://schemas.microsoft.com/office/drawing/2014/main" id="{AB69711F-255B-4F69-ACE9-D59D27603373}"/>
              </a:ext>
            </a:extLst>
          </p:cNvPr>
          <p:cNvSpPr txBox="1"/>
          <p:nvPr/>
        </p:nvSpPr>
        <p:spPr>
          <a:xfrm>
            <a:off x="4068947" y="1606044"/>
            <a:ext cx="1257075"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Il y a</a:t>
            </a:r>
          </a:p>
        </p:txBody>
      </p:sp>
      <p:pic>
        <p:nvPicPr>
          <p:cNvPr id="26" name="Picture 25">
            <a:extLst>
              <a:ext uri="{FF2B5EF4-FFF2-40B4-BE49-F238E27FC236}">
                <a16:creationId xmlns:a16="http://schemas.microsoft.com/office/drawing/2014/main" id="{2D52D98A-4EC8-4B79-BC45-CBC8E05CC8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6800" y="2455294"/>
            <a:ext cx="527764" cy="549754"/>
          </a:xfrm>
          <a:prstGeom prst="rect">
            <a:avLst/>
          </a:prstGeom>
        </p:spPr>
      </p:pic>
      <p:pic>
        <p:nvPicPr>
          <p:cNvPr id="27" name="Picture 4" descr="Free vector graphics of Apple">
            <a:extLst>
              <a:ext uri="{FF2B5EF4-FFF2-40B4-BE49-F238E27FC236}">
                <a16:creationId xmlns:a16="http://schemas.microsoft.com/office/drawing/2014/main" id="{2280908D-464A-4AB4-B9B5-01FE91B75E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296" y="2234435"/>
            <a:ext cx="1791935" cy="19280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ree vector graphics of Apple">
            <a:extLst>
              <a:ext uri="{FF2B5EF4-FFF2-40B4-BE49-F238E27FC236}">
                <a16:creationId xmlns:a16="http://schemas.microsoft.com/office/drawing/2014/main" id="{66D23DBA-F7C7-4632-B8B1-BA41344712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3048" y="2234435"/>
            <a:ext cx="1791935" cy="192803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D529650-8FCE-46C8-AB3B-988A5E92227E}"/>
              </a:ext>
            </a:extLst>
          </p:cNvPr>
          <p:cNvSpPr txBox="1"/>
          <p:nvPr/>
        </p:nvSpPr>
        <p:spPr>
          <a:xfrm>
            <a:off x="7559577" y="1604680"/>
            <a:ext cx="22749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pommes.</a:t>
            </a:r>
          </a:p>
        </p:txBody>
      </p:sp>
      <p:pic>
        <p:nvPicPr>
          <p:cNvPr id="34" name="Picture 4" descr="Free vector graphics of Apple">
            <a:extLst>
              <a:ext uri="{FF2B5EF4-FFF2-40B4-BE49-F238E27FC236}">
                <a16:creationId xmlns:a16="http://schemas.microsoft.com/office/drawing/2014/main" id="{1B91B26F-9F99-4FFB-8835-ACE84EAA9C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295" y="4289304"/>
            <a:ext cx="1791935" cy="192803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Free vector graphics of Apple">
            <a:extLst>
              <a:ext uri="{FF2B5EF4-FFF2-40B4-BE49-F238E27FC236}">
                <a16:creationId xmlns:a16="http://schemas.microsoft.com/office/drawing/2014/main" id="{C7244545-BCFB-4715-A849-A2A1E3E30B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6590" y="3235002"/>
            <a:ext cx="1791935" cy="19280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Free vector graphics of Apple">
            <a:extLst>
              <a:ext uri="{FF2B5EF4-FFF2-40B4-BE49-F238E27FC236}">
                <a16:creationId xmlns:a16="http://schemas.microsoft.com/office/drawing/2014/main" id="{4E3C9EFD-7F24-4568-A5E0-3BDBD5F593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3047" y="4289304"/>
            <a:ext cx="1791935" cy="192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87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20851" y="1049215"/>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3837" y="12477"/>
            <a:ext cx="1098163" cy="1101542"/>
          </a:xfrm>
          <a:prstGeom prst="rect">
            <a:avLst/>
          </a:prstGeom>
        </p:spPr>
      </p:pic>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1161" y="18513"/>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0227932" y="1052494"/>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6383544"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132304" y="303424"/>
            <a:ext cx="624837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Il y 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combien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de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poires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 </a:t>
            </a:r>
            <a:r>
              <a:rPr kumimoji="0" lang="en-GB" sz="2800" i="0" u="none" strike="noStrike" kern="1200" cap="none" spc="0" normalizeH="0" baseline="0" noProof="0" dirty="0">
                <a:ln>
                  <a:noFill/>
                </a:ln>
                <a:solidFill>
                  <a:prstClr val="white"/>
                </a:solidFill>
                <a:effectLst/>
                <a:uLnTx/>
                <a:uFillTx/>
                <a:latin typeface="Century Gothic" panose="020B0502020202020204" pitchFamily="34" charset="0"/>
              </a:rPr>
              <a:t>[2/10] </a:t>
            </a: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173377"/>
            <a:ext cx="914400" cy="914400"/>
          </a:xfrm>
          <a:prstGeom prst="rect">
            <a:avLst/>
          </a:prstGeom>
        </p:spPr>
      </p:pic>
      <p:pic>
        <p:nvPicPr>
          <p:cNvPr id="20" name="Picture 19">
            <a:extLst>
              <a:ext uri="{FF2B5EF4-FFF2-40B4-BE49-F238E27FC236}">
                <a16:creationId xmlns:a16="http://schemas.microsoft.com/office/drawing/2014/main" id="{B4E1AD25-882C-41F5-B07E-E0F98E9A55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682" y="1663872"/>
            <a:ext cx="1131278" cy="1634067"/>
          </a:xfrm>
          <a:prstGeom prst="rect">
            <a:avLst/>
          </a:prstGeom>
        </p:spPr>
      </p:pic>
      <p:pic>
        <p:nvPicPr>
          <p:cNvPr id="21" name="Picture 20">
            <a:extLst>
              <a:ext uri="{FF2B5EF4-FFF2-40B4-BE49-F238E27FC236}">
                <a16:creationId xmlns:a16="http://schemas.microsoft.com/office/drawing/2014/main" id="{7CADBE4B-5DC4-4C43-AAA1-2F83D07152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7842" y="1663872"/>
            <a:ext cx="1131278" cy="1634067"/>
          </a:xfrm>
          <a:prstGeom prst="rect">
            <a:avLst/>
          </a:prstGeom>
        </p:spPr>
      </p:pic>
      <p:pic>
        <p:nvPicPr>
          <p:cNvPr id="32" name="Picture 31">
            <a:extLst>
              <a:ext uri="{FF2B5EF4-FFF2-40B4-BE49-F238E27FC236}">
                <a16:creationId xmlns:a16="http://schemas.microsoft.com/office/drawing/2014/main" id="{21FE657C-0E8D-45A3-A4AC-89A89DF5C6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0492" y="2189180"/>
            <a:ext cx="1131278" cy="1634067"/>
          </a:xfrm>
          <a:prstGeom prst="rect">
            <a:avLst/>
          </a:prstGeom>
        </p:spPr>
      </p:pic>
      <p:pic>
        <p:nvPicPr>
          <p:cNvPr id="35" name="Picture 34">
            <a:extLst>
              <a:ext uri="{FF2B5EF4-FFF2-40B4-BE49-F238E27FC236}">
                <a16:creationId xmlns:a16="http://schemas.microsoft.com/office/drawing/2014/main" id="{732C777C-3A3E-4D01-8269-C4F0DBEFF9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44" y="3084551"/>
            <a:ext cx="1131278" cy="1634067"/>
          </a:xfrm>
          <a:prstGeom prst="rect">
            <a:avLst/>
          </a:prstGeom>
        </p:spPr>
      </p:pic>
      <p:pic>
        <p:nvPicPr>
          <p:cNvPr id="36" name="Picture 35">
            <a:extLst>
              <a:ext uri="{FF2B5EF4-FFF2-40B4-BE49-F238E27FC236}">
                <a16:creationId xmlns:a16="http://schemas.microsoft.com/office/drawing/2014/main" id="{B1545BEC-CD56-4A0A-B435-EE910A3669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6672" y="3084551"/>
            <a:ext cx="1131278" cy="1634067"/>
          </a:xfrm>
          <a:prstGeom prst="rect">
            <a:avLst/>
          </a:prstGeom>
        </p:spPr>
      </p:pic>
      <p:pic>
        <p:nvPicPr>
          <p:cNvPr id="39" name="Picture 38">
            <a:extLst>
              <a:ext uri="{FF2B5EF4-FFF2-40B4-BE49-F238E27FC236}">
                <a16:creationId xmlns:a16="http://schemas.microsoft.com/office/drawing/2014/main" id="{3E05770B-9A2E-4510-B1A8-E1331F399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2562" y="3084551"/>
            <a:ext cx="1131278" cy="1634067"/>
          </a:xfrm>
          <a:prstGeom prst="rect">
            <a:avLst/>
          </a:prstGeom>
        </p:spPr>
      </p:pic>
      <p:pic>
        <p:nvPicPr>
          <p:cNvPr id="40" name="Picture 39">
            <a:extLst>
              <a:ext uri="{FF2B5EF4-FFF2-40B4-BE49-F238E27FC236}">
                <a16:creationId xmlns:a16="http://schemas.microsoft.com/office/drawing/2014/main" id="{F873E410-6851-4358-9067-81D2CF173E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6653" y="3874034"/>
            <a:ext cx="1131278" cy="1634067"/>
          </a:xfrm>
          <a:prstGeom prst="rect">
            <a:avLst/>
          </a:prstGeom>
        </p:spPr>
      </p:pic>
      <p:sp>
        <p:nvSpPr>
          <p:cNvPr id="41" name="Rectangle: Rounded Corners 40">
            <a:extLst>
              <a:ext uri="{FF2B5EF4-FFF2-40B4-BE49-F238E27FC236}">
                <a16:creationId xmlns:a16="http://schemas.microsoft.com/office/drawing/2014/main" id="{7127F7E5-A8A8-4B37-8114-C1A50A1B1945}"/>
              </a:ext>
            </a:extLst>
          </p:cNvPr>
          <p:cNvSpPr/>
          <p:nvPr/>
        </p:nvSpPr>
        <p:spPr>
          <a:xfrm>
            <a:off x="5355257" y="2455294"/>
            <a:ext cx="2025425"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six</a:t>
            </a:r>
          </a:p>
        </p:txBody>
      </p:sp>
      <p:sp>
        <p:nvSpPr>
          <p:cNvPr id="42" name="Rectangle: Rounded Corners 41">
            <a:extLst>
              <a:ext uri="{FF2B5EF4-FFF2-40B4-BE49-F238E27FC236}">
                <a16:creationId xmlns:a16="http://schemas.microsoft.com/office/drawing/2014/main" id="{FD9131B3-652E-42C8-803C-6B35B5B80BFC}"/>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onze</a:t>
            </a:r>
            <a:endParaRPr lang="en-GB" sz="3200" b="1" dirty="0">
              <a:solidFill>
                <a:srgbClr val="002060"/>
              </a:solidFill>
              <a:latin typeface="Century Gothic" panose="020B0502020202020204" pitchFamily="34" charset="0"/>
            </a:endParaRPr>
          </a:p>
        </p:txBody>
      </p:sp>
      <p:sp>
        <p:nvSpPr>
          <p:cNvPr id="45" name="Rectangle: Rounded Corners 44">
            <a:extLst>
              <a:ext uri="{FF2B5EF4-FFF2-40B4-BE49-F238E27FC236}">
                <a16:creationId xmlns:a16="http://schemas.microsoft.com/office/drawing/2014/main" id="{A20E7579-C69A-4C0C-A20B-4F9D2FE057CD}"/>
              </a:ext>
            </a:extLst>
          </p:cNvPr>
          <p:cNvSpPr/>
          <p:nvPr/>
        </p:nvSpPr>
        <p:spPr>
          <a:xfrm>
            <a:off x="5361311" y="3380801"/>
            <a:ext cx="2019371"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sept</a:t>
            </a:r>
          </a:p>
        </p:txBody>
      </p:sp>
      <p:pic>
        <p:nvPicPr>
          <p:cNvPr id="46" name="Picture 45">
            <a:extLst>
              <a:ext uri="{FF2B5EF4-FFF2-40B4-BE49-F238E27FC236}">
                <a16:creationId xmlns:a16="http://schemas.microsoft.com/office/drawing/2014/main" id="{5B418F13-BBE4-4BAF-8E8B-17044BC273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6800" y="3501555"/>
            <a:ext cx="527764" cy="549754"/>
          </a:xfrm>
          <a:prstGeom prst="rect">
            <a:avLst/>
          </a:prstGeom>
        </p:spPr>
      </p:pic>
      <p:sp>
        <p:nvSpPr>
          <p:cNvPr id="47" name="TextBox 46">
            <a:extLst>
              <a:ext uri="{FF2B5EF4-FFF2-40B4-BE49-F238E27FC236}">
                <a16:creationId xmlns:a16="http://schemas.microsoft.com/office/drawing/2014/main" id="{9856E755-5564-4208-91E1-BDDF8E772803}"/>
              </a:ext>
            </a:extLst>
          </p:cNvPr>
          <p:cNvSpPr txBox="1"/>
          <p:nvPr/>
        </p:nvSpPr>
        <p:spPr>
          <a:xfrm>
            <a:off x="4068947" y="1606044"/>
            <a:ext cx="1257075"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Il y a</a:t>
            </a:r>
          </a:p>
        </p:txBody>
      </p:sp>
      <p:sp>
        <p:nvSpPr>
          <p:cNvPr id="48" name="TextBox 47">
            <a:extLst>
              <a:ext uri="{FF2B5EF4-FFF2-40B4-BE49-F238E27FC236}">
                <a16:creationId xmlns:a16="http://schemas.microsoft.com/office/drawing/2014/main" id="{540A80CD-D0BA-4501-B423-2E294DDE304A}"/>
              </a:ext>
            </a:extLst>
          </p:cNvPr>
          <p:cNvSpPr txBox="1"/>
          <p:nvPr/>
        </p:nvSpPr>
        <p:spPr>
          <a:xfrm>
            <a:off x="7559577" y="1604680"/>
            <a:ext cx="1670650" cy="646331"/>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poires</a:t>
            </a:r>
            <a:r>
              <a:rPr lang="en-GB" sz="3600" b="1"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235985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20851" y="1049215"/>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3837" y="12477"/>
            <a:ext cx="1098163" cy="1101542"/>
          </a:xfrm>
          <a:prstGeom prst="rect">
            <a:avLst/>
          </a:prstGeom>
        </p:spPr>
      </p:pic>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1161" y="18513"/>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0227932" y="1052494"/>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6383544"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132304" y="303424"/>
            <a:ext cx="624837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Il y 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combien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de prunes ? </a:t>
            </a:r>
            <a:r>
              <a:rPr kumimoji="0" lang="en-GB" sz="2800" i="0" u="none" strike="noStrike" kern="1200" cap="none" spc="0" normalizeH="0" baseline="0" noProof="0" dirty="0">
                <a:ln>
                  <a:noFill/>
                </a:ln>
                <a:solidFill>
                  <a:prstClr val="white"/>
                </a:solidFill>
                <a:effectLst/>
                <a:uLnTx/>
                <a:uFillTx/>
                <a:latin typeface="Century Gothic" panose="020B0502020202020204" pitchFamily="34" charset="0"/>
              </a:rPr>
              <a:t>[3/10] </a:t>
            </a: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173377"/>
            <a:ext cx="914400" cy="914400"/>
          </a:xfrm>
          <a:prstGeom prst="rect">
            <a:avLst/>
          </a:prstGeom>
        </p:spPr>
      </p:pic>
      <p:sp>
        <p:nvSpPr>
          <p:cNvPr id="9" name="Rectangle: Rounded Corners 8">
            <a:extLst>
              <a:ext uri="{FF2B5EF4-FFF2-40B4-BE49-F238E27FC236}">
                <a16:creationId xmlns:a16="http://schemas.microsoft.com/office/drawing/2014/main" id="{458B7C1C-D943-4384-A4E1-BD493AE5A593}"/>
              </a:ext>
            </a:extLst>
          </p:cNvPr>
          <p:cNvSpPr/>
          <p:nvPr/>
        </p:nvSpPr>
        <p:spPr>
          <a:xfrm>
            <a:off x="5191125" y="2455294"/>
            <a:ext cx="2189557" cy="781665"/>
          </a:xfrm>
          <a:prstGeom prst="roundRect">
            <a:avLst/>
          </a:prstGeom>
          <a:noFill/>
          <a:ln w="38100" cap="flat" cmpd="sng" algn="ctr">
            <a:solidFill>
              <a:srgbClr val="FF4B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neuf</a:t>
            </a:r>
            <a:endPar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Rectangle: Rounded Corners 9">
            <a:extLst>
              <a:ext uri="{FF2B5EF4-FFF2-40B4-BE49-F238E27FC236}">
                <a16:creationId xmlns:a16="http://schemas.microsoft.com/office/drawing/2014/main" id="{8DC7CF8C-B31D-4C92-B391-D47FE6CFE134}"/>
              </a:ext>
            </a:extLst>
          </p:cNvPr>
          <p:cNvSpPr/>
          <p:nvPr/>
        </p:nvSpPr>
        <p:spPr>
          <a:xfrm>
            <a:off x="5194699" y="1523000"/>
            <a:ext cx="2185981" cy="781665"/>
          </a:xfrm>
          <a:prstGeom prst="roundRect">
            <a:avLst/>
          </a:prstGeom>
          <a:noFill/>
          <a:ln w="38100" cap="flat" cmpd="sng" algn="ctr">
            <a:solidFill>
              <a:srgbClr val="FF4B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dix</a:t>
            </a:r>
          </a:p>
        </p:txBody>
      </p:sp>
      <p:sp>
        <p:nvSpPr>
          <p:cNvPr id="11" name="Rectangle: Rounded Corners 10">
            <a:extLst>
              <a:ext uri="{FF2B5EF4-FFF2-40B4-BE49-F238E27FC236}">
                <a16:creationId xmlns:a16="http://schemas.microsoft.com/office/drawing/2014/main" id="{4D7653D8-A8A2-446C-B88E-0A71402D0CE0}"/>
              </a:ext>
            </a:extLst>
          </p:cNvPr>
          <p:cNvSpPr/>
          <p:nvPr/>
        </p:nvSpPr>
        <p:spPr>
          <a:xfrm>
            <a:off x="5191125" y="3380801"/>
            <a:ext cx="2189557" cy="781665"/>
          </a:xfrm>
          <a:prstGeom prst="roundRect">
            <a:avLst/>
          </a:prstGeom>
          <a:noFill/>
          <a:ln w="38100" cap="flat" cmpd="sng" algn="ctr">
            <a:solidFill>
              <a:srgbClr val="FF4B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trois</a:t>
            </a:r>
          </a:p>
        </p:txBody>
      </p:sp>
      <p:pic>
        <p:nvPicPr>
          <p:cNvPr id="12" name="Picture 11">
            <a:extLst>
              <a:ext uri="{FF2B5EF4-FFF2-40B4-BE49-F238E27FC236}">
                <a16:creationId xmlns:a16="http://schemas.microsoft.com/office/drawing/2014/main" id="{835EECCC-7E14-4AF7-8BB3-B8C98C2E1E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6248" y="1604680"/>
            <a:ext cx="527764" cy="549754"/>
          </a:xfrm>
          <a:prstGeom prst="rect">
            <a:avLst/>
          </a:prstGeom>
        </p:spPr>
      </p:pic>
      <p:pic>
        <p:nvPicPr>
          <p:cNvPr id="13" name="Picture 4" descr="Gráficos vectoriales gratis de Ciruelas">
            <a:extLst>
              <a:ext uri="{FF2B5EF4-FFF2-40B4-BE49-F238E27FC236}">
                <a16:creationId xmlns:a16="http://schemas.microsoft.com/office/drawing/2014/main" id="{860DFD83-2728-40FA-AA5F-124CD7210E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9323" y="2181202"/>
            <a:ext cx="1726784" cy="14677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ráficos vectoriales gratis de Ciruelas">
            <a:extLst>
              <a:ext uri="{FF2B5EF4-FFF2-40B4-BE49-F238E27FC236}">
                <a16:creationId xmlns:a16="http://schemas.microsoft.com/office/drawing/2014/main" id="{41E985CC-E92F-4016-BF12-7E4A03334E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12" y="2176647"/>
            <a:ext cx="1726784" cy="146776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AD55905-D2FB-4495-85E3-B093F27E29EE}"/>
              </a:ext>
            </a:extLst>
          </p:cNvPr>
          <p:cNvSpPr txBox="1"/>
          <p:nvPr/>
        </p:nvSpPr>
        <p:spPr>
          <a:xfrm>
            <a:off x="3927569" y="1610349"/>
            <a:ext cx="1257075"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Il y a</a:t>
            </a:r>
          </a:p>
        </p:txBody>
      </p:sp>
      <p:sp>
        <p:nvSpPr>
          <p:cNvPr id="16" name="TextBox 15">
            <a:extLst>
              <a:ext uri="{FF2B5EF4-FFF2-40B4-BE49-F238E27FC236}">
                <a16:creationId xmlns:a16="http://schemas.microsoft.com/office/drawing/2014/main" id="{ED6660AF-770E-40E8-8D2B-3E34D28DAFD0}"/>
              </a:ext>
            </a:extLst>
          </p:cNvPr>
          <p:cNvSpPr txBox="1"/>
          <p:nvPr/>
        </p:nvSpPr>
        <p:spPr>
          <a:xfrm>
            <a:off x="7559577" y="1604680"/>
            <a:ext cx="1819729"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prunes.</a:t>
            </a:r>
          </a:p>
        </p:txBody>
      </p:sp>
      <p:pic>
        <p:nvPicPr>
          <p:cNvPr id="17" name="Picture 4" descr="Gráficos vectoriales gratis de Ciruelas">
            <a:extLst>
              <a:ext uri="{FF2B5EF4-FFF2-40B4-BE49-F238E27FC236}">
                <a16:creationId xmlns:a16="http://schemas.microsoft.com/office/drawing/2014/main" id="{FC839448-D4A0-413C-BA1A-1AA8A11EE0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9323" y="4580400"/>
            <a:ext cx="1726784" cy="14677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Gráficos vectoriales gratis de Ciruelas">
            <a:extLst>
              <a:ext uri="{FF2B5EF4-FFF2-40B4-BE49-F238E27FC236}">
                <a16:creationId xmlns:a16="http://schemas.microsoft.com/office/drawing/2014/main" id="{0506A928-A390-495F-B06B-522110B314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12" y="4580400"/>
            <a:ext cx="1726784" cy="14677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Gráficos vectoriales gratis de Ciruelas">
            <a:extLst>
              <a:ext uri="{FF2B5EF4-FFF2-40B4-BE49-F238E27FC236}">
                <a16:creationId xmlns:a16="http://schemas.microsoft.com/office/drawing/2014/main" id="{933E3721-0D1A-43A3-906F-3B36E1302A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6546" y="3380801"/>
            <a:ext cx="1726784" cy="146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72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20851" y="1049215"/>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3837" y="12477"/>
            <a:ext cx="1098163" cy="1101542"/>
          </a:xfrm>
          <a:prstGeom prst="rect">
            <a:avLst/>
          </a:prstGeom>
        </p:spPr>
      </p:pic>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1161" y="18513"/>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0227932" y="1052494"/>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6383544"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132304" y="303424"/>
            <a:ext cx="624837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Il y 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combien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de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bananes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 </a:t>
            </a:r>
            <a:r>
              <a:rPr kumimoji="0" lang="en-GB" sz="2800" i="0" u="none" strike="noStrike" kern="1200" cap="none" spc="0" normalizeH="0" baseline="0" noProof="0" dirty="0">
                <a:ln>
                  <a:noFill/>
                </a:ln>
                <a:solidFill>
                  <a:prstClr val="white"/>
                </a:solidFill>
                <a:effectLst/>
                <a:uLnTx/>
                <a:uFillTx/>
                <a:latin typeface="Century Gothic" panose="020B0502020202020204" pitchFamily="34" charset="0"/>
              </a:rPr>
              <a:t>[4/10] </a:t>
            </a: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173377"/>
            <a:ext cx="914400" cy="914400"/>
          </a:xfrm>
          <a:prstGeom prst="rect">
            <a:avLst/>
          </a:prstGeom>
        </p:spPr>
      </p:pic>
      <p:sp>
        <p:nvSpPr>
          <p:cNvPr id="9" name="Rectangle: Rounded Corners 8">
            <a:extLst>
              <a:ext uri="{FF2B5EF4-FFF2-40B4-BE49-F238E27FC236}">
                <a16:creationId xmlns:a16="http://schemas.microsoft.com/office/drawing/2014/main" id="{1CD81270-9C01-476F-BF6D-7E3E3E4C6A7C}"/>
              </a:ext>
            </a:extLst>
          </p:cNvPr>
          <p:cNvSpPr/>
          <p:nvPr/>
        </p:nvSpPr>
        <p:spPr>
          <a:xfrm>
            <a:off x="5191125" y="2455294"/>
            <a:ext cx="2189557" cy="781665"/>
          </a:xfrm>
          <a:prstGeom prst="roundRect">
            <a:avLst/>
          </a:prstGeom>
          <a:noFill/>
          <a:ln w="38100" cap="flat" cmpd="sng" algn="ctr">
            <a:solidFill>
              <a:srgbClr val="FF4B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huit</a:t>
            </a:r>
            <a:endPar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Rectangle: Rounded Corners 9">
            <a:extLst>
              <a:ext uri="{FF2B5EF4-FFF2-40B4-BE49-F238E27FC236}">
                <a16:creationId xmlns:a16="http://schemas.microsoft.com/office/drawing/2014/main" id="{578CE16D-A911-451D-8AA2-40745956C7F5}"/>
              </a:ext>
            </a:extLst>
          </p:cNvPr>
          <p:cNvSpPr/>
          <p:nvPr/>
        </p:nvSpPr>
        <p:spPr>
          <a:xfrm>
            <a:off x="5191125" y="1537014"/>
            <a:ext cx="2189557" cy="781665"/>
          </a:xfrm>
          <a:prstGeom prst="roundRect">
            <a:avLst/>
          </a:prstGeom>
          <a:noFill/>
          <a:ln w="38100" cap="flat" cmpd="sng" algn="ctr">
            <a:solidFill>
              <a:srgbClr val="FF4B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11" name="Rectangle: Rounded Corners 10">
            <a:extLst>
              <a:ext uri="{FF2B5EF4-FFF2-40B4-BE49-F238E27FC236}">
                <a16:creationId xmlns:a16="http://schemas.microsoft.com/office/drawing/2014/main" id="{4CE6C82F-9D55-49DF-BF68-5A59B34F171B}"/>
              </a:ext>
            </a:extLst>
          </p:cNvPr>
          <p:cNvSpPr/>
          <p:nvPr/>
        </p:nvSpPr>
        <p:spPr>
          <a:xfrm>
            <a:off x="5191125" y="3380801"/>
            <a:ext cx="2189557" cy="781665"/>
          </a:xfrm>
          <a:prstGeom prst="roundRect">
            <a:avLst/>
          </a:prstGeom>
          <a:noFill/>
          <a:ln w="38100" cap="flat" cmpd="sng" algn="ctr">
            <a:solidFill>
              <a:srgbClr val="FF4B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une</a:t>
            </a:r>
            <a:endPar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2" name="Picture 11">
            <a:extLst>
              <a:ext uri="{FF2B5EF4-FFF2-40B4-BE49-F238E27FC236}">
                <a16:creationId xmlns:a16="http://schemas.microsoft.com/office/drawing/2014/main" id="{D0A490DC-D8E7-4D01-BEA8-86215989D3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9544" y="3429000"/>
            <a:ext cx="527764" cy="549754"/>
          </a:xfrm>
          <a:prstGeom prst="rect">
            <a:avLst/>
          </a:prstGeom>
        </p:spPr>
      </p:pic>
      <p:sp>
        <p:nvSpPr>
          <p:cNvPr id="13" name="TextBox 12">
            <a:extLst>
              <a:ext uri="{FF2B5EF4-FFF2-40B4-BE49-F238E27FC236}">
                <a16:creationId xmlns:a16="http://schemas.microsoft.com/office/drawing/2014/main" id="{A4E50E41-B1E8-4AA4-A83D-6DB9F10AA6B2}"/>
              </a:ext>
            </a:extLst>
          </p:cNvPr>
          <p:cNvSpPr txBox="1"/>
          <p:nvPr/>
        </p:nvSpPr>
        <p:spPr>
          <a:xfrm>
            <a:off x="3831872" y="1604680"/>
            <a:ext cx="1257075"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Il y a</a:t>
            </a:r>
          </a:p>
        </p:txBody>
      </p:sp>
      <p:sp>
        <p:nvSpPr>
          <p:cNvPr id="14" name="TextBox 13">
            <a:extLst>
              <a:ext uri="{FF2B5EF4-FFF2-40B4-BE49-F238E27FC236}">
                <a16:creationId xmlns:a16="http://schemas.microsoft.com/office/drawing/2014/main" id="{8E2C9F89-028A-4C1E-A973-442D90795ECB}"/>
              </a:ext>
            </a:extLst>
          </p:cNvPr>
          <p:cNvSpPr txBox="1"/>
          <p:nvPr/>
        </p:nvSpPr>
        <p:spPr>
          <a:xfrm>
            <a:off x="7559577" y="1604680"/>
            <a:ext cx="2077813" cy="646331"/>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banane</a:t>
            </a:r>
            <a:r>
              <a:rPr lang="en-GB" sz="3600" b="1" dirty="0">
                <a:solidFill>
                  <a:srgbClr val="002060"/>
                </a:solidFill>
                <a:latin typeface="Century Gothic" panose="020B0502020202020204" pitchFamily="34" charset="0"/>
              </a:rPr>
              <a:t>.</a:t>
            </a:r>
          </a:p>
        </p:txBody>
      </p:sp>
      <p:pic>
        <p:nvPicPr>
          <p:cNvPr id="15" name="Picture 14">
            <a:extLst>
              <a:ext uri="{FF2B5EF4-FFF2-40B4-BE49-F238E27FC236}">
                <a16:creationId xmlns:a16="http://schemas.microsoft.com/office/drawing/2014/main" id="{33AEB050-56E2-4C1A-A468-91835FA75674}"/>
              </a:ext>
            </a:extLst>
          </p:cNvPr>
          <p:cNvPicPr>
            <a:picLocks noChangeAspect="1"/>
          </p:cNvPicPr>
          <p:nvPr/>
        </p:nvPicPr>
        <p:blipFill>
          <a:blip r:embed="rId8"/>
          <a:stretch>
            <a:fillRect/>
          </a:stretch>
        </p:blipFill>
        <p:spPr>
          <a:xfrm>
            <a:off x="841022" y="1537014"/>
            <a:ext cx="2990850" cy="3238500"/>
          </a:xfrm>
          <a:prstGeom prst="rect">
            <a:avLst/>
          </a:prstGeom>
        </p:spPr>
      </p:pic>
    </p:spTree>
    <p:extLst>
      <p:ext uri="{BB962C8B-B14F-4D97-AF65-F5344CB8AC3E}">
        <p14:creationId xmlns:p14="http://schemas.microsoft.com/office/powerpoint/2010/main" val="4243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20851" y="1049215"/>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3837" y="12477"/>
            <a:ext cx="1098163" cy="1101542"/>
          </a:xfrm>
          <a:prstGeom prst="rect">
            <a:avLst/>
          </a:prstGeom>
        </p:spPr>
      </p:pic>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1161" y="18513"/>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0227932" y="1052494"/>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6383544"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132304" y="303424"/>
            <a:ext cx="624837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Il y 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combien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de fraises ? </a:t>
            </a:r>
            <a:r>
              <a:rPr kumimoji="0" lang="en-GB" sz="2800" i="0" u="none" strike="noStrike" kern="1200" cap="none" spc="0" normalizeH="0" baseline="0" noProof="0" dirty="0">
                <a:ln>
                  <a:noFill/>
                </a:ln>
                <a:solidFill>
                  <a:prstClr val="white"/>
                </a:solidFill>
                <a:effectLst/>
                <a:uLnTx/>
                <a:uFillTx/>
                <a:latin typeface="Century Gothic" panose="020B0502020202020204" pitchFamily="34" charset="0"/>
              </a:rPr>
              <a:t>[5/10] </a:t>
            </a: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173377"/>
            <a:ext cx="914400" cy="914400"/>
          </a:xfrm>
          <a:prstGeom prst="rect">
            <a:avLst/>
          </a:prstGeom>
        </p:spPr>
      </p:pic>
      <p:sp>
        <p:nvSpPr>
          <p:cNvPr id="9" name="Rectangle: Rounded Corners 8">
            <a:extLst>
              <a:ext uri="{FF2B5EF4-FFF2-40B4-BE49-F238E27FC236}">
                <a16:creationId xmlns:a16="http://schemas.microsoft.com/office/drawing/2014/main" id="{3E18EB61-047A-4D54-A419-645E917040BE}"/>
              </a:ext>
            </a:extLst>
          </p:cNvPr>
          <p:cNvSpPr/>
          <p:nvPr/>
        </p:nvSpPr>
        <p:spPr>
          <a:xfrm>
            <a:off x="5414645" y="2479209"/>
            <a:ext cx="2189557" cy="781665"/>
          </a:xfrm>
          <a:prstGeom prst="roundRect">
            <a:avLst/>
          </a:prstGeom>
          <a:noFill/>
          <a:ln w="38100" cap="flat" cmpd="sng" algn="ctr">
            <a:solidFill>
              <a:srgbClr val="FF4B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huit</a:t>
            </a:r>
            <a:endPar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Rectangle: Rounded Corners 9">
            <a:extLst>
              <a:ext uri="{FF2B5EF4-FFF2-40B4-BE49-F238E27FC236}">
                <a16:creationId xmlns:a16="http://schemas.microsoft.com/office/drawing/2014/main" id="{EF0CDB79-3187-4E05-98C7-0FF34A44224B}"/>
              </a:ext>
            </a:extLst>
          </p:cNvPr>
          <p:cNvSpPr/>
          <p:nvPr/>
        </p:nvSpPr>
        <p:spPr>
          <a:xfrm>
            <a:off x="5445688" y="1560927"/>
            <a:ext cx="2158514" cy="781665"/>
          </a:xfrm>
          <a:prstGeom prst="roundRect">
            <a:avLst/>
          </a:prstGeom>
          <a:noFill/>
          <a:ln w="38100" cap="flat" cmpd="sng" algn="ctr">
            <a:solidFill>
              <a:srgbClr val="FF4B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quatre</a:t>
            </a:r>
          </a:p>
        </p:txBody>
      </p:sp>
      <p:sp>
        <p:nvSpPr>
          <p:cNvPr id="11" name="Rectangle: Rounded Corners 10">
            <a:extLst>
              <a:ext uri="{FF2B5EF4-FFF2-40B4-BE49-F238E27FC236}">
                <a16:creationId xmlns:a16="http://schemas.microsoft.com/office/drawing/2014/main" id="{A8E24E49-0223-4B69-AAB2-91D478D21D78}"/>
              </a:ext>
            </a:extLst>
          </p:cNvPr>
          <p:cNvSpPr/>
          <p:nvPr/>
        </p:nvSpPr>
        <p:spPr>
          <a:xfrm>
            <a:off x="5414645" y="3404716"/>
            <a:ext cx="2189557" cy="781665"/>
          </a:xfrm>
          <a:prstGeom prst="roundRect">
            <a:avLst/>
          </a:prstGeom>
          <a:noFill/>
          <a:ln w="38100" cap="flat" cmpd="sng" algn="ctr">
            <a:solidFill>
              <a:srgbClr val="FF4B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dix</a:t>
            </a:r>
          </a:p>
        </p:txBody>
      </p:sp>
      <p:pic>
        <p:nvPicPr>
          <p:cNvPr id="12" name="Picture 11">
            <a:extLst>
              <a:ext uri="{FF2B5EF4-FFF2-40B4-BE49-F238E27FC236}">
                <a16:creationId xmlns:a16="http://schemas.microsoft.com/office/drawing/2014/main" id="{6DF90FF5-03F2-44FE-B074-83793962C3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6520" y="2261577"/>
            <a:ext cx="527764" cy="549754"/>
          </a:xfrm>
          <a:prstGeom prst="rect">
            <a:avLst/>
          </a:prstGeom>
        </p:spPr>
      </p:pic>
      <p:sp>
        <p:nvSpPr>
          <p:cNvPr id="13" name="TextBox 12">
            <a:extLst>
              <a:ext uri="{FF2B5EF4-FFF2-40B4-BE49-F238E27FC236}">
                <a16:creationId xmlns:a16="http://schemas.microsoft.com/office/drawing/2014/main" id="{C6DDEB6E-7BCC-4E80-9B26-7A250BF84FAC}"/>
              </a:ext>
            </a:extLst>
          </p:cNvPr>
          <p:cNvSpPr txBox="1"/>
          <p:nvPr/>
        </p:nvSpPr>
        <p:spPr>
          <a:xfrm>
            <a:off x="4170972" y="1650364"/>
            <a:ext cx="1479884" cy="646331"/>
          </a:xfrm>
          <a:prstGeom prst="rect">
            <a:avLst/>
          </a:prstGeom>
          <a:noFill/>
        </p:spPr>
        <p:txBody>
          <a:bodyPr wrap="square" rtlCol="0">
            <a:spAutoFit/>
          </a:bodyPr>
          <a:lstStyle/>
          <a:p>
            <a:r>
              <a:rPr lang="en-GB" sz="3600" b="1" dirty="0">
                <a:solidFill>
                  <a:srgbClr val="002060"/>
                </a:solidFill>
                <a:latin typeface="Century Gothic" panose="020B0502020202020204" pitchFamily="34" charset="0"/>
              </a:rPr>
              <a:t>Il y a</a:t>
            </a:r>
          </a:p>
        </p:txBody>
      </p:sp>
      <p:sp>
        <p:nvSpPr>
          <p:cNvPr id="14" name="TextBox 13">
            <a:extLst>
              <a:ext uri="{FF2B5EF4-FFF2-40B4-BE49-F238E27FC236}">
                <a16:creationId xmlns:a16="http://schemas.microsoft.com/office/drawing/2014/main" id="{B7FBD7F6-A14B-4AD3-B762-A8AA694488CD}"/>
              </a:ext>
            </a:extLst>
          </p:cNvPr>
          <p:cNvSpPr txBox="1"/>
          <p:nvPr/>
        </p:nvSpPr>
        <p:spPr>
          <a:xfrm>
            <a:off x="7783097" y="1628595"/>
            <a:ext cx="170912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fraises.</a:t>
            </a:r>
          </a:p>
        </p:txBody>
      </p:sp>
      <p:pic>
        <p:nvPicPr>
          <p:cNvPr id="15" name="Picture 4" descr="Gráficos vectoriales gratis de Fresa">
            <a:extLst>
              <a:ext uri="{FF2B5EF4-FFF2-40B4-BE49-F238E27FC236}">
                <a16:creationId xmlns:a16="http://schemas.microsoft.com/office/drawing/2014/main" id="{6000A817-C0AD-4139-A835-31F9419214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763" y="3490431"/>
            <a:ext cx="1236443" cy="18198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ráficos vectoriales gratis de Fresa">
            <a:extLst>
              <a:ext uri="{FF2B5EF4-FFF2-40B4-BE49-F238E27FC236}">
                <a16:creationId xmlns:a16="http://schemas.microsoft.com/office/drawing/2014/main" id="{831176E3-8E00-41B1-A10B-EFDC921C44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233" y="3467924"/>
            <a:ext cx="1236443" cy="18198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Gráficos vectoriales gratis de Fresa">
            <a:extLst>
              <a:ext uri="{FF2B5EF4-FFF2-40B4-BE49-F238E27FC236}">
                <a16:creationId xmlns:a16="http://schemas.microsoft.com/office/drawing/2014/main" id="{DF4C33D9-2C9E-432C-8B04-E7D24EB4B0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80" y="4924965"/>
            <a:ext cx="1236443" cy="18198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Gráficos vectoriales gratis de Fresa">
            <a:extLst>
              <a:ext uri="{FF2B5EF4-FFF2-40B4-BE49-F238E27FC236}">
                <a16:creationId xmlns:a16="http://schemas.microsoft.com/office/drawing/2014/main" id="{1E78EA0F-22B9-4EF4-9B3B-17AF2BBF02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8998" y="4902458"/>
            <a:ext cx="1236443" cy="18198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Gráficos vectoriales gratis de Fresa">
            <a:extLst>
              <a:ext uri="{FF2B5EF4-FFF2-40B4-BE49-F238E27FC236}">
                <a16:creationId xmlns:a16="http://schemas.microsoft.com/office/drawing/2014/main" id="{E23958A2-556A-4542-A4D5-DF6A374A9B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0725" y="4902458"/>
            <a:ext cx="1236443" cy="18198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Gráficos vectoriales gratis de Fresa">
            <a:extLst>
              <a:ext uri="{FF2B5EF4-FFF2-40B4-BE49-F238E27FC236}">
                <a16:creationId xmlns:a16="http://schemas.microsoft.com/office/drawing/2014/main" id="{2FCD251F-3D76-44B5-9F77-34DAC114DC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81" y="2055897"/>
            <a:ext cx="1236443" cy="18198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ráficos vectoriales gratis de Fresa">
            <a:extLst>
              <a:ext uri="{FF2B5EF4-FFF2-40B4-BE49-F238E27FC236}">
                <a16:creationId xmlns:a16="http://schemas.microsoft.com/office/drawing/2014/main" id="{3AAB0069-9C78-47DB-9AF6-007C5C33A8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2576" y="1973530"/>
            <a:ext cx="1236443" cy="18198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Gráficos vectoriales gratis de Fresa">
            <a:extLst>
              <a:ext uri="{FF2B5EF4-FFF2-40B4-BE49-F238E27FC236}">
                <a16:creationId xmlns:a16="http://schemas.microsoft.com/office/drawing/2014/main" id="{14338F5D-08A2-4980-BF03-0B338EBEAE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6745" y="1951760"/>
            <a:ext cx="1236443" cy="181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3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20851" y="1049215"/>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3837" y="12477"/>
            <a:ext cx="1098163" cy="1101542"/>
          </a:xfrm>
          <a:prstGeom prst="rect">
            <a:avLst/>
          </a:prstGeom>
        </p:spPr>
      </p:pic>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1161" y="18513"/>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0227932" y="1052494"/>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6383544"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132304" y="303424"/>
            <a:ext cx="624837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Il y 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combien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d’oranges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800" i="0" u="none" strike="noStrike" kern="1200" cap="none" spc="0" normalizeH="0" baseline="0" noProof="0" dirty="0">
                <a:ln>
                  <a:noFill/>
                </a:ln>
                <a:solidFill>
                  <a:prstClr val="white"/>
                </a:solidFill>
                <a:effectLst/>
                <a:uLnTx/>
                <a:uFillTx/>
                <a:latin typeface="Century Gothic" panose="020B0502020202020204" pitchFamily="34" charset="0"/>
              </a:rPr>
              <a:t>[6/10] </a:t>
            </a: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173377"/>
            <a:ext cx="914400" cy="914400"/>
          </a:xfrm>
          <a:prstGeom prst="rect">
            <a:avLst/>
          </a:prstGeom>
        </p:spPr>
      </p:pic>
      <p:sp>
        <p:nvSpPr>
          <p:cNvPr id="9" name="Rectangle: Rounded Corners 8">
            <a:extLst>
              <a:ext uri="{FF2B5EF4-FFF2-40B4-BE49-F238E27FC236}">
                <a16:creationId xmlns:a16="http://schemas.microsoft.com/office/drawing/2014/main" id="{2A4AF605-4498-45A9-9926-950F5F3AF8B8}"/>
              </a:ext>
            </a:extLst>
          </p:cNvPr>
          <p:cNvSpPr/>
          <p:nvPr/>
        </p:nvSpPr>
        <p:spPr>
          <a:xfrm>
            <a:off x="5369134" y="245529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deux</a:t>
            </a:r>
          </a:p>
        </p:txBody>
      </p:sp>
      <p:sp>
        <p:nvSpPr>
          <p:cNvPr id="10" name="Rectangle: Rounded Corners 9">
            <a:extLst>
              <a:ext uri="{FF2B5EF4-FFF2-40B4-BE49-F238E27FC236}">
                <a16:creationId xmlns:a16="http://schemas.microsoft.com/office/drawing/2014/main" id="{ADFC3AE2-2523-4E70-A1DC-C169FD5C87CB}"/>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douze</a:t>
            </a:r>
            <a:endParaRPr lang="en-GB" sz="3200" b="1" dirty="0">
              <a:solidFill>
                <a:srgbClr val="002060"/>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44FF7030-2E3E-4C34-8843-289E9AA3F360}"/>
              </a:ext>
            </a:extLst>
          </p:cNvPr>
          <p:cNvSpPr/>
          <p:nvPr/>
        </p:nvSpPr>
        <p:spPr>
          <a:xfrm>
            <a:off x="5369134" y="3380801"/>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trois</a:t>
            </a:r>
          </a:p>
        </p:txBody>
      </p:sp>
      <p:pic>
        <p:nvPicPr>
          <p:cNvPr id="12" name="Picture 11">
            <a:extLst>
              <a:ext uri="{FF2B5EF4-FFF2-40B4-BE49-F238E27FC236}">
                <a16:creationId xmlns:a16="http://schemas.microsoft.com/office/drawing/2014/main" id="{7C4F94B3-B483-495B-89FD-45401F9DC0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6480" y="3399851"/>
            <a:ext cx="527764" cy="549754"/>
          </a:xfrm>
          <a:prstGeom prst="rect">
            <a:avLst/>
          </a:prstGeom>
        </p:spPr>
      </p:pic>
      <p:pic>
        <p:nvPicPr>
          <p:cNvPr id="13" name="Picture 2" descr="Naranja, La Naranja A La Mitad, Fruta">
            <a:extLst>
              <a:ext uri="{FF2B5EF4-FFF2-40B4-BE49-F238E27FC236}">
                <a16:creationId xmlns:a16="http://schemas.microsoft.com/office/drawing/2014/main" id="{1ACECB69-7478-4771-AF12-B373148384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1456" y="1746698"/>
            <a:ext cx="2189557" cy="25582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aranja, La Naranja A La Mitad, Fruta">
            <a:extLst>
              <a:ext uri="{FF2B5EF4-FFF2-40B4-BE49-F238E27FC236}">
                <a16:creationId xmlns:a16="http://schemas.microsoft.com/office/drawing/2014/main" id="{EDC8BBE2-10B0-4F80-99E5-B61758684A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298" y="3932956"/>
            <a:ext cx="2189557" cy="255824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5EAD7F2-4855-4100-A3CB-D498D891D9D0}"/>
              </a:ext>
            </a:extLst>
          </p:cNvPr>
          <p:cNvSpPr txBox="1"/>
          <p:nvPr/>
        </p:nvSpPr>
        <p:spPr>
          <a:xfrm>
            <a:off x="4068947" y="1606044"/>
            <a:ext cx="1257075"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Il y a</a:t>
            </a:r>
          </a:p>
        </p:txBody>
      </p:sp>
      <p:sp>
        <p:nvSpPr>
          <p:cNvPr id="16" name="TextBox 15">
            <a:extLst>
              <a:ext uri="{FF2B5EF4-FFF2-40B4-BE49-F238E27FC236}">
                <a16:creationId xmlns:a16="http://schemas.microsoft.com/office/drawing/2014/main" id="{97360942-9E69-4D45-A7FB-CE5DEEF69B68}"/>
              </a:ext>
            </a:extLst>
          </p:cNvPr>
          <p:cNvSpPr txBox="1"/>
          <p:nvPr/>
        </p:nvSpPr>
        <p:spPr>
          <a:xfrm>
            <a:off x="7559577" y="1604680"/>
            <a:ext cx="2141933"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oranges.</a:t>
            </a:r>
          </a:p>
        </p:txBody>
      </p:sp>
      <p:pic>
        <p:nvPicPr>
          <p:cNvPr id="17" name="Picture 2" descr="Naranja, La Naranja A La Mitad, Fruta">
            <a:extLst>
              <a:ext uri="{FF2B5EF4-FFF2-40B4-BE49-F238E27FC236}">
                <a16:creationId xmlns:a16="http://schemas.microsoft.com/office/drawing/2014/main" id="{A867C39B-592D-4EEA-9A6B-5772CB3258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1711" y="3852630"/>
            <a:ext cx="2189557" cy="2558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50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20851" y="1049215"/>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3837" y="12477"/>
            <a:ext cx="1098163" cy="1101542"/>
          </a:xfrm>
          <a:prstGeom prst="rect">
            <a:avLst/>
          </a:prstGeom>
        </p:spPr>
      </p:pic>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1161" y="18513"/>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0227932" y="1052494"/>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6383544"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132304" y="303424"/>
            <a:ext cx="624837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Il y 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combien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de pommes ? </a:t>
            </a:r>
            <a:r>
              <a:rPr kumimoji="0" lang="en-GB" sz="2800" i="0" u="none" strike="noStrike" kern="1200" cap="none" spc="0" normalizeH="0" baseline="0" noProof="0" dirty="0">
                <a:ln>
                  <a:noFill/>
                </a:ln>
                <a:solidFill>
                  <a:prstClr val="white"/>
                </a:solidFill>
                <a:effectLst/>
                <a:uLnTx/>
                <a:uFillTx/>
                <a:latin typeface="Century Gothic" panose="020B0502020202020204" pitchFamily="34" charset="0"/>
              </a:rPr>
              <a:t>[7/10] </a:t>
            </a: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173377"/>
            <a:ext cx="914400" cy="914400"/>
          </a:xfrm>
          <a:prstGeom prst="rect">
            <a:avLst/>
          </a:prstGeom>
        </p:spPr>
      </p:pic>
      <p:sp>
        <p:nvSpPr>
          <p:cNvPr id="9" name="Rectangle: Rounded Corners 8">
            <a:extLst>
              <a:ext uri="{FF2B5EF4-FFF2-40B4-BE49-F238E27FC236}">
                <a16:creationId xmlns:a16="http://schemas.microsoft.com/office/drawing/2014/main" id="{4B058637-CC9F-4F8E-B7D2-C4F87593175E}"/>
              </a:ext>
            </a:extLst>
          </p:cNvPr>
          <p:cNvSpPr/>
          <p:nvPr/>
        </p:nvSpPr>
        <p:spPr>
          <a:xfrm>
            <a:off x="5355257" y="2455294"/>
            <a:ext cx="2025425" cy="781665"/>
          </a:xfrm>
          <a:prstGeom prst="roundRect">
            <a:avLst/>
          </a:prstGeom>
          <a:noFill/>
          <a:ln w="38100" cap="flat" cmpd="sng" algn="ctr">
            <a:solidFill>
              <a:srgbClr val="FF4B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douze</a:t>
            </a:r>
            <a:endPar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Rectangle: Rounded Corners 9">
            <a:extLst>
              <a:ext uri="{FF2B5EF4-FFF2-40B4-BE49-F238E27FC236}">
                <a16:creationId xmlns:a16="http://schemas.microsoft.com/office/drawing/2014/main" id="{98F56307-D492-4CB7-963A-ED87FCC2CB3B}"/>
              </a:ext>
            </a:extLst>
          </p:cNvPr>
          <p:cNvSpPr/>
          <p:nvPr/>
        </p:nvSpPr>
        <p:spPr>
          <a:xfrm>
            <a:off x="5369134" y="1537014"/>
            <a:ext cx="2011548" cy="781665"/>
          </a:xfrm>
          <a:prstGeom prst="roundRect">
            <a:avLst/>
          </a:prstGeom>
          <a:noFill/>
          <a:ln w="38100" cap="flat" cmpd="sng" algn="ctr">
            <a:solidFill>
              <a:srgbClr val="FF4B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six</a:t>
            </a:r>
          </a:p>
        </p:txBody>
      </p:sp>
      <p:sp>
        <p:nvSpPr>
          <p:cNvPr id="11" name="Rectangle: Rounded Corners 10">
            <a:extLst>
              <a:ext uri="{FF2B5EF4-FFF2-40B4-BE49-F238E27FC236}">
                <a16:creationId xmlns:a16="http://schemas.microsoft.com/office/drawing/2014/main" id="{57FC6B61-D9E9-4E72-89D3-BECADDC36822}"/>
              </a:ext>
            </a:extLst>
          </p:cNvPr>
          <p:cNvSpPr/>
          <p:nvPr/>
        </p:nvSpPr>
        <p:spPr>
          <a:xfrm>
            <a:off x="5361311" y="3380801"/>
            <a:ext cx="2019371" cy="781665"/>
          </a:xfrm>
          <a:prstGeom prst="roundRect">
            <a:avLst/>
          </a:prstGeom>
          <a:noFill/>
          <a:ln w="38100" cap="flat" cmpd="sng" algn="ctr">
            <a:solidFill>
              <a:srgbClr val="FF4B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deux</a:t>
            </a:r>
          </a:p>
        </p:txBody>
      </p:sp>
      <p:pic>
        <p:nvPicPr>
          <p:cNvPr id="12" name="Picture 11">
            <a:extLst>
              <a:ext uri="{FF2B5EF4-FFF2-40B4-BE49-F238E27FC236}">
                <a16:creationId xmlns:a16="http://schemas.microsoft.com/office/drawing/2014/main" id="{ABEF82EB-7348-4622-AD7B-07302E07F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6800" y="2455294"/>
            <a:ext cx="527764" cy="549754"/>
          </a:xfrm>
          <a:prstGeom prst="rect">
            <a:avLst/>
          </a:prstGeom>
        </p:spPr>
      </p:pic>
      <p:sp>
        <p:nvSpPr>
          <p:cNvPr id="13" name="TextBox 12">
            <a:extLst>
              <a:ext uri="{FF2B5EF4-FFF2-40B4-BE49-F238E27FC236}">
                <a16:creationId xmlns:a16="http://schemas.microsoft.com/office/drawing/2014/main" id="{1CA5DD53-6A28-45A5-AD38-3886E2378DF1}"/>
              </a:ext>
            </a:extLst>
          </p:cNvPr>
          <p:cNvSpPr txBox="1"/>
          <p:nvPr/>
        </p:nvSpPr>
        <p:spPr>
          <a:xfrm>
            <a:off x="4068947" y="1606044"/>
            <a:ext cx="1257075"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Il y a</a:t>
            </a:r>
          </a:p>
        </p:txBody>
      </p:sp>
      <p:sp>
        <p:nvSpPr>
          <p:cNvPr id="14" name="TextBox 13">
            <a:extLst>
              <a:ext uri="{FF2B5EF4-FFF2-40B4-BE49-F238E27FC236}">
                <a16:creationId xmlns:a16="http://schemas.microsoft.com/office/drawing/2014/main" id="{E08B4C61-7638-4676-81CA-2D341303C8BC}"/>
              </a:ext>
            </a:extLst>
          </p:cNvPr>
          <p:cNvSpPr txBox="1"/>
          <p:nvPr/>
        </p:nvSpPr>
        <p:spPr>
          <a:xfrm>
            <a:off x="7559577" y="1604680"/>
            <a:ext cx="2281394"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pommes.</a:t>
            </a:r>
          </a:p>
        </p:txBody>
      </p:sp>
      <p:pic>
        <p:nvPicPr>
          <p:cNvPr id="15" name="Picture 4" descr="Free vector graphics of Apple">
            <a:extLst>
              <a:ext uri="{FF2B5EF4-FFF2-40B4-BE49-F238E27FC236}">
                <a16:creationId xmlns:a16="http://schemas.microsoft.com/office/drawing/2014/main" id="{B3142CDB-95E1-4AE4-8CA9-F55359078C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631" y="1617665"/>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Free vector graphics of Apple">
            <a:extLst>
              <a:ext uri="{FF2B5EF4-FFF2-40B4-BE49-F238E27FC236}">
                <a16:creationId xmlns:a16="http://schemas.microsoft.com/office/drawing/2014/main" id="{2704793F-E355-4EC0-80FC-638CD7A7E6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7164" y="1630647"/>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Free vector graphics of Apple">
            <a:extLst>
              <a:ext uri="{FF2B5EF4-FFF2-40B4-BE49-F238E27FC236}">
                <a16:creationId xmlns:a16="http://schemas.microsoft.com/office/drawing/2014/main" id="{6B30F43B-38E7-4F9E-90E5-875250D829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5262" y="1630646"/>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Free vector graphics of Apple">
            <a:extLst>
              <a:ext uri="{FF2B5EF4-FFF2-40B4-BE49-F238E27FC236}">
                <a16:creationId xmlns:a16="http://schemas.microsoft.com/office/drawing/2014/main" id="{68E060D9-EF43-4460-8911-D03806A60A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5182" y="2722379"/>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ree vector graphics of Apple">
            <a:extLst>
              <a:ext uri="{FF2B5EF4-FFF2-40B4-BE49-F238E27FC236}">
                <a16:creationId xmlns:a16="http://schemas.microsoft.com/office/drawing/2014/main" id="{CFE0CBED-8192-4E35-B910-AC50F6BA6B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5715" y="2735361"/>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Free vector graphics of Apple">
            <a:extLst>
              <a:ext uri="{FF2B5EF4-FFF2-40B4-BE49-F238E27FC236}">
                <a16:creationId xmlns:a16="http://schemas.microsoft.com/office/drawing/2014/main" id="{5B7CAEE0-5331-4CC7-875D-F87A346D8A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3813" y="2735360"/>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ree vector graphics of Apple">
            <a:extLst>
              <a:ext uri="{FF2B5EF4-FFF2-40B4-BE49-F238E27FC236}">
                <a16:creationId xmlns:a16="http://schemas.microsoft.com/office/drawing/2014/main" id="{C63B959E-88AE-4468-A15E-6A303D20F3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631" y="3840075"/>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Free vector graphics of Apple">
            <a:extLst>
              <a:ext uri="{FF2B5EF4-FFF2-40B4-BE49-F238E27FC236}">
                <a16:creationId xmlns:a16="http://schemas.microsoft.com/office/drawing/2014/main" id="{8F0D1C3E-701E-4AE4-BCE1-52F8C487F9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7164" y="3853057"/>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ree vector graphics of Apple">
            <a:extLst>
              <a:ext uri="{FF2B5EF4-FFF2-40B4-BE49-F238E27FC236}">
                <a16:creationId xmlns:a16="http://schemas.microsoft.com/office/drawing/2014/main" id="{5449CD37-4946-4D08-8EEA-5D6E3D25AB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5262" y="3853056"/>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ree vector graphics of Apple">
            <a:extLst>
              <a:ext uri="{FF2B5EF4-FFF2-40B4-BE49-F238E27FC236}">
                <a16:creationId xmlns:a16="http://schemas.microsoft.com/office/drawing/2014/main" id="{5C46C103-02C7-46E3-93BB-D593406C6C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8458" y="4957770"/>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Free vector graphics of Apple">
            <a:extLst>
              <a:ext uri="{FF2B5EF4-FFF2-40B4-BE49-F238E27FC236}">
                <a16:creationId xmlns:a16="http://schemas.microsoft.com/office/drawing/2014/main" id="{02C358A5-84D3-4B8E-BE34-721B58F58B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8991" y="4970752"/>
            <a:ext cx="1153148" cy="124072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Free vector graphics of Apple">
            <a:extLst>
              <a:ext uri="{FF2B5EF4-FFF2-40B4-BE49-F238E27FC236}">
                <a16:creationId xmlns:a16="http://schemas.microsoft.com/office/drawing/2014/main" id="{6B3F4D3A-0641-4F0F-9B9E-188983E13A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7089" y="4970751"/>
            <a:ext cx="1153148" cy="124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11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20851" y="1049215"/>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3837" y="12477"/>
            <a:ext cx="1098163" cy="1101542"/>
          </a:xfrm>
          <a:prstGeom prst="rect">
            <a:avLst/>
          </a:prstGeom>
        </p:spPr>
      </p:pic>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1161" y="18513"/>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0227932" y="1052494"/>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6383544"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132304" y="303424"/>
            <a:ext cx="624837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Il y 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combien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de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poires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 </a:t>
            </a:r>
            <a:r>
              <a:rPr kumimoji="0" lang="en-GB" sz="2800" i="0" u="none" strike="noStrike" kern="1200" cap="none" spc="0" normalizeH="0" baseline="0" noProof="0" dirty="0">
                <a:ln>
                  <a:noFill/>
                </a:ln>
                <a:solidFill>
                  <a:prstClr val="white"/>
                </a:solidFill>
                <a:effectLst/>
                <a:uLnTx/>
                <a:uFillTx/>
                <a:latin typeface="Century Gothic" panose="020B0502020202020204" pitchFamily="34" charset="0"/>
              </a:rPr>
              <a:t>[8/10] </a:t>
            </a: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173377"/>
            <a:ext cx="914400" cy="914400"/>
          </a:xfrm>
          <a:prstGeom prst="rect">
            <a:avLst/>
          </a:prstGeom>
        </p:spPr>
      </p:pic>
      <p:pic>
        <p:nvPicPr>
          <p:cNvPr id="9" name="Picture 8">
            <a:extLst>
              <a:ext uri="{FF2B5EF4-FFF2-40B4-BE49-F238E27FC236}">
                <a16:creationId xmlns:a16="http://schemas.microsoft.com/office/drawing/2014/main" id="{50AEBC0B-DA9E-41FA-85CC-C1322F5C74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7842" y="1663872"/>
            <a:ext cx="1131278" cy="1634067"/>
          </a:xfrm>
          <a:prstGeom prst="rect">
            <a:avLst/>
          </a:prstGeom>
        </p:spPr>
      </p:pic>
      <p:pic>
        <p:nvPicPr>
          <p:cNvPr id="10" name="Picture 9">
            <a:extLst>
              <a:ext uri="{FF2B5EF4-FFF2-40B4-BE49-F238E27FC236}">
                <a16:creationId xmlns:a16="http://schemas.microsoft.com/office/drawing/2014/main" id="{A300F748-641D-465A-A0A6-C169AB2F05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44" y="3084551"/>
            <a:ext cx="1131278" cy="1634067"/>
          </a:xfrm>
          <a:prstGeom prst="rect">
            <a:avLst/>
          </a:prstGeom>
        </p:spPr>
      </p:pic>
      <p:pic>
        <p:nvPicPr>
          <p:cNvPr id="11" name="Picture 10">
            <a:extLst>
              <a:ext uri="{FF2B5EF4-FFF2-40B4-BE49-F238E27FC236}">
                <a16:creationId xmlns:a16="http://schemas.microsoft.com/office/drawing/2014/main" id="{81788B7B-E698-46E4-B706-881964B5E9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2562" y="3084551"/>
            <a:ext cx="1131278" cy="1634067"/>
          </a:xfrm>
          <a:prstGeom prst="rect">
            <a:avLst/>
          </a:prstGeom>
        </p:spPr>
      </p:pic>
      <p:pic>
        <p:nvPicPr>
          <p:cNvPr id="12" name="Picture 11">
            <a:extLst>
              <a:ext uri="{FF2B5EF4-FFF2-40B4-BE49-F238E27FC236}">
                <a16:creationId xmlns:a16="http://schemas.microsoft.com/office/drawing/2014/main" id="{C226831F-14C6-4512-8693-018D66BA68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6653" y="3874034"/>
            <a:ext cx="1131278" cy="1634067"/>
          </a:xfrm>
          <a:prstGeom prst="rect">
            <a:avLst/>
          </a:prstGeom>
        </p:spPr>
      </p:pic>
      <p:sp>
        <p:nvSpPr>
          <p:cNvPr id="13" name="Rectangle: Rounded Corners 12">
            <a:extLst>
              <a:ext uri="{FF2B5EF4-FFF2-40B4-BE49-F238E27FC236}">
                <a16:creationId xmlns:a16="http://schemas.microsoft.com/office/drawing/2014/main" id="{CDD01154-AB50-4B3B-93C8-32D8137116AA}"/>
              </a:ext>
            </a:extLst>
          </p:cNvPr>
          <p:cNvSpPr/>
          <p:nvPr/>
        </p:nvSpPr>
        <p:spPr>
          <a:xfrm>
            <a:off x="5355257" y="2455294"/>
            <a:ext cx="2025425"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quatre</a:t>
            </a:r>
          </a:p>
        </p:txBody>
      </p:sp>
      <p:sp>
        <p:nvSpPr>
          <p:cNvPr id="14" name="Rectangle: Rounded Corners 13">
            <a:extLst>
              <a:ext uri="{FF2B5EF4-FFF2-40B4-BE49-F238E27FC236}">
                <a16:creationId xmlns:a16="http://schemas.microsoft.com/office/drawing/2014/main" id="{76CCAAE4-C9B6-4911-9C2B-DF2CE44117C1}"/>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cinq</a:t>
            </a:r>
          </a:p>
        </p:txBody>
      </p:sp>
      <p:sp>
        <p:nvSpPr>
          <p:cNvPr id="15" name="Rectangle: Rounded Corners 14">
            <a:extLst>
              <a:ext uri="{FF2B5EF4-FFF2-40B4-BE49-F238E27FC236}">
                <a16:creationId xmlns:a16="http://schemas.microsoft.com/office/drawing/2014/main" id="{D4AA8FCE-CFB7-4E54-90A1-F6F5DFF14308}"/>
              </a:ext>
            </a:extLst>
          </p:cNvPr>
          <p:cNvSpPr/>
          <p:nvPr/>
        </p:nvSpPr>
        <p:spPr>
          <a:xfrm>
            <a:off x="5361311" y="3380801"/>
            <a:ext cx="2019371"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rgbClr val="002060"/>
                </a:solidFill>
                <a:latin typeface="Century Gothic" panose="020B0502020202020204" pitchFamily="34" charset="0"/>
              </a:rPr>
              <a:t>neuf</a:t>
            </a:r>
            <a:endParaRPr lang="en-GB" sz="3200" b="1" dirty="0">
              <a:solidFill>
                <a:srgbClr val="002060"/>
              </a:solidFill>
              <a:latin typeface="Century Gothic" panose="020B0502020202020204" pitchFamily="34" charset="0"/>
            </a:endParaRPr>
          </a:p>
        </p:txBody>
      </p:sp>
      <p:pic>
        <p:nvPicPr>
          <p:cNvPr id="16" name="Picture 15">
            <a:extLst>
              <a:ext uri="{FF2B5EF4-FFF2-40B4-BE49-F238E27FC236}">
                <a16:creationId xmlns:a16="http://schemas.microsoft.com/office/drawing/2014/main" id="{485C9A9D-F5DE-47E6-928E-6ABBE1B277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6800" y="2455294"/>
            <a:ext cx="527764" cy="549754"/>
          </a:xfrm>
          <a:prstGeom prst="rect">
            <a:avLst/>
          </a:prstGeom>
        </p:spPr>
      </p:pic>
      <p:sp>
        <p:nvSpPr>
          <p:cNvPr id="17" name="TextBox 16">
            <a:extLst>
              <a:ext uri="{FF2B5EF4-FFF2-40B4-BE49-F238E27FC236}">
                <a16:creationId xmlns:a16="http://schemas.microsoft.com/office/drawing/2014/main" id="{8CB63757-3E45-4F76-9852-C203318A6050}"/>
              </a:ext>
            </a:extLst>
          </p:cNvPr>
          <p:cNvSpPr txBox="1"/>
          <p:nvPr/>
        </p:nvSpPr>
        <p:spPr>
          <a:xfrm>
            <a:off x="4068947" y="1606044"/>
            <a:ext cx="1257075"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Il y a</a:t>
            </a:r>
          </a:p>
        </p:txBody>
      </p:sp>
      <p:sp>
        <p:nvSpPr>
          <p:cNvPr id="18" name="TextBox 17">
            <a:extLst>
              <a:ext uri="{FF2B5EF4-FFF2-40B4-BE49-F238E27FC236}">
                <a16:creationId xmlns:a16="http://schemas.microsoft.com/office/drawing/2014/main" id="{7BDF2E74-474A-4B8B-91EB-2D6109684800}"/>
              </a:ext>
            </a:extLst>
          </p:cNvPr>
          <p:cNvSpPr txBox="1"/>
          <p:nvPr/>
        </p:nvSpPr>
        <p:spPr>
          <a:xfrm>
            <a:off x="7559577" y="1604680"/>
            <a:ext cx="1670650" cy="646331"/>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poires</a:t>
            </a:r>
            <a:r>
              <a:rPr lang="en-GB" sz="3600" b="1"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401869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20851" y="1049215"/>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3837" y="12477"/>
            <a:ext cx="1098163" cy="1101542"/>
          </a:xfrm>
          <a:prstGeom prst="rect">
            <a:avLst/>
          </a:prstGeom>
        </p:spPr>
      </p:pic>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1161" y="18513"/>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0227932" y="1052494"/>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6383544"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132304" y="303424"/>
            <a:ext cx="624837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Il y 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combien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de pommes ? </a:t>
            </a:r>
            <a:r>
              <a:rPr kumimoji="0" lang="en-GB" sz="2800" i="0" u="none" strike="noStrike" kern="1200" cap="none" spc="0" normalizeH="0" baseline="0" noProof="0" dirty="0">
                <a:ln>
                  <a:noFill/>
                </a:ln>
                <a:solidFill>
                  <a:prstClr val="white"/>
                </a:solidFill>
                <a:effectLst/>
                <a:uLnTx/>
                <a:uFillTx/>
                <a:latin typeface="Century Gothic" panose="020B0502020202020204" pitchFamily="34" charset="0"/>
              </a:rPr>
              <a:t>[9/10] </a:t>
            </a: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173377"/>
            <a:ext cx="914400" cy="914400"/>
          </a:xfrm>
          <a:prstGeom prst="rect">
            <a:avLst/>
          </a:prstGeom>
        </p:spPr>
      </p:pic>
      <p:sp>
        <p:nvSpPr>
          <p:cNvPr id="9" name="Rectangle: Rounded Corners 8">
            <a:extLst>
              <a:ext uri="{FF2B5EF4-FFF2-40B4-BE49-F238E27FC236}">
                <a16:creationId xmlns:a16="http://schemas.microsoft.com/office/drawing/2014/main" id="{98CFF3A2-70C4-47A8-A41B-E503A6ECD21A}"/>
              </a:ext>
            </a:extLst>
          </p:cNvPr>
          <p:cNvSpPr/>
          <p:nvPr/>
        </p:nvSpPr>
        <p:spPr>
          <a:xfrm>
            <a:off x="5355257" y="2455294"/>
            <a:ext cx="2025425"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deux</a:t>
            </a:r>
          </a:p>
        </p:txBody>
      </p:sp>
      <p:sp>
        <p:nvSpPr>
          <p:cNvPr id="10" name="Rectangle: Rounded Corners 9">
            <a:extLst>
              <a:ext uri="{FF2B5EF4-FFF2-40B4-BE49-F238E27FC236}">
                <a16:creationId xmlns:a16="http://schemas.microsoft.com/office/drawing/2014/main" id="{BA0B02F9-FC83-481C-B69E-EE97013E7ACD}"/>
              </a:ext>
            </a:extLst>
          </p:cNvPr>
          <p:cNvSpPr/>
          <p:nvPr/>
        </p:nvSpPr>
        <p:spPr>
          <a:xfrm>
            <a:off x="5369134" y="1537014"/>
            <a:ext cx="2011548"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six</a:t>
            </a:r>
          </a:p>
        </p:txBody>
      </p:sp>
      <p:sp>
        <p:nvSpPr>
          <p:cNvPr id="11" name="Rectangle: Rounded Corners 10">
            <a:extLst>
              <a:ext uri="{FF2B5EF4-FFF2-40B4-BE49-F238E27FC236}">
                <a16:creationId xmlns:a16="http://schemas.microsoft.com/office/drawing/2014/main" id="{A2EA08F7-A5F5-4C2E-8EB1-BAAEDC01AD13}"/>
              </a:ext>
            </a:extLst>
          </p:cNvPr>
          <p:cNvSpPr/>
          <p:nvPr/>
        </p:nvSpPr>
        <p:spPr>
          <a:xfrm>
            <a:off x="5361311" y="3380801"/>
            <a:ext cx="2019371" cy="781665"/>
          </a:xfrm>
          <a:prstGeom prst="roundRect">
            <a:avLst/>
          </a:prstGeom>
          <a:noFill/>
          <a:ln w="3810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sept</a:t>
            </a:r>
          </a:p>
        </p:txBody>
      </p:sp>
      <p:pic>
        <p:nvPicPr>
          <p:cNvPr id="12" name="Picture 11">
            <a:extLst>
              <a:ext uri="{FF2B5EF4-FFF2-40B4-BE49-F238E27FC236}">
                <a16:creationId xmlns:a16="http://schemas.microsoft.com/office/drawing/2014/main" id="{6790CCA4-6765-4221-A628-225A314EE3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6800" y="1604680"/>
            <a:ext cx="527764" cy="549754"/>
          </a:xfrm>
          <a:prstGeom prst="rect">
            <a:avLst/>
          </a:prstGeom>
        </p:spPr>
      </p:pic>
      <p:sp>
        <p:nvSpPr>
          <p:cNvPr id="13" name="TextBox 12">
            <a:extLst>
              <a:ext uri="{FF2B5EF4-FFF2-40B4-BE49-F238E27FC236}">
                <a16:creationId xmlns:a16="http://schemas.microsoft.com/office/drawing/2014/main" id="{CB55F6BF-DF3D-47DD-9C84-2C428849B1E3}"/>
              </a:ext>
            </a:extLst>
          </p:cNvPr>
          <p:cNvSpPr txBox="1"/>
          <p:nvPr/>
        </p:nvSpPr>
        <p:spPr>
          <a:xfrm>
            <a:off x="4068947" y="1606044"/>
            <a:ext cx="1257075"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Il y a</a:t>
            </a:r>
          </a:p>
        </p:txBody>
      </p:sp>
      <p:sp>
        <p:nvSpPr>
          <p:cNvPr id="14" name="TextBox 13">
            <a:extLst>
              <a:ext uri="{FF2B5EF4-FFF2-40B4-BE49-F238E27FC236}">
                <a16:creationId xmlns:a16="http://schemas.microsoft.com/office/drawing/2014/main" id="{8DB7EAED-D269-4683-8AFA-927991777A91}"/>
              </a:ext>
            </a:extLst>
          </p:cNvPr>
          <p:cNvSpPr txBox="1"/>
          <p:nvPr/>
        </p:nvSpPr>
        <p:spPr>
          <a:xfrm>
            <a:off x="7559577" y="1604680"/>
            <a:ext cx="1819729"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prunes.</a:t>
            </a:r>
          </a:p>
        </p:txBody>
      </p:sp>
      <p:pic>
        <p:nvPicPr>
          <p:cNvPr id="15" name="Picture 4" descr="Gráficos vectoriales gratis de Ciruelas">
            <a:extLst>
              <a:ext uri="{FF2B5EF4-FFF2-40B4-BE49-F238E27FC236}">
                <a16:creationId xmlns:a16="http://schemas.microsoft.com/office/drawing/2014/main" id="{1F5B61B2-47F7-485A-B92F-0A4D4DF65A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12" y="2176647"/>
            <a:ext cx="1726784" cy="14677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ráficos vectoriales gratis de Ciruelas">
            <a:extLst>
              <a:ext uri="{FF2B5EF4-FFF2-40B4-BE49-F238E27FC236}">
                <a16:creationId xmlns:a16="http://schemas.microsoft.com/office/drawing/2014/main" id="{85C277A2-B365-4A20-BF4B-CF713F168F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9323" y="4580400"/>
            <a:ext cx="1726784" cy="14677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Gráficos vectoriales gratis de Ciruelas">
            <a:extLst>
              <a:ext uri="{FF2B5EF4-FFF2-40B4-BE49-F238E27FC236}">
                <a16:creationId xmlns:a16="http://schemas.microsoft.com/office/drawing/2014/main" id="{19D87A01-0824-4223-941F-71D3C925BB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6546" y="3380801"/>
            <a:ext cx="1726784" cy="146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7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20851" y="1049215"/>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3837" y="12477"/>
            <a:ext cx="1098163" cy="1101542"/>
          </a:xfrm>
          <a:prstGeom prst="rect">
            <a:avLst/>
          </a:prstGeom>
        </p:spPr>
      </p:pic>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1161" y="18513"/>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0227932" y="1052494"/>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6383544"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132304" y="303424"/>
            <a:ext cx="6440745"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Il y 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combien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de pommes ? </a:t>
            </a:r>
            <a:r>
              <a:rPr kumimoji="0" lang="en-GB" sz="2800" i="0" u="none" strike="noStrike" kern="1200" cap="none" spc="0" normalizeH="0" baseline="0" noProof="0" dirty="0">
                <a:ln>
                  <a:noFill/>
                </a:ln>
                <a:solidFill>
                  <a:prstClr val="white"/>
                </a:solidFill>
                <a:effectLst/>
                <a:uLnTx/>
                <a:uFillTx/>
                <a:latin typeface="Century Gothic" panose="020B0502020202020204" pitchFamily="34" charset="0"/>
              </a:rPr>
              <a:t>[10/10] </a:t>
            </a: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173377"/>
            <a:ext cx="914400" cy="914400"/>
          </a:xfrm>
          <a:prstGeom prst="rect">
            <a:avLst/>
          </a:prstGeom>
        </p:spPr>
      </p:pic>
      <p:sp>
        <p:nvSpPr>
          <p:cNvPr id="9" name="Rectangle: Rounded Corners 8">
            <a:extLst>
              <a:ext uri="{FF2B5EF4-FFF2-40B4-BE49-F238E27FC236}">
                <a16:creationId xmlns:a16="http://schemas.microsoft.com/office/drawing/2014/main" id="{AB100B37-FC0F-4E95-B38F-E8F186B14388}"/>
              </a:ext>
            </a:extLst>
          </p:cNvPr>
          <p:cNvSpPr/>
          <p:nvPr/>
        </p:nvSpPr>
        <p:spPr>
          <a:xfrm>
            <a:off x="5191125" y="2455294"/>
            <a:ext cx="2189557" cy="781665"/>
          </a:xfrm>
          <a:prstGeom prst="roundRect">
            <a:avLst/>
          </a:prstGeom>
          <a:noFill/>
          <a:ln w="38100" cap="flat" cmpd="sng" algn="ctr">
            <a:solidFill>
              <a:srgbClr val="FF4B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onze</a:t>
            </a:r>
            <a:endPar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Rectangle: Rounded Corners 9">
            <a:extLst>
              <a:ext uri="{FF2B5EF4-FFF2-40B4-BE49-F238E27FC236}">
                <a16:creationId xmlns:a16="http://schemas.microsoft.com/office/drawing/2014/main" id="{2253DF50-D85C-4A00-9B66-D2A471EA8F0A}"/>
              </a:ext>
            </a:extLst>
          </p:cNvPr>
          <p:cNvSpPr/>
          <p:nvPr/>
        </p:nvSpPr>
        <p:spPr>
          <a:xfrm>
            <a:off x="5205757" y="1537012"/>
            <a:ext cx="2173027" cy="781665"/>
          </a:xfrm>
          <a:prstGeom prst="roundRect">
            <a:avLst/>
          </a:prstGeom>
          <a:noFill/>
          <a:ln w="38100" cap="flat" cmpd="sng" algn="ctr">
            <a:solidFill>
              <a:srgbClr val="FF4B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neuf</a:t>
            </a:r>
            <a:endPar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 name="Rectangle: Rounded Corners 10">
            <a:extLst>
              <a:ext uri="{FF2B5EF4-FFF2-40B4-BE49-F238E27FC236}">
                <a16:creationId xmlns:a16="http://schemas.microsoft.com/office/drawing/2014/main" id="{01589309-72AA-4B04-8EDD-BA6665E5DA57}"/>
              </a:ext>
            </a:extLst>
          </p:cNvPr>
          <p:cNvSpPr/>
          <p:nvPr/>
        </p:nvSpPr>
        <p:spPr>
          <a:xfrm>
            <a:off x="5191125" y="3380801"/>
            <a:ext cx="2189557" cy="781665"/>
          </a:xfrm>
          <a:prstGeom prst="roundRect">
            <a:avLst/>
          </a:prstGeom>
          <a:noFill/>
          <a:ln w="38100" cap="flat" cmpd="sng" algn="ctr">
            <a:solidFill>
              <a:srgbClr val="FF4B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huit</a:t>
            </a:r>
            <a:endPar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2" name="Picture 11">
            <a:extLst>
              <a:ext uri="{FF2B5EF4-FFF2-40B4-BE49-F238E27FC236}">
                <a16:creationId xmlns:a16="http://schemas.microsoft.com/office/drawing/2014/main" id="{C5F4DE05-5767-4004-9037-5F702E149A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3000" y="2237662"/>
            <a:ext cx="527764" cy="549754"/>
          </a:xfrm>
          <a:prstGeom prst="rect">
            <a:avLst/>
          </a:prstGeom>
        </p:spPr>
      </p:pic>
      <p:sp>
        <p:nvSpPr>
          <p:cNvPr id="13" name="TextBox 12">
            <a:extLst>
              <a:ext uri="{FF2B5EF4-FFF2-40B4-BE49-F238E27FC236}">
                <a16:creationId xmlns:a16="http://schemas.microsoft.com/office/drawing/2014/main" id="{BE524744-BCB8-4EBE-ABC8-7CE85F47F1AB}"/>
              </a:ext>
            </a:extLst>
          </p:cNvPr>
          <p:cNvSpPr txBox="1"/>
          <p:nvPr/>
        </p:nvSpPr>
        <p:spPr>
          <a:xfrm>
            <a:off x="3821860" y="1604680"/>
            <a:ext cx="1257075"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Il y a</a:t>
            </a:r>
          </a:p>
        </p:txBody>
      </p:sp>
      <p:sp>
        <p:nvSpPr>
          <p:cNvPr id="14" name="TextBox 13">
            <a:extLst>
              <a:ext uri="{FF2B5EF4-FFF2-40B4-BE49-F238E27FC236}">
                <a16:creationId xmlns:a16="http://schemas.microsoft.com/office/drawing/2014/main" id="{BABDF1AE-8F49-45A7-94F5-29D75619C3BC}"/>
              </a:ext>
            </a:extLst>
          </p:cNvPr>
          <p:cNvSpPr txBox="1"/>
          <p:nvPr/>
        </p:nvSpPr>
        <p:spPr>
          <a:xfrm>
            <a:off x="7559577" y="1604680"/>
            <a:ext cx="170912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fraises.</a:t>
            </a:r>
          </a:p>
        </p:txBody>
      </p:sp>
      <p:pic>
        <p:nvPicPr>
          <p:cNvPr id="15" name="Picture 4" descr="Gráficos vectoriales gratis de Fresa">
            <a:extLst>
              <a:ext uri="{FF2B5EF4-FFF2-40B4-BE49-F238E27FC236}">
                <a16:creationId xmlns:a16="http://schemas.microsoft.com/office/drawing/2014/main" id="{AD9CF663-CF30-4516-9644-895656C258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442" y="3560771"/>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ráficos vectoriales gratis de Fresa">
            <a:extLst>
              <a:ext uri="{FF2B5EF4-FFF2-40B4-BE49-F238E27FC236}">
                <a16:creationId xmlns:a16="http://schemas.microsoft.com/office/drawing/2014/main" id="{95550801-6E26-4BA3-BFB0-66371CFD46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4937" y="3527962"/>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Gráficos vectoriales gratis de Fresa">
            <a:extLst>
              <a:ext uri="{FF2B5EF4-FFF2-40B4-BE49-F238E27FC236}">
                <a16:creationId xmlns:a16="http://schemas.microsoft.com/office/drawing/2014/main" id="{FFFDB85F-F025-49B7-AF5E-0CACAEDDA6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151" y="2126237"/>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Gráficos vectoriales gratis de Fresa">
            <a:extLst>
              <a:ext uri="{FF2B5EF4-FFF2-40B4-BE49-F238E27FC236}">
                <a16:creationId xmlns:a16="http://schemas.microsoft.com/office/drawing/2014/main" id="{B2F46D2A-2F96-4E5A-B7F1-648145BDFC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5931" y="2126237"/>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Gráficos vectoriales gratis de Fresa">
            <a:extLst>
              <a:ext uri="{FF2B5EF4-FFF2-40B4-BE49-F238E27FC236}">
                <a16:creationId xmlns:a16="http://schemas.microsoft.com/office/drawing/2014/main" id="{5D1EE687-EA0D-47AC-803A-C56BBB72B9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5351" y="2126237"/>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Gráficos vectoriales gratis de Fresa">
            <a:extLst>
              <a:ext uri="{FF2B5EF4-FFF2-40B4-BE49-F238E27FC236}">
                <a16:creationId xmlns:a16="http://schemas.microsoft.com/office/drawing/2014/main" id="{DD34B6E9-8BCC-4D5C-A0DE-840AD8383F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1332" y="2126170"/>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ráficos vectoriales gratis de Fresa">
            <a:extLst>
              <a:ext uri="{FF2B5EF4-FFF2-40B4-BE49-F238E27FC236}">
                <a16:creationId xmlns:a16="http://schemas.microsoft.com/office/drawing/2014/main" id="{308439AC-417A-4610-9CA9-08669A4146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918" y="3624511"/>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Gráficos vectoriales gratis de Fresa">
            <a:extLst>
              <a:ext uri="{FF2B5EF4-FFF2-40B4-BE49-F238E27FC236}">
                <a16:creationId xmlns:a16="http://schemas.microsoft.com/office/drawing/2014/main" id="{12DB951B-273B-4020-A072-DFA24A5052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983" y="4881194"/>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Gráficos vectoriales gratis de Fresa">
            <a:extLst>
              <a:ext uri="{FF2B5EF4-FFF2-40B4-BE49-F238E27FC236}">
                <a16:creationId xmlns:a16="http://schemas.microsoft.com/office/drawing/2014/main" id="{9E746D39-24B4-479F-8FC6-DF0B4D5CF3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3763" y="4881194"/>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Gráficos vectoriales gratis de Fresa">
            <a:extLst>
              <a:ext uri="{FF2B5EF4-FFF2-40B4-BE49-F238E27FC236}">
                <a16:creationId xmlns:a16="http://schemas.microsoft.com/office/drawing/2014/main" id="{BBA0E342-C285-44D5-B783-473AFD54EB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3183" y="4881194"/>
            <a:ext cx="1041885" cy="15335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Gráficos vectoriales gratis de Fresa">
            <a:extLst>
              <a:ext uri="{FF2B5EF4-FFF2-40B4-BE49-F238E27FC236}">
                <a16:creationId xmlns:a16="http://schemas.microsoft.com/office/drawing/2014/main" id="{54414A65-C928-428E-97DF-919E59F6D1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9164" y="4845957"/>
            <a:ext cx="1041885" cy="153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5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069"/>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dirty="0" err="1">
                <a:ln>
                  <a:noFill/>
                </a:ln>
                <a:solidFill>
                  <a:srgbClr val="FFFFFF"/>
                </a:solidFill>
                <a:effectLst/>
                <a:uLnTx/>
                <a:uFillTx/>
                <a:latin typeface="Century Gothic"/>
                <a:ea typeface="Century Gothic"/>
                <a:cs typeface="Century Gothic"/>
                <a:sym typeface="Century Gothic"/>
              </a:rPr>
              <a:t>prononcer</a:t>
            </a:r>
            <a:endParaRPr kumimoji="0" sz="20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11" name="Google Shape;387;p19">
            <a:extLst>
              <a:ext uri="{FF2B5EF4-FFF2-40B4-BE49-F238E27FC236}">
                <a16:creationId xmlns:a16="http://schemas.microsoft.com/office/drawing/2014/main" id="{3EA2D366-8196-4CBE-BE7D-EC49182FB5B4}"/>
              </a:ext>
            </a:extLst>
          </p:cNvPr>
          <p:cNvSpPr/>
          <p:nvPr/>
        </p:nvSpPr>
        <p:spPr>
          <a:xfrm>
            <a:off x="11417626" y="2746876"/>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2000"/>
              <a:buFont typeface="Calibri"/>
              <a:buNone/>
              <a:tabLst/>
              <a:defRPr/>
            </a:pPr>
            <a:endParaRPr kumimoji="0" sz="20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 name="Google Shape;395;p19">
            <a:extLst>
              <a:ext uri="{FF2B5EF4-FFF2-40B4-BE49-F238E27FC236}">
                <a16:creationId xmlns:a16="http://schemas.microsoft.com/office/drawing/2014/main" id="{C618C5E9-C910-42FD-9E19-34D8BA0BAD6F}"/>
              </a:ext>
            </a:extLst>
          </p:cNvPr>
          <p:cNvSpPr/>
          <p:nvPr/>
        </p:nvSpPr>
        <p:spPr>
          <a:xfrm>
            <a:off x="11195085" y="6225859"/>
            <a:ext cx="931048" cy="349187"/>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DÉBUT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Google Shape;388;p19">
            <a:extLst>
              <a:ext uri="{FF2B5EF4-FFF2-40B4-BE49-F238E27FC236}">
                <a16:creationId xmlns:a16="http://schemas.microsoft.com/office/drawing/2014/main" id="{125B3C67-F3D0-44FF-B785-70CD0E29E8E7}"/>
              </a:ext>
            </a:extLst>
          </p:cNvPr>
          <p:cNvSpPr/>
          <p:nvPr/>
        </p:nvSpPr>
        <p:spPr>
          <a:xfrm>
            <a:off x="11413499" y="2746874"/>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2000"/>
              <a:buFont typeface="Calibri"/>
              <a:buNone/>
              <a:tabLst/>
              <a:defRPr/>
            </a:pPr>
            <a:endParaRPr kumimoji="0" sz="20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 name="Google Shape;157;p2">
            <a:extLst>
              <a:ext uri="{FF2B5EF4-FFF2-40B4-BE49-F238E27FC236}">
                <a16:creationId xmlns:a16="http://schemas.microsoft.com/office/drawing/2014/main" id="{DA39CFEA-F68F-4097-8318-B810AA31AD16}"/>
              </a:ext>
            </a:extLst>
          </p:cNvPr>
          <p:cNvSpPr txBox="1"/>
          <p:nvPr/>
        </p:nvSpPr>
        <p:spPr>
          <a:xfrm>
            <a:off x="11194063" y="2185394"/>
            <a:ext cx="932070"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1 minute</a:t>
            </a:r>
            <a:endParaRPr kumimoji="0" lang="es-AR" sz="105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1028" name="Picture 4" descr="Gráficos vectoriales gratis de Fresa">
            <a:extLst>
              <a:ext uri="{FF2B5EF4-FFF2-40B4-BE49-F238E27FC236}">
                <a16:creationId xmlns:a16="http://schemas.microsoft.com/office/drawing/2014/main" id="{71038042-A367-3C4F-111C-A5D4C149A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144" y="1087834"/>
            <a:ext cx="1217367" cy="17917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áficos vectoriales gratis de Animal">
            <a:extLst>
              <a:ext uri="{FF2B5EF4-FFF2-40B4-BE49-F238E27FC236}">
                <a16:creationId xmlns:a16="http://schemas.microsoft.com/office/drawing/2014/main" id="{D766B6EC-2890-FE02-C8C6-1EAAB06C8D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8278" y="4533497"/>
            <a:ext cx="2308691" cy="1576567"/>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11597A90-72A9-2E2E-AA69-F8AED8B40FD1}"/>
              </a:ext>
            </a:extLst>
          </p:cNvPr>
          <p:cNvSpPr txBox="1"/>
          <p:nvPr/>
        </p:nvSpPr>
        <p:spPr>
          <a:xfrm>
            <a:off x="504111" y="2996775"/>
            <a:ext cx="230869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pomme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DAA17644-6225-321F-46AF-97D2135D9D7D}"/>
              </a:ext>
            </a:extLst>
          </p:cNvPr>
          <p:cNvSpPr txBox="1"/>
          <p:nvPr/>
        </p:nvSpPr>
        <p:spPr>
          <a:xfrm>
            <a:off x="2951144" y="3028571"/>
            <a:ext cx="230869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fraise</a:t>
            </a:r>
          </a:p>
        </p:txBody>
      </p:sp>
      <p:sp>
        <p:nvSpPr>
          <p:cNvPr id="45" name="TextBox 44">
            <a:extLst>
              <a:ext uri="{FF2B5EF4-FFF2-40B4-BE49-F238E27FC236}">
                <a16:creationId xmlns:a16="http://schemas.microsoft.com/office/drawing/2014/main" id="{CDBC0B0B-34F2-C53A-D0F9-96A3D104EB0B}"/>
              </a:ext>
            </a:extLst>
          </p:cNvPr>
          <p:cNvSpPr txBox="1"/>
          <p:nvPr/>
        </p:nvSpPr>
        <p:spPr>
          <a:xfrm>
            <a:off x="4831241" y="3043578"/>
            <a:ext cx="230869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prune</a:t>
            </a:r>
          </a:p>
        </p:txBody>
      </p:sp>
      <p:sp>
        <p:nvSpPr>
          <p:cNvPr id="46" name="TextBox 45">
            <a:extLst>
              <a:ext uri="{FF2B5EF4-FFF2-40B4-BE49-F238E27FC236}">
                <a16:creationId xmlns:a16="http://schemas.microsoft.com/office/drawing/2014/main" id="{D371365D-B2E3-649D-8C46-C5316054F4F6}"/>
              </a:ext>
            </a:extLst>
          </p:cNvPr>
          <p:cNvSpPr txBox="1"/>
          <p:nvPr/>
        </p:nvSpPr>
        <p:spPr>
          <a:xfrm>
            <a:off x="8875417" y="3009847"/>
            <a:ext cx="230869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l’orange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7BC70FEE-9483-54A9-6ADB-B657FF461241}"/>
              </a:ext>
            </a:extLst>
          </p:cNvPr>
          <p:cNvSpPr txBox="1"/>
          <p:nvPr/>
        </p:nvSpPr>
        <p:spPr>
          <a:xfrm>
            <a:off x="2009867" y="6200187"/>
            <a:ext cx="230869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chenille</a:t>
            </a:r>
          </a:p>
        </p:txBody>
      </p:sp>
      <p:pic>
        <p:nvPicPr>
          <p:cNvPr id="1038" name="Picture 14" descr="Gráficos vectoriales gratis de Raya">
            <a:extLst>
              <a:ext uri="{FF2B5EF4-FFF2-40B4-BE49-F238E27FC236}">
                <a16:creationId xmlns:a16="http://schemas.microsoft.com/office/drawing/2014/main" id="{E4D93CE2-0DC7-6A57-5D37-7CEBD947FF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6384" y="4871998"/>
            <a:ext cx="1238066" cy="1238066"/>
          </a:xfrm>
          <a:prstGeom prst="cloud">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1950901D-A260-5968-81F5-EE3C92916CA0}"/>
              </a:ext>
            </a:extLst>
          </p:cNvPr>
          <p:cNvSpPr txBox="1"/>
          <p:nvPr/>
        </p:nvSpPr>
        <p:spPr>
          <a:xfrm>
            <a:off x="7759529" y="6138842"/>
            <a:ext cx="230869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violet</a:t>
            </a:r>
          </a:p>
        </p:txBody>
      </p:sp>
      <p:pic>
        <p:nvPicPr>
          <p:cNvPr id="51" name="Picture 14" descr="Gráficos vectoriales gratis de Raya">
            <a:extLst>
              <a:ext uri="{FF2B5EF4-FFF2-40B4-BE49-F238E27FC236}">
                <a16:creationId xmlns:a16="http://schemas.microsoft.com/office/drawing/2014/main" id="{3EC8310A-418C-EEEA-3DF3-3055DA625E2F}"/>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2925" y="4924714"/>
            <a:ext cx="1304329" cy="1304329"/>
          </a:xfrm>
          <a:prstGeom prst="cloud">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E77746CD-DD13-2A82-B3E2-C57522AF1CE2}"/>
              </a:ext>
            </a:extLst>
          </p:cNvPr>
          <p:cNvSpPr txBox="1"/>
          <p:nvPr/>
        </p:nvSpPr>
        <p:spPr>
          <a:xfrm>
            <a:off x="4517647" y="6165633"/>
            <a:ext cx="16422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orange</a:t>
            </a:r>
          </a:p>
        </p:txBody>
      </p:sp>
      <p:pic>
        <p:nvPicPr>
          <p:cNvPr id="53" name="Picture 14" descr="Gráficos vectoriales gratis de Raya">
            <a:extLst>
              <a:ext uri="{FF2B5EF4-FFF2-40B4-BE49-F238E27FC236}">
                <a16:creationId xmlns:a16="http://schemas.microsoft.com/office/drawing/2014/main" id="{8519A955-2660-F703-4683-FACE3A714623}"/>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8916" y="4992980"/>
            <a:ext cx="1373093" cy="1180978"/>
          </a:xfrm>
          <a:prstGeom prst="cloud">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059F4634-72F7-E8EF-F324-8B64CD361A1F}"/>
              </a:ext>
            </a:extLst>
          </p:cNvPr>
          <p:cNvSpPr txBox="1"/>
          <p:nvPr/>
        </p:nvSpPr>
        <p:spPr>
          <a:xfrm>
            <a:off x="6558025" y="6165633"/>
            <a:ext cx="230869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vert</a:t>
            </a:r>
          </a:p>
        </p:txBody>
      </p:sp>
      <p:pic>
        <p:nvPicPr>
          <p:cNvPr id="2" name="Picture 2" descr="Comer, Comestible, Fruta">
            <a:extLst>
              <a:ext uri="{FF2B5EF4-FFF2-40B4-BE49-F238E27FC236}">
                <a16:creationId xmlns:a16="http://schemas.microsoft.com/office/drawing/2014/main" id="{9E01DFAF-D98E-9E67-2C00-9C2695B9B8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7612" y="1371281"/>
            <a:ext cx="1589462" cy="15941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C562929-7DAC-B2D9-63F0-24C8D9A1A40C}"/>
              </a:ext>
            </a:extLst>
          </p:cNvPr>
          <p:cNvSpPr txBox="1"/>
          <p:nvPr/>
        </p:nvSpPr>
        <p:spPr>
          <a:xfrm>
            <a:off x="7076982" y="3029892"/>
            <a:ext cx="166169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poire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 name="Picture 4" descr="Gráficos vectoriales gratis de Ciruelas">
            <a:extLst>
              <a:ext uri="{FF2B5EF4-FFF2-40B4-BE49-F238E27FC236}">
                <a16:creationId xmlns:a16="http://schemas.microsoft.com/office/drawing/2014/main" id="{3EA8317C-16BA-CA57-2D9B-546CFA2CD8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1241" y="1388030"/>
            <a:ext cx="1726784" cy="14677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Free vector graphics of Apple">
            <a:extLst>
              <a:ext uri="{FF2B5EF4-FFF2-40B4-BE49-F238E27FC236}">
                <a16:creationId xmlns:a16="http://schemas.microsoft.com/office/drawing/2014/main" id="{00D99520-FD38-DAF7-BEC6-43FBD25BEC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554" y="1108704"/>
            <a:ext cx="1791935" cy="192803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Naranja, La Naranja A La Mitad, Fruta">
            <a:extLst>
              <a:ext uri="{FF2B5EF4-FFF2-40B4-BE49-F238E27FC236}">
                <a16:creationId xmlns:a16="http://schemas.microsoft.com/office/drawing/2014/main" id="{23530161-F187-AA6D-51F6-BD9BC2944B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92561" y="1433641"/>
            <a:ext cx="1257660" cy="1469430"/>
          </a:xfrm>
          <a:prstGeom prst="rect">
            <a:avLst/>
          </a:prstGeom>
          <a:noFill/>
          <a:extLst>
            <a:ext uri="{909E8E84-426E-40DD-AFC4-6F175D3DCCD1}">
              <a14:hiddenFill xmlns:a14="http://schemas.microsoft.com/office/drawing/2010/main">
                <a:solidFill>
                  <a:srgbClr val="FFFFFF"/>
                </a:solidFill>
              </a14:hiddenFill>
            </a:ext>
          </a:extLst>
        </p:spPr>
      </p:pic>
      <p:sp>
        <p:nvSpPr>
          <p:cNvPr id="32" name="Speech Bubble: Rectangle with Corners Rounded 31">
            <a:extLst>
              <a:ext uri="{FF2B5EF4-FFF2-40B4-BE49-F238E27FC236}">
                <a16:creationId xmlns:a16="http://schemas.microsoft.com/office/drawing/2014/main" id="{FD45E49F-570C-AA46-C2AF-B39F404F8C8A}"/>
              </a:ext>
            </a:extLst>
          </p:cNvPr>
          <p:cNvSpPr/>
          <p:nvPr/>
        </p:nvSpPr>
        <p:spPr>
          <a:xfrm>
            <a:off x="1108458" y="123156"/>
            <a:ext cx="3182188"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extBox 33">
            <a:extLst>
              <a:ext uri="{FF2B5EF4-FFF2-40B4-BE49-F238E27FC236}">
                <a16:creationId xmlns:a16="http://schemas.microsoft.com/office/drawing/2014/main" id="{51EB282F-58AD-B888-717B-B03EF2D92964}"/>
              </a:ext>
            </a:extLst>
          </p:cNvPr>
          <p:cNvSpPr txBox="1"/>
          <p:nvPr/>
        </p:nvSpPr>
        <p:spPr>
          <a:xfrm>
            <a:off x="1141999" y="170048"/>
            <a:ext cx="344828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Arial" panose="020B0604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Arial" panose="020B0604020202020204" pitchFamily="34" charset="0"/>
              </a:rPr>
              <a:t>répète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5" name="Graphic 34" descr="Teacher">
            <a:extLst>
              <a:ext uri="{FF2B5EF4-FFF2-40B4-BE49-F238E27FC236}">
                <a16:creationId xmlns:a16="http://schemas.microsoft.com/office/drawing/2014/main" id="{60036AE9-153C-C6DD-6F0C-25D6D630298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01" y="0"/>
            <a:ext cx="914400" cy="914400"/>
          </a:xfrm>
          <a:prstGeom prst="rect">
            <a:avLst/>
          </a:prstGeom>
        </p:spPr>
      </p:pic>
      <p:sp>
        <p:nvSpPr>
          <p:cNvPr id="36" name="Speech Bubble: Rectangle with Corners Rounded 35">
            <a:extLst>
              <a:ext uri="{FF2B5EF4-FFF2-40B4-BE49-F238E27FC236}">
                <a16:creationId xmlns:a16="http://schemas.microsoft.com/office/drawing/2014/main" id="{9B87C5E2-8E83-C70F-74E3-8DB1CF7F5425}"/>
              </a:ext>
            </a:extLst>
          </p:cNvPr>
          <p:cNvSpPr/>
          <p:nvPr/>
        </p:nvSpPr>
        <p:spPr>
          <a:xfrm>
            <a:off x="4623822" y="106247"/>
            <a:ext cx="3703432"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TextBox 36">
            <a:extLst>
              <a:ext uri="{FF2B5EF4-FFF2-40B4-BE49-F238E27FC236}">
                <a16:creationId xmlns:a16="http://schemas.microsoft.com/office/drawing/2014/main" id="{702E6158-4396-03FC-821A-1D3053EBCB0F}"/>
              </a:ext>
            </a:extLst>
          </p:cNvPr>
          <p:cNvSpPr txBox="1"/>
          <p:nvPr/>
        </p:nvSpPr>
        <p:spPr>
          <a:xfrm>
            <a:off x="4672861" y="139307"/>
            <a:ext cx="35247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Arial" panose="020B0604020202020204" pitchFamily="34" charset="0"/>
              </a:rPr>
              <a:t>Prononce</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ea typeface="+mn-ea"/>
                <a:cs typeface="Arial" panose="020B0604020202020204" pitchFamily="34" charset="0"/>
              </a:rPr>
              <a:t> les mots.</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0080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2"/>
                    </p:tgtEl>
                  </p:cond>
                </p:stCondLst>
                <p:endSync evt="end" delay="0">
                  <p:rtn val="all"/>
                </p:endSync>
                <p:childTnLst>
                  <p:par>
                    <p:cTn id="58" fill="hold">
                      <p:stCondLst>
                        <p:cond delay="0"/>
                      </p:stCondLst>
                      <p:childTnLst>
                        <p:par>
                          <p:cTn id="59" fill="hold">
                            <p:stCondLst>
                              <p:cond delay="0"/>
                            </p:stCondLst>
                            <p:childTnLst>
                              <p:par>
                                <p:cTn id="60" presetID="12" presetClass="exit" presetSubtype="4" fill="hold" grpId="0" nodeType="clickEffect">
                                  <p:stCondLst>
                                    <p:cond delay="0"/>
                                  </p:stCondLst>
                                  <p:childTnLst>
                                    <p:anim calcmode="lin" valueType="num">
                                      <p:cBhvr additive="base">
                                        <p:cTn id="61" dur="59000"/>
                                        <p:tgtEl>
                                          <p:spTgt spid="13"/>
                                        </p:tgtEl>
                                        <p:attrNameLst>
                                          <p:attrName>ppt_y</p:attrName>
                                        </p:attrNameLst>
                                      </p:cBhvr>
                                      <p:tavLst>
                                        <p:tav tm="0">
                                          <p:val>
                                            <p:strVal val="#ppt_y"/>
                                          </p:val>
                                        </p:tav>
                                        <p:tav tm="100000">
                                          <p:val>
                                            <p:strVal val="#ppt_y+#ppt_h*1.125000"/>
                                          </p:val>
                                        </p:tav>
                                      </p:tavLst>
                                    </p:anim>
                                    <p:animEffect transition="out" filter="wipe(down)">
                                      <p:cBhvr>
                                        <p:cTn id="62" dur="59000"/>
                                        <p:tgtEl>
                                          <p:spTgt spid="13"/>
                                        </p:tgtEl>
                                      </p:cBhvr>
                                    </p:animEffect>
                                    <p:set>
                                      <p:cBhvr>
                                        <p:cTn id="63" dur="1" fill="hold">
                                          <p:stCondLst>
                                            <p:cond delay="58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43" grpId="0"/>
      <p:bldP spid="44" grpId="0"/>
      <p:bldP spid="45" grpId="0"/>
      <p:bldP spid="46" grpId="0"/>
      <p:bldP spid="47" grpId="0"/>
      <p:bldP spid="50" grpId="0"/>
      <p:bldP spid="52" grpId="0"/>
      <p:bldP spid="54"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6" y="297585"/>
            <a:ext cx="10019101"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132304" y="287252"/>
            <a:ext cx="10184925"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L’histoire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préférée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d’Eugénie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anglais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8" name="Speech Bubble: Oval 27">
            <a:extLst>
              <a:ext uri="{FF2B5EF4-FFF2-40B4-BE49-F238E27FC236}">
                <a16:creationId xmlns:a16="http://schemas.microsoft.com/office/drawing/2014/main" id="{536C55A5-970C-4F69-93B3-78E29CD1BD93}"/>
              </a:ext>
            </a:extLst>
          </p:cNvPr>
          <p:cNvSpPr/>
          <p:nvPr/>
        </p:nvSpPr>
        <p:spPr>
          <a:xfrm>
            <a:off x="5501206" y="2393735"/>
            <a:ext cx="4122275" cy="2435819"/>
          </a:xfrm>
          <a:prstGeom prst="wedgeEllipseCallout">
            <a:avLst>
              <a:gd name="adj1" fmla="val 47899"/>
              <a:gd name="adj2" fmla="val 50374"/>
            </a:avLst>
          </a:prstGeom>
          <a:solidFill>
            <a:srgbClr val="786EB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C4B648D-EBA6-4B00-8209-7BCCF4AA1FEF}"/>
              </a:ext>
            </a:extLst>
          </p:cNvPr>
          <p:cNvSpPr txBox="1"/>
          <p:nvPr/>
        </p:nvSpPr>
        <p:spPr>
          <a:xfrm>
            <a:off x="5878286" y="2830286"/>
            <a:ext cx="3396343" cy="1692771"/>
          </a:xfrm>
          <a:prstGeom prst="rect">
            <a:avLst/>
          </a:prstGeom>
          <a:noFill/>
        </p:spPr>
        <p:txBody>
          <a:bodyPr wrap="square" rtlCol="0">
            <a:spAutoFit/>
          </a:bodyPr>
          <a:lstStyle/>
          <a:p>
            <a:pPr algn="ctr"/>
            <a:r>
              <a:rPr lang="en-GB" sz="2600" dirty="0">
                <a:solidFill>
                  <a:schemeClr val="bg1"/>
                </a:solidFill>
                <a:latin typeface="Century Gothic" panose="020B0502020202020204" pitchFamily="34" charset="0"/>
              </a:rPr>
              <a:t>Mon </a:t>
            </a:r>
            <a:r>
              <a:rPr lang="en-GB" sz="2600" dirty="0" err="1">
                <a:solidFill>
                  <a:schemeClr val="bg1"/>
                </a:solidFill>
                <a:latin typeface="Century Gothic" panose="020B0502020202020204" pitchFamily="34" charset="0"/>
              </a:rPr>
              <a:t>histoire</a:t>
            </a:r>
            <a:r>
              <a:rPr lang="en-GB" sz="2600" dirty="0">
                <a:solidFill>
                  <a:schemeClr val="bg1"/>
                </a:solidFill>
                <a:latin typeface="Century Gothic" panose="020B0502020202020204" pitchFamily="34" charset="0"/>
              </a:rPr>
              <a:t> </a:t>
            </a:r>
            <a:r>
              <a:rPr lang="en-GB" sz="2600" dirty="0" err="1">
                <a:solidFill>
                  <a:schemeClr val="bg1"/>
                </a:solidFill>
                <a:latin typeface="Century Gothic" panose="020B0502020202020204" pitchFamily="34" charset="0"/>
              </a:rPr>
              <a:t>préférée</a:t>
            </a:r>
            <a:r>
              <a:rPr lang="en-GB" sz="2600" dirty="0">
                <a:solidFill>
                  <a:schemeClr val="bg1"/>
                </a:solidFill>
                <a:latin typeface="Century Gothic" panose="020B0502020202020204" pitchFamily="34" charset="0"/>
              </a:rPr>
              <a:t> </a:t>
            </a:r>
            <a:r>
              <a:rPr lang="en-GB" sz="2600" dirty="0" err="1">
                <a:solidFill>
                  <a:schemeClr val="bg1"/>
                </a:solidFill>
                <a:latin typeface="Century Gothic" panose="020B0502020202020204" pitchFamily="34" charset="0"/>
              </a:rPr>
              <a:t>est</a:t>
            </a:r>
            <a:r>
              <a:rPr lang="en-GB" sz="2600" dirty="0">
                <a:solidFill>
                  <a:schemeClr val="bg1"/>
                </a:solidFill>
                <a:latin typeface="Century Gothic" panose="020B0502020202020204" pitchFamily="34" charset="0"/>
              </a:rPr>
              <a:t> ‘la chenille qui fait des </a:t>
            </a:r>
            <a:r>
              <a:rPr lang="en-GB" sz="2600" dirty="0" err="1">
                <a:solidFill>
                  <a:schemeClr val="bg1"/>
                </a:solidFill>
                <a:latin typeface="Century Gothic" panose="020B0502020202020204" pitchFamily="34" charset="0"/>
              </a:rPr>
              <a:t>trous</a:t>
            </a:r>
            <a:r>
              <a:rPr lang="en-GB" sz="2600" dirty="0">
                <a:solidFill>
                  <a:schemeClr val="bg1"/>
                </a:solidFill>
                <a:latin typeface="Century Gothic" panose="020B0502020202020204" pitchFamily="34" charset="0"/>
              </a:rPr>
              <a:t>.’</a:t>
            </a:r>
          </a:p>
        </p:txBody>
      </p:sp>
      <p:pic>
        <p:nvPicPr>
          <p:cNvPr id="8" name="Picture 7" descr="A cartoon of a child&#10;&#10;Description automatically generated">
            <a:extLst>
              <a:ext uri="{FF2B5EF4-FFF2-40B4-BE49-F238E27FC236}">
                <a16:creationId xmlns:a16="http://schemas.microsoft.com/office/drawing/2014/main" id="{A2B61C31-93FE-47A7-8F8B-105102145D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3481" y="3280229"/>
            <a:ext cx="2352627" cy="3679296"/>
          </a:xfrm>
          <a:prstGeom prst="rect">
            <a:avLst/>
          </a:prstGeom>
        </p:spPr>
      </p:pic>
      <p:pic>
        <p:nvPicPr>
          <p:cNvPr id="32" name="Picture 10" descr="Gráficos vectoriales gratis de Animal">
            <a:extLst>
              <a:ext uri="{FF2B5EF4-FFF2-40B4-BE49-F238E27FC236}">
                <a16:creationId xmlns:a16="http://schemas.microsoft.com/office/drawing/2014/main" id="{541C2923-8B35-419C-86CA-B83A0B7046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4233" y="1253719"/>
            <a:ext cx="2308691" cy="157656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2F283D3-FC2D-4536-BC2A-E1763AF88EF5}"/>
              </a:ext>
            </a:extLst>
          </p:cNvPr>
          <p:cNvSpPr txBox="1"/>
          <p:nvPr/>
        </p:nvSpPr>
        <p:spPr>
          <a:xfrm>
            <a:off x="2250921" y="2910529"/>
            <a:ext cx="2308691"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la chenille</a:t>
            </a:r>
          </a:p>
        </p:txBody>
      </p:sp>
      <p:sp>
        <p:nvSpPr>
          <p:cNvPr id="34" name="TextBox 33">
            <a:extLst>
              <a:ext uri="{FF2B5EF4-FFF2-40B4-BE49-F238E27FC236}">
                <a16:creationId xmlns:a16="http://schemas.microsoft.com/office/drawing/2014/main" id="{62604DB6-D027-41CA-9E24-8C21D7D012FE}"/>
              </a:ext>
            </a:extLst>
          </p:cNvPr>
          <p:cNvSpPr txBox="1"/>
          <p:nvPr/>
        </p:nvSpPr>
        <p:spPr>
          <a:xfrm>
            <a:off x="686754" y="3371167"/>
            <a:ext cx="5437024" cy="523220"/>
          </a:xfrm>
          <a:prstGeom prst="rect">
            <a:avLst/>
          </a:prstGeom>
          <a:noFill/>
        </p:spPr>
        <p:txBody>
          <a:bodyPr wrap="square">
            <a:spAutoFit/>
          </a:bodyPr>
          <a:lstStyle/>
          <a:p>
            <a:pPr algn="ctr"/>
            <a:r>
              <a:rPr lang="en-GB" sz="2800" dirty="0">
                <a:solidFill>
                  <a:srgbClr val="002060"/>
                </a:solidFill>
                <a:latin typeface="Century Gothic" panose="020B0502020202020204" pitchFamily="34" charset="0"/>
              </a:rPr>
              <a:t>qui fait des </a:t>
            </a:r>
            <a:r>
              <a:rPr lang="en-GB" sz="2800" dirty="0" err="1">
                <a:solidFill>
                  <a:srgbClr val="002060"/>
                </a:solidFill>
                <a:latin typeface="Century Gothic" panose="020B0502020202020204" pitchFamily="34" charset="0"/>
              </a:rPr>
              <a:t>trous</a:t>
            </a:r>
            <a:endParaRPr lang="en-GB" sz="2800" dirty="0">
              <a:solidFill>
                <a:srgbClr val="002060"/>
              </a:solidFill>
              <a:latin typeface="Century Gothic" panose="020B0502020202020204" pitchFamily="34" charset="0"/>
            </a:endParaRPr>
          </a:p>
        </p:txBody>
      </p:sp>
      <p:pic>
        <p:nvPicPr>
          <p:cNvPr id="35" name="Picture 34">
            <a:extLst>
              <a:ext uri="{FF2B5EF4-FFF2-40B4-BE49-F238E27FC236}">
                <a16:creationId xmlns:a16="http://schemas.microsoft.com/office/drawing/2014/main" id="{8EA66D5F-3347-4E82-AE9A-1D2BF1BF4990}"/>
              </a:ext>
            </a:extLst>
          </p:cNvPr>
          <p:cNvPicPr>
            <a:picLocks noChangeAspect="1"/>
          </p:cNvPicPr>
          <p:nvPr/>
        </p:nvPicPr>
        <p:blipFill>
          <a:blip r:embed="rId8"/>
          <a:stretch>
            <a:fillRect/>
          </a:stretch>
        </p:blipFill>
        <p:spPr>
          <a:xfrm>
            <a:off x="406619" y="3884591"/>
            <a:ext cx="5997294" cy="1719690"/>
          </a:xfrm>
          <a:prstGeom prst="rect">
            <a:avLst/>
          </a:prstGeom>
        </p:spPr>
      </p:pic>
    </p:spTree>
    <p:extLst>
      <p:ext uri="{BB962C8B-B14F-4D97-AF65-F5344CB8AC3E}">
        <p14:creationId xmlns:p14="http://schemas.microsoft.com/office/powerpoint/2010/main" val="78680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15" name="Text Box 4">
            <a:extLst>
              <a:ext uri="{FF2B5EF4-FFF2-40B4-BE49-F238E27FC236}">
                <a16:creationId xmlns:a16="http://schemas.microsoft.com/office/drawing/2014/main" id="{FB0EF3A5-9D42-46E4-9B45-B2336EC36006}"/>
              </a:ext>
            </a:extLst>
          </p:cNvPr>
          <p:cNvSpPr txBox="1">
            <a:spLocks noChangeArrowheads="1"/>
          </p:cNvSpPr>
          <p:nvPr/>
        </p:nvSpPr>
        <p:spPr bwMode="auto">
          <a:xfrm>
            <a:off x="217424" y="1375283"/>
            <a:ext cx="9809771" cy="5182444"/>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Dans la lumière🌃</a:t>
            </a:r>
          </a:p>
          <a:p>
            <a:pPr>
              <a:lnSpc>
                <a:spcPct val="200000"/>
              </a:lnSpc>
              <a:spcBef>
                <a:spcPct val="50000"/>
              </a:spcBef>
            </a:pPr>
            <a:r>
              <a:rPr lang="en-GB" sz="3600" dirty="0">
                <a:solidFill>
                  <a:srgbClr val="002060"/>
                </a:solidFill>
                <a:latin typeface="Century Gothic" panose="020B0502020202020204" pitchFamily="34" charset="0"/>
              </a:rPr>
              <a:t>de la lune 🌑</a:t>
            </a:r>
          </a:p>
          <a:p>
            <a:pPr>
              <a:lnSpc>
                <a:spcPct val="200000"/>
              </a:lnSpc>
              <a:spcBef>
                <a:spcPct val="50000"/>
              </a:spcBef>
            </a:pPr>
            <a:r>
              <a:rPr lang="en-GB" sz="3600" dirty="0">
                <a:solidFill>
                  <a:srgbClr val="002060"/>
                </a:solidFill>
                <a:latin typeface="Century Gothic" panose="020B0502020202020204" pitchFamily="34" charset="0"/>
              </a:rPr>
              <a:t>un petit </a:t>
            </a:r>
            <a:r>
              <a:rPr lang="en-GB" sz="3600" dirty="0" err="1">
                <a:solidFill>
                  <a:srgbClr val="002060"/>
                </a:solidFill>
                <a:latin typeface="Century Gothic" panose="020B0502020202020204" pitchFamily="34" charset="0"/>
              </a:rPr>
              <a:t>œuf</a:t>
            </a:r>
            <a:r>
              <a:rPr lang="en-GB" sz="3600" dirty="0">
                <a:solidFill>
                  <a:srgbClr val="002060"/>
                </a:solidFill>
                <a:latin typeface="Century Gothic" panose="020B0502020202020204" pitchFamily="34" charset="0"/>
              </a:rPr>
              <a:t> 🥚</a:t>
            </a:r>
          </a:p>
          <a:p>
            <a:pPr>
              <a:lnSpc>
                <a:spcPct val="200000"/>
              </a:lnSpc>
              <a:spcBef>
                <a:spcPct val="50000"/>
              </a:spcBef>
            </a:pPr>
            <a:r>
              <a:rPr lang="en-GB" sz="3600" dirty="0">
                <a:solidFill>
                  <a:srgbClr val="002060"/>
                </a:solidFill>
                <a:latin typeface="Century Gothic" panose="020B0502020202020204" pitchFamily="34" charset="0"/>
              </a:rPr>
              <a:t>se repose sur </a:t>
            </a:r>
            <a:r>
              <a:rPr lang="en-GB" sz="3600" dirty="0" err="1">
                <a:solidFill>
                  <a:srgbClr val="002060"/>
                </a:solidFill>
                <a:latin typeface="Century Gothic" panose="020B0502020202020204" pitchFamily="34" charset="0"/>
              </a:rPr>
              <a:t>une</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feuille</a:t>
            </a:r>
            <a:r>
              <a:rPr lang="en-GB" sz="3600" dirty="0">
                <a:solidFill>
                  <a:srgbClr val="002060"/>
                </a:solidFill>
                <a:latin typeface="Century Gothic" panose="020B0502020202020204" pitchFamily="34" charset="0"/>
              </a:rPr>
              <a:t>🍃</a:t>
            </a:r>
          </a:p>
        </p:txBody>
      </p:sp>
      <p:grpSp>
        <p:nvGrpSpPr>
          <p:cNvPr id="20" name="Group 19">
            <a:extLst>
              <a:ext uri="{FF2B5EF4-FFF2-40B4-BE49-F238E27FC236}">
                <a16:creationId xmlns:a16="http://schemas.microsoft.com/office/drawing/2014/main" id="{4968242C-430E-49F9-BCA3-61F4B75164B0}"/>
              </a:ext>
            </a:extLst>
          </p:cNvPr>
          <p:cNvGrpSpPr/>
          <p:nvPr/>
        </p:nvGrpSpPr>
        <p:grpSpPr>
          <a:xfrm>
            <a:off x="7716033" y="2160166"/>
            <a:ext cx="4019550" cy="3238500"/>
            <a:chOff x="7716033" y="2160166"/>
            <a:chExt cx="4019550" cy="3238500"/>
          </a:xfrm>
        </p:grpSpPr>
        <p:pic>
          <p:nvPicPr>
            <p:cNvPr id="21" name="Picture 2" descr="Free vector graphics of Plant">
              <a:extLst>
                <a:ext uri="{FF2B5EF4-FFF2-40B4-BE49-F238E27FC236}">
                  <a16:creationId xmlns:a16="http://schemas.microsoft.com/office/drawing/2014/main" id="{303EEEA4-5839-471F-87CB-10A080D4D6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6033" y="2160166"/>
              <a:ext cx="40195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Gráficos vectoriales gratis de Huevo">
              <a:extLst>
                <a:ext uri="{FF2B5EF4-FFF2-40B4-BE49-F238E27FC236}">
                  <a16:creationId xmlns:a16="http://schemas.microsoft.com/office/drawing/2014/main" id="{28DB6864-409B-4F58-980C-7EB47C3077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025125">
              <a:off x="11027393" y="3442208"/>
              <a:ext cx="253878" cy="325730"/>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8" descr="Index Finger, Pointer, Click, Hand">
            <a:extLst>
              <a:ext uri="{FF2B5EF4-FFF2-40B4-BE49-F238E27FC236}">
                <a16:creationId xmlns:a16="http://schemas.microsoft.com/office/drawing/2014/main" id="{996FC429-AC90-4471-A785-DC8ED1D04B5C}"/>
              </a:ext>
            </a:extLst>
          </p:cNvPr>
          <p:cNvPicPr>
            <a:picLocks noChangeAspect="1" noChangeArrowheads="1"/>
          </p:cNvPicPr>
          <p:nvPr/>
        </p:nvPicPr>
        <p:blipFill>
          <a:blip r:embed="rId8">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7716033" y="4383223"/>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0747B64-1F5C-43D2-9FCC-B74F4559E3F6}"/>
              </a:ext>
            </a:extLst>
          </p:cNvPr>
          <p:cNvSpPr txBox="1"/>
          <p:nvPr/>
        </p:nvSpPr>
        <p:spPr>
          <a:xfrm>
            <a:off x="8440628" y="247509"/>
            <a:ext cx="2531499" cy="707886"/>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la lumière </a:t>
            </a:r>
            <a:r>
              <a:rPr lang="en-GB" sz="2000" dirty="0">
                <a:solidFill>
                  <a:srgbClr val="002060"/>
                </a:solidFill>
                <a:latin typeface="Century Gothic" panose="020B0502020202020204" pitchFamily="34" charset="0"/>
              </a:rPr>
              <a:t>- light</a:t>
            </a:r>
          </a:p>
          <a:p>
            <a:pPr algn="ctr"/>
            <a:r>
              <a:rPr lang="en-GB" sz="2000" b="1" dirty="0" err="1">
                <a:solidFill>
                  <a:srgbClr val="002060"/>
                </a:solidFill>
                <a:latin typeface="Century Gothic" panose="020B0502020202020204" pitchFamily="34" charset="0"/>
              </a:rPr>
              <a:t>l’œuf</a:t>
            </a:r>
            <a:r>
              <a:rPr lang="en-GB" sz="2000" dirty="0">
                <a:solidFill>
                  <a:srgbClr val="002060"/>
                </a:solidFill>
                <a:latin typeface="Century Gothic" panose="020B0502020202020204" pitchFamily="34" charset="0"/>
              </a:rPr>
              <a:t> – egg</a:t>
            </a:r>
            <a:endParaRPr lang="en-GB" sz="2000" b="1" dirty="0">
              <a:solidFill>
                <a:srgbClr val="002060"/>
              </a:solidFill>
              <a:latin typeface="Century Gothic" panose="020B0502020202020204" pitchFamily="34" charset="0"/>
            </a:endParaRPr>
          </a:p>
        </p:txBody>
      </p:sp>
      <p:sp>
        <p:nvSpPr>
          <p:cNvPr id="25" name="TextBox 24">
            <a:extLst>
              <a:ext uri="{FF2B5EF4-FFF2-40B4-BE49-F238E27FC236}">
                <a16:creationId xmlns:a16="http://schemas.microsoft.com/office/drawing/2014/main" id="{16D55778-2CC4-42EC-AE6F-0C08B7AA7068}"/>
              </a:ext>
            </a:extLst>
          </p:cNvPr>
          <p:cNvSpPr txBox="1"/>
          <p:nvPr/>
        </p:nvSpPr>
        <p:spPr>
          <a:xfrm>
            <a:off x="8438986" y="953472"/>
            <a:ext cx="2541390"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se </a:t>
            </a:r>
            <a:r>
              <a:rPr lang="en-GB" sz="2000" b="1" dirty="0" err="1">
                <a:solidFill>
                  <a:srgbClr val="002060"/>
                </a:solidFill>
                <a:latin typeface="Century Gothic" panose="020B0502020202020204" pitchFamily="34" charset="0"/>
              </a:rPr>
              <a:t>respose</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rests </a:t>
            </a:r>
            <a:endParaRPr lang="en-GB" sz="2000" b="1" dirty="0">
              <a:solidFill>
                <a:srgbClr val="002060"/>
              </a:solidFill>
              <a:latin typeface="Century Gothic" panose="020B0502020202020204" pitchFamily="34" charset="0"/>
            </a:endParaRPr>
          </a:p>
        </p:txBody>
      </p:sp>
      <p:sp>
        <p:nvSpPr>
          <p:cNvPr id="26" name="TextBox 25">
            <a:extLst>
              <a:ext uri="{FF2B5EF4-FFF2-40B4-BE49-F238E27FC236}">
                <a16:creationId xmlns:a16="http://schemas.microsoft.com/office/drawing/2014/main" id="{6EA8FD84-8D74-42BF-9F19-C34A2A4C2D9F}"/>
              </a:ext>
            </a:extLst>
          </p:cNvPr>
          <p:cNvSpPr txBox="1"/>
          <p:nvPr/>
        </p:nvSpPr>
        <p:spPr>
          <a:xfrm>
            <a:off x="8440627" y="1304515"/>
            <a:ext cx="2524347"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feuille</a:t>
            </a:r>
            <a:r>
              <a:rPr lang="en-GB" sz="2000" b="1" dirty="0">
                <a:solidFill>
                  <a:srgbClr val="002060"/>
                </a:solidFill>
                <a:latin typeface="Century Gothic" panose="020B0502020202020204" pitchFamily="34" charset="0"/>
              </a:rPr>
              <a:t> - </a:t>
            </a:r>
            <a:r>
              <a:rPr lang="en-GB" sz="2000" dirty="0">
                <a:solidFill>
                  <a:srgbClr val="002060"/>
                </a:solidFill>
                <a:latin typeface="Century Gothic" panose="020B0502020202020204" pitchFamily="34" charset="0"/>
              </a:rPr>
              <a:t>leaf</a:t>
            </a:r>
            <a:endParaRPr lang="en-GB" sz="20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6895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15" name="Text Box 4">
            <a:extLst>
              <a:ext uri="{FF2B5EF4-FFF2-40B4-BE49-F238E27FC236}">
                <a16:creationId xmlns:a16="http://schemas.microsoft.com/office/drawing/2014/main" id="{FB0EF3A5-9D42-46E4-9B45-B2336EC36006}"/>
              </a:ext>
            </a:extLst>
          </p:cNvPr>
          <p:cNvSpPr txBox="1">
            <a:spLocks noChangeArrowheads="1"/>
          </p:cNvSpPr>
          <p:nvPr/>
        </p:nvSpPr>
        <p:spPr bwMode="auto">
          <a:xfrm>
            <a:off x="217424" y="1375283"/>
            <a:ext cx="9809771" cy="3797450"/>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un ___________ </a:t>
            </a:r>
            <a:r>
              <a:rPr lang="en-GB" sz="3600" dirty="0">
                <a:solidFill>
                  <a:srgbClr val="002060"/>
                </a:solidFill>
                <a:latin typeface="Century Gothic" panose="020B0502020202020204" pitchFamily="34" charset="0"/>
                <a:cs typeface="Arial" panose="020B0604020202020204" pitchFamily="34" charset="0"/>
              </a:rPr>
              <a:t>🌄</a:t>
            </a:r>
            <a:endParaRPr lang="en-GB" sz="3600" dirty="0">
              <a:solidFill>
                <a:srgbClr val="002060"/>
              </a:solidFill>
              <a:latin typeface="Century Gothic" panose="020B0502020202020204" pitchFamily="34" charset="0"/>
            </a:endParaRPr>
          </a:p>
          <a:p>
            <a:pPr>
              <a:lnSpc>
                <a:spcPct val="200000"/>
              </a:lnSpc>
              <a:spcBef>
                <a:spcPct val="50000"/>
              </a:spcBef>
            </a:pPr>
            <a:r>
              <a:rPr lang="en-GB" sz="3600" dirty="0" err="1">
                <a:solidFill>
                  <a:srgbClr val="002060"/>
                </a:solidFill>
                <a:latin typeface="Century Gothic" panose="020B0502020202020204" pitchFamily="34" charset="0"/>
              </a:rPr>
              <a:t>une</a:t>
            </a:r>
            <a:r>
              <a:rPr lang="en-GB" sz="3600" dirty="0">
                <a:solidFill>
                  <a:srgbClr val="002060"/>
                </a:solidFill>
                <a:latin typeface="Century Gothic" panose="020B0502020202020204" pitchFamily="34" charset="0"/>
              </a:rPr>
              <a:t> miniscule chenille</a:t>
            </a:r>
            <a:r>
              <a:rPr lang="en-GB" sz="3600" dirty="0">
                <a:solidFill>
                  <a:srgbClr val="002060"/>
                </a:solidFill>
                <a:latin typeface="Century Gothic" panose="020B0502020202020204" pitchFamily="34" charset="0"/>
                <a:cs typeface="Arial" panose="020B0604020202020204" pitchFamily="34" charset="0"/>
              </a:rPr>
              <a:t> 🐛</a:t>
            </a:r>
            <a:endParaRPr lang="en-GB" sz="3600" dirty="0">
              <a:solidFill>
                <a:srgbClr val="002060"/>
              </a:solidFill>
              <a:latin typeface="Century Gothic" panose="020B0502020202020204" pitchFamily="34" charset="0"/>
            </a:endParaRPr>
          </a:p>
          <a:p>
            <a:pPr>
              <a:lnSpc>
                <a:spcPct val="200000"/>
              </a:lnSpc>
              <a:spcBef>
                <a:spcPct val="50000"/>
              </a:spcBef>
            </a:pPr>
            <a:r>
              <a:rPr lang="en-GB" sz="3600" dirty="0">
                <a:solidFill>
                  <a:srgbClr val="002060"/>
                </a:solidFill>
                <a:latin typeface="Century Gothic" panose="020B0502020202020204" pitchFamily="34" charset="0"/>
              </a:rPr>
              <a:t>sort de </a:t>
            </a:r>
            <a:r>
              <a:rPr lang="en-GB" sz="3600" dirty="0" err="1">
                <a:solidFill>
                  <a:srgbClr val="002060"/>
                </a:solidFill>
                <a:latin typeface="Century Gothic" panose="020B0502020202020204" pitchFamily="34" charset="0"/>
              </a:rPr>
              <a:t>l’œuf</a:t>
            </a:r>
            <a:r>
              <a:rPr lang="en-GB" sz="3600" dirty="0">
                <a:solidFill>
                  <a:srgbClr val="002060"/>
                </a:solidFill>
                <a:latin typeface="Century Gothic" panose="020B0502020202020204" pitchFamily="34" charset="0"/>
              </a:rPr>
              <a:t> 🥚.</a:t>
            </a:r>
          </a:p>
        </p:txBody>
      </p:sp>
      <p:sp>
        <p:nvSpPr>
          <p:cNvPr id="25" name="TextBox 24">
            <a:extLst>
              <a:ext uri="{FF2B5EF4-FFF2-40B4-BE49-F238E27FC236}">
                <a16:creationId xmlns:a16="http://schemas.microsoft.com/office/drawing/2014/main" id="{16D55778-2CC4-42EC-AE6F-0C08B7AA7068}"/>
              </a:ext>
            </a:extLst>
          </p:cNvPr>
          <p:cNvSpPr txBox="1"/>
          <p:nvPr/>
        </p:nvSpPr>
        <p:spPr>
          <a:xfrm>
            <a:off x="8435682" y="393227"/>
            <a:ext cx="2541390"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sort </a:t>
            </a:r>
            <a:r>
              <a:rPr lang="en-GB" sz="2000" dirty="0">
                <a:solidFill>
                  <a:srgbClr val="002060"/>
                </a:solidFill>
                <a:latin typeface="Century Gothic" panose="020B0502020202020204" pitchFamily="34" charset="0"/>
              </a:rPr>
              <a:t>– comes out</a:t>
            </a:r>
            <a:endParaRPr lang="en-GB" sz="2000" b="1"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A958E99D-A6DD-4700-B41C-2C306F449E30}"/>
              </a:ext>
            </a:extLst>
          </p:cNvPr>
          <p:cNvSpPr txBox="1"/>
          <p:nvPr/>
        </p:nvSpPr>
        <p:spPr>
          <a:xfrm>
            <a:off x="1071357" y="1685267"/>
            <a:ext cx="2524959" cy="646331"/>
          </a:xfrm>
          <a:prstGeom prst="rect">
            <a:avLst/>
          </a:prstGeom>
          <a:noFill/>
          <a:ln>
            <a:noFill/>
          </a:ln>
        </p:spPr>
        <p:txBody>
          <a:bodyPr wrap="square" rtlCol="0">
            <a:spAutoFit/>
          </a:bodyPr>
          <a:lstStyle/>
          <a:p>
            <a:pPr eaLnBrk="1" hangingPunct="1">
              <a:spcBef>
                <a:spcPct val="50000"/>
              </a:spcBef>
            </a:pPr>
            <a:r>
              <a:rPr lang="en-GB" sz="3600" b="1" dirty="0" err="1">
                <a:solidFill>
                  <a:srgbClr val="92D050"/>
                </a:solidFill>
                <a:latin typeface="Segoe Print" panose="02000600000000000000" pitchFamily="2" charset="0"/>
                <a:cs typeface="Arial" panose="020B0604020202020204" pitchFamily="34" charset="0"/>
              </a:rPr>
              <a:t>dimanche</a:t>
            </a:r>
            <a:endParaRPr lang="en-GB" sz="3600" b="1" dirty="0">
              <a:solidFill>
                <a:srgbClr val="92D050"/>
              </a:solidFill>
              <a:latin typeface="Segoe Print" panose="02000600000000000000" pitchFamily="2" charset="0"/>
            </a:endParaRPr>
          </a:p>
        </p:txBody>
      </p:sp>
      <p:grpSp>
        <p:nvGrpSpPr>
          <p:cNvPr id="34" name="Group 33">
            <a:extLst>
              <a:ext uri="{FF2B5EF4-FFF2-40B4-BE49-F238E27FC236}">
                <a16:creationId xmlns:a16="http://schemas.microsoft.com/office/drawing/2014/main" id="{6586FD98-0453-4ADB-A8CA-A5B87318A3D5}"/>
              </a:ext>
            </a:extLst>
          </p:cNvPr>
          <p:cNvGrpSpPr/>
          <p:nvPr/>
        </p:nvGrpSpPr>
        <p:grpSpPr>
          <a:xfrm>
            <a:off x="7716034" y="1958748"/>
            <a:ext cx="4019550" cy="3439918"/>
            <a:chOff x="7152914" y="2868460"/>
            <a:chExt cx="4696186" cy="4000458"/>
          </a:xfrm>
        </p:grpSpPr>
        <p:grpSp>
          <p:nvGrpSpPr>
            <p:cNvPr id="35" name="Group 34">
              <a:extLst>
                <a:ext uri="{FF2B5EF4-FFF2-40B4-BE49-F238E27FC236}">
                  <a16:creationId xmlns:a16="http://schemas.microsoft.com/office/drawing/2014/main" id="{858FE959-F9A3-4841-B0AE-6397BC6F6B52}"/>
                </a:ext>
              </a:extLst>
            </p:cNvPr>
            <p:cNvGrpSpPr/>
            <p:nvPr/>
          </p:nvGrpSpPr>
          <p:grpSpPr>
            <a:xfrm>
              <a:off x="7152914" y="2868460"/>
              <a:ext cx="4696186" cy="4000458"/>
              <a:chOff x="7152914" y="2868460"/>
              <a:chExt cx="4696186" cy="4000458"/>
            </a:xfrm>
          </p:grpSpPr>
          <p:pic>
            <p:nvPicPr>
              <p:cNvPr id="37" name="Picture 4" descr="Free vector graphics of Fields">
                <a:extLst>
                  <a:ext uri="{FF2B5EF4-FFF2-40B4-BE49-F238E27FC236}">
                    <a16:creationId xmlns:a16="http://schemas.microsoft.com/office/drawing/2014/main" id="{C514BD57-2A3E-477E-9DEC-397FC6FDA1C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7775" t="-6220" b="1"/>
              <a:stretch/>
            </p:blipFill>
            <p:spPr bwMode="auto">
              <a:xfrm>
                <a:off x="7152914" y="2868460"/>
                <a:ext cx="4696186" cy="40004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Free vector graphics of Plant">
                <a:extLst>
                  <a:ext uri="{FF2B5EF4-FFF2-40B4-BE49-F238E27FC236}">
                    <a16:creationId xmlns:a16="http://schemas.microsoft.com/office/drawing/2014/main" id="{7B95B970-BA5A-4837-8FEA-E96737E0931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backgroundMark x1="61611" y1="39118" x2="68009" y2="34118"/>
                            <a14:backgroundMark x1="46209" y1="79118" x2="56398" y2="68529"/>
                            <a14:backgroundMark x1="56398" y1="68529" x2="68009" y2="73529"/>
                            <a14:backgroundMark x1="68009" y1="73529" x2="76777" y2="67647"/>
                            <a14:backgroundMark x1="63744" y1="36176" x2="78436" y2="37059"/>
                            <a14:backgroundMark x1="78436" y1="37059" x2="84597" y2="22353"/>
                            <a14:backgroundMark x1="84597" y1="22353" x2="73697" y2="12647"/>
                            <a14:backgroundMark x1="73697" y1="12647" x2="63033" y2="23235"/>
                            <a14:backgroundMark x1="63033" y1="23235" x2="62322" y2="36176"/>
                            <a14:backgroundMark x1="65877" y1="65588" x2="54028" y2="64118"/>
                            <a14:backgroundMark x1="54028" y1="64118" x2="53318" y2="64412"/>
                            <a14:backgroundMark x1="53318" y1="64412" x2="51896" y2="70000"/>
                            <a14:backgroundMark x1="11611" y1="66765" x2="12559" y2="66176"/>
                            <a14:backgroundMark x1="12559" y1="66176" x2="24408" y2="82353"/>
                            <a14:backgroundMark x1="24408" y1="82353" x2="30095" y2="68824"/>
                            <a14:backgroundMark x1="30095" y1="68824" x2="15640" y2="61176"/>
                            <a14:backgroundMark x1="15640" y1="61176" x2="10900" y2="68824"/>
                            <a14:backgroundMark x1="34834" y1="46471" x2="41943" y2="60588"/>
                            <a14:backgroundMark x1="41943" y1="60588" x2="36019" y2="47941"/>
                            <a14:backgroundMark x1="36019" y1="47941" x2="42891" y2="62059"/>
                            <a14:backgroundMark x1="42891" y1="62059" x2="42417" y2="65000"/>
                            <a14:backgroundMark x1="37441" y1="66176" x2="36256" y2="65588"/>
                            <a14:backgroundMark x1="80806" y1="54706" x2="67299" y2="61471"/>
                            <a14:backgroundMark x1="67299" y1="61471" x2="57109" y2="53824"/>
                            <a14:backgroundMark x1="57109" y1="53824" x2="47156" y2="62353"/>
                            <a14:backgroundMark x1="47156" y1="62353" x2="47867" y2="79118"/>
                            <a14:backgroundMark x1="47867" y1="79118" x2="64218" y2="60294"/>
                            <a14:backgroundMark x1="64218" y1="60294" x2="78199" y2="63235"/>
                            <a14:backgroundMark x1="78199" y1="63235" x2="62559" y2="65588"/>
                            <a14:backgroundMark x1="62559" y1="65588" x2="50948" y2="61471"/>
                            <a14:backgroundMark x1="50948" y1="61471" x2="69905" y2="65588"/>
                            <a14:backgroundMark x1="69905" y1="65588" x2="56398" y2="60588"/>
                            <a14:backgroundMark x1="56398" y1="60588" x2="56398" y2="60588"/>
                            <a14:backgroundMark x1="32227" y1="66176" x2="44076" y2="75294"/>
                            <a14:backgroundMark x1="44076" y1="75294" x2="32227" y2="66765"/>
                            <a14:backgroundMark x1="32227" y1="66765" x2="42417" y2="78529"/>
                            <a14:backgroundMark x1="42417" y1="78529" x2="37915" y2="74706"/>
                            <a14:backgroundMark x1="57583" y1="41765" x2="47393" y2="54412"/>
                            <a14:backgroundMark x1="47393" y1="54412" x2="51896" y2="48824"/>
                          </a14:backgroundRemoval>
                        </a14:imgEffect>
                      </a14:imgLayer>
                    </a14:imgProps>
                  </a:ext>
                  <a:ext uri="{28A0092B-C50C-407E-A947-70E740481C1C}">
                    <a14:useLocalDpi xmlns:a14="http://schemas.microsoft.com/office/drawing/2010/main" val="0"/>
                  </a:ext>
                </a:extLst>
              </a:blip>
              <a:srcRect/>
              <a:stretch>
                <a:fillRect/>
              </a:stretch>
            </p:blipFill>
            <p:spPr bwMode="auto">
              <a:xfrm>
                <a:off x="9935308" y="5148888"/>
                <a:ext cx="1567851" cy="126319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Gráficos vectoriales gratis de Animal">
                <a:extLst>
                  <a:ext uri="{FF2B5EF4-FFF2-40B4-BE49-F238E27FC236}">
                    <a16:creationId xmlns:a16="http://schemas.microsoft.com/office/drawing/2014/main" id="{59CA9964-84AD-4893-A210-07E82C752D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44200" y="6217011"/>
                <a:ext cx="575310" cy="392870"/>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10" descr="Gráficos vectoriales gratis de Sol">
              <a:extLst>
                <a:ext uri="{FF2B5EF4-FFF2-40B4-BE49-F238E27FC236}">
                  <a16:creationId xmlns:a16="http://schemas.microsoft.com/office/drawing/2014/main" id="{AFFBF0CC-4CAF-4AFF-88E7-1D4DE3305815}"/>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b="27523"/>
            <a:stretch/>
          </p:blipFill>
          <p:spPr bwMode="auto">
            <a:xfrm rot="20332426">
              <a:off x="7649308" y="4757897"/>
              <a:ext cx="1147315" cy="831537"/>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Picture 8" descr="Index Finger, Pointer, Click, Hand">
            <a:extLst>
              <a:ext uri="{FF2B5EF4-FFF2-40B4-BE49-F238E27FC236}">
                <a16:creationId xmlns:a16="http://schemas.microsoft.com/office/drawing/2014/main" id="{EE5E1661-ECFA-4871-BD2A-5484C974FCEF}"/>
              </a:ext>
            </a:extLst>
          </p:cNvPr>
          <p:cNvPicPr>
            <a:picLocks noChangeAspect="1" noChangeArrowheads="1"/>
          </p:cNvPicPr>
          <p:nvPr/>
        </p:nvPicPr>
        <p:blipFill>
          <a:blip r:embed="rId12">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7716033" y="4383223"/>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21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444286" y="-201596"/>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4" name="TextBox 23">
            <a:extLst>
              <a:ext uri="{FF2B5EF4-FFF2-40B4-BE49-F238E27FC236}">
                <a16:creationId xmlns:a16="http://schemas.microsoft.com/office/drawing/2014/main" id="{50747B64-1F5C-43D2-9FCC-B74F4559E3F6}"/>
              </a:ext>
            </a:extLst>
          </p:cNvPr>
          <p:cNvSpPr txBox="1"/>
          <p:nvPr/>
        </p:nvSpPr>
        <p:spPr>
          <a:xfrm>
            <a:off x="8440628" y="377827"/>
            <a:ext cx="2531499"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nourriture</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food</a:t>
            </a:r>
          </a:p>
        </p:txBody>
      </p:sp>
      <p:sp>
        <p:nvSpPr>
          <p:cNvPr id="20" name="Text Box 5">
            <a:extLst>
              <a:ext uri="{FF2B5EF4-FFF2-40B4-BE49-F238E27FC236}">
                <a16:creationId xmlns:a16="http://schemas.microsoft.com/office/drawing/2014/main" id="{CB155CC0-0C51-4544-AD8B-AFDB1075A062}"/>
              </a:ext>
            </a:extLst>
          </p:cNvPr>
          <p:cNvSpPr txBox="1">
            <a:spLocks noChangeArrowheads="1"/>
          </p:cNvSpPr>
          <p:nvPr/>
        </p:nvSpPr>
        <p:spPr bwMode="auto">
          <a:xfrm>
            <a:off x="633256" y="1018886"/>
            <a:ext cx="10312616" cy="5180714"/>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Elle a </a:t>
            </a:r>
            <a:r>
              <a:rPr lang="en-GB" sz="3600" dirty="0" err="1">
                <a:solidFill>
                  <a:srgbClr val="002060"/>
                </a:solidFill>
                <a:latin typeface="Century Gothic" panose="020B0502020202020204" pitchFamily="34" charset="0"/>
              </a:rPr>
              <a:t>très</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faim</a:t>
            </a:r>
            <a:r>
              <a:rPr lang="en-GB" sz="3600" dirty="0">
                <a:solidFill>
                  <a:srgbClr val="002060"/>
                </a:solidFill>
                <a:latin typeface="Century Gothic" panose="020B0502020202020204" pitchFamily="34" charset="0"/>
              </a:rPr>
              <a:t>. 😋🍴 </a:t>
            </a:r>
            <a:endParaRPr lang="en-GB" sz="3600" dirty="0">
              <a:solidFill>
                <a:srgbClr val="002060"/>
              </a:solidFill>
              <a:latin typeface="Century Gothic" panose="020B0502020202020204" pitchFamily="34" charset="0"/>
              <a:cs typeface="Arial" panose="020B0604020202020204" pitchFamily="34" charset="0"/>
            </a:endParaRPr>
          </a:p>
          <a:p>
            <a:pPr>
              <a:lnSpc>
                <a:spcPct val="200000"/>
              </a:lnSpc>
              <a:spcBef>
                <a:spcPct val="50000"/>
              </a:spcBef>
            </a:pPr>
            <a:r>
              <a:rPr lang="en-GB" sz="3600" dirty="0" err="1">
                <a:solidFill>
                  <a:srgbClr val="002060"/>
                </a:solidFill>
                <a:latin typeface="Century Gothic" panose="020B0502020202020204" pitchFamily="34" charset="0"/>
              </a:rPr>
              <a:t>Immédiatement</a:t>
            </a:r>
            <a:endParaRPr lang="en-GB" sz="3600" dirty="0">
              <a:solidFill>
                <a:srgbClr val="002060"/>
              </a:solidFill>
              <a:latin typeface="Century Gothic" panose="020B0502020202020204" pitchFamily="34" charset="0"/>
              <a:cs typeface="Arial" panose="020B0604020202020204" pitchFamily="34" charset="0"/>
            </a:endParaRPr>
          </a:p>
          <a:p>
            <a:pPr>
              <a:lnSpc>
                <a:spcPct val="200000"/>
              </a:lnSpc>
              <a:spcBef>
                <a:spcPct val="50000"/>
              </a:spcBef>
            </a:pPr>
            <a:r>
              <a:rPr lang="en-GB" sz="3600" dirty="0" err="1">
                <a:solidFill>
                  <a:srgbClr val="002060"/>
                </a:solidFill>
                <a:latin typeface="Century Gothic" panose="020B0502020202020204" pitchFamily="34" charset="0"/>
                <a:cs typeface="Arial" panose="020B0604020202020204" pitchFamily="34" charset="0"/>
              </a:rPr>
              <a:t>elle</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cherche</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quelque</a:t>
            </a:r>
            <a:r>
              <a:rPr lang="en-GB" sz="3600" dirty="0">
                <a:solidFill>
                  <a:srgbClr val="002060"/>
                </a:solidFill>
                <a:latin typeface="Century Gothic" panose="020B0502020202020204" pitchFamily="34" charset="0"/>
                <a:cs typeface="Arial" panose="020B0604020202020204" pitchFamily="34" charset="0"/>
              </a:rPr>
              <a:t> chose🔎 </a:t>
            </a:r>
          </a:p>
          <a:p>
            <a:pPr>
              <a:lnSpc>
                <a:spcPct val="200000"/>
              </a:lnSpc>
              <a:spcBef>
                <a:spcPct val="50000"/>
              </a:spcBef>
            </a:pPr>
            <a:r>
              <a:rPr lang="en-GB" sz="3600" dirty="0">
                <a:solidFill>
                  <a:srgbClr val="002060"/>
                </a:solidFill>
                <a:latin typeface="Century Gothic" panose="020B0502020202020204" pitchFamily="34" charset="0"/>
                <a:cs typeface="Arial" panose="020B0604020202020204" pitchFamily="34" charset="0"/>
              </a:rPr>
              <a:t> à manger. </a:t>
            </a:r>
            <a:r>
              <a:rPr lang="en-GB" sz="3600" dirty="0">
                <a:solidFill>
                  <a:srgbClr val="002060"/>
                </a:solidFill>
                <a:latin typeface="Century Gothic" panose="020B0502020202020204" pitchFamily="34" charset="0"/>
              </a:rPr>
              <a:t>🍴</a:t>
            </a:r>
            <a:endParaRPr lang="en-GB" sz="3600" dirty="0">
              <a:solidFill>
                <a:srgbClr val="002060"/>
              </a:solidFill>
              <a:latin typeface="Century Gothic" panose="020B0502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7D2A2533-89D1-4789-9921-91CFA62E0B6D}"/>
              </a:ext>
            </a:extLst>
          </p:cNvPr>
          <p:cNvGrpSpPr/>
          <p:nvPr/>
        </p:nvGrpSpPr>
        <p:grpSpPr>
          <a:xfrm>
            <a:off x="6565694" y="2037106"/>
            <a:ext cx="4972323" cy="1407317"/>
            <a:chOff x="6438637" y="3272683"/>
            <a:chExt cx="4972323" cy="1407317"/>
          </a:xfrm>
        </p:grpSpPr>
        <p:pic>
          <p:nvPicPr>
            <p:cNvPr id="22" name="Picture 10" descr="Gráficos vectoriales gratis de Animal">
              <a:extLst>
                <a:ext uri="{FF2B5EF4-FFF2-40B4-BE49-F238E27FC236}">
                  <a16:creationId xmlns:a16="http://schemas.microsoft.com/office/drawing/2014/main" id="{6758AD54-2CE3-4CBD-80ED-26B02B0335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32986">
              <a:off x="9281341" y="3272683"/>
              <a:ext cx="1708741" cy="11668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Magnifying Glass, Magnifier Glass, Glass">
              <a:extLst>
                <a:ext uri="{FF2B5EF4-FFF2-40B4-BE49-F238E27FC236}">
                  <a16:creationId xmlns:a16="http://schemas.microsoft.com/office/drawing/2014/main" id="{4ECF45AF-4535-47E1-AD42-A11ECB6C90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5550461">
              <a:off x="9004704" y="3831766"/>
              <a:ext cx="752907" cy="7419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Gráficos vectoriales gratis de Fresa">
              <a:extLst>
                <a:ext uri="{FF2B5EF4-FFF2-40B4-BE49-F238E27FC236}">
                  <a16:creationId xmlns:a16="http://schemas.microsoft.com/office/drawing/2014/main" id="{79506259-0C17-4972-872D-8F4E94CAE6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8928" y="4143982"/>
              <a:ext cx="211973" cy="3119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omer, Comestible, Fruta">
              <a:extLst>
                <a:ext uri="{FF2B5EF4-FFF2-40B4-BE49-F238E27FC236}">
                  <a16:creationId xmlns:a16="http://schemas.microsoft.com/office/drawing/2014/main" id="{727798B7-9B07-42D8-A458-8B47E73BEF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0045" y="4029357"/>
              <a:ext cx="464363" cy="46573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Gráficos vectoriales gratis de Ciruelas">
              <a:extLst>
                <a:ext uri="{FF2B5EF4-FFF2-40B4-BE49-F238E27FC236}">
                  <a16:creationId xmlns:a16="http://schemas.microsoft.com/office/drawing/2014/main" id="{3076639E-0498-4A27-B3DB-E11D835C3B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8889" y="4099880"/>
              <a:ext cx="418938" cy="3560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Free vector graphics of Apple">
              <a:extLst>
                <a:ext uri="{FF2B5EF4-FFF2-40B4-BE49-F238E27FC236}">
                  <a16:creationId xmlns:a16="http://schemas.microsoft.com/office/drawing/2014/main" id="{CE5EBB8E-A58F-46B6-B974-DA86BB993D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79585" y="4107482"/>
              <a:ext cx="316829" cy="34089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Gráficos vectoriales gratis de Cesped">
              <a:extLst>
                <a:ext uri="{FF2B5EF4-FFF2-40B4-BE49-F238E27FC236}">
                  <a16:creationId xmlns:a16="http://schemas.microsoft.com/office/drawing/2014/main" id="{157E5C1E-6F76-4208-A940-C7822491CC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80156" y="420337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Gráficos vectoriales gratis de Cesped">
              <a:extLst>
                <a:ext uri="{FF2B5EF4-FFF2-40B4-BE49-F238E27FC236}">
                  <a16:creationId xmlns:a16="http://schemas.microsoft.com/office/drawing/2014/main" id="{8A2B9F9A-47D8-41CF-B684-453D1E8787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70607" y="420337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Gráficos vectoriales gratis de Cesped">
              <a:extLst>
                <a:ext uri="{FF2B5EF4-FFF2-40B4-BE49-F238E27FC236}">
                  <a16:creationId xmlns:a16="http://schemas.microsoft.com/office/drawing/2014/main" id="{2F9F0B5F-8015-42AB-9589-51EE2F8C3E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92552" y="420337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Gráficos vectoriales gratis de Cesped">
              <a:extLst>
                <a:ext uri="{FF2B5EF4-FFF2-40B4-BE49-F238E27FC236}">
                  <a16:creationId xmlns:a16="http://schemas.microsoft.com/office/drawing/2014/main" id="{BAC502E8-F301-4D51-8294-FE9CC87D095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83003" y="420337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Gráficos vectoriales gratis de Cesped">
              <a:extLst>
                <a:ext uri="{FF2B5EF4-FFF2-40B4-BE49-F238E27FC236}">
                  <a16:creationId xmlns:a16="http://schemas.microsoft.com/office/drawing/2014/main" id="{641A28CA-2CD5-43A5-BF54-9AB7177F57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5091" y="420337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Gráficos vectoriales gratis de Cesped">
              <a:extLst>
                <a:ext uri="{FF2B5EF4-FFF2-40B4-BE49-F238E27FC236}">
                  <a16:creationId xmlns:a16="http://schemas.microsoft.com/office/drawing/2014/main" id="{5B49FC6D-01A6-4BCA-BB58-F72E41E87E7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75542" y="420337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Gráficos vectoriales gratis de Cesped">
              <a:extLst>
                <a:ext uri="{FF2B5EF4-FFF2-40B4-BE49-F238E27FC236}">
                  <a16:creationId xmlns:a16="http://schemas.microsoft.com/office/drawing/2014/main" id="{CFE084FF-471F-4F39-8135-AF507AD2F6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38637" y="420337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Gráficos vectoriales gratis de Cesped">
              <a:extLst>
                <a:ext uri="{FF2B5EF4-FFF2-40B4-BE49-F238E27FC236}">
                  <a16:creationId xmlns:a16="http://schemas.microsoft.com/office/drawing/2014/main" id="{ED5F1E59-670F-4421-AE03-D1BBE7EB05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90456" y="4201614"/>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Gráficos vectoriales gratis de Cesped">
              <a:extLst>
                <a:ext uri="{FF2B5EF4-FFF2-40B4-BE49-F238E27FC236}">
                  <a16:creationId xmlns:a16="http://schemas.microsoft.com/office/drawing/2014/main" id="{16189248-102B-4CC3-82B1-B0D7C2D08CE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08789" y="421359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Gráficos vectoriales gratis de Cesped">
              <a:extLst>
                <a:ext uri="{FF2B5EF4-FFF2-40B4-BE49-F238E27FC236}">
                  <a16:creationId xmlns:a16="http://schemas.microsoft.com/office/drawing/2014/main" id="{740FCAAE-59FE-4325-A860-35A10FA546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1884" y="421359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Gráficos vectoriales gratis de Cesped">
              <a:extLst>
                <a:ext uri="{FF2B5EF4-FFF2-40B4-BE49-F238E27FC236}">
                  <a16:creationId xmlns:a16="http://schemas.microsoft.com/office/drawing/2014/main" id="{99AF1793-4D1F-4E37-A87A-B80CCC7C3C1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70427" y="420965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Gráficos vectoriales gratis de Cesped">
              <a:extLst>
                <a:ext uri="{FF2B5EF4-FFF2-40B4-BE49-F238E27FC236}">
                  <a16:creationId xmlns:a16="http://schemas.microsoft.com/office/drawing/2014/main" id="{47868E11-5409-4636-ACF0-F5AB49B0C8E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79142" y="4210007"/>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Gráficos vectoriales gratis de Cesped">
              <a:extLst>
                <a:ext uri="{FF2B5EF4-FFF2-40B4-BE49-F238E27FC236}">
                  <a16:creationId xmlns:a16="http://schemas.microsoft.com/office/drawing/2014/main" id="{7C0349D3-CE38-449B-8520-05CD1386C0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90839" y="4213463"/>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Gráficos vectoriales gratis de Suelo">
              <a:extLst>
                <a:ext uri="{FF2B5EF4-FFF2-40B4-BE49-F238E27FC236}">
                  <a16:creationId xmlns:a16="http://schemas.microsoft.com/office/drawing/2014/main" id="{C430E4D9-BA7B-43E6-B1A9-5B5088F2437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b="44386"/>
            <a:stretch/>
          </p:blipFill>
          <p:spPr bwMode="auto">
            <a:xfrm>
              <a:off x="6452489" y="4226376"/>
              <a:ext cx="4889393" cy="453624"/>
            </a:xfrm>
            <a:prstGeom prst="rect">
              <a:avLst/>
            </a:prstGeom>
            <a:noFill/>
            <a:extLst>
              <a:ext uri="{909E8E84-426E-40DD-AFC4-6F175D3DCCD1}">
                <a14:hiddenFill xmlns:a14="http://schemas.microsoft.com/office/drawing/2010/main">
                  <a:solidFill>
                    <a:srgbClr val="FFFFFF"/>
                  </a:solidFill>
                </a14:hiddenFill>
              </a:ext>
            </a:extLst>
          </p:spPr>
        </p:pic>
      </p:grpSp>
      <p:pic>
        <p:nvPicPr>
          <p:cNvPr id="57" name="Picture 8" descr="Index Finger, Pointer, Click, Hand">
            <a:extLst>
              <a:ext uri="{FF2B5EF4-FFF2-40B4-BE49-F238E27FC236}">
                <a16:creationId xmlns:a16="http://schemas.microsoft.com/office/drawing/2014/main" id="{A0399CF5-2CE3-4E8C-87D0-863958FFC56D}"/>
              </a:ext>
            </a:extLst>
          </p:cNvPr>
          <p:cNvPicPr>
            <a:picLocks noChangeAspect="1" noChangeArrowheads="1"/>
          </p:cNvPicPr>
          <p:nvPr/>
        </p:nvPicPr>
        <p:blipFill>
          <a:blip r:embed="rId14">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10347060" y="2864303"/>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23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4" name="TextBox 23">
            <a:extLst>
              <a:ext uri="{FF2B5EF4-FFF2-40B4-BE49-F238E27FC236}">
                <a16:creationId xmlns:a16="http://schemas.microsoft.com/office/drawing/2014/main" id="{50747B64-1F5C-43D2-9FCC-B74F4559E3F6}"/>
              </a:ext>
            </a:extLst>
          </p:cNvPr>
          <p:cNvSpPr txBox="1"/>
          <p:nvPr/>
        </p:nvSpPr>
        <p:spPr>
          <a:xfrm>
            <a:off x="8312405" y="232313"/>
            <a:ext cx="2698613"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croquer</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to crunch</a:t>
            </a:r>
          </a:p>
        </p:txBody>
      </p:sp>
      <p:sp>
        <p:nvSpPr>
          <p:cNvPr id="20" name="Text Box 5">
            <a:extLst>
              <a:ext uri="{FF2B5EF4-FFF2-40B4-BE49-F238E27FC236}">
                <a16:creationId xmlns:a16="http://schemas.microsoft.com/office/drawing/2014/main" id="{CB155CC0-0C51-4544-AD8B-AFDB1075A062}"/>
              </a:ext>
            </a:extLst>
          </p:cNvPr>
          <p:cNvSpPr txBox="1">
            <a:spLocks noChangeArrowheads="1"/>
          </p:cNvSpPr>
          <p:nvPr/>
        </p:nvSpPr>
        <p:spPr bwMode="auto">
          <a:xfrm>
            <a:off x="748263" y="1172106"/>
            <a:ext cx="10312616" cy="5182444"/>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Le ________ </a:t>
            </a:r>
          </a:p>
          <a:p>
            <a:pPr>
              <a:lnSpc>
                <a:spcPct val="200000"/>
              </a:lnSpc>
              <a:spcBef>
                <a:spcPct val="50000"/>
              </a:spcBef>
            </a:pPr>
            <a:r>
              <a:rPr lang="fr-FR" sz="3600" dirty="0">
                <a:solidFill>
                  <a:srgbClr val="002060"/>
                </a:solidFill>
                <a:latin typeface="Century Gothic" panose="020B0502020202020204" pitchFamily="34" charset="0"/>
              </a:rPr>
              <a:t>elle croque dans une pomme. </a:t>
            </a:r>
            <a:r>
              <a:rPr lang="en-GB" sz="3600" dirty="0">
                <a:solidFill>
                  <a:srgbClr val="002060"/>
                </a:solidFill>
                <a:latin typeface="Century Gothic" panose="020B0502020202020204" pitchFamily="34" charset="0"/>
              </a:rPr>
              <a:t>🍎</a:t>
            </a:r>
          </a:p>
          <a:p>
            <a:pPr>
              <a:lnSpc>
                <a:spcPct val="200000"/>
              </a:lnSpc>
              <a:spcBef>
                <a:spcPct val="50000"/>
              </a:spcBef>
            </a:pPr>
            <a:r>
              <a:rPr lang="en-GB" sz="3600" dirty="0">
                <a:solidFill>
                  <a:srgbClr val="002060"/>
                </a:solidFill>
                <a:latin typeface="Century Gothic" panose="020B0502020202020204" pitchFamily="34" charset="0"/>
              </a:rPr>
              <a:t>Elle y fait un </a:t>
            </a:r>
            <a:r>
              <a:rPr lang="en-GB" sz="3600" dirty="0" err="1">
                <a:solidFill>
                  <a:srgbClr val="002060"/>
                </a:solidFill>
                <a:latin typeface="Century Gothic" panose="020B0502020202020204" pitchFamily="34" charset="0"/>
              </a:rPr>
              <a:t>trou</a:t>
            </a:r>
            <a:r>
              <a:rPr lang="en-GB" sz="3600" dirty="0">
                <a:solidFill>
                  <a:srgbClr val="002060"/>
                </a:solidFill>
                <a:latin typeface="Century Gothic" panose="020B0502020202020204" pitchFamily="34" charset="0"/>
              </a:rPr>
              <a:t>.</a:t>
            </a:r>
          </a:p>
          <a:p>
            <a:pPr>
              <a:lnSpc>
                <a:spcPct val="200000"/>
              </a:lnSpc>
              <a:spcBef>
                <a:spcPct val="50000"/>
              </a:spcBef>
            </a:pPr>
            <a:r>
              <a:rPr lang="en-GB" sz="3600" dirty="0" err="1">
                <a:solidFill>
                  <a:srgbClr val="002060"/>
                </a:solidFill>
                <a:latin typeface="Century Gothic" panose="020B0502020202020204" pitchFamily="34" charset="0"/>
              </a:rPr>
              <a:t>Mais</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elle</a:t>
            </a:r>
            <a:r>
              <a:rPr lang="en-GB" sz="3600" dirty="0">
                <a:solidFill>
                  <a:srgbClr val="002060"/>
                </a:solidFill>
                <a:latin typeface="Century Gothic" panose="020B0502020202020204" pitchFamily="34" charset="0"/>
              </a:rPr>
              <a:t> a encore </a:t>
            </a:r>
            <a:r>
              <a:rPr lang="en-GB" sz="3600" dirty="0" err="1">
                <a:solidFill>
                  <a:srgbClr val="002060"/>
                </a:solidFill>
                <a:latin typeface="Century Gothic" panose="020B0502020202020204" pitchFamily="34" charset="0"/>
              </a:rPr>
              <a:t>faim</a:t>
            </a:r>
            <a:r>
              <a:rPr lang="en-GB" sz="3600" dirty="0">
                <a:solidFill>
                  <a:srgbClr val="002060"/>
                </a:solidFill>
                <a:latin typeface="Century Gothic" panose="020B0502020202020204" pitchFamily="34" charset="0"/>
              </a:rPr>
              <a:t>.😋🍴 </a:t>
            </a:r>
            <a:endParaRPr lang="en-GB" sz="3600" dirty="0">
              <a:solidFill>
                <a:srgbClr val="002060"/>
              </a:solidFill>
              <a:latin typeface="Century Gothic" panose="020B0502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23433CD3-6081-435D-B5D4-994BAF7E3844}"/>
              </a:ext>
            </a:extLst>
          </p:cNvPr>
          <p:cNvSpPr txBox="1"/>
          <p:nvPr/>
        </p:nvSpPr>
        <p:spPr>
          <a:xfrm>
            <a:off x="8322297" y="642874"/>
            <a:ext cx="2698613"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le </a:t>
            </a:r>
            <a:r>
              <a:rPr lang="en-GB" sz="2000" b="1" dirty="0" err="1">
                <a:solidFill>
                  <a:srgbClr val="002060"/>
                </a:solidFill>
                <a:latin typeface="Century Gothic" panose="020B0502020202020204" pitchFamily="34" charset="0"/>
              </a:rPr>
              <a:t>trou</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hole</a:t>
            </a:r>
          </a:p>
        </p:txBody>
      </p:sp>
      <p:sp>
        <p:nvSpPr>
          <p:cNvPr id="35" name="TextBox 34">
            <a:extLst>
              <a:ext uri="{FF2B5EF4-FFF2-40B4-BE49-F238E27FC236}">
                <a16:creationId xmlns:a16="http://schemas.microsoft.com/office/drawing/2014/main" id="{30847CC1-200A-4625-BA81-5ADC60415FA0}"/>
              </a:ext>
            </a:extLst>
          </p:cNvPr>
          <p:cNvSpPr txBox="1"/>
          <p:nvPr/>
        </p:nvSpPr>
        <p:spPr>
          <a:xfrm>
            <a:off x="8321594" y="1033981"/>
            <a:ext cx="2698613"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encore </a:t>
            </a:r>
            <a:r>
              <a:rPr lang="en-GB" sz="2000" dirty="0">
                <a:solidFill>
                  <a:srgbClr val="002060"/>
                </a:solidFill>
                <a:latin typeface="Century Gothic" panose="020B0502020202020204" pitchFamily="34" charset="0"/>
              </a:rPr>
              <a:t>– again</a:t>
            </a:r>
          </a:p>
        </p:txBody>
      </p:sp>
      <p:sp>
        <p:nvSpPr>
          <p:cNvPr id="36" name="TextBox 35">
            <a:extLst>
              <a:ext uri="{FF2B5EF4-FFF2-40B4-BE49-F238E27FC236}">
                <a16:creationId xmlns:a16="http://schemas.microsoft.com/office/drawing/2014/main" id="{3B09531C-ECEB-45E5-94E2-160E727BB367}"/>
              </a:ext>
            </a:extLst>
          </p:cNvPr>
          <p:cNvSpPr txBox="1"/>
          <p:nvPr/>
        </p:nvSpPr>
        <p:spPr>
          <a:xfrm>
            <a:off x="1571525" y="1578414"/>
            <a:ext cx="2524959" cy="646331"/>
          </a:xfrm>
          <a:prstGeom prst="rect">
            <a:avLst/>
          </a:prstGeom>
          <a:noFill/>
          <a:ln>
            <a:noFill/>
          </a:ln>
        </p:spPr>
        <p:txBody>
          <a:bodyPr wrap="square" rtlCol="0">
            <a:spAutoFit/>
          </a:bodyPr>
          <a:lstStyle/>
          <a:p>
            <a:pPr eaLnBrk="1" hangingPunct="1">
              <a:spcBef>
                <a:spcPct val="50000"/>
              </a:spcBef>
            </a:pPr>
            <a:r>
              <a:rPr lang="en-GB" sz="3600" b="1" dirty="0" err="1">
                <a:solidFill>
                  <a:srgbClr val="92D050"/>
                </a:solidFill>
                <a:latin typeface="Segoe Print" panose="02000600000000000000" pitchFamily="2" charset="0"/>
                <a:cs typeface="Arial" panose="020B0604020202020204" pitchFamily="34" charset="0"/>
              </a:rPr>
              <a:t>lundi</a:t>
            </a:r>
            <a:endParaRPr lang="en-GB" sz="3600" b="1" dirty="0">
              <a:solidFill>
                <a:srgbClr val="92D050"/>
              </a:solidFill>
              <a:latin typeface="Segoe Print" panose="02000600000000000000" pitchFamily="2" charset="0"/>
            </a:endParaRPr>
          </a:p>
        </p:txBody>
      </p:sp>
      <p:grpSp>
        <p:nvGrpSpPr>
          <p:cNvPr id="37" name="Group 36">
            <a:extLst>
              <a:ext uri="{FF2B5EF4-FFF2-40B4-BE49-F238E27FC236}">
                <a16:creationId xmlns:a16="http://schemas.microsoft.com/office/drawing/2014/main" id="{EA58399F-EE9D-4007-94B7-EA4A2329F42B}"/>
              </a:ext>
            </a:extLst>
          </p:cNvPr>
          <p:cNvGrpSpPr/>
          <p:nvPr/>
        </p:nvGrpSpPr>
        <p:grpSpPr>
          <a:xfrm>
            <a:off x="7632874" y="2578955"/>
            <a:ext cx="4125959" cy="2689793"/>
            <a:chOff x="7817412" y="2981144"/>
            <a:chExt cx="4125959" cy="2689793"/>
          </a:xfrm>
        </p:grpSpPr>
        <p:pic>
          <p:nvPicPr>
            <p:cNvPr id="38" name="Picture 6" descr="Gráficos vectoriales gratis de Cesped">
              <a:extLst>
                <a:ext uri="{FF2B5EF4-FFF2-40B4-BE49-F238E27FC236}">
                  <a16:creationId xmlns:a16="http://schemas.microsoft.com/office/drawing/2014/main" id="{20A27820-2D58-43FE-8FC4-15052DDDC0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37344" y="5129562"/>
              <a:ext cx="728275" cy="397512"/>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C2F0CA5D-903A-4000-A97E-22BA8F9594C1}"/>
                </a:ext>
              </a:extLst>
            </p:cNvPr>
            <p:cNvGrpSpPr/>
            <p:nvPr/>
          </p:nvGrpSpPr>
          <p:grpSpPr>
            <a:xfrm>
              <a:off x="8464780" y="2981144"/>
              <a:ext cx="3478591" cy="2580867"/>
              <a:chOff x="8996716" y="4077970"/>
              <a:chExt cx="2961996" cy="2213261"/>
            </a:xfrm>
          </p:grpSpPr>
          <p:pic>
            <p:nvPicPr>
              <p:cNvPr id="59" name="Picture 2" descr="Manzana, Comido, Centro, Masticado">
                <a:extLst>
                  <a:ext uri="{FF2B5EF4-FFF2-40B4-BE49-F238E27FC236}">
                    <a16:creationId xmlns:a16="http://schemas.microsoft.com/office/drawing/2014/main" id="{324F8DA9-F018-454F-8583-76060A1BC2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85730" flipH="1">
                <a:off x="9384633" y="5038528"/>
                <a:ext cx="762102" cy="112170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Gráficos vectoriales gratis de Animal">
                <a:extLst>
                  <a:ext uri="{FF2B5EF4-FFF2-40B4-BE49-F238E27FC236}">
                    <a16:creationId xmlns:a16="http://schemas.microsoft.com/office/drawing/2014/main" id="{DC4A9467-2F60-4363-9414-BC0C044203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558955" flipH="1">
                <a:off x="9903153" y="5684305"/>
                <a:ext cx="869236" cy="59358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Gráficos vectoriales gratis de Cesped">
                <a:extLst>
                  <a:ext uri="{FF2B5EF4-FFF2-40B4-BE49-F238E27FC236}">
                    <a16:creationId xmlns:a16="http://schemas.microsoft.com/office/drawing/2014/main" id="{23BEEBB9-8D7B-434A-99AB-BA1D814104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9947" y="5939447"/>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Gráficos vectoriales gratis de Cesped">
                <a:extLst>
                  <a:ext uri="{FF2B5EF4-FFF2-40B4-BE49-F238E27FC236}">
                    <a16:creationId xmlns:a16="http://schemas.microsoft.com/office/drawing/2014/main" id="{34EE467F-B05A-4660-BB93-ED7C13C37A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3621" y="595033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Gráficos vectoriales gratis de Cesped">
                <a:extLst>
                  <a:ext uri="{FF2B5EF4-FFF2-40B4-BE49-F238E27FC236}">
                    <a16:creationId xmlns:a16="http://schemas.microsoft.com/office/drawing/2014/main" id="{FFA6622C-8496-4AD3-BBCB-B8D94749FA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6716" y="595033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Gráficos vectoriales gratis de Cesped">
                <a:extLst>
                  <a:ext uri="{FF2B5EF4-FFF2-40B4-BE49-F238E27FC236}">
                    <a16:creationId xmlns:a16="http://schemas.microsoft.com/office/drawing/2014/main" id="{4DF74B64-9503-47B0-96CA-F152D652B6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2277" y="595033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Burbuja Del Discurso, Globo De Discurso">
                <a:extLst>
                  <a:ext uri="{FF2B5EF4-FFF2-40B4-BE49-F238E27FC236}">
                    <a16:creationId xmlns:a16="http://schemas.microsoft.com/office/drawing/2014/main" id="{7E083049-CF12-4568-88D3-7D9E90200E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39273" y="4077970"/>
                <a:ext cx="1597653" cy="1534469"/>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22F461C3-21FD-4DF3-BD71-0A219BED9B3D}"/>
                  </a:ext>
                </a:extLst>
              </p:cNvPr>
              <p:cNvSpPr txBox="1"/>
              <p:nvPr/>
            </p:nvSpPr>
            <p:spPr>
              <a:xfrm>
                <a:off x="10036802" y="4278173"/>
                <a:ext cx="1921910" cy="818209"/>
              </a:xfrm>
              <a:prstGeom prst="rect">
                <a:avLst/>
              </a:prstGeom>
              <a:noFill/>
            </p:spPr>
            <p:txBody>
              <a:bodyPr wrap="square" rtlCol="0">
                <a:spAutoFit/>
              </a:bodyPr>
              <a:lstStyle/>
              <a:p>
                <a:pPr algn="ctr"/>
                <a:r>
                  <a:rPr lang="en-GB" sz="2800" b="1" dirty="0" err="1">
                    <a:solidFill>
                      <a:srgbClr val="002060"/>
                    </a:solidFill>
                    <a:latin typeface="Cavolini" panose="03000502040302020204" pitchFamily="66" charset="0"/>
                    <a:cs typeface="Cavolini" panose="03000502040302020204" pitchFamily="66" charset="0"/>
                  </a:rPr>
                  <a:t>J’ai</a:t>
                </a:r>
                <a:r>
                  <a:rPr lang="en-GB" sz="2800" b="1" dirty="0">
                    <a:solidFill>
                      <a:srgbClr val="002060"/>
                    </a:solidFill>
                    <a:latin typeface="Cavolini" panose="03000502040302020204" pitchFamily="66" charset="0"/>
                    <a:cs typeface="Cavolini" panose="03000502040302020204" pitchFamily="66" charset="0"/>
                  </a:rPr>
                  <a:t> </a:t>
                </a:r>
              </a:p>
              <a:p>
                <a:pPr algn="ctr"/>
                <a:r>
                  <a:rPr lang="en-GB" sz="2800" b="1" dirty="0" err="1">
                    <a:solidFill>
                      <a:srgbClr val="002060"/>
                    </a:solidFill>
                    <a:latin typeface="Cavolini" panose="03000502040302020204" pitchFamily="66" charset="0"/>
                    <a:cs typeface="Cavolini" panose="03000502040302020204" pitchFamily="66" charset="0"/>
                  </a:rPr>
                  <a:t>faim</a:t>
                </a:r>
                <a:r>
                  <a:rPr lang="en-GB" sz="2800" b="1" dirty="0">
                    <a:solidFill>
                      <a:srgbClr val="002060"/>
                    </a:solidFill>
                    <a:latin typeface="Cavolini" panose="03000502040302020204" pitchFamily="66" charset="0"/>
                    <a:cs typeface="Cavolini" panose="03000502040302020204" pitchFamily="66" charset="0"/>
                  </a:rPr>
                  <a:t> !</a:t>
                </a:r>
              </a:p>
            </p:txBody>
          </p:sp>
        </p:grpSp>
        <p:pic>
          <p:nvPicPr>
            <p:cNvPr id="40" name="Picture 6" descr="Gráficos vectoriales gratis de Cesped">
              <a:extLst>
                <a:ext uri="{FF2B5EF4-FFF2-40B4-BE49-F238E27FC236}">
                  <a16:creationId xmlns:a16="http://schemas.microsoft.com/office/drawing/2014/main" id="{EE195318-CC64-41E7-89F4-7A85113D7F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4317" y="5219828"/>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Gráficos vectoriales gratis de Cesped">
              <a:extLst>
                <a:ext uri="{FF2B5EF4-FFF2-40B4-BE49-F238E27FC236}">
                  <a16:creationId xmlns:a16="http://schemas.microsoft.com/office/drawing/2014/main" id="{65296241-FC50-4E08-8B57-8951727031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7412" y="5219828"/>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Gráficos vectoriales gratis de Suelo">
              <a:extLst>
                <a:ext uri="{FF2B5EF4-FFF2-40B4-BE49-F238E27FC236}">
                  <a16:creationId xmlns:a16="http://schemas.microsoft.com/office/drawing/2014/main" id="{6B8AF097-DF80-4BE4-A18B-A87F942C391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44386"/>
            <a:stretch/>
          </p:blipFill>
          <p:spPr bwMode="auto">
            <a:xfrm>
              <a:off x="7868046" y="5217313"/>
              <a:ext cx="3693249" cy="453624"/>
            </a:xfrm>
            <a:prstGeom prst="rect">
              <a:avLst/>
            </a:prstGeom>
            <a:noFill/>
            <a:extLst>
              <a:ext uri="{909E8E84-426E-40DD-AFC4-6F175D3DCCD1}">
                <a14:hiddenFill xmlns:a14="http://schemas.microsoft.com/office/drawing/2010/main">
                  <a:solidFill>
                    <a:srgbClr val="FFFFFF"/>
                  </a:solidFill>
                </a14:hiddenFill>
              </a:ext>
            </a:extLst>
          </p:spPr>
        </p:pic>
      </p:grpSp>
      <p:pic>
        <p:nvPicPr>
          <p:cNvPr id="67" name="Picture 8" descr="Index Finger, Pointer, Click, Hand">
            <a:extLst>
              <a:ext uri="{FF2B5EF4-FFF2-40B4-BE49-F238E27FC236}">
                <a16:creationId xmlns:a16="http://schemas.microsoft.com/office/drawing/2014/main" id="{47C69CE3-6189-4C94-92FC-1233B3A3BABC}"/>
              </a:ext>
            </a:extLst>
          </p:cNvPr>
          <p:cNvPicPr>
            <a:picLocks noChangeAspect="1" noChangeArrowheads="1"/>
          </p:cNvPicPr>
          <p:nvPr/>
        </p:nvPicPr>
        <p:blipFill>
          <a:blip r:embed="rId11">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10435971" y="4036846"/>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44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fade">
                                      <p:cBhvr>
                                        <p:cTn id="22" dur="500"/>
                                        <p:tgtEl>
                                          <p:spTgt spid="20">
                                            <p:txEl>
                                              <p:pRg st="2" end="2"/>
                                            </p:txEl>
                                          </p:spTgt>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4" name="TextBox 23">
            <a:extLst>
              <a:ext uri="{FF2B5EF4-FFF2-40B4-BE49-F238E27FC236}">
                <a16:creationId xmlns:a16="http://schemas.microsoft.com/office/drawing/2014/main" id="{50747B64-1F5C-43D2-9FCC-B74F4559E3F6}"/>
              </a:ext>
            </a:extLst>
          </p:cNvPr>
          <p:cNvSpPr txBox="1"/>
          <p:nvPr/>
        </p:nvSpPr>
        <p:spPr>
          <a:xfrm>
            <a:off x="8312405" y="232313"/>
            <a:ext cx="2698613"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croquer</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to crunch</a:t>
            </a:r>
          </a:p>
        </p:txBody>
      </p:sp>
      <p:sp>
        <p:nvSpPr>
          <p:cNvPr id="20" name="Text Box 5">
            <a:extLst>
              <a:ext uri="{FF2B5EF4-FFF2-40B4-BE49-F238E27FC236}">
                <a16:creationId xmlns:a16="http://schemas.microsoft.com/office/drawing/2014/main" id="{CB155CC0-0C51-4544-AD8B-AFDB1075A062}"/>
              </a:ext>
            </a:extLst>
          </p:cNvPr>
          <p:cNvSpPr txBox="1">
            <a:spLocks noChangeArrowheads="1"/>
          </p:cNvSpPr>
          <p:nvPr/>
        </p:nvSpPr>
        <p:spPr bwMode="auto">
          <a:xfrm>
            <a:off x="748263" y="1172106"/>
            <a:ext cx="10312616" cy="5182444"/>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Le ________ </a:t>
            </a:r>
          </a:p>
          <a:p>
            <a:pPr>
              <a:lnSpc>
                <a:spcPct val="200000"/>
              </a:lnSpc>
              <a:spcBef>
                <a:spcPct val="50000"/>
              </a:spcBef>
            </a:pPr>
            <a:r>
              <a:rPr lang="fr-FR" sz="3600" dirty="0">
                <a:solidFill>
                  <a:srgbClr val="002060"/>
                </a:solidFill>
                <a:latin typeface="Century Gothic" panose="020B0502020202020204" pitchFamily="34" charset="0"/>
              </a:rPr>
              <a:t>elle croque dans deux poires. </a:t>
            </a:r>
            <a:r>
              <a:rPr lang="en-GB" sz="3600" dirty="0">
                <a:solidFill>
                  <a:srgbClr val="002060"/>
                </a:solidFill>
                <a:latin typeface="Century Gothic" panose="020B0502020202020204" pitchFamily="34" charset="0"/>
              </a:rPr>
              <a:t>🍐🍐</a:t>
            </a:r>
          </a:p>
          <a:p>
            <a:pPr>
              <a:lnSpc>
                <a:spcPct val="200000"/>
              </a:lnSpc>
              <a:spcBef>
                <a:spcPct val="50000"/>
              </a:spcBef>
            </a:pPr>
            <a:r>
              <a:rPr lang="en-GB" sz="3600" dirty="0">
                <a:solidFill>
                  <a:srgbClr val="002060"/>
                </a:solidFill>
                <a:latin typeface="Century Gothic" panose="020B0502020202020204" pitchFamily="34" charset="0"/>
              </a:rPr>
              <a:t>Elle y fait deux </a:t>
            </a:r>
            <a:r>
              <a:rPr lang="en-GB" sz="3600" dirty="0" err="1">
                <a:solidFill>
                  <a:srgbClr val="002060"/>
                </a:solidFill>
                <a:latin typeface="Century Gothic" panose="020B0502020202020204" pitchFamily="34" charset="0"/>
              </a:rPr>
              <a:t>trous</a:t>
            </a:r>
            <a:r>
              <a:rPr lang="en-GB" sz="3600" dirty="0">
                <a:solidFill>
                  <a:srgbClr val="002060"/>
                </a:solidFill>
                <a:latin typeface="Century Gothic" panose="020B0502020202020204" pitchFamily="34" charset="0"/>
              </a:rPr>
              <a:t>.</a:t>
            </a:r>
          </a:p>
          <a:p>
            <a:pPr>
              <a:lnSpc>
                <a:spcPct val="200000"/>
              </a:lnSpc>
              <a:spcBef>
                <a:spcPct val="50000"/>
              </a:spcBef>
            </a:pPr>
            <a:r>
              <a:rPr lang="en-GB" sz="3600" dirty="0" err="1">
                <a:solidFill>
                  <a:srgbClr val="002060"/>
                </a:solidFill>
                <a:latin typeface="Century Gothic" panose="020B0502020202020204" pitchFamily="34" charset="0"/>
              </a:rPr>
              <a:t>Mais</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elle</a:t>
            </a:r>
            <a:r>
              <a:rPr lang="en-GB" sz="3600" dirty="0">
                <a:solidFill>
                  <a:srgbClr val="002060"/>
                </a:solidFill>
                <a:latin typeface="Century Gothic" panose="020B0502020202020204" pitchFamily="34" charset="0"/>
              </a:rPr>
              <a:t> a encore </a:t>
            </a:r>
            <a:r>
              <a:rPr lang="en-GB" sz="3600" dirty="0" err="1">
                <a:solidFill>
                  <a:srgbClr val="002060"/>
                </a:solidFill>
                <a:latin typeface="Century Gothic" panose="020B0502020202020204" pitchFamily="34" charset="0"/>
              </a:rPr>
              <a:t>faim</a:t>
            </a:r>
            <a:r>
              <a:rPr lang="en-GB" sz="3600" dirty="0">
                <a:solidFill>
                  <a:srgbClr val="002060"/>
                </a:solidFill>
                <a:latin typeface="Century Gothic" panose="020B0502020202020204" pitchFamily="34" charset="0"/>
              </a:rPr>
              <a:t>.😋🍴 </a:t>
            </a:r>
            <a:endParaRPr lang="en-GB" sz="3600" dirty="0">
              <a:solidFill>
                <a:srgbClr val="002060"/>
              </a:solidFill>
              <a:latin typeface="Century Gothic" panose="020B0502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23433CD3-6081-435D-B5D4-994BAF7E3844}"/>
              </a:ext>
            </a:extLst>
          </p:cNvPr>
          <p:cNvSpPr txBox="1"/>
          <p:nvPr/>
        </p:nvSpPr>
        <p:spPr>
          <a:xfrm>
            <a:off x="8322297" y="642874"/>
            <a:ext cx="2698613"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le </a:t>
            </a:r>
            <a:r>
              <a:rPr lang="en-GB" sz="2000" b="1" dirty="0" err="1">
                <a:solidFill>
                  <a:srgbClr val="002060"/>
                </a:solidFill>
                <a:latin typeface="Century Gothic" panose="020B0502020202020204" pitchFamily="34" charset="0"/>
              </a:rPr>
              <a:t>trou</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hole</a:t>
            </a:r>
          </a:p>
        </p:txBody>
      </p:sp>
      <p:sp>
        <p:nvSpPr>
          <p:cNvPr id="35" name="TextBox 34">
            <a:extLst>
              <a:ext uri="{FF2B5EF4-FFF2-40B4-BE49-F238E27FC236}">
                <a16:creationId xmlns:a16="http://schemas.microsoft.com/office/drawing/2014/main" id="{30847CC1-200A-4625-BA81-5ADC60415FA0}"/>
              </a:ext>
            </a:extLst>
          </p:cNvPr>
          <p:cNvSpPr txBox="1"/>
          <p:nvPr/>
        </p:nvSpPr>
        <p:spPr>
          <a:xfrm>
            <a:off x="8321594" y="1033981"/>
            <a:ext cx="2698613"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encore </a:t>
            </a:r>
            <a:r>
              <a:rPr lang="en-GB" sz="2000" dirty="0">
                <a:solidFill>
                  <a:srgbClr val="002060"/>
                </a:solidFill>
                <a:latin typeface="Century Gothic" panose="020B0502020202020204" pitchFamily="34" charset="0"/>
              </a:rPr>
              <a:t>– again</a:t>
            </a:r>
          </a:p>
        </p:txBody>
      </p:sp>
      <p:sp>
        <p:nvSpPr>
          <p:cNvPr id="36" name="TextBox 35">
            <a:extLst>
              <a:ext uri="{FF2B5EF4-FFF2-40B4-BE49-F238E27FC236}">
                <a16:creationId xmlns:a16="http://schemas.microsoft.com/office/drawing/2014/main" id="{380CE53C-F50F-425B-A6D2-812C51B44589}"/>
              </a:ext>
            </a:extLst>
          </p:cNvPr>
          <p:cNvSpPr txBox="1"/>
          <p:nvPr/>
        </p:nvSpPr>
        <p:spPr>
          <a:xfrm>
            <a:off x="1571525" y="1578414"/>
            <a:ext cx="2524959" cy="646331"/>
          </a:xfrm>
          <a:prstGeom prst="rect">
            <a:avLst/>
          </a:prstGeom>
          <a:noFill/>
          <a:ln>
            <a:noFill/>
          </a:ln>
        </p:spPr>
        <p:txBody>
          <a:bodyPr wrap="square" rtlCol="0">
            <a:spAutoFit/>
          </a:bodyPr>
          <a:lstStyle/>
          <a:p>
            <a:pPr eaLnBrk="1" hangingPunct="1">
              <a:spcBef>
                <a:spcPct val="50000"/>
              </a:spcBef>
            </a:pPr>
            <a:r>
              <a:rPr lang="en-GB" sz="3600" b="1" dirty="0" err="1">
                <a:solidFill>
                  <a:srgbClr val="92D050"/>
                </a:solidFill>
                <a:latin typeface="Segoe Print" panose="02000600000000000000" pitchFamily="2" charset="0"/>
                <a:cs typeface="Arial" panose="020B0604020202020204" pitchFamily="34" charset="0"/>
              </a:rPr>
              <a:t>mardi</a:t>
            </a:r>
            <a:endParaRPr lang="en-GB" sz="3600" b="1" dirty="0">
              <a:solidFill>
                <a:srgbClr val="92D050"/>
              </a:solidFill>
              <a:latin typeface="Segoe Print" panose="02000600000000000000" pitchFamily="2" charset="0"/>
            </a:endParaRPr>
          </a:p>
        </p:txBody>
      </p:sp>
      <p:grpSp>
        <p:nvGrpSpPr>
          <p:cNvPr id="37" name="Group 36">
            <a:extLst>
              <a:ext uri="{FF2B5EF4-FFF2-40B4-BE49-F238E27FC236}">
                <a16:creationId xmlns:a16="http://schemas.microsoft.com/office/drawing/2014/main" id="{15A6DE7F-00AC-4B98-8FED-48B641FAFDDC}"/>
              </a:ext>
            </a:extLst>
          </p:cNvPr>
          <p:cNvGrpSpPr/>
          <p:nvPr/>
        </p:nvGrpSpPr>
        <p:grpSpPr>
          <a:xfrm>
            <a:off x="7110969" y="2995154"/>
            <a:ext cx="4399524" cy="2157419"/>
            <a:chOff x="7110969" y="2995154"/>
            <a:chExt cx="4399524" cy="2157419"/>
          </a:xfrm>
        </p:grpSpPr>
        <p:pic>
          <p:nvPicPr>
            <p:cNvPr id="38" name="Picture 2" descr="Pera, Fruta, Mordido, Peras, Morder">
              <a:extLst>
                <a:ext uri="{FF2B5EF4-FFF2-40B4-BE49-F238E27FC236}">
                  <a16:creationId xmlns:a16="http://schemas.microsoft.com/office/drawing/2014/main" id="{D08E7C47-6C7A-4430-BD3A-421BCC6F53A0}"/>
                </a:ext>
              </a:extLst>
            </p:cNvPr>
            <p:cNvPicPr>
              <a:picLocks noChangeAspect="1" noChangeArrowheads="1"/>
            </p:cNvPicPr>
            <p:nvPr/>
          </p:nvPicPr>
          <p:blipFill rotWithShape="1">
            <a:blip r:embed="rId6">
              <a:duotone>
                <a:prstClr val="black"/>
                <a:srgbClr val="FFC000">
                  <a:tint val="45000"/>
                  <a:satMod val="400000"/>
                </a:srgbClr>
              </a:duotone>
              <a:extLst>
                <a:ext uri="{28A0092B-C50C-407E-A947-70E740481C1C}">
                  <a14:useLocalDpi xmlns:a14="http://schemas.microsoft.com/office/drawing/2010/main" val="0"/>
                </a:ext>
              </a:extLst>
            </a:blip>
            <a:srcRect l="55025"/>
            <a:stretch/>
          </p:blipFill>
          <p:spPr bwMode="auto">
            <a:xfrm rot="20806999">
              <a:off x="7972653" y="3978881"/>
              <a:ext cx="444348" cy="104227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Pera, Fruta, Mordido, Peras, Morder">
              <a:extLst>
                <a:ext uri="{FF2B5EF4-FFF2-40B4-BE49-F238E27FC236}">
                  <a16:creationId xmlns:a16="http://schemas.microsoft.com/office/drawing/2014/main" id="{009C5C08-D512-4CB2-B447-4549E48D689A}"/>
                </a:ext>
              </a:extLst>
            </p:cNvPr>
            <p:cNvPicPr>
              <a:picLocks noChangeAspect="1" noChangeArrowheads="1"/>
            </p:cNvPicPr>
            <p:nvPr/>
          </p:nvPicPr>
          <p:blipFill rotWithShape="1">
            <a:blip r:embed="rId6">
              <a:duotone>
                <a:prstClr val="black"/>
                <a:srgbClr val="70AD47">
                  <a:tint val="45000"/>
                  <a:satMod val="400000"/>
                </a:srgbClr>
              </a:duotone>
              <a:extLst>
                <a:ext uri="{28A0092B-C50C-407E-A947-70E740481C1C}">
                  <a14:useLocalDpi xmlns:a14="http://schemas.microsoft.com/office/drawing/2010/main" val="0"/>
                </a:ext>
              </a:extLst>
            </a:blip>
            <a:srcRect l="55025"/>
            <a:stretch/>
          </p:blipFill>
          <p:spPr bwMode="auto">
            <a:xfrm rot="18927278">
              <a:off x="7461803" y="4208356"/>
              <a:ext cx="397468" cy="93231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Gráficos vectoriales gratis de Animal">
              <a:extLst>
                <a:ext uri="{FF2B5EF4-FFF2-40B4-BE49-F238E27FC236}">
                  <a16:creationId xmlns:a16="http://schemas.microsoft.com/office/drawing/2014/main" id="{AB4F978B-67E4-43FF-AF8B-A868755704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36576" flipH="1">
              <a:off x="9389451" y="4361095"/>
              <a:ext cx="869236" cy="59358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Gráficos vectoriales gratis de Cesped">
              <a:extLst>
                <a:ext uri="{FF2B5EF4-FFF2-40B4-BE49-F238E27FC236}">
                  <a16:creationId xmlns:a16="http://schemas.microsoft.com/office/drawing/2014/main" id="{0A7245EA-E39C-4A75-A163-AE64BF6254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58685" y="465788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Gráficos vectoriales gratis de Cesped">
              <a:extLst>
                <a:ext uri="{FF2B5EF4-FFF2-40B4-BE49-F238E27FC236}">
                  <a16:creationId xmlns:a16="http://schemas.microsoft.com/office/drawing/2014/main" id="{673B1FDE-1C4F-4DA5-8339-1421D423FA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1780" y="4657889"/>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Gráficos vectoriales gratis de Cesped">
              <a:extLst>
                <a:ext uri="{FF2B5EF4-FFF2-40B4-BE49-F238E27FC236}">
                  <a16:creationId xmlns:a16="http://schemas.microsoft.com/office/drawing/2014/main" id="{8FDD11A9-F801-4302-AD35-F4C9530A03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8478" y="4657890"/>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Gráficos vectoriales gratis de Cesped">
              <a:extLst>
                <a:ext uri="{FF2B5EF4-FFF2-40B4-BE49-F238E27FC236}">
                  <a16:creationId xmlns:a16="http://schemas.microsoft.com/office/drawing/2014/main" id="{13A21F7E-943A-4859-A064-F63C1D7E35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7134" y="4657890"/>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Burbuja Del Discurso, Globo De Discurso">
              <a:extLst>
                <a:ext uri="{FF2B5EF4-FFF2-40B4-BE49-F238E27FC236}">
                  <a16:creationId xmlns:a16="http://schemas.microsoft.com/office/drawing/2014/main" id="{BB94643D-1BE3-4854-BA14-EC51F25ECF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29366" y="2995154"/>
              <a:ext cx="1709825" cy="1642205"/>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0C81D177-4EB0-4D8A-866C-FF63224963EF}"/>
                </a:ext>
              </a:extLst>
            </p:cNvPr>
            <p:cNvSpPr txBox="1"/>
            <p:nvPr/>
          </p:nvSpPr>
          <p:spPr>
            <a:xfrm>
              <a:off x="9588583" y="3014147"/>
              <a:ext cx="1921910" cy="10772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Cavolini" panose="03000502040302020204" pitchFamily="66" charset="0"/>
                  <a:cs typeface="Cavolini" panose="03000502040302020204" pitchFamily="66" charset="0"/>
                </a:rPr>
                <a:t>J’ai</a:t>
              </a:r>
              <a:r>
                <a:rPr kumimoji="0" lang="en-GB" sz="3200" b="1" i="0" u="none" strike="noStrike" kern="0" cap="none" spc="0" normalizeH="0" baseline="0" noProof="0" dirty="0">
                  <a:ln>
                    <a:noFill/>
                  </a:ln>
                  <a:solidFill>
                    <a:srgbClr val="002060"/>
                  </a:solidFill>
                  <a:effectLst/>
                  <a:uLnTx/>
                  <a:uFillTx/>
                  <a:latin typeface="Cavolini" panose="03000502040302020204" pitchFamily="66" charset="0"/>
                  <a:cs typeface="Cavolini" panose="03000502040302020204" pitchFamily="66" charset="0"/>
                </a:rPr>
                <a:t> </a:t>
              </a:r>
              <a:r>
                <a:rPr kumimoji="0" lang="en-GB" sz="3200" b="1" i="0" u="none" strike="noStrike" kern="0" cap="none" spc="0" normalizeH="0" baseline="0" noProof="0" dirty="0" err="1">
                  <a:ln>
                    <a:noFill/>
                  </a:ln>
                  <a:solidFill>
                    <a:srgbClr val="002060"/>
                  </a:solidFill>
                  <a:effectLst/>
                  <a:uLnTx/>
                  <a:uFillTx/>
                  <a:latin typeface="Cavolini" panose="03000502040302020204" pitchFamily="66" charset="0"/>
                  <a:cs typeface="Cavolini" panose="03000502040302020204" pitchFamily="66" charset="0"/>
                </a:rPr>
                <a:t>faim</a:t>
              </a:r>
              <a:r>
                <a:rPr kumimoji="0" lang="en-GB" sz="3200" b="1" i="0" u="none" strike="noStrike" kern="0" cap="none" spc="0" normalizeH="0" baseline="0" noProof="0" dirty="0">
                  <a:ln>
                    <a:noFill/>
                  </a:ln>
                  <a:solidFill>
                    <a:srgbClr val="002060"/>
                  </a:solidFill>
                  <a:effectLst/>
                  <a:uLnTx/>
                  <a:uFillTx/>
                  <a:latin typeface="Cavolini" panose="03000502040302020204" pitchFamily="66" charset="0"/>
                  <a:cs typeface="Cavolini" panose="03000502040302020204" pitchFamily="66" charset="0"/>
                </a:rPr>
                <a:t> !</a:t>
              </a:r>
            </a:p>
          </p:txBody>
        </p:sp>
        <p:pic>
          <p:nvPicPr>
            <p:cNvPr id="63" name="Picture 6" descr="Gráficos vectoriales gratis de Cesped">
              <a:extLst>
                <a:ext uri="{FF2B5EF4-FFF2-40B4-BE49-F238E27FC236}">
                  <a16:creationId xmlns:a16="http://schemas.microsoft.com/office/drawing/2014/main" id="{5192C4F5-79A5-4D6D-87C9-5438507F6E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4878" y="4748233"/>
              <a:ext cx="459026" cy="25054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Gráficos vectoriales gratis de Cesped">
              <a:extLst>
                <a:ext uri="{FF2B5EF4-FFF2-40B4-BE49-F238E27FC236}">
                  <a16:creationId xmlns:a16="http://schemas.microsoft.com/office/drawing/2014/main" id="{09DBCF5B-AEE2-4C68-9D68-DE70945F7C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9774" y="4764896"/>
              <a:ext cx="455779" cy="25055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Gráficos vectoriales gratis de Cesped">
              <a:extLst>
                <a:ext uri="{FF2B5EF4-FFF2-40B4-BE49-F238E27FC236}">
                  <a16:creationId xmlns:a16="http://schemas.microsoft.com/office/drawing/2014/main" id="{A21D104A-A755-4A6B-B90B-4A5D87F4B0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0969" y="4751224"/>
              <a:ext cx="480649" cy="26422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Gráficos vectoriales gratis de Suelo">
              <a:extLst>
                <a:ext uri="{FF2B5EF4-FFF2-40B4-BE49-F238E27FC236}">
                  <a16:creationId xmlns:a16="http://schemas.microsoft.com/office/drawing/2014/main" id="{1181470B-6CE9-43C5-8BF6-106D49090D8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44386"/>
            <a:stretch/>
          </p:blipFill>
          <p:spPr bwMode="auto">
            <a:xfrm>
              <a:off x="7168512" y="4698949"/>
              <a:ext cx="3693249" cy="453624"/>
            </a:xfrm>
            <a:prstGeom prst="rect">
              <a:avLst/>
            </a:prstGeom>
            <a:noFill/>
            <a:extLst>
              <a:ext uri="{909E8E84-426E-40DD-AFC4-6F175D3DCCD1}">
                <a14:hiddenFill xmlns:a14="http://schemas.microsoft.com/office/drawing/2010/main">
                  <a:solidFill>
                    <a:srgbClr val="FFFFFF"/>
                  </a:solidFill>
                </a14:hiddenFill>
              </a:ext>
            </a:extLst>
          </p:spPr>
        </p:pic>
      </p:grpSp>
      <p:pic>
        <p:nvPicPr>
          <p:cNvPr id="67" name="Picture 8" descr="Index Finger, Pointer, Click, Hand">
            <a:extLst>
              <a:ext uri="{FF2B5EF4-FFF2-40B4-BE49-F238E27FC236}">
                <a16:creationId xmlns:a16="http://schemas.microsoft.com/office/drawing/2014/main" id="{3F4DDB0B-90FB-4E90-BDC3-EE1558C2BE64}"/>
              </a:ext>
            </a:extLst>
          </p:cNvPr>
          <p:cNvPicPr>
            <a:picLocks noChangeAspect="1" noChangeArrowheads="1"/>
          </p:cNvPicPr>
          <p:nvPr/>
        </p:nvPicPr>
        <p:blipFill>
          <a:blip r:embed="rId11">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10427406" y="4014056"/>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29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fade">
                                      <p:cBhvr>
                                        <p:cTn id="22" dur="500"/>
                                        <p:tgtEl>
                                          <p:spTgt spid="20">
                                            <p:txEl>
                                              <p:pRg st="2" end="2"/>
                                            </p:txEl>
                                          </p:spTgt>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par>
                                <p:cTn id="39" presetID="10"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0" name="Text Box 5">
            <a:extLst>
              <a:ext uri="{FF2B5EF4-FFF2-40B4-BE49-F238E27FC236}">
                <a16:creationId xmlns:a16="http://schemas.microsoft.com/office/drawing/2014/main" id="{CB155CC0-0C51-4544-AD8B-AFDB1075A062}"/>
              </a:ext>
            </a:extLst>
          </p:cNvPr>
          <p:cNvSpPr txBox="1">
            <a:spLocks noChangeArrowheads="1"/>
          </p:cNvSpPr>
          <p:nvPr/>
        </p:nvSpPr>
        <p:spPr bwMode="auto">
          <a:xfrm>
            <a:off x="748263" y="1172106"/>
            <a:ext cx="10312616" cy="5182444"/>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Le ________ </a:t>
            </a:r>
          </a:p>
          <a:p>
            <a:pPr>
              <a:lnSpc>
                <a:spcPct val="200000"/>
              </a:lnSpc>
              <a:spcBef>
                <a:spcPct val="50000"/>
              </a:spcBef>
            </a:pPr>
            <a:r>
              <a:rPr lang="fr-FR" sz="3600" dirty="0">
                <a:solidFill>
                  <a:srgbClr val="002060"/>
                </a:solidFill>
                <a:latin typeface="Century Gothic" panose="020B0502020202020204" pitchFamily="34" charset="0"/>
              </a:rPr>
              <a:t>elle croque dans trois prunes. </a:t>
            </a:r>
            <a:endParaRPr lang="en-GB" sz="3600" dirty="0">
              <a:solidFill>
                <a:srgbClr val="002060"/>
              </a:solidFill>
              <a:latin typeface="Century Gothic" panose="020B0502020202020204" pitchFamily="34" charset="0"/>
            </a:endParaRPr>
          </a:p>
          <a:p>
            <a:pPr>
              <a:lnSpc>
                <a:spcPct val="200000"/>
              </a:lnSpc>
              <a:spcBef>
                <a:spcPct val="50000"/>
              </a:spcBef>
            </a:pPr>
            <a:r>
              <a:rPr lang="en-GB" sz="3600" dirty="0">
                <a:solidFill>
                  <a:srgbClr val="002060"/>
                </a:solidFill>
                <a:latin typeface="Century Gothic" panose="020B0502020202020204" pitchFamily="34" charset="0"/>
              </a:rPr>
              <a:t>Elle y fait trois </a:t>
            </a:r>
            <a:r>
              <a:rPr lang="en-GB" sz="3600" dirty="0" err="1">
                <a:solidFill>
                  <a:srgbClr val="002060"/>
                </a:solidFill>
                <a:latin typeface="Century Gothic" panose="020B0502020202020204" pitchFamily="34" charset="0"/>
              </a:rPr>
              <a:t>trous</a:t>
            </a:r>
            <a:r>
              <a:rPr lang="en-GB" sz="3600" dirty="0">
                <a:solidFill>
                  <a:srgbClr val="002060"/>
                </a:solidFill>
                <a:latin typeface="Century Gothic" panose="020B0502020202020204" pitchFamily="34" charset="0"/>
              </a:rPr>
              <a:t>.</a:t>
            </a:r>
          </a:p>
          <a:p>
            <a:pPr>
              <a:lnSpc>
                <a:spcPct val="200000"/>
              </a:lnSpc>
              <a:spcBef>
                <a:spcPct val="50000"/>
              </a:spcBef>
            </a:pPr>
            <a:r>
              <a:rPr lang="en-GB" sz="3600" dirty="0" err="1">
                <a:solidFill>
                  <a:srgbClr val="002060"/>
                </a:solidFill>
                <a:latin typeface="Century Gothic" panose="020B0502020202020204" pitchFamily="34" charset="0"/>
              </a:rPr>
              <a:t>Mais</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elle</a:t>
            </a:r>
            <a:r>
              <a:rPr lang="en-GB" sz="3600" dirty="0">
                <a:solidFill>
                  <a:srgbClr val="002060"/>
                </a:solidFill>
                <a:latin typeface="Century Gothic" panose="020B0502020202020204" pitchFamily="34" charset="0"/>
              </a:rPr>
              <a:t> a encore </a:t>
            </a:r>
            <a:r>
              <a:rPr lang="en-GB" sz="3600" dirty="0" err="1">
                <a:solidFill>
                  <a:srgbClr val="002060"/>
                </a:solidFill>
                <a:latin typeface="Century Gothic" panose="020B0502020202020204" pitchFamily="34" charset="0"/>
              </a:rPr>
              <a:t>faim</a:t>
            </a:r>
            <a:r>
              <a:rPr lang="en-GB" sz="3600" dirty="0">
                <a:solidFill>
                  <a:srgbClr val="002060"/>
                </a:solidFill>
                <a:latin typeface="Century Gothic" panose="020B0502020202020204" pitchFamily="34" charset="0"/>
              </a:rPr>
              <a:t>.😋🍴 </a:t>
            </a:r>
            <a:endParaRPr lang="en-GB" sz="3600" dirty="0">
              <a:solidFill>
                <a:srgbClr val="002060"/>
              </a:solidFill>
              <a:latin typeface="Century Gothic" panose="020B0502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80CE53C-F50F-425B-A6D2-812C51B44589}"/>
              </a:ext>
            </a:extLst>
          </p:cNvPr>
          <p:cNvSpPr txBox="1"/>
          <p:nvPr/>
        </p:nvSpPr>
        <p:spPr>
          <a:xfrm>
            <a:off x="1571525" y="1578414"/>
            <a:ext cx="2524959" cy="646331"/>
          </a:xfrm>
          <a:prstGeom prst="rect">
            <a:avLst/>
          </a:prstGeom>
          <a:noFill/>
          <a:ln>
            <a:noFill/>
          </a:ln>
        </p:spPr>
        <p:txBody>
          <a:bodyPr wrap="square" rtlCol="0">
            <a:spAutoFit/>
          </a:bodyPr>
          <a:lstStyle/>
          <a:p>
            <a:pPr eaLnBrk="1" hangingPunct="1">
              <a:spcBef>
                <a:spcPct val="50000"/>
              </a:spcBef>
            </a:pPr>
            <a:r>
              <a:rPr lang="en-GB" sz="3600" b="1" dirty="0" err="1">
                <a:solidFill>
                  <a:srgbClr val="92D050"/>
                </a:solidFill>
                <a:latin typeface="Segoe Print" panose="02000600000000000000" pitchFamily="2" charset="0"/>
                <a:cs typeface="Arial" panose="020B0604020202020204" pitchFamily="34" charset="0"/>
              </a:rPr>
              <a:t>mercredi</a:t>
            </a:r>
            <a:endParaRPr lang="en-GB" sz="3600" b="1" dirty="0">
              <a:solidFill>
                <a:srgbClr val="92D050"/>
              </a:solidFill>
              <a:latin typeface="Segoe Print" panose="02000600000000000000" pitchFamily="2" charset="0"/>
            </a:endParaRPr>
          </a:p>
        </p:txBody>
      </p:sp>
      <p:grpSp>
        <p:nvGrpSpPr>
          <p:cNvPr id="28" name="Group 27">
            <a:extLst>
              <a:ext uri="{FF2B5EF4-FFF2-40B4-BE49-F238E27FC236}">
                <a16:creationId xmlns:a16="http://schemas.microsoft.com/office/drawing/2014/main" id="{78A13A6E-FEC2-4C00-BEE9-E1678F54D8A7}"/>
              </a:ext>
            </a:extLst>
          </p:cNvPr>
          <p:cNvGrpSpPr/>
          <p:nvPr/>
        </p:nvGrpSpPr>
        <p:grpSpPr>
          <a:xfrm>
            <a:off x="7844279" y="3118753"/>
            <a:ext cx="3450276" cy="2219294"/>
            <a:chOff x="7110969" y="2933279"/>
            <a:chExt cx="3450276" cy="2219294"/>
          </a:xfrm>
        </p:grpSpPr>
        <p:pic>
          <p:nvPicPr>
            <p:cNvPr id="32" name="Picture 2" descr="Gráficos vectoriales gratis de Suelo">
              <a:extLst>
                <a:ext uri="{FF2B5EF4-FFF2-40B4-BE49-F238E27FC236}">
                  <a16:creationId xmlns:a16="http://schemas.microsoft.com/office/drawing/2014/main" id="{7D28A5A5-94AC-4DFE-BB67-63499E6AFD4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4386"/>
            <a:stretch/>
          </p:blipFill>
          <p:spPr bwMode="auto">
            <a:xfrm>
              <a:off x="7168512" y="4698949"/>
              <a:ext cx="3392733" cy="45362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60C38952-56B2-4CA1-86B4-D0F1E494549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10" b="88288" l="9217" r="98157">
                          <a14:foregroundMark x1="93088" y1="46847" x2="93088" y2="46847"/>
                          <a14:foregroundMark x1="98157" y1="50450" x2="98157" y2="50450"/>
                        </a14:backgroundRemoval>
                      </a14:imgEffect>
                    </a14:imgLayer>
                  </a14:imgProps>
                </a:ext>
              </a:extLst>
            </a:blip>
            <a:stretch>
              <a:fillRect/>
            </a:stretch>
          </p:blipFill>
          <p:spPr>
            <a:xfrm rot="216052">
              <a:off x="8385038" y="4581127"/>
              <a:ext cx="1039895" cy="531928"/>
            </a:xfrm>
            <a:prstGeom prst="rect">
              <a:avLst/>
            </a:prstGeom>
          </p:spPr>
        </p:pic>
        <p:pic>
          <p:nvPicPr>
            <p:cNvPr id="41" name="Picture 10" descr="Gráficos vectoriales gratis de Animal">
              <a:extLst>
                <a:ext uri="{FF2B5EF4-FFF2-40B4-BE49-F238E27FC236}">
                  <a16:creationId xmlns:a16="http://schemas.microsoft.com/office/drawing/2014/main" id="{204F1A6B-116A-4D2F-9CFC-A9045DCAB6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36576" flipH="1">
              <a:off x="7809618" y="4415050"/>
              <a:ext cx="869236" cy="59358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Burbuja Del Discurso, Globo De Discurso">
              <a:extLst>
                <a:ext uri="{FF2B5EF4-FFF2-40B4-BE49-F238E27FC236}">
                  <a16:creationId xmlns:a16="http://schemas.microsoft.com/office/drawing/2014/main" id="{1E3DD7F1-FE61-4051-AB61-EF8C21F5E4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41119" y="2933279"/>
              <a:ext cx="1709825" cy="164220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9D0FAB33-E532-4A22-A7E1-45F861F67CDF}"/>
                </a:ext>
              </a:extLst>
            </p:cNvPr>
            <p:cNvSpPr txBox="1"/>
            <p:nvPr/>
          </p:nvSpPr>
          <p:spPr>
            <a:xfrm>
              <a:off x="8294133" y="2978777"/>
              <a:ext cx="1921910" cy="1077218"/>
            </a:xfrm>
            <a:prstGeom prst="rect">
              <a:avLst/>
            </a:prstGeom>
            <a:noFill/>
          </p:spPr>
          <p:txBody>
            <a:bodyPr wrap="square" rtlCol="0">
              <a:spAutoFit/>
            </a:bodyPr>
            <a:lstStyle/>
            <a:p>
              <a:pPr algn="ctr"/>
              <a:r>
                <a:rPr lang="en-GB" sz="3200" b="1" dirty="0" err="1">
                  <a:solidFill>
                    <a:srgbClr val="002060"/>
                  </a:solidFill>
                  <a:latin typeface="Cavolini" panose="03000502040302020204" pitchFamily="66" charset="0"/>
                  <a:cs typeface="Cavolini" panose="03000502040302020204" pitchFamily="66" charset="0"/>
                </a:rPr>
                <a:t>J’ai</a:t>
              </a:r>
              <a:r>
                <a:rPr lang="en-GB" sz="3200" b="1" dirty="0">
                  <a:solidFill>
                    <a:srgbClr val="002060"/>
                  </a:solidFill>
                  <a:latin typeface="Cavolini" panose="03000502040302020204" pitchFamily="66" charset="0"/>
                  <a:cs typeface="Cavolini" panose="03000502040302020204" pitchFamily="66" charset="0"/>
                </a:rPr>
                <a:t> </a:t>
              </a:r>
              <a:r>
                <a:rPr lang="en-GB" sz="3200" b="1" dirty="0" err="1">
                  <a:solidFill>
                    <a:srgbClr val="002060"/>
                  </a:solidFill>
                  <a:latin typeface="Cavolini" panose="03000502040302020204" pitchFamily="66" charset="0"/>
                  <a:cs typeface="Cavolini" panose="03000502040302020204" pitchFamily="66" charset="0"/>
                </a:rPr>
                <a:t>faim</a:t>
              </a:r>
              <a:r>
                <a:rPr lang="en-GB" sz="3200" b="1" dirty="0">
                  <a:solidFill>
                    <a:srgbClr val="002060"/>
                  </a:solidFill>
                  <a:latin typeface="Cavolini" panose="03000502040302020204" pitchFamily="66" charset="0"/>
                  <a:cs typeface="Cavolini" panose="03000502040302020204" pitchFamily="66" charset="0"/>
                </a:rPr>
                <a:t> !</a:t>
              </a:r>
            </a:p>
          </p:txBody>
        </p:sp>
        <p:pic>
          <p:nvPicPr>
            <p:cNvPr id="46" name="Picture 6" descr="Gráficos vectoriales gratis de Cesped">
              <a:extLst>
                <a:ext uri="{FF2B5EF4-FFF2-40B4-BE49-F238E27FC236}">
                  <a16:creationId xmlns:a16="http://schemas.microsoft.com/office/drawing/2014/main" id="{76F7369C-C362-4672-AF5B-12A12AB0C1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55088" y="4698949"/>
              <a:ext cx="459026" cy="25054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Gráficos vectoriales gratis de Cesped">
              <a:extLst>
                <a:ext uri="{FF2B5EF4-FFF2-40B4-BE49-F238E27FC236}">
                  <a16:creationId xmlns:a16="http://schemas.microsoft.com/office/drawing/2014/main" id="{6A02E740-2851-4F03-87DE-84B91E7394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9774" y="4764896"/>
              <a:ext cx="566907" cy="2505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Gráficos vectoriales gratis de Cesped">
              <a:extLst>
                <a:ext uri="{FF2B5EF4-FFF2-40B4-BE49-F238E27FC236}">
                  <a16:creationId xmlns:a16="http://schemas.microsoft.com/office/drawing/2014/main" id="{B4A8DD8C-843A-4458-A3A6-1411A53273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10969" y="4751224"/>
              <a:ext cx="480649" cy="264222"/>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8" descr="Index Finger, Pointer, Click, Hand">
            <a:extLst>
              <a:ext uri="{FF2B5EF4-FFF2-40B4-BE49-F238E27FC236}">
                <a16:creationId xmlns:a16="http://schemas.microsoft.com/office/drawing/2014/main" id="{36209109-7CE2-4E6C-9222-152563C3EB9A}"/>
              </a:ext>
            </a:extLst>
          </p:cNvPr>
          <p:cNvPicPr>
            <a:picLocks noChangeAspect="1" noChangeArrowheads="1"/>
          </p:cNvPicPr>
          <p:nvPr/>
        </p:nvPicPr>
        <p:blipFill>
          <a:blip r:embed="rId12">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10431064" y="4068830"/>
            <a:ext cx="1451738" cy="226417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3E29D58D-EA3A-416B-BBB8-1F445E84CF68}"/>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40741" y="2867236"/>
            <a:ext cx="661081" cy="561764"/>
          </a:xfrm>
          <a:prstGeom prst="rect">
            <a:avLst/>
          </a:prstGeom>
        </p:spPr>
      </p:pic>
      <p:pic>
        <p:nvPicPr>
          <p:cNvPr id="51" name="Picture 50">
            <a:extLst>
              <a:ext uri="{FF2B5EF4-FFF2-40B4-BE49-F238E27FC236}">
                <a16:creationId xmlns:a16="http://schemas.microsoft.com/office/drawing/2014/main" id="{E5AFB163-5598-4DE2-8B4B-6CED21B2E755}"/>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3743" y="2858395"/>
            <a:ext cx="661081" cy="561764"/>
          </a:xfrm>
          <a:prstGeom prst="rect">
            <a:avLst/>
          </a:prstGeom>
        </p:spPr>
      </p:pic>
      <p:pic>
        <p:nvPicPr>
          <p:cNvPr id="52" name="Picture 51">
            <a:extLst>
              <a:ext uri="{FF2B5EF4-FFF2-40B4-BE49-F238E27FC236}">
                <a16:creationId xmlns:a16="http://schemas.microsoft.com/office/drawing/2014/main" id="{A86678E8-04A9-45F6-8C10-57C2F7B00EFB}"/>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8729" y="2858395"/>
            <a:ext cx="661081" cy="561764"/>
          </a:xfrm>
          <a:prstGeom prst="rect">
            <a:avLst/>
          </a:prstGeom>
        </p:spPr>
      </p:pic>
    </p:spTree>
    <p:extLst>
      <p:ext uri="{BB962C8B-B14F-4D97-AF65-F5344CB8AC3E}">
        <p14:creationId xmlns:p14="http://schemas.microsoft.com/office/powerpoint/2010/main" val="200477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xEl>
                                              <p:pRg st="2" end="2"/>
                                            </p:txEl>
                                          </p:spTgt>
                                        </p:tgtEl>
                                        <p:attrNameLst>
                                          <p:attrName>style.visibility</p:attrName>
                                        </p:attrNameLst>
                                      </p:cBhvr>
                                      <p:to>
                                        <p:strVal val="visible"/>
                                      </p:to>
                                    </p:set>
                                    <p:animEffect transition="in" filter="fade">
                                      <p:cBhvr>
                                        <p:cTn id="28" dur="500"/>
                                        <p:tgtEl>
                                          <p:spTgt spid="2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xEl>
                                              <p:pRg st="3" end="3"/>
                                            </p:txEl>
                                          </p:spTgt>
                                        </p:tgtEl>
                                        <p:attrNameLst>
                                          <p:attrName>style.visibility</p:attrName>
                                        </p:attrNameLst>
                                      </p:cBhvr>
                                      <p:to>
                                        <p:strVal val="visible"/>
                                      </p:to>
                                    </p:set>
                                    <p:animEffect transition="in" filter="fade">
                                      <p:cBhvr>
                                        <p:cTn id="33" dur="500"/>
                                        <p:tgtEl>
                                          <p:spTgt spid="2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0" name="Text Box 5">
            <a:extLst>
              <a:ext uri="{FF2B5EF4-FFF2-40B4-BE49-F238E27FC236}">
                <a16:creationId xmlns:a16="http://schemas.microsoft.com/office/drawing/2014/main" id="{CB155CC0-0C51-4544-AD8B-AFDB1075A062}"/>
              </a:ext>
            </a:extLst>
          </p:cNvPr>
          <p:cNvSpPr txBox="1">
            <a:spLocks noChangeArrowheads="1"/>
          </p:cNvSpPr>
          <p:nvPr/>
        </p:nvSpPr>
        <p:spPr bwMode="auto">
          <a:xfrm>
            <a:off x="748263" y="1172106"/>
            <a:ext cx="10312616" cy="5182444"/>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Le ________ </a:t>
            </a:r>
          </a:p>
          <a:p>
            <a:pPr>
              <a:lnSpc>
                <a:spcPct val="200000"/>
              </a:lnSpc>
              <a:spcBef>
                <a:spcPct val="50000"/>
              </a:spcBef>
            </a:pPr>
            <a:r>
              <a:rPr lang="fr-FR" sz="3600" dirty="0">
                <a:solidFill>
                  <a:srgbClr val="002060"/>
                </a:solidFill>
                <a:latin typeface="Century Gothic" panose="020B0502020202020204" pitchFamily="34" charset="0"/>
              </a:rPr>
              <a:t>elle croque dans quatre fraises </a:t>
            </a:r>
            <a:r>
              <a:rPr lang="en-GB" sz="3600" dirty="0">
                <a:solidFill>
                  <a:srgbClr val="002060"/>
                </a:solidFill>
                <a:latin typeface="Century Gothic" panose="020B0502020202020204" pitchFamily="34" charset="0"/>
              </a:rPr>
              <a:t>🍓 🍓 🍓 🍓</a:t>
            </a:r>
            <a:r>
              <a:rPr lang="fr-FR" sz="3600" dirty="0">
                <a:solidFill>
                  <a:srgbClr val="002060"/>
                </a:solidFill>
                <a:latin typeface="Century Gothic" panose="020B0502020202020204" pitchFamily="34" charset="0"/>
              </a:rPr>
              <a:t>.</a:t>
            </a:r>
          </a:p>
          <a:p>
            <a:pPr>
              <a:lnSpc>
                <a:spcPct val="200000"/>
              </a:lnSpc>
              <a:spcBef>
                <a:spcPct val="50000"/>
              </a:spcBef>
            </a:pPr>
            <a:r>
              <a:rPr lang="fr-FR" sz="3600" dirty="0">
                <a:solidFill>
                  <a:srgbClr val="002060"/>
                </a:solidFill>
                <a:latin typeface="Century Gothic" panose="020B0502020202020204" pitchFamily="34" charset="0"/>
              </a:rPr>
              <a:t>Elle y fait quatre</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trous</a:t>
            </a:r>
            <a:r>
              <a:rPr lang="en-GB" sz="3600" dirty="0">
                <a:solidFill>
                  <a:srgbClr val="002060"/>
                </a:solidFill>
                <a:latin typeface="Century Gothic" panose="020B0502020202020204" pitchFamily="34" charset="0"/>
              </a:rPr>
              <a:t>.</a:t>
            </a:r>
          </a:p>
          <a:p>
            <a:pPr>
              <a:lnSpc>
                <a:spcPct val="200000"/>
              </a:lnSpc>
              <a:spcBef>
                <a:spcPct val="50000"/>
              </a:spcBef>
            </a:pPr>
            <a:r>
              <a:rPr lang="en-GB" sz="3600" dirty="0" err="1">
                <a:solidFill>
                  <a:srgbClr val="002060"/>
                </a:solidFill>
                <a:latin typeface="Century Gothic" panose="020B0502020202020204" pitchFamily="34" charset="0"/>
              </a:rPr>
              <a:t>Mais</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elle</a:t>
            </a:r>
            <a:r>
              <a:rPr lang="en-GB" sz="3600" dirty="0">
                <a:solidFill>
                  <a:srgbClr val="002060"/>
                </a:solidFill>
                <a:latin typeface="Century Gothic" panose="020B0502020202020204" pitchFamily="34" charset="0"/>
              </a:rPr>
              <a:t> a encore </a:t>
            </a:r>
            <a:r>
              <a:rPr lang="en-GB" sz="3600" dirty="0" err="1">
                <a:solidFill>
                  <a:srgbClr val="002060"/>
                </a:solidFill>
                <a:latin typeface="Century Gothic" panose="020B0502020202020204" pitchFamily="34" charset="0"/>
              </a:rPr>
              <a:t>faim</a:t>
            </a:r>
            <a:r>
              <a:rPr lang="en-GB" sz="3600" dirty="0">
                <a:solidFill>
                  <a:srgbClr val="002060"/>
                </a:solidFill>
                <a:latin typeface="Century Gothic" panose="020B0502020202020204" pitchFamily="34" charset="0"/>
              </a:rPr>
              <a:t>.😋🍴 </a:t>
            </a:r>
            <a:endParaRPr lang="en-GB" sz="3600" dirty="0">
              <a:solidFill>
                <a:srgbClr val="002060"/>
              </a:solidFill>
              <a:latin typeface="Century Gothic" panose="020B0502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80CE53C-F50F-425B-A6D2-812C51B44589}"/>
              </a:ext>
            </a:extLst>
          </p:cNvPr>
          <p:cNvSpPr txBox="1"/>
          <p:nvPr/>
        </p:nvSpPr>
        <p:spPr>
          <a:xfrm>
            <a:off x="1571525" y="1578414"/>
            <a:ext cx="2524959" cy="646331"/>
          </a:xfrm>
          <a:prstGeom prst="rect">
            <a:avLst/>
          </a:prstGeom>
          <a:noFill/>
          <a:ln>
            <a:noFill/>
          </a:ln>
        </p:spPr>
        <p:txBody>
          <a:bodyPr wrap="square" rtlCol="0">
            <a:spAutoFit/>
          </a:bodyPr>
          <a:lstStyle/>
          <a:p>
            <a:pPr eaLnBrk="1" hangingPunct="1">
              <a:spcBef>
                <a:spcPct val="50000"/>
              </a:spcBef>
            </a:pPr>
            <a:r>
              <a:rPr lang="en-GB" sz="3600" b="1" dirty="0" err="1">
                <a:solidFill>
                  <a:srgbClr val="92D050"/>
                </a:solidFill>
                <a:latin typeface="Segoe Print" panose="02000600000000000000" pitchFamily="2" charset="0"/>
                <a:cs typeface="Arial" panose="020B0604020202020204" pitchFamily="34" charset="0"/>
              </a:rPr>
              <a:t>jeudi</a:t>
            </a:r>
            <a:endParaRPr lang="en-GB" sz="3600" b="1" dirty="0">
              <a:solidFill>
                <a:srgbClr val="92D050"/>
              </a:solidFill>
              <a:latin typeface="Segoe Print" panose="02000600000000000000" pitchFamily="2" charset="0"/>
            </a:endParaRPr>
          </a:p>
        </p:txBody>
      </p:sp>
      <p:pic>
        <p:nvPicPr>
          <p:cNvPr id="26" name="Picture 2" descr="Gráficos vectoriales gratis de Suelo">
            <a:extLst>
              <a:ext uri="{FF2B5EF4-FFF2-40B4-BE49-F238E27FC236}">
                <a16:creationId xmlns:a16="http://schemas.microsoft.com/office/drawing/2014/main" id="{5A4E396A-A548-42BF-8CC3-C6CA22A1ED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4386"/>
          <a:stretch/>
        </p:blipFill>
        <p:spPr bwMode="auto">
          <a:xfrm>
            <a:off x="7914835" y="5132813"/>
            <a:ext cx="3569514" cy="4536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76BCCF83-BD86-4051-832E-6D481E51B40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rot="943610">
            <a:off x="9647269" y="5174162"/>
            <a:ext cx="304732" cy="331819"/>
          </a:xfrm>
          <a:prstGeom prst="rect">
            <a:avLst/>
          </a:prstGeom>
        </p:spPr>
      </p:pic>
      <p:pic>
        <p:nvPicPr>
          <p:cNvPr id="37" name="Picture 36">
            <a:extLst>
              <a:ext uri="{FF2B5EF4-FFF2-40B4-BE49-F238E27FC236}">
                <a16:creationId xmlns:a16="http://schemas.microsoft.com/office/drawing/2014/main" id="{AA63A8E7-A3E3-43F5-B586-7B8F3F886B4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rot="1190841">
            <a:off x="9846519" y="5185055"/>
            <a:ext cx="268951" cy="292858"/>
          </a:xfrm>
          <a:prstGeom prst="rect">
            <a:avLst/>
          </a:prstGeom>
        </p:spPr>
      </p:pic>
      <p:pic>
        <p:nvPicPr>
          <p:cNvPr id="38" name="Picture 10" descr="Gráficos vectoriales gratis de Animal">
            <a:extLst>
              <a:ext uri="{FF2B5EF4-FFF2-40B4-BE49-F238E27FC236}">
                <a16:creationId xmlns:a16="http://schemas.microsoft.com/office/drawing/2014/main" id="{E3FD4B5B-FC06-4EBF-8EAB-15D94BDA93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481801" y="4836019"/>
            <a:ext cx="869236" cy="59358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Burbuja Del Discurso, Globo De Discurso">
            <a:extLst>
              <a:ext uri="{FF2B5EF4-FFF2-40B4-BE49-F238E27FC236}">
                <a16:creationId xmlns:a16="http://schemas.microsoft.com/office/drawing/2014/main" id="{458CDB05-55B0-42A3-8E42-C0CDAE2A35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36354" y="3648191"/>
            <a:ext cx="1709825" cy="1642205"/>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B83C65B-C504-4163-AF22-4DB331E150C8}"/>
              </a:ext>
            </a:extLst>
          </p:cNvPr>
          <p:cNvSpPr txBox="1"/>
          <p:nvPr/>
        </p:nvSpPr>
        <p:spPr>
          <a:xfrm>
            <a:off x="8998530" y="3688878"/>
            <a:ext cx="1921910" cy="1077218"/>
          </a:xfrm>
          <a:prstGeom prst="rect">
            <a:avLst/>
          </a:prstGeom>
          <a:noFill/>
        </p:spPr>
        <p:txBody>
          <a:bodyPr wrap="square" rtlCol="0">
            <a:spAutoFit/>
          </a:bodyPr>
          <a:lstStyle/>
          <a:p>
            <a:pPr algn="ctr"/>
            <a:r>
              <a:rPr lang="en-GB" sz="3200" b="1" dirty="0" err="1">
                <a:solidFill>
                  <a:srgbClr val="002060"/>
                </a:solidFill>
                <a:latin typeface="Cavolini" panose="03000502040302020204" pitchFamily="66" charset="0"/>
                <a:cs typeface="Cavolini" panose="03000502040302020204" pitchFamily="66" charset="0"/>
              </a:rPr>
              <a:t>J’ai</a:t>
            </a:r>
            <a:r>
              <a:rPr lang="en-GB" sz="3200" b="1" dirty="0">
                <a:solidFill>
                  <a:srgbClr val="002060"/>
                </a:solidFill>
                <a:latin typeface="Cavolini" panose="03000502040302020204" pitchFamily="66" charset="0"/>
                <a:cs typeface="Cavolini" panose="03000502040302020204" pitchFamily="66" charset="0"/>
              </a:rPr>
              <a:t> </a:t>
            </a:r>
            <a:r>
              <a:rPr lang="en-GB" sz="3200" b="1" dirty="0" err="1">
                <a:solidFill>
                  <a:srgbClr val="002060"/>
                </a:solidFill>
                <a:latin typeface="Cavolini" panose="03000502040302020204" pitchFamily="66" charset="0"/>
                <a:cs typeface="Cavolini" panose="03000502040302020204" pitchFamily="66" charset="0"/>
              </a:rPr>
              <a:t>faim</a:t>
            </a:r>
            <a:r>
              <a:rPr lang="en-GB" sz="3200" b="1" dirty="0">
                <a:solidFill>
                  <a:srgbClr val="002060"/>
                </a:solidFill>
                <a:latin typeface="Cavolini" panose="03000502040302020204" pitchFamily="66" charset="0"/>
                <a:cs typeface="Cavolini" panose="03000502040302020204" pitchFamily="66" charset="0"/>
              </a:rPr>
              <a:t> !</a:t>
            </a:r>
          </a:p>
        </p:txBody>
      </p:sp>
      <p:pic>
        <p:nvPicPr>
          <p:cNvPr id="53" name="Picture 52">
            <a:extLst>
              <a:ext uri="{FF2B5EF4-FFF2-40B4-BE49-F238E27FC236}">
                <a16:creationId xmlns:a16="http://schemas.microsoft.com/office/drawing/2014/main" id="{56995FD1-B396-4245-BD39-805ECE473DD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rot="943610">
            <a:off x="9434116" y="5194932"/>
            <a:ext cx="304732" cy="331819"/>
          </a:xfrm>
          <a:prstGeom prst="rect">
            <a:avLst/>
          </a:prstGeom>
        </p:spPr>
      </p:pic>
      <p:pic>
        <p:nvPicPr>
          <p:cNvPr id="54" name="Picture 53">
            <a:extLst>
              <a:ext uri="{FF2B5EF4-FFF2-40B4-BE49-F238E27FC236}">
                <a16:creationId xmlns:a16="http://schemas.microsoft.com/office/drawing/2014/main" id="{1008419C-2E3D-4840-8107-D13D4DDF615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rot="943610">
            <a:off x="10030534" y="5140105"/>
            <a:ext cx="304732" cy="331819"/>
          </a:xfrm>
          <a:prstGeom prst="rect">
            <a:avLst/>
          </a:prstGeom>
        </p:spPr>
      </p:pic>
      <p:pic>
        <p:nvPicPr>
          <p:cNvPr id="55" name="Picture 6" descr="Gráficos vectoriales gratis de Cesped">
            <a:extLst>
              <a:ext uri="{FF2B5EF4-FFF2-40B4-BE49-F238E27FC236}">
                <a16:creationId xmlns:a16="http://schemas.microsoft.com/office/drawing/2014/main" id="{1AF15BD4-2ADC-4997-B066-985CA95225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38943" y="5084721"/>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Index Finger, Pointer, Click, Hand">
            <a:extLst>
              <a:ext uri="{FF2B5EF4-FFF2-40B4-BE49-F238E27FC236}">
                <a16:creationId xmlns:a16="http://schemas.microsoft.com/office/drawing/2014/main" id="{8BDF9E68-C7C3-47F8-9527-7F75776AC1C3}"/>
              </a:ext>
            </a:extLst>
          </p:cNvPr>
          <p:cNvPicPr>
            <a:picLocks noChangeAspect="1" noChangeArrowheads="1"/>
          </p:cNvPicPr>
          <p:nvPr/>
        </p:nvPicPr>
        <p:blipFill>
          <a:blip r:embed="rId12">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10304185" y="4593821"/>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fade">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fade">
                                      <p:cBhvr>
                                        <p:cTn id="27" dur="500"/>
                                        <p:tgtEl>
                                          <p:spTgt spid="2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1317229" y="1033981"/>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146F4D6C-EBE9-48F6-9580-00639A7D25FD}"/>
              </a:ext>
            </a:extLst>
          </p:cNvPr>
          <p:cNvSpPr/>
          <p:nvPr/>
        </p:nvSpPr>
        <p:spPr>
          <a:xfrm>
            <a:off x="1071357" y="297585"/>
            <a:ext cx="7075100" cy="523220"/>
          </a:xfrm>
          <a:prstGeom prst="wedgeRoundRectCallout">
            <a:avLst>
              <a:gd name="adj1" fmla="val -54991"/>
              <a:gd name="adj2" fmla="val -7585"/>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ADE8B7A-2B99-473B-A569-1071581F583F}"/>
              </a:ext>
            </a:extLst>
          </p:cNvPr>
          <p:cNvSpPr txBox="1"/>
          <p:nvPr/>
        </p:nvSpPr>
        <p:spPr>
          <a:xfrm>
            <a:off x="1017243" y="288570"/>
            <a:ext cx="7305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lis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La bonne carte,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rPr>
              <a:t>c’est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rPr>
              <a:t> quoi ?</a:t>
            </a:r>
            <a:endParaRPr kumimoji="0" lang="en-GB" sz="280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31" name="Graphic 30" descr="Teacher">
            <a:extLst>
              <a:ext uri="{FF2B5EF4-FFF2-40B4-BE49-F238E27FC236}">
                <a16:creationId xmlns:a16="http://schemas.microsoft.com/office/drawing/2014/main" id="{7C0E9546-6F0E-409B-BE6C-BC745B185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73377"/>
            <a:ext cx="914400" cy="914400"/>
          </a:xfrm>
          <a:prstGeom prst="rect">
            <a:avLst/>
          </a:prstGeom>
        </p:spPr>
      </p:pic>
      <p:sp>
        <p:nvSpPr>
          <p:cNvPr id="4" name="Title 3">
            <a:extLst>
              <a:ext uri="{FF2B5EF4-FFF2-40B4-BE49-F238E27FC236}">
                <a16:creationId xmlns:a16="http://schemas.microsoft.com/office/drawing/2014/main" id="{CDDDF9B0-BE67-4FDB-B8DC-92A9D262F287}"/>
              </a:ext>
            </a:extLst>
          </p:cNvPr>
          <p:cNvSpPr>
            <a:spLocks noGrp="1"/>
          </p:cNvSpPr>
          <p:nvPr>
            <p:ph type="title"/>
          </p:nvPr>
        </p:nvSpPr>
        <p:spPr>
          <a:xfrm>
            <a:off x="11444286" y="932083"/>
            <a:ext cx="1041885" cy="646331"/>
          </a:xfrm>
        </p:spPr>
        <p:txBody>
          <a:bodyPr/>
          <a:lstStyle/>
          <a:p>
            <a:r>
              <a:rPr lang="en-GB" sz="2000" b="1" dirty="0">
                <a:solidFill>
                  <a:schemeClr val="bg1"/>
                </a:solidFill>
                <a:latin typeface="Century Gothic" panose="020B0502020202020204" pitchFamily="34" charset="0"/>
              </a:rPr>
              <a:t>lire</a:t>
            </a:r>
          </a:p>
        </p:txBody>
      </p:sp>
      <p:sp>
        <p:nvSpPr>
          <p:cNvPr id="20" name="Text Box 5">
            <a:extLst>
              <a:ext uri="{FF2B5EF4-FFF2-40B4-BE49-F238E27FC236}">
                <a16:creationId xmlns:a16="http://schemas.microsoft.com/office/drawing/2014/main" id="{CB155CC0-0C51-4544-AD8B-AFDB1075A062}"/>
              </a:ext>
            </a:extLst>
          </p:cNvPr>
          <p:cNvSpPr txBox="1">
            <a:spLocks noChangeArrowheads="1"/>
          </p:cNvSpPr>
          <p:nvPr/>
        </p:nvSpPr>
        <p:spPr bwMode="auto">
          <a:xfrm>
            <a:off x="748263" y="1172106"/>
            <a:ext cx="10312616" cy="5182444"/>
          </a:xfrm>
          <a:prstGeom prst="rect">
            <a:avLst/>
          </a:prstGeom>
          <a:noFill/>
          <a:ln>
            <a:noFill/>
          </a:ln>
          <a:effectLst/>
        </p:spPr>
        <p:txBody>
          <a:bodyPr wrap="square">
            <a:spAutoFit/>
          </a:bodyPr>
          <a:lstStyle/>
          <a:p>
            <a:pPr>
              <a:lnSpc>
                <a:spcPct val="200000"/>
              </a:lnSpc>
              <a:spcBef>
                <a:spcPct val="50000"/>
              </a:spcBef>
            </a:pPr>
            <a:r>
              <a:rPr lang="en-GB" sz="3600" dirty="0">
                <a:solidFill>
                  <a:srgbClr val="002060"/>
                </a:solidFill>
                <a:latin typeface="Century Gothic" panose="020B0502020202020204" pitchFamily="34" charset="0"/>
              </a:rPr>
              <a:t>Le ________ </a:t>
            </a:r>
          </a:p>
          <a:p>
            <a:pPr>
              <a:lnSpc>
                <a:spcPct val="200000"/>
              </a:lnSpc>
              <a:spcBef>
                <a:spcPct val="50000"/>
              </a:spcBef>
            </a:pPr>
            <a:r>
              <a:rPr lang="fr-FR" sz="3600" dirty="0">
                <a:solidFill>
                  <a:srgbClr val="002060"/>
                </a:solidFill>
                <a:latin typeface="Century Gothic" panose="020B0502020202020204" pitchFamily="34" charset="0"/>
              </a:rPr>
              <a:t>elle croque dans cinq oranges.</a:t>
            </a:r>
          </a:p>
          <a:p>
            <a:pPr>
              <a:lnSpc>
                <a:spcPct val="200000"/>
              </a:lnSpc>
              <a:spcBef>
                <a:spcPct val="50000"/>
              </a:spcBef>
            </a:pPr>
            <a:r>
              <a:rPr lang="fr-FR" sz="3600" dirty="0">
                <a:solidFill>
                  <a:srgbClr val="002060"/>
                </a:solidFill>
                <a:latin typeface="Century Gothic" panose="020B0502020202020204" pitchFamily="34" charset="0"/>
              </a:rPr>
              <a:t>Elle y fait </a:t>
            </a:r>
            <a:r>
              <a:rPr lang="en-GB" sz="3600" dirty="0">
                <a:solidFill>
                  <a:srgbClr val="002060"/>
                </a:solidFill>
                <a:latin typeface="Century Gothic" panose="020B0502020202020204" pitchFamily="34" charset="0"/>
              </a:rPr>
              <a:t>cinq </a:t>
            </a:r>
            <a:r>
              <a:rPr lang="en-GB" sz="3600" dirty="0" err="1">
                <a:solidFill>
                  <a:srgbClr val="002060"/>
                </a:solidFill>
                <a:latin typeface="Century Gothic" panose="020B0502020202020204" pitchFamily="34" charset="0"/>
              </a:rPr>
              <a:t>trous</a:t>
            </a:r>
            <a:r>
              <a:rPr lang="en-GB" sz="3600" dirty="0">
                <a:solidFill>
                  <a:srgbClr val="002060"/>
                </a:solidFill>
                <a:latin typeface="Century Gothic" panose="020B0502020202020204" pitchFamily="34" charset="0"/>
              </a:rPr>
              <a:t>.</a:t>
            </a:r>
          </a:p>
          <a:p>
            <a:pPr>
              <a:lnSpc>
                <a:spcPct val="200000"/>
              </a:lnSpc>
              <a:spcBef>
                <a:spcPct val="50000"/>
              </a:spcBef>
            </a:pPr>
            <a:r>
              <a:rPr lang="en-GB" sz="3600" dirty="0" err="1">
                <a:solidFill>
                  <a:srgbClr val="002060"/>
                </a:solidFill>
                <a:latin typeface="Century Gothic" panose="020B0502020202020204" pitchFamily="34" charset="0"/>
              </a:rPr>
              <a:t>Mais</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elle</a:t>
            </a:r>
            <a:r>
              <a:rPr lang="en-GB" sz="3600" dirty="0">
                <a:solidFill>
                  <a:srgbClr val="002060"/>
                </a:solidFill>
                <a:latin typeface="Century Gothic" panose="020B0502020202020204" pitchFamily="34" charset="0"/>
              </a:rPr>
              <a:t> a encore </a:t>
            </a:r>
            <a:r>
              <a:rPr lang="en-GB" sz="3600" dirty="0" err="1">
                <a:solidFill>
                  <a:srgbClr val="002060"/>
                </a:solidFill>
                <a:latin typeface="Century Gothic" panose="020B0502020202020204" pitchFamily="34" charset="0"/>
              </a:rPr>
              <a:t>faim</a:t>
            </a:r>
            <a:r>
              <a:rPr lang="en-GB" sz="3600" dirty="0">
                <a:solidFill>
                  <a:srgbClr val="002060"/>
                </a:solidFill>
                <a:latin typeface="Century Gothic" panose="020B0502020202020204" pitchFamily="34" charset="0"/>
              </a:rPr>
              <a:t>.😋🍴 </a:t>
            </a:r>
            <a:endParaRPr lang="en-GB" sz="3600" dirty="0">
              <a:solidFill>
                <a:srgbClr val="002060"/>
              </a:solidFill>
              <a:latin typeface="Century Gothic" panose="020B0502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80CE53C-F50F-425B-A6D2-812C51B44589}"/>
              </a:ext>
            </a:extLst>
          </p:cNvPr>
          <p:cNvSpPr txBox="1"/>
          <p:nvPr/>
        </p:nvSpPr>
        <p:spPr>
          <a:xfrm>
            <a:off x="1571525" y="1578414"/>
            <a:ext cx="2524959" cy="646331"/>
          </a:xfrm>
          <a:prstGeom prst="rect">
            <a:avLst/>
          </a:prstGeom>
          <a:noFill/>
          <a:ln>
            <a:noFill/>
          </a:ln>
        </p:spPr>
        <p:txBody>
          <a:bodyPr wrap="square" rtlCol="0">
            <a:spAutoFit/>
          </a:bodyPr>
          <a:lstStyle/>
          <a:p>
            <a:pPr eaLnBrk="1" hangingPunct="1">
              <a:spcBef>
                <a:spcPct val="50000"/>
              </a:spcBef>
            </a:pPr>
            <a:r>
              <a:rPr lang="en-GB" sz="3600" b="1" dirty="0" err="1">
                <a:solidFill>
                  <a:srgbClr val="92D050"/>
                </a:solidFill>
                <a:latin typeface="Segoe Print" panose="02000600000000000000" pitchFamily="2" charset="0"/>
                <a:cs typeface="Arial" panose="020B0604020202020204" pitchFamily="34" charset="0"/>
              </a:rPr>
              <a:t>vendredi</a:t>
            </a:r>
            <a:endParaRPr lang="en-GB" sz="3600" b="1" dirty="0">
              <a:solidFill>
                <a:srgbClr val="92D050"/>
              </a:solidFill>
              <a:latin typeface="Segoe Print" panose="02000600000000000000" pitchFamily="2" charset="0"/>
            </a:endParaRPr>
          </a:p>
        </p:txBody>
      </p:sp>
      <p:grpSp>
        <p:nvGrpSpPr>
          <p:cNvPr id="50" name="Group 49">
            <a:extLst>
              <a:ext uri="{FF2B5EF4-FFF2-40B4-BE49-F238E27FC236}">
                <a16:creationId xmlns:a16="http://schemas.microsoft.com/office/drawing/2014/main" id="{55D14FB4-0CB8-4877-BE9C-064C6DAA25EE}"/>
              </a:ext>
            </a:extLst>
          </p:cNvPr>
          <p:cNvGrpSpPr/>
          <p:nvPr/>
        </p:nvGrpSpPr>
        <p:grpSpPr>
          <a:xfrm>
            <a:off x="7240492" y="3103197"/>
            <a:ext cx="4252798" cy="2347395"/>
            <a:chOff x="7647204" y="2429577"/>
            <a:chExt cx="4252798" cy="2347395"/>
          </a:xfrm>
        </p:grpSpPr>
        <p:pic>
          <p:nvPicPr>
            <p:cNvPr id="51" name="Picture 2" descr="Gráficos vectoriales gratis de Suelo">
              <a:extLst>
                <a:ext uri="{FF2B5EF4-FFF2-40B4-BE49-F238E27FC236}">
                  <a16:creationId xmlns:a16="http://schemas.microsoft.com/office/drawing/2014/main" id="{32CDF812-4B6B-4B1D-9865-FE61A939D5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4386"/>
            <a:stretch/>
          </p:blipFill>
          <p:spPr bwMode="auto">
            <a:xfrm>
              <a:off x="7647204" y="4323348"/>
              <a:ext cx="3921642" cy="45362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Gráficos vectoriales gratis de Animal">
              <a:extLst>
                <a:ext uri="{FF2B5EF4-FFF2-40B4-BE49-F238E27FC236}">
                  <a16:creationId xmlns:a16="http://schemas.microsoft.com/office/drawing/2014/main" id="{4C55C7B3-FB62-4DD2-8472-29020E9138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80323" flipH="1">
              <a:off x="10328831" y="4026554"/>
              <a:ext cx="869236" cy="59358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Burbuja Del Discurso, Globo De Discurso">
              <a:extLst>
                <a:ext uri="{FF2B5EF4-FFF2-40B4-BE49-F238E27FC236}">
                  <a16:creationId xmlns:a16="http://schemas.microsoft.com/office/drawing/2014/main" id="{B22AFE15-DAE9-4502-930A-62C7BA9B88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4135" y="2429577"/>
              <a:ext cx="1709825" cy="1642205"/>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82D11AEE-5AF9-45D3-A1BB-C9FDAF644ACF}"/>
                </a:ext>
              </a:extLst>
            </p:cNvPr>
            <p:cNvSpPr txBox="1"/>
            <p:nvPr/>
          </p:nvSpPr>
          <p:spPr>
            <a:xfrm>
              <a:off x="9978092" y="2507024"/>
              <a:ext cx="1921910" cy="1077218"/>
            </a:xfrm>
            <a:prstGeom prst="rect">
              <a:avLst/>
            </a:prstGeom>
            <a:noFill/>
          </p:spPr>
          <p:txBody>
            <a:bodyPr wrap="square" rtlCol="0">
              <a:spAutoFit/>
            </a:bodyPr>
            <a:lstStyle/>
            <a:p>
              <a:pPr algn="ctr"/>
              <a:r>
                <a:rPr lang="en-GB" sz="3200" b="1" dirty="0" err="1">
                  <a:solidFill>
                    <a:srgbClr val="002060"/>
                  </a:solidFill>
                  <a:latin typeface="Cavolini" panose="03000502040302020204" pitchFamily="66" charset="0"/>
                  <a:cs typeface="Cavolini" panose="03000502040302020204" pitchFamily="66" charset="0"/>
                </a:rPr>
                <a:t>J’ai</a:t>
              </a:r>
              <a:r>
                <a:rPr lang="en-GB" sz="3200" b="1" dirty="0">
                  <a:solidFill>
                    <a:srgbClr val="002060"/>
                  </a:solidFill>
                  <a:latin typeface="Cavolini" panose="03000502040302020204" pitchFamily="66" charset="0"/>
                  <a:cs typeface="Cavolini" panose="03000502040302020204" pitchFamily="66" charset="0"/>
                </a:rPr>
                <a:t> </a:t>
              </a:r>
              <a:r>
                <a:rPr lang="en-GB" sz="3200" b="1" dirty="0" err="1">
                  <a:solidFill>
                    <a:srgbClr val="002060"/>
                  </a:solidFill>
                  <a:latin typeface="Cavolini" panose="03000502040302020204" pitchFamily="66" charset="0"/>
                  <a:cs typeface="Cavolini" panose="03000502040302020204" pitchFamily="66" charset="0"/>
                </a:rPr>
                <a:t>faim</a:t>
              </a:r>
              <a:r>
                <a:rPr lang="en-GB" sz="3200" b="1" dirty="0">
                  <a:solidFill>
                    <a:srgbClr val="002060"/>
                  </a:solidFill>
                  <a:latin typeface="Cavolini" panose="03000502040302020204" pitchFamily="66" charset="0"/>
                  <a:cs typeface="Cavolini" panose="03000502040302020204" pitchFamily="66" charset="0"/>
                </a:rPr>
                <a:t> !</a:t>
              </a:r>
            </a:p>
          </p:txBody>
        </p:sp>
        <p:pic>
          <p:nvPicPr>
            <p:cNvPr id="59" name="Picture 2" descr="Peel, Tropical, Food, Background">
              <a:extLst>
                <a:ext uri="{FF2B5EF4-FFF2-40B4-BE49-F238E27FC236}">
                  <a16:creationId xmlns:a16="http://schemas.microsoft.com/office/drawing/2014/main" id="{F6F38352-B091-4D7A-AF9F-26C31016035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00435" y="4350243"/>
              <a:ext cx="705478" cy="39983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Peel, Tropical, Food, Background">
              <a:extLst>
                <a:ext uri="{FF2B5EF4-FFF2-40B4-BE49-F238E27FC236}">
                  <a16:creationId xmlns:a16="http://schemas.microsoft.com/office/drawing/2014/main" id="{F7F94F48-6463-4DCE-AFA4-66AD64110AE0}"/>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806333" y="4377138"/>
              <a:ext cx="705478" cy="39983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Gráficos vectoriales gratis de Cesped">
              <a:extLst>
                <a:ext uri="{FF2B5EF4-FFF2-40B4-BE49-F238E27FC236}">
                  <a16:creationId xmlns:a16="http://schemas.microsoft.com/office/drawing/2014/main" id="{111F3E37-2075-48BE-A6F7-9DB23CDDC0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85999" y="4310262"/>
              <a:ext cx="620121" cy="34089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Peel, Tropical, Food, Background">
              <a:extLst>
                <a:ext uri="{FF2B5EF4-FFF2-40B4-BE49-F238E27FC236}">
                  <a16:creationId xmlns:a16="http://schemas.microsoft.com/office/drawing/2014/main" id="{90CDB442-3313-44F6-A9B1-80328E0181B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27460" y="4363691"/>
              <a:ext cx="705478" cy="39983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CF48A360-3978-4D80-B988-B980CE79250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046" b="94636" l="3810" r="94286">
                          <a14:foregroundMark x1="41905" y1="41379" x2="44762" y2="40230"/>
                          <a14:foregroundMark x1="8254" y1="43295" x2="7619" y2="52107"/>
                          <a14:foregroundMark x1="6984" y1="39464" x2="5079" y2="59387"/>
                          <a14:foregroundMark x1="5079" y1="59387" x2="11111" y2="78161"/>
                          <a14:foregroundMark x1="11111" y1="78161" x2="23175" y2="91188"/>
                          <a14:foregroundMark x1="5397" y1="42146" x2="3810" y2="63985"/>
                          <a14:foregroundMark x1="3810" y1="63985" x2="5714" y2="69732"/>
                          <a14:foregroundMark x1="29841" y1="93103" x2="46667" y2="94636"/>
                          <a14:foregroundMark x1="46667" y1="94636" x2="62540" y2="91571"/>
                          <a14:foregroundMark x1="62540" y1="91571" x2="76825" y2="82375"/>
                          <a14:foregroundMark x1="76825" y1="82375" x2="91746" y2="60920"/>
                          <a14:foregroundMark x1="91746" y1="60920" x2="96190" y2="39080"/>
                          <a14:foregroundMark x1="96190" y1="39080" x2="91111" y2="9195"/>
                          <a14:foregroundMark x1="91111" y1="9195" x2="84127" y2="31418"/>
                          <a14:foregroundMark x1="84127" y1="31418" x2="83810" y2="31801"/>
                          <a14:foregroundMark x1="92698" y1="16092" x2="96508" y2="36015"/>
                          <a14:foregroundMark x1="96508" y1="36015" x2="94603" y2="59387"/>
                          <a14:foregroundMark x1="94603" y1="59387" x2="89841" y2="65900"/>
                          <a14:foregroundMark x1="86032" y1="8046" x2="52381" y2="9579"/>
                          <a14:foregroundMark x1="27619" y1="93487" x2="44127" y2="95785"/>
                          <a14:foregroundMark x1="44127" y1="95785" x2="60635" y2="94636"/>
                          <a14:foregroundMark x1="60635" y1="94636" x2="60635" y2="94636"/>
                        </a14:backgroundRemoval>
                      </a14:imgEffect>
                    </a14:imgLayer>
                  </a14:imgProps>
                </a:ext>
              </a:extLst>
            </a:blip>
            <a:stretch>
              <a:fillRect/>
            </a:stretch>
          </p:blipFill>
          <p:spPr>
            <a:xfrm>
              <a:off x="9997114" y="4431415"/>
              <a:ext cx="319087" cy="264386"/>
            </a:xfrm>
            <a:prstGeom prst="rect">
              <a:avLst/>
            </a:prstGeom>
          </p:spPr>
        </p:pic>
        <p:pic>
          <p:nvPicPr>
            <p:cNvPr id="64" name="Picture 2" descr="Peel, Tropical, Food, Background">
              <a:extLst>
                <a:ext uri="{FF2B5EF4-FFF2-40B4-BE49-F238E27FC236}">
                  <a16:creationId xmlns:a16="http://schemas.microsoft.com/office/drawing/2014/main" id="{92FA509A-AAA0-487E-8FC1-884514B52EE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67849" y="4370415"/>
              <a:ext cx="705478" cy="399834"/>
            </a:xfrm>
            <a:prstGeom prst="rect">
              <a:avLst/>
            </a:prstGeom>
            <a:noFill/>
            <a:extLst>
              <a:ext uri="{909E8E84-426E-40DD-AFC4-6F175D3DCCD1}">
                <a14:hiddenFill xmlns:a14="http://schemas.microsoft.com/office/drawing/2010/main">
                  <a:solidFill>
                    <a:srgbClr val="FFFFFF"/>
                  </a:solidFill>
                </a14:hiddenFill>
              </a:ext>
            </a:extLst>
          </p:spPr>
        </p:pic>
      </p:grpSp>
      <p:pic>
        <p:nvPicPr>
          <p:cNvPr id="65" name="Picture 8" descr="Index Finger, Pointer, Click, Hand">
            <a:extLst>
              <a:ext uri="{FF2B5EF4-FFF2-40B4-BE49-F238E27FC236}">
                <a16:creationId xmlns:a16="http://schemas.microsoft.com/office/drawing/2014/main" id="{FD5C2E50-AB25-43FE-B46C-445FB67E9A25}"/>
              </a:ext>
            </a:extLst>
          </p:cNvPr>
          <p:cNvPicPr>
            <a:picLocks noChangeAspect="1" noChangeArrowheads="1"/>
          </p:cNvPicPr>
          <p:nvPr/>
        </p:nvPicPr>
        <p:blipFill>
          <a:blip r:embed="rId14">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10518674" y="4441672"/>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69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fade">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fade">
                                      <p:cBhvr>
                                        <p:cTn id="27" dur="500"/>
                                        <p:tgtEl>
                                          <p:spTgt spid="2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par>
                                <p:cTn id="33" presetID="10"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r>
              <a:rPr lang="en-GB" sz="6000" b="1">
                <a:solidFill>
                  <a:schemeClr val="bg1"/>
                </a:solidFill>
                <a:latin typeface="Century Gothic" panose="020B0502020202020204" pitchFamily="34" charset="0"/>
              </a:rPr>
              <a:t>Au revoir !</a:t>
            </a:r>
            <a:endParaRPr lang="en-GB" sz="6000" b="1" dirty="0">
              <a:solidFill>
                <a:schemeClr val="bg1"/>
              </a:solidFill>
              <a:latin typeface="Century Gothic" panose="020B0502020202020204" pitchFamily="34" charset="0"/>
            </a:endParaRP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0000"/>
                </a:solidFill>
                <a:effectLst/>
                <a:uLnTx/>
                <a:uFillTx/>
                <a:latin typeface="Modern Love" panose="04090805081005020601" pitchFamily="82" charset="0"/>
                <a:cs typeface="Arial"/>
                <a:sym typeface="Arial"/>
              </a:rPr>
              <a:t>rouge</a:t>
            </a:r>
            <a:endParaRPr kumimoji="0" lang="en-GB" sz="1400" b="0" i="0" u="none" strike="noStrike" kern="0" cap="none" spc="0" normalizeH="0" baseline="0" noProof="0" dirty="0">
              <a:ln>
                <a:noFill/>
              </a:ln>
              <a:solidFill>
                <a:srgbClr val="FF0000"/>
              </a:solidFill>
              <a:effectLst/>
              <a:uLnTx/>
              <a:uFillTx/>
              <a:latin typeface="Modern Love" panose="04090805081005020601" pitchFamily="82" charset="0"/>
              <a:cs typeface="Arial"/>
              <a:sym typeface="Arial"/>
            </a:endParaRPr>
          </a:p>
        </p:txBody>
      </p:sp>
      <p:pic>
        <p:nvPicPr>
          <p:cNvPr id="5" name="Picture 4" descr="A picture containing text, electronics, computer, display&#10;&#10;Description automatically generated">
            <a:extLst>
              <a:ext uri="{FF2B5EF4-FFF2-40B4-BE49-F238E27FC236}">
                <a16:creationId xmlns:a16="http://schemas.microsoft.com/office/drawing/2014/main" id="{1AC97B20-350B-4BEA-A803-79712922E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795" y="459558"/>
            <a:ext cx="5084505" cy="4359018"/>
          </a:xfrm>
          <a:prstGeom prst="rect">
            <a:avLst/>
          </a:prstGeom>
        </p:spPr>
      </p:pic>
    </p:spTree>
    <p:extLst>
      <p:ext uri="{BB962C8B-B14F-4D97-AF65-F5344CB8AC3E}">
        <p14:creationId xmlns:p14="http://schemas.microsoft.com/office/powerpoint/2010/main" val="10047531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317229" y="1047117"/>
            <a:ext cx="648000" cy="374973"/>
          </a:xfrm>
          <a:solidFill>
            <a:srgbClr val="786EB1"/>
          </a:solidFill>
        </p:spPr>
        <p:txBody>
          <a:bodyPr/>
          <a:lstStyle/>
          <a:p>
            <a:pPr algn="ctr"/>
            <a:r>
              <a:rPr lang="en-GB" sz="2000" b="1" dirty="0">
                <a:solidFill>
                  <a:schemeClr val="bg1"/>
                </a:solidFill>
                <a:latin typeface="Century Gothic" panose="020B0502020202020204" pitchFamily="34" charset="0"/>
              </a:rPr>
              <a:t>lire</a:t>
            </a:r>
          </a:p>
        </p:txBody>
      </p:sp>
      <p:pic>
        <p:nvPicPr>
          <p:cNvPr id="7" name="Picture 6" descr="Icon&#10;&#10;Description automatically generated">
            <a:extLst>
              <a:ext uri="{FF2B5EF4-FFF2-40B4-BE49-F238E27FC236}">
                <a16:creationId xmlns:a16="http://schemas.microsoft.com/office/drawing/2014/main" id="{37C2F242-F61A-407E-A728-82ED0CAA60F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32" name="Speech Bubble: Rectangle with Corners Rounded 31">
            <a:hlinkClick r:id="" action="ppaction://noaction">
              <a:snd r:embed="rId4" name="S6_i.wav"/>
            </a:hlinkClick>
            <a:extLst>
              <a:ext uri="{FF2B5EF4-FFF2-40B4-BE49-F238E27FC236}">
                <a16:creationId xmlns:a16="http://schemas.microsoft.com/office/drawing/2014/main" id="{3881C991-732E-4542-A09B-4CEEC01ABF47}"/>
              </a:ext>
            </a:extLst>
          </p:cNvPr>
          <p:cNvSpPr/>
          <p:nvPr/>
        </p:nvSpPr>
        <p:spPr>
          <a:xfrm>
            <a:off x="988265" y="187707"/>
            <a:ext cx="5825894"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Graphic 34" descr="Teacher">
            <a:extLst>
              <a:ext uri="{FF2B5EF4-FFF2-40B4-BE49-F238E27FC236}">
                <a16:creationId xmlns:a16="http://schemas.microsoft.com/office/drawing/2014/main" id="{6173E164-2886-4A8A-AC30-DE21C41BBD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0"/>
            <a:ext cx="914400" cy="914400"/>
          </a:xfrm>
          <a:prstGeom prst="rect">
            <a:avLst/>
          </a:prstGeom>
        </p:spPr>
      </p:pic>
      <p:sp>
        <p:nvSpPr>
          <p:cNvPr id="47" name="CustomShape 8">
            <a:extLst>
              <a:ext uri="{FF2B5EF4-FFF2-40B4-BE49-F238E27FC236}">
                <a16:creationId xmlns:a16="http://schemas.microsoft.com/office/drawing/2014/main" id="{AF4804F0-2288-4F80-A8FC-02BE19C42488}"/>
              </a:ext>
            </a:extLst>
          </p:cNvPr>
          <p:cNvSpPr/>
          <p:nvPr/>
        </p:nvSpPr>
        <p:spPr>
          <a:xfrm>
            <a:off x="1063989" y="155131"/>
            <a:ext cx="5392406"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Le fruit vert, </a:t>
            </a:r>
            <a:r>
              <a:rPr kumimoji="0" lang="en-GB" sz="28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c’est</a:t>
            </a:r>
            <a:r>
              <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quoi ? [1/6]</a:t>
            </a:r>
            <a:endPar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7" name="Rectangle: Rounded Corners 76">
            <a:extLst>
              <a:ext uri="{FF2B5EF4-FFF2-40B4-BE49-F238E27FC236}">
                <a16:creationId xmlns:a16="http://schemas.microsoft.com/office/drawing/2014/main" id="{76E3B90A-06C9-47A0-A97C-8F2CA8F2BF96}"/>
              </a:ext>
            </a:extLst>
          </p:cNvPr>
          <p:cNvSpPr/>
          <p:nvPr/>
        </p:nvSpPr>
        <p:spPr>
          <a:xfrm>
            <a:off x="428626" y="2510720"/>
            <a:ext cx="2826570" cy="781665"/>
          </a:xfrm>
          <a:prstGeom prst="roundRect">
            <a:avLst/>
          </a:prstGeom>
          <a:solidFill>
            <a:srgbClr val="CCECFF"/>
          </a:soli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l’orange</a:t>
            </a:r>
            <a:endPar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9" name="Rectangle: Rounded Corners 78">
            <a:extLst>
              <a:ext uri="{FF2B5EF4-FFF2-40B4-BE49-F238E27FC236}">
                <a16:creationId xmlns:a16="http://schemas.microsoft.com/office/drawing/2014/main" id="{B93F6CC5-93F1-4DE4-9983-7F2A25E9693B}"/>
              </a:ext>
            </a:extLst>
          </p:cNvPr>
          <p:cNvSpPr/>
          <p:nvPr/>
        </p:nvSpPr>
        <p:spPr>
          <a:xfrm>
            <a:off x="4618856" y="2510720"/>
            <a:ext cx="2275430" cy="781665"/>
          </a:xfrm>
          <a:prstGeom prst="roundRect">
            <a:avLst/>
          </a:prstGeom>
          <a:solidFill>
            <a:srgbClr val="CCECFF"/>
          </a:soli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la fraise</a:t>
            </a:r>
          </a:p>
        </p:txBody>
      </p:sp>
      <p:sp>
        <p:nvSpPr>
          <p:cNvPr id="86" name="Rectangle: Rounded Corners 85">
            <a:extLst>
              <a:ext uri="{FF2B5EF4-FFF2-40B4-BE49-F238E27FC236}">
                <a16:creationId xmlns:a16="http://schemas.microsoft.com/office/drawing/2014/main" id="{B62DC9BF-6AAC-4BEF-B3D1-2240EF46652D}"/>
              </a:ext>
            </a:extLst>
          </p:cNvPr>
          <p:cNvSpPr/>
          <p:nvPr/>
        </p:nvSpPr>
        <p:spPr>
          <a:xfrm>
            <a:off x="8257947" y="2510719"/>
            <a:ext cx="2275430" cy="781665"/>
          </a:xfrm>
          <a:prstGeom prst="roundRect">
            <a:avLst/>
          </a:prstGeom>
          <a:solidFill>
            <a:srgbClr val="CCECFF"/>
          </a:soli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32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rPr>
              <a:t>poire</a:t>
            </a:r>
            <a:endPar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7" name="Picture 106">
            <a:extLst>
              <a:ext uri="{FF2B5EF4-FFF2-40B4-BE49-F238E27FC236}">
                <a16:creationId xmlns:a16="http://schemas.microsoft.com/office/drawing/2014/main" id="{EE3A0063-CFF2-4384-B110-19D81C711B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69495" y="2235842"/>
            <a:ext cx="527764" cy="549754"/>
          </a:xfrm>
          <a:prstGeom prst="rect">
            <a:avLst/>
          </a:prstGeom>
        </p:spPr>
      </p:pic>
      <p:pic>
        <p:nvPicPr>
          <p:cNvPr id="109" name="Picture 2" descr="Comer, Comestible, Fruta">
            <a:extLst>
              <a:ext uri="{FF2B5EF4-FFF2-40B4-BE49-F238E27FC236}">
                <a16:creationId xmlns:a16="http://schemas.microsoft.com/office/drawing/2014/main" id="{9BB28747-77C7-4EEE-9DCF-7A4B7DFFE9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6816" y="4484850"/>
            <a:ext cx="1846524" cy="1851971"/>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Gráficos vectoriales gratis de Fresa">
            <a:extLst>
              <a:ext uri="{FF2B5EF4-FFF2-40B4-BE49-F238E27FC236}">
                <a16:creationId xmlns:a16="http://schemas.microsoft.com/office/drawing/2014/main" id="{B6CDDB2C-4C2A-4E8F-83D6-B6DF7310E7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7887" y="4509711"/>
            <a:ext cx="1217367" cy="1791795"/>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descr="Naranja, La Naranja A La Mitad, Fruta">
            <a:extLst>
              <a:ext uri="{FF2B5EF4-FFF2-40B4-BE49-F238E27FC236}">
                <a16:creationId xmlns:a16="http://schemas.microsoft.com/office/drawing/2014/main" id="{D3785C60-CE03-428B-BE5A-314A3E876B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6157" y="4509711"/>
            <a:ext cx="1650168" cy="192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6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15"/>
                                        </p:tgtEl>
                                      </p:cBhvr>
                                    </p:animEffect>
                                    <p:set>
                                      <p:cBhvr>
                                        <p:cTn id="11" dur="1" fill="hold">
                                          <p:stCondLst>
                                            <p:cond delay="499"/>
                                          </p:stCondLst>
                                        </p:cTn>
                                        <p:tgtEl>
                                          <p:spTgt spid="115"/>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16"/>
                                        </p:tgtEl>
                                      </p:cBhvr>
                                    </p:animEffect>
                                    <p:set>
                                      <p:cBhvr>
                                        <p:cTn id="14" dur="1" fill="hold">
                                          <p:stCondLst>
                                            <p:cond delay="4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12192003" cy="6858000"/>
        </p:xfrm>
        <a:graphic>
          <a:graphicData uri="http://schemas.openxmlformats.org/drawingml/2006/table">
            <a:tbl>
              <a:tblPr firstRow="1" bandRow="1">
                <a:tableStyleId>{5940675A-B579-460E-94D1-54222C63F5DA}</a:tableStyleId>
              </a:tblPr>
              <a:tblGrid>
                <a:gridCol w="4064001">
                  <a:extLst>
                    <a:ext uri="{9D8B030D-6E8A-4147-A177-3AD203B41FA5}">
                      <a16:colId xmlns:a16="http://schemas.microsoft.com/office/drawing/2014/main" val="3539824361"/>
                    </a:ext>
                  </a:extLst>
                </a:gridCol>
                <a:gridCol w="4064001">
                  <a:extLst>
                    <a:ext uri="{9D8B030D-6E8A-4147-A177-3AD203B41FA5}">
                      <a16:colId xmlns:a16="http://schemas.microsoft.com/office/drawing/2014/main" val="3865893889"/>
                    </a:ext>
                  </a:extLst>
                </a:gridCol>
                <a:gridCol w="4064001">
                  <a:extLst>
                    <a:ext uri="{9D8B030D-6E8A-4147-A177-3AD203B41FA5}">
                      <a16:colId xmlns:a16="http://schemas.microsoft.com/office/drawing/2014/main" val="3422445644"/>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grpSp>
        <p:nvGrpSpPr>
          <p:cNvPr id="89" name="Group 88">
            <a:extLst>
              <a:ext uri="{FF2B5EF4-FFF2-40B4-BE49-F238E27FC236}">
                <a16:creationId xmlns:a16="http://schemas.microsoft.com/office/drawing/2014/main" id="{01AA5686-CA12-AB04-7629-C45EABAC74E1}"/>
              </a:ext>
            </a:extLst>
          </p:cNvPr>
          <p:cNvGrpSpPr/>
          <p:nvPr/>
        </p:nvGrpSpPr>
        <p:grpSpPr>
          <a:xfrm>
            <a:off x="4392437" y="3657437"/>
            <a:ext cx="3445227" cy="2987458"/>
            <a:chOff x="7830037" y="3607724"/>
            <a:chExt cx="4019550" cy="3238500"/>
          </a:xfrm>
        </p:grpSpPr>
        <p:pic>
          <p:nvPicPr>
            <p:cNvPr id="90" name="Picture 2" descr="Free vector graphics of Plant">
              <a:extLst>
                <a:ext uri="{FF2B5EF4-FFF2-40B4-BE49-F238E27FC236}">
                  <a16:creationId xmlns:a16="http://schemas.microsoft.com/office/drawing/2014/main" id="{5909ABF0-911C-9FFD-5616-2F89B6B4B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037" y="3607724"/>
              <a:ext cx="40195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Gráficos vectoriales gratis de Huevo">
              <a:extLst>
                <a:ext uri="{FF2B5EF4-FFF2-40B4-BE49-F238E27FC236}">
                  <a16:creationId xmlns:a16="http://schemas.microsoft.com/office/drawing/2014/main" id="{BCFEDD04-FFDE-B29D-C1B4-93E3BE260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025125">
              <a:off x="11141397" y="4889766"/>
              <a:ext cx="253878" cy="32573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1FC2377D-E370-6344-6849-63A5B9C2BF45}"/>
              </a:ext>
            </a:extLst>
          </p:cNvPr>
          <p:cNvPicPr>
            <a:picLocks noChangeAspect="1"/>
          </p:cNvPicPr>
          <p:nvPr/>
        </p:nvPicPr>
        <p:blipFill>
          <a:blip r:embed="rId4"/>
          <a:stretch>
            <a:fillRect/>
          </a:stretch>
        </p:blipFill>
        <p:spPr>
          <a:xfrm>
            <a:off x="4364557" y="-54529"/>
            <a:ext cx="3462885" cy="3323651"/>
          </a:xfrm>
          <a:prstGeom prst="rect">
            <a:avLst/>
          </a:prstGeom>
        </p:spPr>
      </p:pic>
      <p:pic>
        <p:nvPicPr>
          <p:cNvPr id="9" name="Picture 8">
            <a:extLst>
              <a:ext uri="{FF2B5EF4-FFF2-40B4-BE49-F238E27FC236}">
                <a16:creationId xmlns:a16="http://schemas.microsoft.com/office/drawing/2014/main" id="{10203319-33F6-C289-4039-A61064AFD19B}"/>
              </a:ext>
            </a:extLst>
          </p:cNvPr>
          <p:cNvPicPr>
            <a:picLocks noChangeAspect="1"/>
          </p:cNvPicPr>
          <p:nvPr/>
        </p:nvPicPr>
        <p:blipFill>
          <a:blip r:embed="rId5"/>
          <a:stretch>
            <a:fillRect/>
          </a:stretch>
        </p:blipFill>
        <p:spPr>
          <a:xfrm>
            <a:off x="76201" y="4907384"/>
            <a:ext cx="3924300" cy="1737511"/>
          </a:xfrm>
          <a:prstGeom prst="rect">
            <a:avLst/>
          </a:prstGeom>
        </p:spPr>
      </p:pic>
      <p:pic>
        <p:nvPicPr>
          <p:cNvPr id="4" name="Picture 3">
            <a:extLst>
              <a:ext uri="{FF2B5EF4-FFF2-40B4-BE49-F238E27FC236}">
                <a16:creationId xmlns:a16="http://schemas.microsoft.com/office/drawing/2014/main" id="{B4AD01AE-8E7A-4287-8173-D4CC765AA06D}"/>
              </a:ext>
            </a:extLst>
          </p:cNvPr>
          <p:cNvPicPr>
            <a:picLocks noChangeAspect="1"/>
          </p:cNvPicPr>
          <p:nvPr/>
        </p:nvPicPr>
        <p:blipFill>
          <a:blip r:embed="rId6"/>
          <a:stretch>
            <a:fillRect/>
          </a:stretch>
        </p:blipFill>
        <p:spPr>
          <a:xfrm>
            <a:off x="118603" y="562263"/>
            <a:ext cx="4127350" cy="2706859"/>
          </a:xfrm>
          <a:prstGeom prst="rect">
            <a:avLst/>
          </a:prstGeom>
        </p:spPr>
      </p:pic>
      <p:pic>
        <p:nvPicPr>
          <p:cNvPr id="6" name="Picture 5">
            <a:extLst>
              <a:ext uri="{FF2B5EF4-FFF2-40B4-BE49-F238E27FC236}">
                <a16:creationId xmlns:a16="http://schemas.microsoft.com/office/drawing/2014/main" id="{B9F91AB0-3109-4634-BDED-5D41FCB2CFEE}"/>
              </a:ext>
            </a:extLst>
          </p:cNvPr>
          <p:cNvPicPr>
            <a:picLocks noChangeAspect="1"/>
          </p:cNvPicPr>
          <p:nvPr/>
        </p:nvPicPr>
        <p:blipFill>
          <a:blip r:embed="rId7"/>
          <a:stretch>
            <a:fillRect/>
          </a:stretch>
        </p:blipFill>
        <p:spPr>
          <a:xfrm>
            <a:off x="8153399" y="3892292"/>
            <a:ext cx="3962400" cy="2583261"/>
          </a:xfrm>
          <a:prstGeom prst="rect">
            <a:avLst/>
          </a:prstGeom>
        </p:spPr>
      </p:pic>
      <p:pic>
        <p:nvPicPr>
          <p:cNvPr id="7" name="Picture 6">
            <a:extLst>
              <a:ext uri="{FF2B5EF4-FFF2-40B4-BE49-F238E27FC236}">
                <a16:creationId xmlns:a16="http://schemas.microsoft.com/office/drawing/2014/main" id="{A623A59F-1E6A-42B3-87E2-F36AE8C7BD76}"/>
              </a:ext>
            </a:extLst>
          </p:cNvPr>
          <p:cNvPicPr>
            <a:picLocks noChangeAspect="1"/>
          </p:cNvPicPr>
          <p:nvPr/>
        </p:nvPicPr>
        <p:blipFill>
          <a:blip r:embed="rId8"/>
          <a:stretch>
            <a:fillRect/>
          </a:stretch>
        </p:blipFill>
        <p:spPr>
          <a:xfrm>
            <a:off x="8186858" y="1088571"/>
            <a:ext cx="4037057" cy="2180551"/>
          </a:xfrm>
          <a:prstGeom prst="rect">
            <a:avLst/>
          </a:prstGeom>
        </p:spPr>
      </p:pic>
    </p:spTree>
    <p:extLst>
      <p:ext uri="{BB962C8B-B14F-4D97-AF65-F5344CB8AC3E}">
        <p14:creationId xmlns:p14="http://schemas.microsoft.com/office/powerpoint/2010/main" val="3220373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8128002" cy="3429000"/>
        </p:xfrm>
        <a:graphic>
          <a:graphicData uri="http://schemas.openxmlformats.org/drawingml/2006/table">
            <a:tbl>
              <a:tblPr firstRow="1" bandRow="1">
                <a:tableStyleId>{5940675A-B579-460E-94D1-54222C63F5DA}</a:tableStyleId>
              </a:tblPr>
              <a:tblGrid>
                <a:gridCol w="4064001">
                  <a:extLst>
                    <a:ext uri="{9D8B030D-6E8A-4147-A177-3AD203B41FA5}">
                      <a16:colId xmlns:a16="http://schemas.microsoft.com/office/drawing/2014/main" val="3539824361"/>
                    </a:ext>
                  </a:extLst>
                </a:gridCol>
                <a:gridCol w="4064001">
                  <a:extLst>
                    <a:ext uri="{9D8B030D-6E8A-4147-A177-3AD203B41FA5}">
                      <a16:colId xmlns:a16="http://schemas.microsoft.com/office/drawing/2014/main" val="3865893889"/>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bl>
          </a:graphicData>
        </a:graphic>
      </p:graphicFrame>
      <p:graphicFrame>
        <p:nvGraphicFramePr>
          <p:cNvPr id="4" name="Table 3">
            <a:extLst>
              <a:ext uri="{FF2B5EF4-FFF2-40B4-BE49-F238E27FC236}">
                <a16:creationId xmlns:a16="http://schemas.microsoft.com/office/drawing/2014/main" id="{F1788121-6269-2C80-182C-30847141E68E}"/>
              </a:ext>
            </a:extLst>
          </p:cNvPr>
          <p:cNvGraphicFramePr>
            <a:graphicFrameLocks noGrp="1"/>
          </p:cNvGraphicFramePr>
          <p:nvPr>
            <p:extLst>
              <p:ext uri="{D42A27DB-BD31-4B8C-83A1-F6EECF244321}">
                <p14:modId xmlns:p14="http://schemas.microsoft.com/office/powerpoint/2010/main" val="2438957181"/>
              </p:ext>
            </p:extLst>
          </p:nvPr>
        </p:nvGraphicFramePr>
        <p:xfrm>
          <a:off x="-3" y="3440642"/>
          <a:ext cx="8128002" cy="3417357"/>
        </p:xfrm>
        <a:graphic>
          <a:graphicData uri="http://schemas.openxmlformats.org/drawingml/2006/table">
            <a:tbl>
              <a:tblPr firstRow="1" bandRow="1">
                <a:tableStyleId>{5940675A-B579-460E-94D1-54222C63F5DA}</a:tableStyleId>
              </a:tblPr>
              <a:tblGrid>
                <a:gridCol w="4064001">
                  <a:extLst>
                    <a:ext uri="{9D8B030D-6E8A-4147-A177-3AD203B41FA5}">
                      <a16:colId xmlns:a16="http://schemas.microsoft.com/office/drawing/2014/main" val="362941171"/>
                    </a:ext>
                  </a:extLst>
                </a:gridCol>
                <a:gridCol w="4064001">
                  <a:extLst>
                    <a:ext uri="{9D8B030D-6E8A-4147-A177-3AD203B41FA5}">
                      <a16:colId xmlns:a16="http://schemas.microsoft.com/office/drawing/2014/main" val="873503341"/>
                    </a:ext>
                  </a:extLst>
                </a:gridCol>
              </a:tblGrid>
              <a:tr h="1139119">
                <a:tc>
                  <a:txBody>
                    <a:bodyPr/>
                    <a:lstStyle/>
                    <a:p>
                      <a:pPr algn="ctr"/>
                      <a:r>
                        <a:rPr lang="en-GB" sz="4800" dirty="0" err="1">
                          <a:solidFill>
                            <a:srgbClr val="002060"/>
                          </a:solidFill>
                          <a:latin typeface="Segoe Print" panose="02000600000000000000" pitchFamily="2" charset="0"/>
                        </a:rPr>
                        <a:t>lundi</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gn="ctr"/>
                      <a:r>
                        <a:rPr lang="en-GB" sz="4800" dirty="0" err="1">
                          <a:solidFill>
                            <a:srgbClr val="002060"/>
                          </a:solidFill>
                          <a:latin typeface="Segoe Print" panose="02000600000000000000" pitchFamily="2" charset="0"/>
                        </a:rPr>
                        <a:t>mardi</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2813861221"/>
                  </a:ext>
                </a:extLst>
              </a:tr>
              <a:tr h="1139119">
                <a:tc>
                  <a:txBody>
                    <a:bodyPr/>
                    <a:lstStyle/>
                    <a:p>
                      <a:pPr algn="ctr"/>
                      <a:r>
                        <a:rPr lang="en-GB" sz="4800" dirty="0" err="1">
                          <a:solidFill>
                            <a:srgbClr val="002060"/>
                          </a:solidFill>
                          <a:latin typeface="Segoe Print" panose="02000600000000000000" pitchFamily="2" charset="0"/>
                        </a:rPr>
                        <a:t>jeudi</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gn="ctr"/>
                      <a:r>
                        <a:rPr lang="en-GB" sz="4800" dirty="0" err="1">
                          <a:solidFill>
                            <a:srgbClr val="002060"/>
                          </a:solidFill>
                          <a:latin typeface="Segoe Print" panose="02000600000000000000" pitchFamily="2" charset="0"/>
                        </a:rPr>
                        <a:t>vendredi</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2983231897"/>
                  </a:ext>
                </a:extLst>
              </a:tr>
              <a:tr h="1139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dirty="0" err="1">
                          <a:solidFill>
                            <a:srgbClr val="002060"/>
                          </a:solidFill>
                          <a:latin typeface="Segoe Print" panose="02000600000000000000" pitchFamily="2" charset="0"/>
                        </a:rPr>
                        <a:t>mercredi</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gn="ctr"/>
                      <a:r>
                        <a:rPr lang="en-GB" sz="4800" dirty="0" err="1">
                          <a:solidFill>
                            <a:srgbClr val="002060"/>
                          </a:solidFill>
                          <a:latin typeface="Segoe Print" panose="02000600000000000000" pitchFamily="2" charset="0"/>
                        </a:rPr>
                        <a:t>dimanche</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732804362"/>
                  </a:ext>
                </a:extLst>
              </a:tr>
            </a:tbl>
          </a:graphicData>
        </a:graphic>
      </p:graphicFrame>
      <p:pic>
        <p:nvPicPr>
          <p:cNvPr id="2" name="Picture 1">
            <a:extLst>
              <a:ext uri="{FF2B5EF4-FFF2-40B4-BE49-F238E27FC236}">
                <a16:creationId xmlns:a16="http://schemas.microsoft.com/office/drawing/2014/main" id="{0CAD3E60-E7CD-4EAA-B9D7-3806B0C3CE81}"/>
              </a:ext>
            </a:extLst>
          </p:cNvPr>
          <p:cNvPicPr>
            <a:picLocks noChangeAspect="1"/>
          </p:cNvPicPr>
          <p:nvPr/>
        </p:nvPicPr>
        <p:blipFill>
          <a:blip r:embed="rId2"/>
          <a:stretch>
            <a:fillRect/>
          </a:stretch>
        </p:blipFill>
        <p:spPr>
          <a:xfrm>
            <a:off x="0" y="777326"/>
            <a:ext cx="4135631" cy="2079272"/>
          </a:xfrm>
          <a:prstGeom prst="rect">
            <a:avLst/>
          </a:prstGeom>
        </p:spPr>
      </p:pic>
      <p:pic>
        <p:nvPicPr>
          <p:cNvPr id="5" name="Picture 4">
            <a:extLst>
              <a:ext uri="{FF2B5EF4-FFF2-40B4-BE49-F238E27FC236}">
                <a16:creationId xmlns:a16="http://schemas.microsoft.com/office/drawing/2014/main" id="{F52881B6-ED3D-42FB-BD63-13332145857F}"/>
              </a:ext>
            </a:extLst>
          </p:cNvPr>
          <p:cNvPicPr>
            <a:picLocks noChangeAspect="1"/>
          </p:cNvPicPr>
          <p:nvPr/>
        </p:nvPicPr>
        <p:blipFill>
          <a:blip r:embed="rId3"/>
          <a:stretch>
            <a:fillRect/>
          </a:stretch>
        </p:blipFill>
        <p:spPr>
          <a:xfrm>
            <a:off x="4135631" y="509435"/>
            <a:ext cx="4249280" cy="2347163"/>
          </a:xfrm>
          <a:prstGeom prst="rect">
            <a:avLst/>
          </a:prstGeom>
        </p:spPr>
      </p:pic>
    </p:spTree>
    <p:extLst>
      <p:ext uri="{BB962C8B-B14F-4D97-AF65-F5344CB8AC3E}">
        <p14:creationId xmlns:p14="http://schemas.microsoft.com/office/powerpoint/2010/main" val="288137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317229" y="1047117"/>
            <a:ext cx="648000" cy="374973"/>
          </a:xfrm>
          <a:solidFill>
            <a:srgbClr val="786EB1"/>
          </a:solidFill>
        </p:spPr>
        <p:txBody>
          <a:bodyPr/>
          <a:lstStyle/>
          <a:p>
            <a:pPr algn="ctr"/>
            <a:r>
              <a:rPr lang="en-GB" sz="2000" b="1" dirty="0">
                <a:solidFill>
                  <a:schemeClr val="bg1"/>
                </a:solidFill>
                <a:latin typeface="Century Gothic" panose="020B0502020202020204" pitchFamily="34" charset="0"/>
              </a:rPr>
              <a:t>lire</a:t>
            </a:r>
          </a:p>
        </p:txBody>
      </p:sp>
      <p:pic>
        <p:nvPicPr>
          <p:cNvPr id="7" name="Picture 6" descr="Icon&#10;&#10;Description automatically generated">
            <a:extLst>
              <a:ext uri="{FF2B5EF4-FFF2-40B4-BE49-F238E27FC236}">
                <a16:creationId xmlns:a16="http://schemas.microsoft.com/office/drawing/2014/main" id="{37C2F242-F61A-407E-A728-82ED0CAA60F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32" name="Speech Bubble: Rectangle with Corners Rounded 31">
            <a:hlinkClick r:id="" action="ppaction://noaction">
              <a:snd r:embed="rId4" name="S6_i.wav"/>
            </a:hlinkClick>
            <a:extLst>
              <a:ext uri="{FF2B5EF4-FFF2-40B4-BE49-F238E27FC236}">
                <a16:creationId xmlns:a16="http://schemas.microsoft.com/office/drawing/2014/main" id="{3881C991-732E-4542-A09B-4CEEC01ABF47}"/>
              </a:ext>
            </a:extLst>
          </p:cNvPr>
          <p:cNvSpPr/>
          <p:nvPr/>
        </p:nvSpPr>
        <p:spPr>
          <a:xfrm>
            <a:off x="988265" y="187707"/>
            <a:ext cx="5825894"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Graphic 34" descr="Teacher">
            <a:extLst>
              <a:ext uri="{FF2B5EF4-FFF2-40B4-BE49-F238E27FC236}">
                <a16:creationId xmlns:a16="http://schemas.microsoft.com/office/drawing/2014/main" id="{6173E164-2886-4A8A-AC30-DE21C41BBD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0"/>
            <a:ext cx="914400" cy="914400"/>
          </a:xfrm>
          <a:prstGeom prst="rect">
            <a:avLst/>
          </a:prstGeom>
        </p:spPr>
      </p:pic>
      <p:sp>
        <p:nvSpPr>
          <p:cNvPr id="47" name="CustomShape 8">
            <a:extLst>
              <a:ext uri="{FF2B5EF4-FFF2-40B4-BE49-F238E27FC236}">
                <a16:creationId xmlns:a16="http://schemas.microsoft.com/office/drawing/2014/main" id="{AF4804F0-2288-4F80-A8FC-02BE19C42488}"/>
              </a:ext>
            </a:extLst>
          </p:cNvPr>
          <p:cNvSpPr/>
          <p:nvPr/>
        </p:nvSpPr>
        <p:spPr>
          <a:xfrm>
            <a:off x="1063989" y="155131"/>
            <a:ext cx="575017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Le fruit violet, </a:t>
            </a:r>
            <a:r>
              <a:rPr kumimoji="0" lang="en-GB" sz="28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c’est</a:t>
            </a:r>
            <a:r>
              <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quoi ? [2/6]</a:t>
            </a:r>
            <a:endPar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 name="Rectangle: Rounded Corners 13">
            <a:extLst>
              <a:ext uri="{FF2B5EF4-FFF2-40B4-BE49-F238E27FC236}">
                <a16:creationId xmlns:a16="http://schemas.microsoft.com/office/drawing/2014/main" id="{769B9F01-903F-4E49-8588-6F8D79285EF0}"/>
              </a:ext>
            </a:extLst>
          </p:cNvPr>
          <p:cNvSpPr/>
          <p:nvPr/>
        </p:nvSpPr>
        <p:spPr>
          <a:xfrm>
            <a:off x="428626" y="2510720"/>
            <a:ext cx="282657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poire</a:t>
            </a:r>
            <a:endParaRPr lang="en-GB" sz="3200" dirty="0">
              <a:solidFill>
                <a:srgbClr val="002060"/>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2142AFA4-179D-41F2-A3F4-050AD8BB6AFD}"/>
              </a:ext>
            </a:extLst>
          </p:cNvPr>
          <p:cNvSpPr/>
          <p:nvPr/>
        </p:nvSpPr>
        <p:spPr>
          <a:xfrm>
            <a:off x="4618856" y="2510720"/>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fraise</a:t>
            </a:r>
          </a:p>
        </p:txBody>
      </p:sp>
      <p:sp>
        <p:nvSpPr>
          <p:cNvPr id="16" name="Rectangle: Rounded Corners 15">
            <a:extLst>
              <a:ext uri="{FF2B5EF4-FFF2-40B4-BE49-F238E27FC236}">
                <a16:creationId xmlns:a16="http://schemas.microsoft.com/office/drawing/2014/main" id="{2985B3F4-5E70-421B-A6F7-E96A916463C9}"/>
              </a:ext>
            </a:extLst>
          </p:cNvPr>
          <p:cNvSpPr/>
          <p:nvPr/>
        </p:nvSpPr>
        <p:spPr>
          <a:xfrm>
            <a:off x="8257947" y="2510719"/>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prune</a:t>
            </a:r>
          </a:p>
        </p:txBody>
      </p:sp>
      <p:pic>
        <p:nvPicPr>
          <p:cNvPr id="17" name="Picture 16">
            <a:extLst>
              <a:ext uri="{FF2B5EF4-FFF2-40B4-BE49-F238E27FC236}">
                <a16:creationId xmlns:a16="http://schemas.microsoft.com/office/drawing/2014/main" id="{5F134622-94D7-431E-AB2B-DB2C8F7E7E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69495" y="2235842"/>
            <a:ext cx="527764" cy="549754"/>
          </a:xfrm>
          <a:prstGeom prst="rect">
            <a:avLst/>
          </a:prstGeom>
        </p:spPr>
      </p:pic>
      <p:pic>
        <p:nvPicPr>
          <p:cNvPr id="18" name="Picture 2" descr="Comer, Comestible, Fruta">
            <a:extLst>
              <a:ext uri="{FF2B5EF4-FFF2-40B4-BE49-F238E27FC236}">
                <a16:creationId xmlns:a16="http://schemas.microsoft.com/office/drawing/2014/main" id="{D5505009-F0E2-425B-A8D3-DF2122C732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1934" y="4424674"/>
            <a:ext cx="1846524" cy="18519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Gráficos vectoriales gratis de Fresa">
            <a:extLst>
              <a:ext uri="{FF2B5EF4-FFF2-40B4-BE49-F238E27FC236}">
                <a16:creationId xmlns:a16="http://schemas.microsoft.com/office/drawing/2014/main" id="{0E193711-AFAD-4424-B61C-6E6AEB7C32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9541" y="4424674"/>
            <a:ext cx="1217367" cy="17917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Gráficos vectoriales gratis de Ciruelas">
            <a:extLst>
              <a:ext uri="{FF2B5EF4-FFF2-40B4-BE49-F238E27FC236}">
                <a16:creationId xmlns:a16="http://schemas.microsoft.com/office/drawing/2014/main" id="{86B4EC1A-9C73-4B75-9916-25A55342BC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7992" y="4808879"/>
            <a:ext cx="1726784" cy="146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86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317229" y="1047117"/>
            <a:ext cx="648000" cy="374973"/>
          </a:xfrm>
          <a:solidFill>
            <a:srgbClr val="786EB1"/>
          </a:solidFill>
        </p:spPr>
        <p:txBody>
          <a:bodyPr/>
          <a:lstStyle/>
          <a:p>
            <a:pPr algn="ctr"/>
            <a:r>
              <a:rPr lang="en-GB" sz="2000" b="1" dirty="0">
                <a:solidFill>
                  <a:schemeClr val="bg1"/>
                </a:solidFill>
                <a:latin typeface="Century Gothic" panose="020B0502020202020204" pitchFamily="34" charset="0"/>
              </a:rPr>
              <a:t>lire</a:t>
            </a:r>
          </a:p>
        </p:txBody>
      </p:sp>
      <p:pic>
        <p:nvPicPr>
          <p:cNvPr id="7" name="Picture 6" descr="Icon&#10;&#10;Description automatically generated">
            <a:extLst>
              <a:ext uri="{FF2B5EF4-FFF2-40B4-BE49-F238E27FC236}">
                <a16:creationId xmlns:a16="http://schemas.microsoft.com/office/drawing/2014/main" id="{37C2F242-F61A-407E-A728-82ED0CAA60F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32" name="Speech Bubble: Rectangle with Corners Rounded 31">
            <a:hlinkClick r:id="" action="ppaction://noaction">
              <a:snd r:embed="rId4" name="S6_i.wav"/>
            </a:hlinkClick>
            <a:extLst>
              <a:ext uri="{FF2B5EF4-FFF2-40B4-BE49-F238E27FC236}">
                <a16:creationId xmlns:a16="http://schemas.microsoft.com/office/drawing/2014/main" id="{3881C991-732E-4542-A09B-4CEEC01ABF47}"/>
              </a:ext>
            </a:extLst>
          </p:cNvPr>
          <p:cNvSpPr/>
          <p:nvPr/>
        </p:nvSpPr>
        <p:spPr>
          <a:xfrm>
            <a:off x="988265" y="187707"/>
            <a:ext cx="5825894"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Graphic 34" descr="Teacher">
            <a:extLst>
              <a:ext uri="{FF2B5EF4-FFF2-40B4-BE49-F238E27FC236}">
                <a16:creationId xmlns:a16="http://schemas.microsoft.com/office/drawing/2014/main" id="{6173E164-2886-4A8A-AC30-DE21C41BBD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0"/>
            <a:ext cx="914400" cy="914400"/>
          </a:xfrm>
          <a:prstGeom prst="rect">
            <a:avLst/>
          </a:prstGeom>
        </p:spPr>
      </p:pic>
      <p:sp>
        <p:nvSpPr>
          <p:cNvPr id="47" name="CustomShape 8">
            <a:extLst>
              <a:ext uri="{FF2B5EF4-FFF2-40B4-BE49-F238E27FC236}">
                <a16:creationId xmlns:a16="http://schemas.microsoft.com/office/drawing/2014/main" id="{AF4804F0-2288-4F80-A8FC-02BE19C42488}"/>
              </a:ext>
            </a:extLst>
          </p:cNvPr>
          <p:cNvSpPr/>
          <p:nvPr/>
        </p:nvSpPr>
        <p:spPr>
          <a:xfrm>
            <a:off x="1063989" y="155131"/>
            <a:ext cx="575017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Le fruit rouge, </a:t>
            </a:r>
            <a:r>
              <a:rPr kumimoji="0" lang="en-GB" sz="28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c’est</a:t>
            </a:r>
            <a:r>
              <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quoi ? [3/6]</a:t>
            </a:r>
            <a:endPar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Rectangle: Rounded Corners 7">
            <a:extLst>
              <a:ext uri="{FF2B5EF4-FFF2-40B4-BE49-F238E27FC236}">
                <a16:creationId xmlns:a16="http://schemas.microsoft.com/office/drawing/2014/main" id="{4D018A72-6FA3-4874-BB43-2E8DA4B68FF2}"/>
              </a:ext>
            </a:extLst>
          </p:cNvPr>
          <p:cNvSpPr/>
          <p:nvPr/>
        </p:nvSpPr>
        <p:spPr>
          <a:xfrm>
            <a:off x="428626" y="2510720"/>
            <a:ext cx="282657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pomme</a:t>
            </a:r>
            <a:endParaRPr lang="en-GB" sz="3200" dirty="0">
              <a:solidFill>
                <a:srgbClr val="002060"/>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E3D5B1D2-5A55-4AD7-BBC4-96A562649E5F}"/>
              </a:ext>
            </a:extLst>
          </p:cNvPr>
          <p:cNvSpPr/>
          <p:nvPr/>
        </p:nvSpPr>
        <p:spPr>
          <a:xfrm>
            <a:off x="4618856" y="2510720"/>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l’orange</a:t>
            </a:r>
            <a:endParaRPr lang="en-GB" sz="3200" dirty="0">
              <a:solidFill>
                <a:srgbClr val="002060"/>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DFE93C47-3FF3-4FA3-A769-C1CF50D225E4}"/>
              </a:ext>
            </a:extLst>
          </p:cNvPr>
          <p:cNvSpPr/>
          <p:nvPr/>
        </p:nvSpPr>
        <p:spPr>
          <a:xfrm>
            <a:off x="8257947" y="2510719"/>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poire</a:t>
            </a:r>
            <a:endParaRPr lang="en-GB" sz="3200" dirty="0">
              <a:solidFill>
                <a:srgbClr val="002060"/>
              </a:solidFill>
              <a:latin typeface="Century Gothic" panose="020B0502020202020204" pitchFamily="34" charset="0"/>
            </a:endParaRPr>
          </a:p>
        </p:txBody>
      </p:sp>
      <p:pic>
        <p:nvPicPr>
          <p:cNvPr id="11" name="Picture 10">
            <a:extLst>
              <a:ext uri="{FF2B5EF4-FFF2-40B4-BE49-F238E27FC236}">
                <a16:creationId xmlns:a16="http://schemas.microsoft.com/office/drawing/2014/main" id="{C34E6F01-9075-461D-80E0-DD40CA326B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7763" y="2262074"/>
            <a:ext cx="527764" cy="549754"/>
          </a:xfrm>
          <a:prstGeom prst="rect">
            <a:avLst/>
          </a:prstGeom>
        </p:spPr>
      </p:pic>
      <p:pic>
        <p:nvPicPr>
          <p:cNvPr id="12" name="Picture 2" descr="Comer, Comestible, Fruta">
            <a:extLst>
              <a:ext uri="{FF2B5EF4-FFF2-40B4-BE49-F238E27FC236}">
                <a16:creationId xmlns:a16="http://schemas.microsoft.com/office/drawing/2014/main" id="{7301F872-8AB9-402E-BAE2-BA58897701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2043" y="4546076"/>
            <a:ext cx="1846524" cy="18519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ree vector graphics of Apple">
            <a:extLst>
              <a:ext uri="{FF2B5EF4-FFF2-40B4-BE49-F238E27FC236}">
                <a16:creationId xmlns:a16="http://schemas.microsoft.com/office/drawing/2014/main" id="{660C1B9E-3A07-46A1-A583-92BBE6EE85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9228" y="4546076"/>
            <a:ext cx="1791935" cy="19280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aranja, La Naranja A La Mitad, Fruta">
            <a:extLst>
              <a:ext uri="{FF2B5EF4-FFF2-40B4-BE49-F238E27FC236}">
                <a16:creationId xmlns:a16="http://schemas.microsoft.com/office/drawing/2014/main" id="{A1AC805A-E769-4C0A-9BA9-CB59722922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7227" y="4508046"/>
            <a:ext cx="1650168" cy="192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317229" y="1047117"/>
            <a:ext cx="648000" cy="374973"/>
          </a:xfrm>
          <a:solidFill>
            <a:srgbClr val="786EB1"/>
          </a:solidFill>
        </p:spPr>
        <p:txBody>
          <a:bodyPr/>
          <a:lstStyle/>
          <a:p>
            <a:pPr algn="ctr"/>
            <a:r>
              <a:rPr lang="en-GB" sz="2000" b="1" dirty="0">
                <a:solidFill>
                  <a:schemeClr val="bg1"/>
                </a:solidFill>
                <a:latin typeface="Century Gothic" panose="020B0502020202020204" pitchFamily="34" charset="0"/>
              </a:rPr>
              <a:t>lire</a:t>
            </a:r>
          </a:p>
        </p:txBody>
      </p:sp>
      <p:pic>
        <p:nvPicPr>
          <p:cNvPr id="7" name="Picture 6" descr="Icon&#10;&#10;Description automatically generated">
            <a:extLst>
              <a:ext uri="{FF2B5EF4-FFF2-40B4-BE49-F238E27FC236}">
                <a16:creationId xmlns:a16="http://schemas.microsoft.com/office/drawing/2014/main" id="{37C2F242-F61A-407E-A728-82ED0CAA60F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32" name="Speech Bubble: Rectangle with Corners Rounded 31">
            <a:hlinkClick r:id="" action="ppaction://noaction">
              <a:snd r:embed="rId4" name="S6_i.wav"/>
            </a:hlinkClick>
            <a:extLst>
              <a:ext uri="{FF2B5EF4-FFF2-40B4-BE49-F238E27FC236}">
                <a16:creationId xmlns:a16="http://schemas.microsoft.com/office/drawing/2014/main" id="{3881C991-732E-4542-A09B-4CEEC01ABF47}"/>
              </a:ext>
            </a:extLst>
          </p:cNvPr>
          <p:cNvSpPr/>
          <p:nvPr/>
        </p:nvSpPr>
        <p:spPr>
          <a:xfrm>
            <a:off x="988265" y="187707"/>
            <a:ext cx="5825894"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Graphic 34" descr="Teacher">
            <a:extLst>
              <a:ext uri="{FF2B5EF4-FFF2-40B4-BE49-F238E27FC236}">
                <a16:creationId xmlns:a16="http://schemas.microsoft.com/office/drawing/2014/main" id="{6173E164-2886-4A8A-AC30-DE21C41BBD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0"/>
            <a:ext cx="914400" cy="914400"/>
          </a:xfrm>
          <a:prstGeom prst="rect">
            <a:avLst/>
          </a:prstGeom>
        </p:spPr>
      </p:pic>
      <p:sp>
        <p:nvSpPr>
          <p:cNvPr id="47" name="CustomShape 8">
            <a:extLst>
              <a:ext uri="{FF2B5EF4-FFF2-40B4-BE49-F238E27FC236}">
                <a16:creationId xmlns:a16="http://schemas.microsoft.com/office/drawing/2014/main" id="{AF4804F0-2288-4F80-A8FC-02BE19C42488}"/>
              </a:ext>
            </a:extLst>
          </p:cNvPr>
          <p:cNvSpPr/>
          <p:nvPr/>
        </p:nvSpPr>
        <p:spPr>
          <a:xfrm>
            <a:off x="1063989" y="155131"/>
            <a:ext cx="5950586"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Le fruit orange, </a:t>
            </a:r>
            <a:r>
              <a:rPr kumimoji="0" lang="en-GB" sz="28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c’est</a:t>
            </a:r>
            <a:r>
              <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quoi ? [4/6]</a:t>
            </a:r>
            <a:endPar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Rectangle: Rounded Corners 7">
            <a:extLst>
              <a:ext uri="{FF2B5EF4-FFF2-40B4-BE49-F238E27FC236}">
                <a16:creationId xmlns:a16="http://schemas.microsoft.com/office/drawing/2014/main" id="{0C210089-D020-4039-BD08-0B0A6197FDB8}"/>
              </a:ext>
            </a:extLst>
          </p:cNvPr>
          <p:cNvSpPr/>
          <p:nvPr/>
        </p:nvSpPr>
        <p:spPr>
          <a:xfrm>
            <a:off x="428626" y="2510720"/>
            <a:ext cx="282657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l’orange</a:t>
            </a:r>
            <a:endParaRPr lang="en-GB" sz="3200" dirty="0">
              <a:solidFill>
                <a:srgbClr val="002060"/>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CDF58CB7-0B05-4257-8426-A43658C7B467}"/>
              </a:ext>
            </a:extLst>
          </p:cNvPr>
          <p:cNvSpPr/>
          <p:nvPr/>
        </p:nvSpPr>
        <p:spPr>
          <a:xfrm>
            <a:off x="4618856" y="2510720"/>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fraise</a:t>
            </a:r>
          </a:p>
        </p:txBody>
      </p:sp>
      <p:sp>
        <p:nvSpPr>
          <p:cNvPr id="10" name="Rectangle: Rounded Corners 9">
            <a:extLst>
              <a:ext uri="{FF2B5EF4-FFF2-40B4-BE49-F238E27FC236}">
                <a16:creationId xmlns:a16="http://schemas.microsoft.com/office/drawing/2014/main" id="{76F5C38C-32FA-4693-9A2F-63A1988CB51B}"/>
              </a:ext>
            </a:extLst>
          </p:cNvPr>
          <p:cNvSpPr/>
          <p:nvPr/>
        </p:nvSpPr>
        <p:spPr>
          <a:xfrm>
            <a:off x="8257946" y="2510719"/>
            <a:ext cx="2664993"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pomme</a:t>
            </a:r>
            <a:endParaRPr lang="en-GB" sz="3200" dirty="0">
              <a:solidFill>
                <a:srgbClr val="002060"/>
              </a:solidFill>
              <a:latin typeface="Century Gothic" panose="020B0502020202020204" pitchFamily="34" charset="0"/>
            </a:endParaRPr>
          </a:p>
        </p:txBody>
      </p:sp>
      <p:pic>
        <p:nvPicPr>
          <p:cNvPr id="11" name="Picture 10">
            <a:extLst>
              <a:ext uri="{FF2B5EF4-FFF2-40B4-BE49-F238E27FC236}">
                <a16:creationId xmlns:a16="http://schemas.microsoft.com/office/drawing/2014/main" id="{FCD412A9-35A6-4372-8F3A-363FD639ED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7763" y="2262074"/>
            <a:ext cx="527764" cy="549754"/>
          </a:xfrm>
          <a:prstGeom prst="rect">
            <a:avLst/>
          </a:prstGeom>
        </p:spPr>
      </p:pic>
      <p:pic>
        <p:nvPicPr>
          <p:cNvPr id="12" name="Picture 4" descr="Free vector graphics of Apple">
            <a:extLst>
              <a:ext uri="{FF2B5EF4-FFF2-40B4-BE49-F238E27FC236}">
                <a16:creationId xmlns:a16="http://schemas.microsoft.com/office/drawing/2014/main" id="{A5C345B7-EF7B-4BE6-A2D5-21E29800B5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2384" y="4504414"/>
            <a:ext cx="1791935" cy="19280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ráficos vectoriales gratis de Fresa">
            <a:extLst>
              <a:ext uri="{FF2B5EF4-FFF2-40B4-BE49-F238E27FC236}">
                <a16:creationId xmlns:a16="http://schemas.microsoft.com/office/drawing/2014/main" id="{615309FB-37DE-4049-AE17-411E4B0919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7584" y="4504414"/>
            <a:ext cx="1217367" cy="17917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aranja, La Naranja A La Mitad, Fruta">
            <a:extLst>
              <a:ext uri="{FF2B5EF4-FFF2-40B4-BE49-F238E27FC236}">
                <a16:creationId xmlns:a16="http://schemas.microsoft.com/office/drawing/2014/main" id="{AA88D3A5-8A2D-4630-8CEC-ABE851E5D1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3482" y="4436297"/>
            <a:ext cx="1650168" cy="192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4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317229" y="1047117"/>
            <a:ext cx="648000" cy="374973"/>
          </a:xfrm>
          <a:solidFill>
            <a:srgbClr val="786EB1"/>
          </a:solidFill>
        </p:spPr>
        <p:txBody>
          <a:bodyPr/>
          <a:lstStyle/>
          <a:p>
            <a:pPr algn="ctr"/>
            <a:r>
              <a:rPr lang="en-GB" sz="2000" b="1" dirty="0">
                <a:solidFill>
                  <a:schemeClr val="bg1"/>
                </a:solidFill>
                <a:latin typeface="Century Gothic" panose="020B0502020202020204" pitchFamily="34" charset="0"/>
              </a:rPr>
              <a:t>lire</a:t>
            </a:r>
          </a:p>
        </p:txBody>
      </p:sp>
      <p:pic>
        <p:nvPicPr>
          <p:cNvPr id="7" name="Picture 6" descr="Icon&#10;&#10;Description automatically generated">
            <a:extLst>
              <a:ext uri="{FF2B5EF4-FFF2-40B4-BE49-F238E27FC236}">
                <a16:creationId xmlns:a16="http://schemas.microsoft.com/office/drawing/2014/main" id="{37C2F242-F61A-407E-A728-82ED0CAA60F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32" name="Speech Bubble: Rectangle with Corners Rounded 31">
            <a:hlinkClick r:id="" action="ppaction://noaction">
              <a:snd r:embed="rId4" name="S6_i.wav"/>
            </a:hlinkClick>
            <a:extLst>
              <a:ext uri="{FF2B5EF4-FFF2-40B4-BE49-F238E27FC236}">
                <a16:creationId xmlns:a16="http://schemas.microsoft.com/office/drawing/2014/main" id="{3881C991-732E-4542-A09B-4CEEC01ABF47}"/>
              </a:ext>
            </a:extLst>
          </p:cNvPr>
          <p:cNvSpPr/>
          <p:nvPr/>
        </p:nvSpPr>
        <p:spPr>
          <a:xfrm>
            <a:off x="988265" y="187707"/>
            <a:ext cx="5825894"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Graphic 34" descr="Teacher">
            <a:extLst>
              <a:ext uri="{FF2B5EF4-FFF2-40B4-BE49-F238E27FC236}">
                <a16:creationId xmlns:a16="http://schemas.microsoft.com/office/drawing/2014/main" id="{6173E164-2886-4A8A-AC30-DE21C41BBD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0"/>
            <a:ext cx="914400" cy="914400"/>
          </a:xfrm>
          <a:prstGeom prst="rect">
            <a:avLst/>
          </a:prstGeom>
        </p:spPr>
      </p:pic>
      <p:sp>
        <p:nvSpPr>
          <p:cNvPr id="47" name="CustomShape 8">
            <a:extLst>
              <a:ext uri="{FF2B5EF4-FFF2-40B4-BE49-F238E27FC236}">
                <a16:creationId xmlns:a16="http://schemas.microsoft.com/office/drawing/2014/main" id="{AF4804F0-2288-4F80-A8FC-02BE19C42488}"/>
              </a:ext>
            </a:extLst>
          </p:cNvPr>
          <p:cNvSpPr/>
          <p:nvPr/>
        </p:nvSpPr>
        <p:spPr>
          <a:xfrm>
            <a:off x="1063989" y="155131"/>
            <a:ext cx="593806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La chose </a:t>
            </a:r>
            <a:r>
              <a:rPr kumimoji="0" lang="en-GB" sz="28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verte</a:t>
            </a:r>
            <a:r>
              <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c’est</a:t>
            </a:r>
            <a:r>
              <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quoi ? [5/6]</a:t>
            </a:r>
            <a:endPar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Rectangle: Rounded Corners 7">
            <a:extLst>
              <a:ext uri="{FF2B5EF4-FFF2-40B4-BE49-F238E27FC236}">
                <a16:creationId xmlns:a16="http://schemas.microsoft.com/office/drawing/2014/main" id="{F449027B-7E72-46DE-A40E-53B502C07948}"/>
              </a:ext>
            </a:extLst>
          </p:cNvPr>
          <p:cNvSpPr/>
          <p:nvPr/>
        </p:nvSpPr>
        <p:spPr>
          <a:xfrm>
            <a:off x="428626" y="2510720"/>
            <a:ext cx="282657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chenille</a:t>
            </a:r>
          </a:p>
        </p:txBody>
      </p:sp>
      <p:sp>
        <p:nvSpPr>
          <p:cNvPr id="9" name="Rectangle: Rounded Corners 8">
            <a:extLst>
              <a:ext uri="{FF2B5EF4-FFF2-40B4-BE49-F238E27FC236}">
                <a16:creationId xmlns:a16="http://schemas.microsoft.com/office/drawing/2014/main" id="{852B9804-BC6F-497B-8D61-44B505CF7D7F}"/>
              </a:ext>
            </a:extLst>
          </p:cNvPr>
          <p:cNvSpPr/>
          <p:nvPr/>
        </p:nvSpPr>
        <p:spPr>
          <a:xfrm>
            <a:off x="4618856" y="2510720"/>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fraise</a:t>
            </a:r>
          </a:p>
        </p:txBody>
      </p:sp>
      <p:sp>
        <p:nvSpPr>
          <p:cNvPr id="10" name="Rectangle: Rounded Corners 9">
            <a:extLst>
              <a:ext uri="{FF2B5EF4-FFF2-40B4-BE49-F238E27FC236}">
                <a16:creationId xmlns:a16="http://schemas.microsoft.com/office/drawing/2014/main" id="{59B4CD2B-EDA9-4464-B874-E9CB0B4DDC3D}"/>
              </a:ext>
            </a:extLst>
          </p:cNvPr>
          <p:cNvSpPr/>
          <p:nvPr/>
        </p:nvSpPr>
        <p:spPr>
          <a:xfrm>
            <a:off x="8257946" y="2510719"/>
            <a:ext cx="2664993"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l’orange</a:t>
            </a:r>
            <a:endParaRPr lang="en-GB" sz="3200" dirty="0">
              <a:solidFill>
                <a:srgbClr val="002060"/>
              </a:solidFill>
              <a:latin typeface="Century Gothic" panose="020B0502020202020204" pitchFamily="34" charset="0"/>
            </a:endParaRPr>
          </a:p>
        </p:txBody>
      </p:sp>
      <p:pic>
        <p:nvPicPr>
          <p:cNvPr id="11" name="Picture 10">
            <a:extLst>
              <a:ext uri="{FF2B5EF4-FFF2-40B4-BE49-F238E27FC236}">
                <a16:creationId xmlns:a16="http://schemas.microsoft.com/office/drawing/2014/main" id="{ED368D1D-2B34-4F34-AB59-D9EF48D09E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7763" y="2262074"/>
            <a:ext cx="527764" cy="549754"/>
          </a:xfrm>
          <a:prstGeom prst="rect">
            <a:avLst/>
          </a:prstGeom>
        </p:spPr>
      </p:pic>
      <p:pic>
        <p:nvPicPr>
          <p:cNvPr id="12" name="Picture 4" descr="Gráficos vectoriales gratis de Fresa">
            <a:extLst>
              <a:ext uri="{FF2B5EF4-FFF2-40B4-BE49-F238E27FC236}">
                <a16:creationId xmlns:a16="http://schemas.microsoft.com/office/drawing/2014/main" id="{E83D59F4-76A5-4101-ABC0-63AFBBB0CF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7584" y="4502490"/>
            <a:ext cx="1217367" cy="17917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Gráficos vectoriales gratis de Animal">
            <a:extLst>
              <a:ext uri="{FF2B5EF4-FFF2-40B4-BE49-F238E27FC236}">
                <a16:creationId xmlns:a16="http://schemas.microsoft.com/office/drawing/2014/main" id="{2B9FECBD-C842-4006-9C52-4EA3DC6883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1590" y="4502490"/>
            <a:ext cx="2308691" cy="15765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aranja, La Naranja A La Mitad, Fruta">
            <a:extLst>
              <a:ext uri="{FF2B5EF4-FFF2-40B4-BE49-F238E27FC236}">
                <a16:creationId xmlns:a16="http://schemas.microsoft.com/office/drawing/2014/main" id="{D78B9A6B-C64C-463F-B31B-BF8EEBD3E9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4286" y="4502490"/>
            <a:ext cx="1650168" cy="192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99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317229" y="1047117"/>
            <a:ext cx="648000" cy="374973"/>
          </a:xfrm>
          <a:solidFill>
            <a:srgbClr val="786EB1"/>
          </a:solidFill>
        </p:spPr>
        <p:txBody>
          <a:bodyPr/>
          <a:lstStyle/>
          <a:p>
            <a:pPr algn="ctr"/>
            <a:r>
              <a:rPr lang="en-GB" sz="2000" b="1" dirty="0">
                <a:solidFill>
                  <a:schemeClr val="bg1"/>
                </a:solidFill>
                <a:latin typeface="Century Gothic" panose="020B0502020202020204" pitchFamily="34" charset="0"/>
              </a:rPr>
              <a:t>lire</a:t>
            </a:r>
          </a:p>
        </p:txBody>
      </p:sp>
      <p:pic>
        <p:nvPicPr>
          <p:cNvPr id="7" name="Picture 6" descr="Icon&#10;&#10;Description automatically generated">
            <a:extLst>
              <a:ext uri="{FF2B5EF4-FFF2-40B4-BE49-F238E27FC236}">
                <a16:creationId xmlns:a16="http://schemas.microsoft.com/office/drawing/2014/main" id="{37C2F242-F61A-407E-A728-82ED0CAA60F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sp>
        <p:nvSpPr>
          <p:cNvPr id="32" name="Speech Bubble: Rectangle with Corners Rounded 31">
            <a:hlinkClick r:id="" action="ppaction://noaction">
              <a:snd r:embed="rId4" name="S6_i.wav"/>
            </a:hlinkClick>
            <a:extLst>
              <a:ext uri="{FF2B5EF4-FFF2-40B4-BE49-F238E27FC236}">
                <a16:creationId xmlns:a16="http://schemas.microsoft.com/office/drawing/2014/main" id="{3881C991-732E-4542-A09B-4CEEC01ABF47}"/>
              </a:ext>
            </a:extLst>
          </p:cNvPr>
          <p:cNvSpPr/>
          <p:nvPr/>
        </p:nvSpPr>
        <p:spPr>
          <a:xfrm>
            <a:off x="988265" y="187707"/>
            <a:ext cx="5825894"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Graphic 34" descr="Teacher">
            <a:extLst>
              <a:ext uri="{FF2B5EF4-FFF2-40B4-BE49-F238E27FC236}">
                <a16:creationId xmlns:a16="http://schemas.microsoft.com/office/drawing/2014/main" id="{6173E164-2886-4A8A-AC30-DE21C41BBD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0"/>
            <a:ext cx="914400" cy="914400"/>
          </a:xfrm>
          <a:prstGeom prst="rect">
            <a:avLst/>
          </a:prstGeom>
        </p:spPr>
      </p:pic>
      <p:sp>
        <p:nvSpPr>
          <p:cNvPr id="47" name="CustomShape 8">
            <a:extLst>
              <a:ext uri="{FF2B5EF4-FFF2-40B4-BE49-F238E27FC236}">
                <a16:creationId xmlns:a16="http://schemas.microsoft.com/office/drawing/2014/main" id="{AF4804F0-2288-4F80-A8FC-02BE19C42488}"/>
              </a:ext>
            </a:extLst>
          </p:cNvPr>
          <p:cNvSpPr/>
          <p:nvPr/>
        </p:nvSpPr>
        <p:spPr>
          <a:xfrm>
            <a:off x="1063989" y="155131"/>
            <a:ext cx="575017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Le fruit rouge, </a:t>
            </a:r>
            <a:r>
              <a:rPr kumimoji="0" lang="en-GB" sz="28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c’est</a:t>
            </a:r>
            <a:r>
              <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quoi ? [6/6]</a:t>
            </a:r>
            <a:endParaRPr kumimoji="0" lang="en-GB" sz="2800" b="0" i="0" u="none" strike="noStrike" kern="1200" cap="none" spc="-1"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Rectangle: Rounded Corners 7">
            <a:extLst>
              <a:ext uri="{FF2B5EF4-FFF2-40B4-BE49-F238E27FC236}">
                <a16:creationId xmlns:a16="http://schemas.microsoft.com/office/drawing/2014/main" id="{8C83590E-DE4F-40A6-9D61-E5B2E5B69ACE}"/>
              </a:ext>
            </a:extLst>
          </p:cNvPr>
          <p:cNvSpPr/>
          <p:nvPr/>
        </p:nvSpPr>
        <p:spPr>
          <a:xfrm>
            <a:off x="428626" y="2510720"/>
            <a:ext cx="282657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prune</a:t>
            </a:r>
          </a:p>
        </p:txBody>
      </p:sp>
      <p:sp>
        <p:nvSpPr>
          <p:cNvPr id="9" name="Rectangle: Rounded Corners 8">
            <a:extLst>
              <a:ext uri="{FF2B5EF4-FFF2-40B4-BE49-F238E27FC236}">
                <a16:creationId xmlns:a16="http://schemas.microsoft.com/office/drawing/2014/main" id="{6C96D31F-E145-41CC-9F7E-2979A3CB1646}"/>
              </a:ext>
            </a:extLst>
          </p:cNvPr>
          <p:cNvSpPr/>
          <p:nvPr/>
        </p:nvSpPr>
        <p:spPr>
          <a:xfrm>
            <a:off x="4618856" y="2510720"/>
            <a:ext cx="2275430"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fraise</a:t>
            </a:r>
          </a:p>
        </p:txBody>
      </p:sp>
      <p:sp>
        <p:nvSpPr>
          <p:cNvPr id="10" name="Rectangle: Rounded Corners 9">
            <a:extLst>
              <a:ext uri="{FF2B5EF4-FFF2-40B4-BE49-F238E27FC236}">
                <a16:creationId xmlns:a16="http://schemas.microsoft.com/office/drawing/2014/main" id="{E7A02D86-EF9E-4AEE-A032-2255904AAAF0}"/>
              </a:ext>
            </a:extLst>
          </p:cNvPr>
          <p:cNvSpPr/>
          <p:nvPr/>
        </p:nvSpPr>
        <p:spPr>
          <a:xfrm>
            <a:off x="8257946" y="2510719"/>
            <a:ext cx="2664993" cy="781665"/>
          </a:xfrm>
          <a:prstGeom prst="round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pomme</a:t>
            </a:r>
            <a:endParaRPr lang="en-GB" sz="3200" dirty="0">
              <a:solidFill>
                <a:srgbClr val="002060"/>
              </a:solidFill>
              <a:latin typeface="Century Gothic" panose="020B0502020202020204" pitchFamily="34" charset="0"/>
            </a:endParaRPr>
          </a:p>
        </p:txBody>
      </p:sp>
      <p:pic>
        <p:nvPicPr>
          <p:cNvPr id="11" name="Picture 10">
            <a:extLst>
              <a:ext uri="{FF2B5EF4-FFF2-40B4-BE49-F238E27FC236}">
                <a16:creationId xmlns:a16="http://schemas.microsoft.com/office/drawing/2014/main" id="{C7EB6416-E8F9-48B5-B642-9541A7D6EE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8460" y="2336048"/>
            <a:ext cx="527764" cy="549754"/>
          </a:xfrm>
          <a:prstGeom prst="rect">
            <a:avLst/>
          </a:prstGeom>
        </p:spPr>
      </p:pic>
      <p:pic>
        <p:nvPicPr>
          <p:cNvPr id="12" name="Picture 4" descr="Free vector graphics of Apple">
            <a:extLst>
              <a:ext uri="{FF2B5EF4-FFF2-40B4-BE49-F238E27FC236}">
                <a16:creationId xmlns:a16="http://schemas.microsoft.com/office/drawing/2014/main" id="{C0783645-64D4-4EE0-85F4-6B190017A2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8507" y="4428440"/>
            <a:ext cx="1791935" cy="19280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ráficos vectoriales gratis de Fresa">
            <a:extLst>
              <a:ext uri="{FF2B5EF4-FFF2-40B4-BE49-F238E27FC236}">
                <a16:creationId xmlns:a16="http://schemas.microsoft.com/office/drawing/2014/main" id="{C39553E0-80D2-4BFD-A0D0-3A84CE092E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683" y="4591603"/>
            <a:ext cx="1217367" cy="17917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ráficos vectoriales gratis de Ciruelas">
            <a:extLst>
              <a:ext uri="{FF2B5EF4-FFF2-40B4-BE49-F238E27FC236}">
                <a16:creationId xmlns:a16="http://schemas.microsoft.com/office/drawing/2014/main" id="{8600B9F4-0FF0-4BE8-8879-A62D43D199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7442" y="4888705"/>
            <a:ext cx="1726784" cy="14677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DAB1E02-0DFF-4B83-8CE5-5F4130854E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76474" y="2336048"/>
            <a:ext cx="527764" cy="549754"/>
          </a:xfrm>
          <a:prstGeom prst="rect">
            <a:avLst/>
          </a:prstGeom>
        </p:spPr>
      </p:pic>
    </p:spTree>
    <p:extLst>
      <p:ext uri="{BB962C8B-B14F-4D97-AF65-F5344CB8AC3E}">
        <p14:creationId xmlns:p14="http://schemas.microsoft.com/office/powerpoint/2010/main" val="28616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xit" presetSubtype="0" fill="hold" nodeType="after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phic 32" descr="Teacher">
            <a:extLst>
              <a:ext uri="{FF2B5EF4-FFF2-40B4-BE49-F238E27FC236}">
                <a16:creationId xmlns:a16="http://schemas.microsoft.com/office/drawing/2014/main" id="{20560B41-1442-4959-BD90-120C8CB78A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679" y="-20030"/>
            <a:ext cx="914400" cy="914400"/>
          </a:xfrm>
          <a:prstGeom prst="rect">
            <a:avLst/>
          </a:prstGeom>
        </p:spPr>
      </p:pic>
      <p:sp>
        <p:nvSpPr>
          <p:cNvPr id="34" name="Speech Bubble: Rectangle with Corners Rounded 33">
            <a:hlinkClick r:id="" action="ppaction://noaction">
              <a:snd r:embed="rId5" name="T3_W12_9.1.wav"/>
            </a:hlinkClick>
            <a:extLst>
              <a:ext uri="{FF2B5EF4-FFF2-40B4-BE49-F238E27FC236}">
                <a16:creationId xmlns:a16="http://schemas.microsoft.com/office/drawing/2014/main" id="{C503B75F-EEA8-474E-BD01-2DFDCD149CF0}"/>
              </a:ext>
            </a:extLst>
          </p:cNvPr>
          <p:cNvSpPr/>
          <p:nvPr/>
        </p:nvSpPr>
        <p:spPr>
          <a:xfrm>
            <a:off x="1075611" y="182385"/>
            <a:ext cx="4248230" cy="437848"/>
          </a:xfrm>
          <a:prstGeom prst="wedgeRoundRectCallout">
            <a:avLst>
              <a:gd name="adj1" fmla="val -55025"/>
              <a:gd name="adj2" fmla="val 8232"/>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6" name="CustomShape 7">
            <a:hlinkClick r:id="" action="ppaction://noaction">
              <a:snd r:embed="rId5" name="T3_W12_9.1.wav"/>
            </a:hlinkClick>
            <a:extLst>
              <a:ext uri="{FF2B5EF4-FFF2-40B4-BE49-F238E27FC236}">
                <a16:creationId xmlns:a16="http://schemas.microsoft.com/office/drawing/2014/main" id="{D74C7BB7-F8B7-4B43-96F0-E457B05A48D8}"/>
              </a:ext>
            </a:extLst>
          </p:cNvPr>
          <p:cNvSpPr/>
          <p:nvPr/>
        </p:nvSpPr>
        <p:spPr>
          <a:xfrm>
            <a:off x="1012546" y="158777"/>
            <a:ext cx="4555134" cy="4378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Écoute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C’est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le,la</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rPr>
              <a:t>ou</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 les ?</a:t>
            </a:r>
            <a:endParaRPr kumimoji="0" lang="en-GB" sz="2400" b="1" i="0" u="none" strike="noStrike" kern="1200" cap="none" spc="-1" normalizeH="0" baseline="0" noProof="0" dirty="0">
              <a:ln>
                <a:noFill/>
              </a:ln>
              <a:solidFill>
                <a:prstClr val="black"/>
              </a:solidFill>
              <a:effectLst/>
              <a:uLnTx/>
              <a:uFillTx/>
              <a:latin typeface="Arial"/>
            </a:endParaRPr>
          </a:p>
        </p:txBody>
      </p:sp>
      <p:pic>
        <p:nvPicPr>
          <p:cNvPr id="32" name="Picture 31" descr="Icon&#10;&#10;Description automatically generated">
            <a:extLst>
              <a:ext uri="{FF2B5EF4-FFF2-40B4-BE49-F238E27FC236}">
                <a16:creationId xmlns:a16="http://schemas.microsoft.com/office/drawing/2014/main" id="{6E6644C5-9BE6-4AF0-81E3-2C8D6EBC54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87876" y="12727"/>
            <a:ext cx="1059840" cy="1059840"/>
          </a:xfrm>
          <a:prstGeom prst="rect">
            <a:avLst/>
          </a:prstGeom>
        </p:spPr>
      </p:pic>
      <p:sp>
        <p:nvSpPr>
          <p:cNvPr id="45" name="Title 1">
            <a:extLst>
              <a:ext uri="{FF2B5EF4-FFF2-40B4-BE49-F238E27FC236}">
                <a16:creationId xmlns:a16="http://schemas.microsoft.com/office/drawing/2014/main" id="{604A9AA9-C9E4-4C69-AD95-F2350CA3D5D2}"/>
              </a:ext>
            </a:extLst>
          </p:cNvPr>
          <p:cNvSpPr txBox="1">
            <a:spLocks/>
          </p:cNvSpPr>
          <p:nvPr/>
        </p:nvSpPr>
        <p:spPr>
          <a:xfrm>
            <a:off x="10967251" y="1044112"/>
            <a:ext cx="1241424" cy="424815"/>
          </a:xfrm>
          <a:prstGeom prst="rect">
            <a:avLst/>
          </a:prstGeom>
          <a:solidFill>
            <a:schemeClr val="accent6">
              <a:lumMod val="40000"/>
              <a:lumOff val="60000"/>
            </a:schemeClr>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 name="Title 3">
            <a:extLst>
              <a:ext uri="{FF2B5EF4-FFF2-40B4-BE49-F238E27FC236}">
                <a16:creationId xmlns:a16="http://schemas.microsoft.com/office/drawing/2014/main" id="{AF23B79F-93B0-4CFD-8111-E058211D3F22}"/>
              </a:ext>
            </a:extLst>
          </p:cNvPr>
          <p:cNvSpPr>
            <a:spLocks noGrp="1"/>
          </p:cNvSpPr>
          <p:nvPr>
            <p:ph type="title"/>
          </p:nvPr>
        </p:nvSpPr>
        <p:spPr>
          <a:xfrm>
            <a:off x="11133064" y="1062605"/>
            <a:ext cx="1166156" cy="387827"/>
          </a:xfrm>
        </p:spPr>
        <p:txBody>
          <a:bodyPr/>
          <a:lstStyle/>
          <a:p>
            <a:r>
              <a:rPr lang="en-GB" sz="2000" b="1" dirty="0" err="1">
                <a:solidFill>
                  <a:srgbClr val="002060"/>
                </a:solidFill>
                <a:latin typeface="Century Gothic" panose="020B0502020202020204" pitchFamily="34" charset="0"/>
              </a:rPr>
              <a:t>écouter</a:t>
            </a:r>
            <a:endParaRPr lang="en-GB" sz="2000" b="1" dirty="0">
              <a:solidFill>
                <a:srgbClr val="002060"/>
              </a:solidFill>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id="{66C91646-25D3-4E85-A86B-3139AC754D25}"/>
              </a:ext>
            </a:extLst>
          </p:cNvPr>
          <p:cNvGraphicFramePr>
            <a:graphicFrameLocks noGrp="1"/>
          </p:cNvGraphicFramePr>
          <p:nvPr/>
        </p:nvGraphicFramePr>
        <p:xfrm>
          <a:off x="688932" y="1072567"/>
          <a:ext cx="9337453" cy="5181324"/>
        </p:xfrm>
        <a:graphic>
          <a:graphicData uri="http://schemas.openxmlformats.org/drawingml/2006/table">
            <a:tbl>
              <a:tblPr firstRow="1" firstCol="1" bandRow="1"/>
              <a:tblGrid>
                <a:gridCol w="2743200">
                  <a:extLst>
                    <a:ext uri="{9D8B030D-6E8A-4147-A177-3AD203B41FA5}">
                      <a16:colId xmlns:a16="http://schemas.microsoft.com/office/drawing/2014/main" val="3208342141"/>
                    </a:ext>
                  </a:extLst>
                </a:gridCol>
                <a:gridCol w="3255184">
                  <a:extLst>
                    <a:ext uri="{9D8B030D-6E8A-4147-A177-3AD203B41FA5}">
                      <a16:colId xmlns:a16="http://schemas.microsoft.com/office/drawing/2014/main" val="1422260909"/>
                    </a:ext>
                  </a:extLst>
                </a:gridCol>
                <a:gridCol w="3339069">
                  <a:extLst>
                    <a:ext uri="{9D8B030D-6E8A-4147-A177-3AD203B41FA5}">
                      <a16:colId xmlns:a16="http://schemas.microsoft.com/office/drawing/2014/main" val="415062375"/>
                    </a:ext>
                  </a:extLst>
                </a:gridCol>
              </a:tblGrid>
              <a:tr h="863554">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a:lnSpc>
                          <a:spcPct val="107000"/>
                        </a:lnSpc>
                        <a:spcAft>
                          <a:spcPts val="0"/>
                        </a:spcAft>
                      </a:pPr>
                      <a:r>
                        <a:rPr lang="en-GB" sz="2400" dirty="0">
                          <a:solidFill>
                            <a:srgbClr val="002060"/>
                          </a:solidFill>
                          <a:effectLst/>
                          <a:latin typeface="Century Gothic" panose="020B0502020202020204" pitchFamily="34" charset="0"/>
                        </a:rPr>
                        <a:t> </a:t>
                      </a:r>
                      <a:endParaRPr lang="en-GB" sz="24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12700" cmpd="sng">
                      <a:solidFill>
                        <a:srgbClr val="BBE0E3"/>
                      </a:solidFill>
                    </a:lnL>
                    <a:lnR w="12700" cmpd="sng">
                      <a:solidFill>
                        <a:srgbClr val="BBE0E3"/>
                      </a:solidFill>
                    </a:lnR>
                    <a:lnT w="12700" cmpd="sng">
                      <a:solidFill>
                        <a:srgbClr val="BBE0E3"/>
                      </a:solidFill>
                    </a:lnT>
                    <a:lnB w="25400" cmpd="sng">
                      <a:solidFill>
                        <a:srgbClr val="BBE0E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lnSpc>
                          <a:spcPct val="107000"/>
                        </a:lnSpc>
                        <a:spcAft>
                          <a:spcPts val="0"/>
                        </a:spcAft>
                      </a:pPr>
                      <a:r>
                        <a:rPr lang="fr-FR" sz="2800" dirty="0">
                          <a:solidFill>
                            <a:srgbClr val="002060"/>
                          </a:solidFill>
                          <a:effectLst/>
                          <a:latin typeface="Century Gothic" panose="020B0502020202020204" pitchFamily="34" charset="0"/>
                        </a:rPr>
                        <a:t>one</a:t>
                      </a:r>
                      <a:endParaRPr lang="en-GB" sz="28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nchor="ctr">
                    <a:lnL w="12700" cmpd="sng">
                      <a:solidFill>
                        <a:srgbClr val="BBE0E3"/>
                      </a:solidFill>
                    </a:lnL>
                    <a:lnR w="12700" cmpd="sng">
                      <a:solidFill>
                        <a:srgbClr val="BBE0E3"/>
                      </a:solidFill>
                    </a:lnR>
                    <a:lnT w="12700" cmpd="sng">
                      <a:solidFill>
                        <a:srgbClr val="BBE0E3"/>
                      </a:solidFill>
                    </a:lnT>
                    <a:lnB w="25400" cmpd="sng">
                      <a:solidFill>
                        <a:srgbClr val="BBE0E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lnSpc>
                          <a:spcPct val="107000"/>
                        </a:lnSpc>
                        <a:spcAft>
                          <a:spcPts val="0"/>
                        </a:spcAft>
                      </a:pPr>
                      <a:r>
                        <a:rPr lang="fr-FR" sz="2800" dirty="0">
                          <a:solidFill>
                            <a:srgbClr val="002060"/>
                          </a:solidFill>
                          <a:effectLst/>
                          <a:latin typeface="Century Gothic" panose="020B0502020202020204" pitchFamily="34" charset="0"/>
                        </a:rPr>
                        <a:t>more </a:t>
                      </a:r>
                      <a:r>
                        <a:rPr lang="fr-FR" sz="2800" dirty="0" err="1">
                          <a:solidFill>
                            <a:srgbClr val="002060"/>
                          </a:solidFill>
                          <a:effectLst/>
                          <a:latin typeface="Century Gothic" panose="020B0502020202020204" pitchFamily="34" charset="0"/>
                        </a:rPr>
                        <a:t>than</a:t>
                      </a:r>
                      <a:r>
                        <a:rPr lang="fr-FR" sz="2800" dirty="0">
                          <a:solidFill>
                            <a:srgbClr val="002060"/>
                          </a:solidFill>
                          <a:effectLst/>
                          <a:latin typeface="Century Gothic" panose="020B0502020202020204" pitchFamily="34" charset="0"/>
                        </a:rPr>
                        <a:t> one</a:t>
                      </a:r>
                      <a:endParaRPr lang="en-GB" sz="28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nchor="ctr">
                    <a:lnL w="12700" cmpd="sng">
                      <a:solidFill>
                        <a:srgbClr val="BBE0E3"/>
                      </a:solidFill>
                    </a:lnL>
                    <a:lnR w="12700" cmpd="sng">
                      <a:solidFill>
                        <a:srgbClr val="BBE0E3"/>
                      </a:solidFill>
                    </a:lnR>
                    <a:lnT w="12700" cmpd="sng">
                      <a:solidFill>
                        <a:srgbClr val="BBE0E3"/>
                      </a:solidFill>
                    </a:lnT>
                    <a:lnB w="25400" cmpd="sng">
                      <a:solidFill>
                        <a:srgbClr val="BBE0E3"/>
                      </a:solidFill>
                    </a:lnB>
                    <a:lnTlToBr w="12700" cmpd="sng">
                      <a:noFill/>
                      <a:prstDash val="solid"/>
                    </a:lnTlToBr>
                    <a:lnBlToTr w="12700" cmpd="sng">
                      <a:noFill/>
                      <a:prstDash val="solid"/>
                    </a:lnBlToTr>
                    <a:noFill/>
                  </a:tcPr>
                </a:tc>
                <a:extLst>
                  <a:ext uri="{0D108BD9-81ED-4DB2-BD59-A6C34878D82A}">
                    <a16:rowId xmlns:a16="http://schemas.microsoft.com/office/drawing/2014/main" val="3686805195"/>
                  </a:ext>
                </a:extLst>
              </a:tr>
              <a:tr h="863554">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a:lnSpc>
                          <a:spcPct val="107000"/>
                        </a:lnSpc>
                        <a:spcAft>
                          <a:spcPts val="0"/>
                        </a:spcAft>
                      </a:pPr>
                      <a:endParaRPr lang="en-GB" sz="24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nchor="ctr">
                    <a:lnL w="12700" cmpd="sng">
                      <a:solidFill>
                        <a:srgbClr val="BBE0E3"/>
                      </a:solidFill>
                    </a:lnL>
                    <a:lnR w="12700" cmpd="sng">
                      <a:solidFill>
                        <a:srgbClr val="BBE0E3"/>
                      </a:solidFill>
                    </a:lnR>
                    <a:lnT w="25400" cmpd="sng">
                      <a:solidFill>
                        <a:srgbClr val="BBE0E3"/>
                      </a:solidFill>
                    </a:lnT>
                    <a:lnB w="12700" cmpd="sng">
                      <a:solidFill>
                        <a:srgbClr val="BBE0E3"/>
                      </a:solidFill>
                    </a:lnB>
                    <a:lnTlToBr w="12700" cmpd="sng">
                      <a:noFill/>
                      <a:prstDash val="solid"/>
                    </a:lnTlToBr>
                    <a:lnBlToTr w="12700" cmpd="sng">
                      <a:noFill/>
                      <a:prstDash val="solid"/>
                    </a:lnBlToTr>
                    <a:solidFill>
                      <a:srgbClr val="BBE0E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0"/>
                        </a:spcAft>
                      </a:pPr>
                      <a:r>
                        <a:rPr lang="fr-FR" sz="2400" dirty="0">
                          <a:solidFill>
                            <a:srgbClr val="002060"/>
                          </a:solidFill>
                          <a:effectLst/>
                          <a:latin typeface="Century Gothic" panose="020B0502020202020204" pitchFamily="34" charset="0"/>
                        </a:rPr>
                        <a:t> </a:t>
                      </a:r>
                      <a:endParaRPr lang="en-GB" sz="24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12700" cmpd="sng">
                      <a:solidFill>
                        <a:srgbClr val="BBE0E3"/>
                      </a:solidFill>
                    </a:lnL>
                    <a:lnR w="12700" cmpd="sng">
                      <a:solidFill>
                        <a:srgbClr val="BBE0E3"/>
                      </a:solidFill>
                    </a:lnR>
                    <a:lnT w="25400" cmpd="sng">
                      <a:solidFill>
                        <a:srgbClr val="BBE0E3"/>
                      </a:solidFill>
                    </a:lnT>
                    <a:lnB w="12700" cmpd="sng">
                      <a:solidFill>
                        <a:srgbClr val="BBE0E3"/>
                      </a:solidFill>
                    </a:lnB>
                    <a:lnTlToBr w="12700" cmpd="sng">
                      <a:noFill/>
                      <a:prstDash val="solid"/>
                    </a:lnTlToBr>
                    <a:lnBlToTr w="12700" cmpd="sng">
                      <a:noFill/>
                      <a:prstDash val="solid"/>
                    </a:lnBlToTr>
                    <a:solidFill>
                      <a:srgbClr val="BBE0E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0"/>
                        </a:spcAft>
                      </a:pPr>
                      <a:r>
                        <a:rPr lang="fr-FR" sz="2400" dirty="0">
                          <a:solidFill>
                            <a:srgbClr val="002060"/>
                          </a:solidFill>
                          <a:effectLst/>
                          <a:latin typeface="Century Gothic" panose="020B0502020202020204" pitchFamily="34" charset="0"/>
                        </a:rPr>
                        <a:t> </a:t>
                      </a:r>
                      <a:endParaRPr lang="en-GB" sz="24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12700" cmpd="sng">
                      <a:solidFill>
                        <a:srgbClr val="BBE0E3"/>
                      </a:solidFill>
                    </a:lnL>
                    <a:lnR w="12700" cmpd="sng">
                      <a:solidFill>
                        <a:srgbClr val="BBE0E3"/>
                      </a:solidFill>
                    </a:lnR>
                    <a:lnT w="25400" cmpd="sng">
                      <a:solidFill>
                        <a:srgbClr val="BBE0E3"/>
                      </a:solidFill>
                    </a:lnT>
                    <a:lnB w="12700" cmpd="sng">
                      <a:solidFill>
                        <a:srgbClr val="BBE0E3"/>
                      </a:solidFill>
                    </a:lnB>
                    <a:lnTlToBr w="12700" cmpd="sng">
                      <a:noFill/>
                      <a:prstDash val="solid"/>
                    </a:lnTlToBr>
                    <a:lnBlToTr w="12700" cmpd="sng">
                      <a:noFill/>
                      <a:prstDash val="solid"/>
                    </a:lnBlToTr>
                    <a:solidFill>
                      <a:srgbClr val="BBE0E3">
                        <a:alpha val="20000"/>
                      </a:srgbClr>
                    </a:solidFill>
                  </a:tcPr>
                </a:tc>
                <a:extLst>
                  <a:ext uri="{0D108BD9-81ED-4DB2-BD59-A6C34878D82A}">
                    <a16:rowId xmlns:a16="http://schemas.microsoft.com/office/drawing/2014/main" val="2526446650"/>
                  </a:ext>
                </a:extLst>
              </a:tr>
              <a:tr h="863554">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a:lnSpc>
                          <a:spcPct val="107000"/>
                        </a:lnSpc>
                        <a:spcAft>
                          <a:spcPts val="0"/>
                        </a:spcAft>
                      </a:pPr>
                      <a:endParaRPr lang="en-GB" sz="24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nchor="ct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0"/>
                        </a:spcAft>
                      </a:pPr>
                      <a:r>
                        <a:rPr lang="fr-FR" sz="2400">
                          <a:solidFill>
                            <a:srgbClr val="002060"/>
                          </a:solidFill>
                          <a:effectLst/>
                          <a:latin typeface="Century Gothic" panose="020B0502020202020204" pitchFamily="34" charset="0"/>
                        </a:rPr>
                        <a:t> </a:t>
                      </a:r>
                      <a:endParaRPr lang="en-GB" sz="240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0"/>
                        </a:spcAft>
                      </a:pPr>
                      <a:r>
                        <a:rPr lang="fr-FR" sz="2400" dirty="0">
                          <a:solidFill>
                            <a:srgbClr val="002060"/>
                          </a:solidFill>
                          <a:effectLst/>
                          <a:latin typeface="Century Gothic" panose="020B0502020202020204" pitchFamily="34" charset="0"/>
                        </a:rPr>
                        <a:t> </a:t>
                      </a:r>
                      <a:endParaRPr lang="en-GB" sz="24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noFill/>
                  </a:tcPr>
                </a:tc>
                <a:extLst>
                  <a:ext uri="{0D108BD9-81ED-4DB2-BD59-A6C34878D82A}">
                    <a16:rowId xmlns:a16="http://schemas.microsoft.com/office/drawing/2014/main" val="1881071911"/>
                  </a:ext>
                </a:extLst>
              </a:tr>
              <a:tr h="863554">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a:lnSpc>
                          <a:spcPct val="107000"/>
                        </a:lnSpc>
                        <a:spcAft>
                          <a:spcPts val="0"/>
                        </a:spcAft>
                      </a:pPr>
                      <a:endParaRPr lang="en-GB" sz="24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nchor="ct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0"/>
                        </a:spcAft>
                      </a:pPr>
                      <a:r>
                        <a:rPr lang="fr-FR" sz="2400">
                          <a:solidFill>
                            <a:srgbClr val="002060"/>
                          </a:solidFill>
                          <a:effectLst/>
                          <a:latin typeface="Century Gothic" panose="020B0502020202020204" pitchFamily="34" charset="0"/>
                        </a:rPr>
                        <a:t> </a:t>
                      </a:r>
                      <a:endParaRPr lang="en-GB" sz="240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0"/>
                        </a:spcAft>
                      </a:pPr>
                      <a:r>
                        <a:rPr lang="fr-FR" sz="2400">
                          <a:solidFill>
                            <a:srgbClr val="002060"/>
                          </a:solidFill>
                          <a:effectLst/>
                          <a:latin typeface="Century Gothic" panose="020B0502020202020204" pitchFamily="34" charset="0"/>
                        </a:rPr>
                        <a:t> </a:t>
                      </a:r>
                      <a:endParaRPr lang="en-GB" sz="240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alpha val="20000"/>
                      </a:srgbClr>
                    </a:solidFill>
                  </a:tcPr>
                </a:tc>
                <a:extLst>
                  <a:ext uri="{0D108BD9-81ED-4DB2-BD59-A6C34878D82A}">
                    <a16:rowId xmlns:a16="http://schemas.microsoft.com/office/drawing/2014/main" val="1117738463"/>
                  </a:ext>
                </a:extLst>
              </a:tr>
              <a:tr h="863554">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a:lnSpc>
                          <a:spcPct val="107000"/>
                        </a:lnSpc>
                        <a:spcAft>
                          <a:spcPts val="0"/>
                        </a:spcAft>
                      </a:pPr>
                      <a:endParaRPr lang="en-GB" sz="24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nchor="ct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0"/>
                        </a:spcAft>
                      </a:pPr>
                      <a:r>
                        <a:rPr lang="fr-FR" sz="2400">
                          <a:solidFill>
                            <a:srgbClr val="002060"/>
                          </a:solidFill>
                          <a:effectLst/>
                          <a:latin typeface="Century Gothic" panose="020B0502020202020204" pitchFamily="34" charset="0"/>
                        </a:rPr>
                        <a:t> </a:t>
                      </a:r>
                      <a:endParaRPr lang="en-GB" sz="240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0"/>
                        </a:spcAft>
                      </a:pPr>
                      <a:r>
                        <a:rPr lang="fr-FR" sz="2400">
                          <a:solidFill>
                            <a:srgbClr val="002060"/>
                          </a:solidFill>
                          <a:effectLst/>
                          <a:latin typeface="Century Gothic" panose="020B0502020202020204" pitchFamily="34" charset="0"/>
                        </a:rPr>
                        <a:t> </a:t>
                      </a:r>
                      <a:endParaRPr lang="en-GB" sz="240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noFill/>
                  </a:tcPr>
                </a:tc>
                <a:extLst>
                  <a:ext uri="{0D108BD9-81ED-4DB2-BD59-A6C34878D82A}">
                    <a16:rowId xmlns:a16="http://schemas.microsoft.com/office/drawing/2014/main" val="3134344794"/>
                  </a:ext>
                </a:extLst>
              </a:tr>
              <a:tr h="863554">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a:lnSpc>
                          <a:spcPct val="107000"/>
                        </a:lnSpc>
                        <a:spcAft>
                          <a:spcPts val="0"/>
                        </a:spcAft>
                      </a:pPr>
                      <a:endParaRPr lang="en-GB" sz="24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nchor="ct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0"/>
                        </a:spcAft>
                      </a:pPr>
                      <a:r>
                        <a:rPr lang="fr-FR" sz="2400">
                          <a:solidFill>
                            <a:srgbClr val="002060"/>
                          </a:solidFill>
                          <a:effectLst/>
                          <a:latin typeface="Century Gothic" panose="020B0502020202020204" pitchFamily="34" charset="0"/>
                        </a:rPr>
                        <a:t> </a:t>
                      </a:r>
                      <a:endParaRPr lang="en-GB" sz="240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0"/>
                        </a:spcAft>
                      </a:pPr>
                      <a:r>
                        <a:rPr lang="fr-FR" sz="2400" dirty="0">
                          <a:solidFill>
                            <a:srgbClr val="002060"/>
                          </a:solidFill>
                          <a:effectLst/>
                          <a:latin typeface="Century Gothic" panose="020B0502020202020204" pitchFamily="34" charset="0"/>
                        </a:rPr>
                        <a:t> </a:t>
                      </a:r>
                      <a:endParaRPr lang="en-GB" sz="24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alpha val="20000"/>
                      </a:srgbClr>
                    </a:solidFill>
                  </a:tcPr>
                </a:tc>
                <a:extLst>
                  <a:ext uri="{0D108BD9-81ED-4DB2-BD59-A6C34878D82A}">
                    <a16:rowId xmlns:a16="http://schemas.microsoft.com/office/drawing/2014/main" val="1729229195"/>
                  </a:ext>
                </a:extLst>
              </a:tr>
            </a:tbl>
          </a:graphicData>
        </a:graphic>
      </p:graphicFrame>
      <p:sp>
        <p:nvSpPr>
          <p:cNvPr id="65" name="CustomShape 23">
            <a:hlinkClick r:id="" action="ppaction://noaction">
              <a:snd r:embed="rId7" name="T3_W12_9.2.wav"/>
            </a:hlinkClick>
            <a:extLst>
              <a:ext uri="{FF2B5EF4-FFF2-40B4-BE49-F238E27FC236}">
                <a16:creationId xmlns:a16="http://schemas.microsoft.com/office/drawing/2014/main" id="{C49F5CBA-327F-43E3-B188-B796427536C4}"/>
              </a:ext>
            </a:extLst>
          </p:cNvPr>
          <p:cNvSpPr/>
          <p:nvPr/>
        </p:nvSpPr>
        <p:spPr>
          <a:xfrm>
            <a:off x="1044079" y="2043444"/>
            <a:ext cx="581428" cy="589593"/>
          </a:xfrm>
          <a:prstGeom prst="actionButtonBlank">
            <a:avLst/>
          </a:prstGeom>
          <a:solidFill>
            <a:srgbClr val="F9D8A3"/>
          </a:solidFill>
          <a:ln w="25400" cap="flat" cmpd="sng" algn="ctr">
            <a:solidFill>
              <a:srgbClr val="002060"/>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1" normalizeH="0" baseline="0" noProof="0" dirty="0">
                <a:ln>
                  <a:noFill/>
                </a:ln>
                <a:solidFill>
                  <a:srgbClr val="002060"/>
                </a:solidFill>
                <a:effectLst/>
                <a:uLnTx/>
                <a:uFillTx/>
                <a:latin typeface="Century Gothic" panose="020B0502020202020204" pitchFamily="34" charset="0"/>
                <a:ea typeface="+mn-ea"/>
                <a:cs typeface="+mn-cs"/>
              </a:rPr>
              <a:t>1</a:t>
            </a:r>
            <a:endParaRPr kumimoji="0" lang="en-GB" sz="3200" b="0" i="0" u="none" strike="noStrike" kern="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CustomShape 23">
            <a:hlinkClick r:id="" action="ppaction://noaction">
              <a:snd r:embed="rId8" name="T3_W12_9.3.wav"/>
            </a:hlinkClick>
            <a:extLst>
              <a:ext uri="{FF2B5EF4-FFF2-40B4-BE49-F238E27FC236}">
                <a16:creationId xmlns:a16="http://schemas.microsoft.com/office/drawing/2014/main" id="{9101849D-F022-4D0F-8E60-572DD1A5BB00}"/>
              </a:ext>
            </a:extLst>
          </p:cNvPr>
          <p:cNvSpPr/>
          <p:nvPr/>
        </p:nvSpPr>
        <p:spPr>
          <a:xfrm>
            <a:off x="1044079" y="2920266"/>
            <a:ext cx="581428" cy="589593"/>
          </a:xfrm>
          <a:prstGeom prst="actionButtonBlank">
            <a:avLst/>
          </a:prstGeom>
          <a:solidFill>
            <a:srgbClr val="F9D8A3"/>
          </a:solidFill>
          <a:ln w="25400" cap="flat" cmpd="sng" algn="ctr">
            <a:solidFill>
              <a:srgbClr val="002060"/>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1" normalizeH="0" baseline="0" noProof="0" dirty="0">
                <a:ln>
                  <a:noFill/>
                </a:ln>
                <a:solidFill>
                  <a:srgbClr val="002060"/>
                </a:solidFill>
                <a:effectLst/>
                <a:uLnTx/>
                <a:uFillTx/>
                <a:latin typeface="Century Gothic" panose="020B0502020202020204" pitchFamily="34" charset="0"/>
                <a:ea typeface="+mn-ea"/>
                <a:cs typeface="+mn-cs"/>
              </a:rPr>
              <a:t>2</a:t>
            </a:r>
            <a:endParaRPr kumimoji="0" lang="en-GB" sz="3200" b="0" i="0" u="none" strike="noStrike" kern="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CustomShape 23">
            <a:hlinkClick r:id="" action="ppaction://noaction">
              <a:snd r:embed="rId9" name="T3_W12_9.4.wav"/>
            </a:hlinkClick>
            <a:extLst>
              <a:ext uri="{FF2B5EF4-FFF2-40B4-BE49-F238E27FC236}">
                <a16:creationId xmlns:a16="http://schemas.microsoft.com/office/drawing/2014/main" id="{26C5D2B1-E2AE-4782-AF5B-71114BC9F835}"/>
              </a:ext>
            </a:extLst>
          </p:cNvPr>
          <p:cNvSpPr/>
          <p:nvPr/>
        </p:nvSpPr>
        <p:spPr>
          <a:xfrm>
            <a:off x="1044079" y="3797088"/>
            <a:ext cx="581428" cy="589593"/>
          </a:xfrm>
          <a:prstGeom prst="actionButtonBlank">
            <a:avLst/>
          </a:prstGeom>
          <a:solidFill>
            <a:srgbClr val="F9D8A3"/>
          </a:solidFill>
          <a:ln w="25400" cap="flat" cmpd="sng" algn="ctr">
            <a:solidFill>
              <a:srgbClr val="002060"/>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1" normalizeH="0" baseline="0" noProof="0" dirty="0">
                <a:ln>
                  <a:noFill/>
                </a:ln>
                <a:solidFill>
                  <a:srgbClr val="002060"/>
                </a:solidFill>
                <a:effectLst/>
                <a:uLnTx/>
                <a:uFillTx/>
                <a:latin typeface="Century Gothic" panose="020B0502020202020204" pitchFamily="34" charset="0"/>
                <a:ea typeface="+mn-ea"/>
                <a:cs typeface="+mn-cs"/>
              </a:rPr>
              <a:t>3</a:t>
            </a:r>
            <a:endParaRPr kumimoji="0" lang="en-GB" sz="3200" b="0" i="0" u="none" strike="noStrike" kern="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CustomShape 23">
            <a:hlinkClick r:id="" action="ppaction://noaction">
              <a:snd r:embed="rId10" name="T3_W12_9.5.wav"/>
            </a:hlinkClick>
            <a:extLst>
              <a:ext uri="{FF2B5EF4-FFF2-40B4-BE49-F238E27FC236}">
                <a16:creationId xmlns:a16="http://schemas.microsoft.com/office/drawing/2014/main" id="{205E9204-076E-46B7-B3C0-3910B82E4FEF}"/>
              </a:ext>
            </a:extLst>
          </p:cNvPr>
          <p:cNvSpPr/>
          <p:nvPr/>
        </p:nvSpPr>
        <p:spPr>
          <a:xfrm>
            <a:off x="1044079" y="4679737"/>
            <a:ext cx="581428" cy="589593"/>
          </a:xfrm>
          <a:prstGeom prst="actionButtonBlank">
            <a:avLst/>
          </a:prstGeom>
          <a:solidFill>
            <a:srgbClr val="F9D8A3"/>
          </a:solidFill>
          <a:ln w="25400" cap="flat" cmpd="sng" algn="ctr">
            <a:solidFill>
              <a:srgbClr val="002060"/>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1" normalizeH="0" baseline="0" noProof="0" dirty="0">
                <a:ln>
                  <a:noFill/>
                </a:ln>
                <a:solidFill>
                  <a:srgbClr val="002060"/>
                </a:solidFill>
                <a:effectLst/>
                <a:uLnTx/>
                <a:uFillTx/>
                <a:latin typeface="Century Gothic" panose="020B0502020202020204" pitchFamily="34" charset="0"/>
                <a:ea typeface="+mn-ea"/>
                <a:cs typeface="+mn-cs"/>
              </a:rPr>
              <a:t>4</a:t>
            </a:r>
            <a:endParaRPr kumimoji="0" lang="en-GB" sz="3200" b="0" i="0" u="none" strike="noStrike" kern="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CustomShape 23">
            <a:hlinkClick r:id="" action="ppaction://noaction">
              <a:snd r:embed="rId11" name="T3_W12_9.6.wav"/>
            </a:hlinkClick>
            <a:extLst>
              <a:ext uri="{FF2B5EF4-FFF2-40B4-BE49-F238E27FC236}">
                <a16:creationId xmlns:a16="http://schemas.microsoft.com/office/drawing/2014/main" id="{874AA05B-787B-47A4-92E1-C45AFB3988FF}"/>
              </a:ext>
            </a:extLst>
          </p:cNvPr>
          <p:cNvSpPr/>
          <p:nvPr/>
        </p:nvSpPr>
        <p:spPr>
          <a:xfrm>
            <a:off x="1044079" y="5490636"/>
            <a:ext cx="581428" cy="589593"/>
          </a:xfrm>
          <a:prstGeom prst="actionButtonBlank">
            <a:avLst/>
          </a:prstGeom>
          <a:solidFill>
            <a:srgbClr val="F9D8A3"/>
          </a:solidFill>
          <a:ln w="25400" cap="flat" cmpd="sng" algn="ctr">
            <a:solidFill>
              <a:srgbClr val="002060"/>
            </a:solidFill>
            <a:prstDash val="solid"/>
            <a:round/>
          </a:ln>
          <a:effectLst>
            <a:outerShdw blurRad="50800" dist="38100" dir="5400000" algn="t" rotWithShape="0">
              <a:srgbClr val="000000">
                <a:alpha val="40000"/>
              </a:srgbClr>
            </a:outerShdw>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1" normalizeH="0" baseline="0" noProof="0" dirty="0">
                <a:ln>
                  <a:noFill/>
                </a:ln>
                <a:solidFill>
                  <a:srgbClr val="002060"/>
                </a:solidFill>
                <a:effectLst/>
                <a:uLnTx/>
                <a:uFillTx/>
                <a:latin typeface="Century Gothic" panose="020B0502020202020204" pitchFamily="34" charset="0"/>
                <a:ea typeface="+mn-ea"/>
                <a:cs typeface="+mn-cs"/>
              </a:rPr>
              <a:t>5</a:t>
            </a:r>
            <a:endParaRPr kumimoji="0" lang="en-GB" sz="3200" b="0" i="0" u="none" strike="noStrike" kern="0" cap="none" spc="-1"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0" name="Picture 39">
            <a:extLst>
              <a:ext uri="{FF2B5EF4-FFF2-40B4-BE49-F238E27FC236}">
                <a16:creationId xmlns:a16="http://schemas.microsoft.com/office/drawing/2014/main" id="{6CD2CA70-14B5-44EA-9B0E-E70D3F1D30F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80654" y="5549736"/>
            <a:ext cx="576064" cy="567423"/>
          </a:xfrm>
          <a:prstGeom prst="rect">
            <a:avLst/>
          </a:prstGeom>
        </p:spPr>
      </p:pic>
      <p:pic>
        <p:nvPicPr>
          <p:cNvPr id="41" name="Picture 40">
            <a:extLst>
              <a:ext uri="{FF2B5EF4-FFF2-40B4-BE49-F238E27FC236}">
                <a16:creationId xmlns:a16="http://schemas.microsoft.com/office/drawing/2014/main" id="{766E042A-0A3D-4B22-8E27-C7BCAB60CAF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22829" y="4715851"/>
            <a:ext cx="355369" cy="444212"/>
          </a:xfrm>
          <a:prstGeom prst="rect">
            <a:avLst/>
          </a:prstGeom>
        </p:spPr>
      </p:pic>
      <p:pic>
        <p:nvPicPr>
          <p:cNvPr id="42" name="Picture 41">
            <a:extLst>
              <a:ext uri="{FF2B5EF4-FFF2-40B4-BE49-F238E27FC236}">
                <a16:creationId xmlns:a16="http://schemas.microsoft.com/office/drawing/2014/main" id="{9A18F0B1-0E16-41A8-9E88-675C3C136FD2}"/>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35074" y="3817418"/>
            <a:ext cx="661081" cy="561764"/>
          </a:xfrm>
          <a:prstGeom prst="rect">
            <a:avLst/>
          </a:prstGeom>
        </p:spPr>
      </p:pic>
      <p:pic>
        <p:nvPicPr>
          <p:cNvPr id="43" name="Picture 42">
            <a:extLst>
              <a:ext uri="{FF2B5EF4-FFF2-40B4-BE49-F238E27FC236}">
                <a16:creationId xmlns:a16="http://schemas.microsoft.com/office/drawing/2014/main" id="{863E7E68-2854-4117-8AA8-326D460855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65050" y="2871819"/>
            <a:ext cx="506021" cy="730919"/>
          </a:xfrm>
          <a:prstGeom prst="rect">
            <a:avLst/>
          </a:prstGeom>
        </p:spPr>
      </p:pic>
      <p:pic>
        <p:nvPicPr>
          <p:cNvPr id="44" name="Picture 43">
            <a:extLst>
              <a:ext uri="{FF2B5EF4-FFF2-40B4-BE49-F238E27FC236}">
                <a16:creationId xmlns:a16="http://schemas.microsoft.com/office/drawing/2014/main" id="{F0697103-8345-44B3-93D9-3D929027D8C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27347" y="2032735"/>
            <a:ext cx="581428" cy="611009"/>
          </a:xfrm>
          <a:prstGeom prst="rect">
            <a:avLst/>
          </a:prstGeom>
        </p:spPr>
      </p:pic>
      <p:pic>
        <p:nvPicPr>
          <p:cNvPr id="19" name="Picture 18">
            <a:extLst>
              <a:ext uri="{FF2B5EF4-FFF2-40B4-BE49-F238E27FC236}">
                <a16:creationId xmlns:a16="http://schemas.microsoft.com/office/drawing/2014/main" id="{FD09DE59-D9CF-45E4-91A4-A6FAE0F9E37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62228" y="2078628"/>
            <a:ext cx="527764" cy="549754"/>
          </a:xfrm>
          <a:prstGeom prst="rect">
            <a:avLst/>
          </a:prstGeom>
        </p:spPr>
      </p:pic>
      <p:pic>
        <p:nvPicPr>
          <p:cNvPr id="20" name="Picture 19">
            <a:extLst>
              <a:ext uri="{FF2B5EF4-FFF2-40B4-BE49-F238E27FC236}">
                <a16:creationId xmlns:a16="http://schemas.microsoft.com/office/drawing/2014/main" id="{A09A61BC-BDE0-4E96-8C6E-6B03B2F0E03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93776" y="2871819"/>
            <a:ext cx="527764" cy="549754"/>
          </a:xfrm>
          <a:prstGeom prst="rect">
            <a:avLst/>
          </a:prstGeom>
        </p:spPr>
      </p:pic>
      <p:pic>
        <p:nvPicPr>
          <p:cNvPr id="21" name="Picture 20">
            <a:extLst>
              <a:ext uri="{FF2B5EF4-FFF2-40B4-BE49-F238E27FC236}">
                <a16:creationId xmlns:a16="http://schemas.microsoft.com/office/drawing/2014/main" id="{5F573847-86A3-442E-914C-1C44D282C46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12862" y="3836927"/>
            <a:ext cx="527764" cy="549754"/>
          </a:xfrm>
          <a:prstGeom prst="rect">
            <a:avLst/>
          </a:prstGeom>
        </p:spPr>
      </p:pic>
      <p:pic>
        <p:nvPicPr>
          <p:cNvPr id="22" name="Picture 21">
            <a:extLst>
              <a:ext uri="{FF2B5EF4-FFF2-40B4-BE49-F238E27FC236}">
                <a16:creationId xmlns:a16="http://schemas.microsoft.com/office/drawing/2014/main" id="{72DACEE8-34E0-4AB6-91BD-DAAA8824094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62228" y="4715851"/>
            <a:ext cx="527764" cy="549754"/>
          </a:xfrm>
          <a:prstGeom prst="rect">
            <a:avLst/>
          </a:prstGeom>
        </p:spPr>
      </p:pic>
      <p:pic>
        <p:nvPicPr>
          <p:cNvPr id="23" name="Picture 22">
            <a:extLst>
              <a:ext uri="{FF2B5EF4-FFF2-40B4-BE49-F238E27FC236}">
                <a16:creationId xmlns:a16="http://schemas.microsoft.com/office/drawing/2014/main" id="{B15F028E-7E23-4EBF-B5DD-E7992568D2A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12862" y="5567405"/>
            <a:ext cx="527764" cy="549754"/>
          </a:xfrm>
          <a:prstGeom prst="rect">
            <a:avLst/>
          </a:prstGeom>
        </p:spPr>
      </p:pic>
    </p:spTree>
    <p:extLst>
      <p:ext uri="{BB962C8B-B14F-4D97-AF65-F5344CB8AC3E}">
        <p14:creationId xmlns:p14="http://schemas.microsoft.com/office/powerpoint/2010/main" val="309565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4.xml><?xml version="1.0" encoding="utf-8"?>
<a:theme xmlns:a="http://schemas.openxmlformats.org/drawingml/2006/main" name="1_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21609</TotalTime>
  <Words>1982</Words>
  <Application>Microsoft Office PowerPoint</Application>
  <PresentationFormat>Widescreen</PresentationFormat>
  <Paragraphs>400</Paragraphs>
  <Slides>31</Slides>
  <Notes>29</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31</vt:i4>
      </vt:variant>
    </vt:vector>
  </HeadingPairs>
  <TitlesOfParts>
    <vt:vector size="47" baseType="lpstr">
      <vt:lpstr>Arial</vt:lpstr>
      <vt:lpstr>Calibri</vt:lpstr>
      <vt:lpstr>Calibri Light</vt:lpstr>
      <vt:lpstr>Cavolini</vt:lpstr>
      <vt:lpstr>Century Gothic</vt:lpstr>
      <vt:lpstr>Effra</vt:lpstr>
      <vt:lpstr>Modern Love</vt:lpstr>
      <vt:lpstr>Segoe Print</vt:lpstr>
      <vt:lpstr>Symbol</vt:lpstr>
      <vt:lpstr>Tw Cen MT</vt:lpstr>
      <vt:lpstr>Wingdings</vt:lpstr>
      <vt:lpstr>1_Office Theme</vt:lpstr>
      <vt:lpstr>3_Office Theme</vt:lpstr>
      <vt:lpstr>4_Office Theme</vt:lpstr>
      <vt:lpstr>1_NCELP Theme</vt:lpstr>
      <vt:lpstr>Office Theme</vt:lpstr>
      <vt:lpstr>Une histoire</vt:lpstr>
      <vt:lpstr>PowerPoint Presentation</vt:lpstr>
      <vt:lpstr>lire</vt:lpstr>
      <vt:lpstr>lire</vt:lpstr>
      <vt:lpstr>lire</vt:lpstr>
      <vt:lpstr>lire</vt:lpstr>
      <vt:lpstr>lire</vt:lpstr>
      <vt:lpstr>lire</vt:lpstr>
      <vt:lpstr>écouter</vt:lpstr>
      <vt:lpstr>parler</vt:lpstr>
      <vt:lpstr>parler</vt:lpstr>
      <vt:lpstr>parler</vt:lpstr>
      <vt:lpstr>parler</vt:lpstr>
      <vt:lpstr>parler</vt:lpstr>
      <vt:lpstr>parler</vt:lpstr>
      <vt:lpstr>parler</vt:lpstr>
      <vt:lpstr>parler</vt:lpstr>
      <vt:lpstr>parler</vt:lpstr>
      <vt:lpstr>parler</vt:lpstr>
      <vt:lpstr>lire</vt:lpstr>
      <vt:lpstr>lire</vt:lpstr>
      <vt:lpstr>lire</vt:lpstr>
      <vt:lpstr>lire</vt:lpstr>
      <vt:lpstr>lire</vt:lpstr>
      <vt:lpstr>lire</vt:lpstr>
      <vt:lpstr>lire</vt:lpstr>
      <vt:lpstr>lire</vt:lpstr>
      <vt:lpstr>lire</vt:lpstr>
      <vt:lpstr>Au revoir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323</cp:revision>
  <dcterms:created xsi:type="dcterms:W3CDTF">2022-02-01T12:00:57Z</dcterms:created>
  <dcterms:modified xsi:type="dcterms:W3CDTF">2023-09-02T12:10:08Z</dcterms:modified>
</cp:coreProperties>
</file>