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12"/>
  </p:notesMasterIdLst>
  <p:sldIdLst>
    <p:sldId id="257" r:id="rId3"/>
    <p:sldId id="813" r:id="rId4"/>
    <p:sldId id="1074" r:id="rId5"/>
    <p:sldId id="1080" r:id="rId6"/>
    <p:sldId id="1053" r:id="rId7"/>
    <p:sldId id="1077" r:id="rId8"/>
    <p:sldId id="1081" r:id="rId9"/>
    <p:sldId id="1070" r:id="rId10"/>
    <p:sldId id="10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73796" autoAdjust="0"/>
  </p:normalViewPr>
  <p:slideViewPr>
    <p:cSldViewPr snapToGrid="0">
      <p:cViewPr varScale="1">
        <p:scale>
          <a:sx n="80" d="100"/>
          <a:sy n="80" d="100"/>
        </p:scale>
        <p:origin x="1656" y="12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24/08/2023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a:t>
            </a:r>
          </a:p>
          <a:p>
            <a:pPr marL="0" indent="-216000">
              <a:lnSpc>
                <a:spcPct val="100000"/>
              </a:lnSpc>
            </a:pPr>
            <a:r>
              <a:rPr lang="en-GB" sz="1800" b="0" strike="noStrike" spc="-1" dirty="0">
                <a:solidFill>
                  <a:srgbClr val="000000"/>
                </a:solidFill>
                <a:latin typeface="Calibri"/>
                <a:ea typeface="Calibri"/>
              </a:rPr>
              <a:t>available under a Creative Commons license, no attribution required.</a:t>
            </a:r>
            <a:endParaRPr lang="en-GB" sz="1800" b="0" strike="noStrike" spc="-1" dirty="0">
              <a:latin typeface="Arial"/>
            </a:endParaRPr>
          </a:p>
          <a:p>
            <a:pPr marL="0" indent="-216000" algn="l">
              <a:lnSpc>
                <a:spcPct val="100000"/>
              </a:lnSpc>
            </a:pPr>
            <a:r>
              <a:rPr lang="en-GB" sz="1800" b="1" strike="noStrike" spc="-1" dirty="0">
                <a:latin typeface="Arial"/>
              </a:rPr>
              <a:t>The AUDIO version of the lesson material includes additional audio for the new language presented (phonics, vocabulary) and audio for the instructions on the slide.</a:t>
            </a:r>
          </a:p>
          <a:p>
            <a:pPr marL="0" indent="-216000" algn="l">
              <a:lnSpc>
                <a:spcPct val="100000"/>
              </a:lnSpc>
            </a:pPr>
            <a:r>
              <a:rPr lang="en-GB" sz="1800" b="1" strike="noStrike" spc="-1" dirty="0">
                <a:latin typeface="Arial"/>
              </a:rPr>
              <a:t>In addition, it includes VIDEO clips of the phonics and the phonics’ source words.  Pupils can be encouraged to look at the shape of the mouth/lips on slides where these appear, and try to copy it/them.</a:t>
            </a:r>
          </a:p>
          <a:p>
            <a:pPr marL="0" indent="-216000">
              <a:lnSpc>
                <a:spcPct val="100000"/>
              </a:lnSpc>
            </a:pPr>
            <a:endParaRPr lang="en-GB" sz="1800" b="0" strike="noStrike" spc="-1" dirty="0">
              <a:latin typeface="Arial"/>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dirty="0">
                <a:solidFill>
                  <a:srgbClr val="002060"/>
                </a:solidFill>
                <a:latin typeface="Century Gothic"/>
                <a:ea typeface="Century Gothic"/>
                <a:cs typeface="Century Gothic"/>
                <a:sym typeface="Century Gothic"/>
              </a:rPr>
              <a:t>Phonics: </a:t>
            </a:r>
            <a:r>
              <a:rPr lang="fr-FR" sz="1800" b="0" dirty="0">
                <a:solidFill>
                  <a:srgbClr val="002060"/>
                </a:solidFill>
                <a:latin typeface="Century Gothic"/>
                <a:ea typeface="Century Gothic"/>
                <a:cs typeface="Century Gothic"/>
                <a:sym typeface="Century Gothic"/>
              </a:rPr>
              <a:t>Revisit several SSC </a:t>
            </a: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800" b="1" strike="noStrike" spc="-1" dirty="0">
                <a:solidFill>
                  <a:srgbClr val="002060"/>
                </a:solidFill>
                <a:latin typeface="Century Gothic"/>
                <a:ea typeface="Century Gothic"/>
              </a:rPr>
              <a:t>Vocabulary </a:t>
            </a:r>
            <a:r>
              <a:rPr lang="it-IT" sz="1800" b="0" strike="noStrike" spc="-1" dirty="0">
                <a:solidFill>
                  <a:srgbClr val="002060"/>
                </a:solidFill>
                <a:latin typeface="Century Gothic"/>
                <a:ea typeface="Century Gothic"/>
              </a:rPr>
              <a:t>(new words in </a:t>
            </a:r>
            <a:r>
              <a:rPr lang="it-IT" sz="1800" b="1" strike="noStrike" spc="-1" dirty="0">
                <a:solidFill>
                  <a:srgbClr val="002060"/>
                </a:solidFill>
                <a:latin typeface="Century Gothic"/>
                <a:ea typeface="Century Gothic"/>
              </a:rPr>
              <a:t>bold</a:t>
            </a:r>
            <a:r>
              <a:rPr lang="it-IT" sz="1800" b="0" strike="noStrike" spc="-1" dirty="0">
                <a:solidFill>
                  <a:srgbClr val="002060"/>
                </a:solidFill>
                <a:latin typeface="Century Gothic"/>
                <a:ea typeface="Century Gothic"/>
              </a:rPr>
              <a:t>): ce, c’ [12] combien [800] quoi [297] est [5] il y a [n/a] chose [125] faim [1986] fruit [896] jeudi [1112] jour [78] lundi [1091] mardi [1044] mercredi [1168] orange [3912] pomme [2847] vendredi [1086] rouge [987] vert [1060] un [3] deux [41] trois [115] quatre [253] cinq [288] six [450] sept [905] huit [877] neuf [787] dix [372] onze [2447] douze [1664] </a:t>
            </a: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b="1" strike="noStrike" spc="-1" dirty="0">
                <a:solidFill>
                  <a:srgbClr val="002060"/>
                </a:solidFill>
                <a:effectLst/>
                <a:latin typeface="Century Gothic"/>
                <a:ea typeface="+mn-ea"/>
                <a:cs typeface="+mn-cs"/>
              </a:rPr>
              <a:t>Revisit 1</a:t>
            </a:r>
            <a:r>
              <a:rPr lang="fr-FR" sz="1800" b="0" strike="noStrike" spc="-1" dirty="0">
                <a:solidFill>
                  <a:srgbClr val="002060"/>
                </a:solidFill>
                <a:effectLst/>
                <a:latin typeface="Century Gothic"/>
                <a:ea typeface="+mn-ea"/>
                <a:cs typeface="+mn-cs"/>
              </a:rPr>
              <a:t>: détester [2898] jouer [219] travailler [290] silence [1281] en retard [n/a]</a:t>
            </a:r>
          </a:p>
          <a:p>
            <a:pPr marL="0" indent="-216000">
              <a:lnSpc>
                <a:spcPct val="100000"/>
              </a:lnSpc>
            </a:pPr>
            <a:r>
              <a:rPr lang="fr-FR" sz="1800" b="1" strike="noStrike" spc="-1" dirty="0">
                <a:solidFill>
                  <a:srgbClr val="002060"/>
                </a:solidFill>
                <a:effectLst/>
                <a:latin typeface="Century Gothic"/>
                <a:ea typeface="+mn-ea"/>
                <a:cs typeface="+mn-cs"/>
              </a:rPr>
              <a:t>Revisit 2</a:t>
            </a:r>
            <a:r>
              <a:rPr lang="fr-FR" sz="1800" b="0" strike="noStrike" spc="-1" dirty="0">
                <a:solidFill>
                  <a:srgbClr val="002060"/>
                </a:solidFill>
                <a:effectLst/>
                <a:latin typeface="Century Gothic"/>
                <a:ea typeface="+mn-ea"/>
                <a:cs typeface="+mn-cs"/>
              </a:rPr>
              <a:t>: vélo [4594] voiture [881] cher [803] gris [2769] rapide [672]</a:t>
            </a:r>
            <a:endParaRPr lang="en-GB" sz="1600" dirty="0">
              <a:solidFill>
                <a:schemeClr val="dk1"/>
              </a:solidFill>
              <a:effectLst/>
              <a:latin typeface="Century Gothic" panose="020B0502020202020204" pitchFamily="34" charset="0"/>
              <a:ea typeface="+mn-ea"/>
              <a:cs typeface="+mn-cs"/>
            </a:endParaRPr>
          </a:p>
          <a:p>
            <a:pPr marL="0" indent="-216000">
              <a:lnSpc>
                <a:spcPct val="100000"/>
              </a:lnSpc>
            </a:pPr>
            <a:r>
              <a:rPr lang="en-GB" sz="1600" dirty="0" err="1">
                <a:solidFill>
                  <a:schemeClr val="dk1"/>
                </a:solidFill>
                <a:effectLst/>
                <a:latin typeface="Century Gothic" panose="020B0502020202020204" pitchFamily="34" charset="0"/>
                <a:ea typeface="+mn-ea"/>
                <a:cs typeface="+mn-cs"/>
              </a:rPr>
              <a:t>Londsale</a:t>
            </a:r>
            <a:r>
              <a:rPr lang="en-GB" sz="1600" dirty="0">
                <a:solidFill>
                  <a:schemeClr val="dk1"/>
                </a:solidFill>
                <a:effectLst/>
                <a:latin typeface="Century Gothic" panose="020B0502020202020204" pitchFamily="34" charset="0"/>
                <a:ea typeface="+mn-ea"/>
                <a:cs typeface="+mn-cs"/>
              </a:rPr>
              <a:t>, D., &amp; Le Bras, Y.  (2009). </a:t>
            </a:r>
            <a:r>
              <a:rPr lang="en-GB" sz="1600" i="1" dirty="0">
                <a:solidFill>
                  <a:schemeClr val="dk1"/>
                </a:solidFill>
                <a:effectLst/>
                <a:latin typeface="Century Gothic" panose="020B0502020202020204" pitchFamily="34" charset="0"/>
                <a:ea typeface="+mn-ea"/>
                <a:cs typeface="+mn-cs"/>
              </a:rPr>
              <a:t>A Frequency Dictionary of French: Core vocabulary for learners </a:t>
            </a:r>
            <a:r>
              <a:rPr lang="en-GB" sz="1600" dirty="0">
                <a:solidFill>
                  <a:schemeClr val="dk1"/>
                </a:solidFill>
                <a:effectLst/>
                <a:latin typeface="Century Gothic" panose="020B0502020202020204" pitchFamily="34" charset="0"/>
                <a:ea typeface="+mn-ea"/>
                <a:cs typeface="+mn-cs"/>
              </a:rPr>
              <a:t>London: Routledge.</a:t>
            </a:r>
          </a:p>
          <a:p>
            <a:pPr marL="0" indent="-216000">
              <a:lnSpc>
                <a:spcPct val="100000"/>
              </a:lnSpc>
            </a:pPr>
            <a:endParaRPr lang="en-GB" sz="1600" b="0" strike="noStrike" spc="-1" dirty="0">
              <a:latin typeface="Arial"/>
            </a:endParaRPr>
          </a:p>
          <a:p>
            <a:pPr marL="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 introduced and formally re-visited those words.  </a:t>
            </a: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it-IT" sz="1800" b="1" strike="noStrike" spc="-1" dirty="0">
                <a:solidFill>
                  <a:srgbClr val="002060"/>
                </a:solidFill>
                <a:latin typeface="Century Gothic"/>
                <a:ea typeface="Century Gothic"/>
              </a:rPr>
              <a:t>Unknown vocabulary and cognates</a:t>
            </a:r>
            <a:r>
              <a:rPr lang="it-IT" sz="1800" b="0" strike="noStrike" spc="-1" dirty="0">
                <a:solidFill>
                  <a:srgbClr val="002060"/>
                </a:solidFill>
                <a:latin typeface="Century Gothic"/>
                <a:ea typeface="Century Gothic"/>
              </a:rPr>
              <a:t>:</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it-IT" sz="1800" b="0" strike="noStrike" spc="-1" dirty="0">
                <a:solidFill>
                  <a:srgbClr val="002060"/>
                </a:solidFill>
                <a:latin typeface="Century Gothic"/>
                <a:ea typeface="Century Gothic"/>
              </a:rPr>
              <a:t>chenille [&gt;5000] fraise [&gt;5000] poire [&gt;5000] prune [&gt;5000] violet [&gt;5000] </a:t>
            </a:r>
          </a:p>
          <a:p>
            <a:pPr marL="216000" indent="-216000">
              <a:lnSpc>
                <a:spcPct val="100000"/>
              </a:lnSpc>
            </a:pPr>
            <a:endParaRPr lang="en-GB" sz="1800" b="0" strike="noStrike" spc="-1" dirty="0">
              <a:latin typeface="Arial"/>
            </a:endParaRPr>
          </a:p>
          <a:p>
            <a:pPr marL="216000" indent="-216000">
              <a:lnSpc>
                <a:spcPct val="100000"/>
              </a:lnSpc>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guided production of numbers with the vocabulary for the week.</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endParaRPr lang="en-GB"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Calibri" panose="020F0502020204030204" pitchFamily="34" charset="0"/>
                <a:cs typeface="Calibri" panose="020F0502020204030204" pitchFamily="34" charset="0"/>
              </a:rPr>
              <a:t>Elicit the number and the fruit from pupils, paying attention to pupils’ use of Silent Final Consonant –s.</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2298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written production of numbers with the vocabulary for the week.</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endParaRPr lang="en-GB" b="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0" dirty="0">
                <a:latin typeface="Calibri" panose="020F0502020204030204" pitchFamily="34" charset="0"/>
                <a:cs typeface="Calibri" panose="020F0502020204030204" pitchFamily="34" charset="0"/>
              </a:rPr>
              <a:t>Pupils do the sum and write down the number and fruit; ensure pupils use the plural form.</a:t>
            </a:r>
            <a:br>
              <a:rPr lang="en-GB" b="0" dirty="0">
                <a:latin typeface="Calibri" panose="020F0502020204030204" pitchFamily="34" charset="0"/>
                <a:cs typeface="Calibri" panose="020F0502020204030204" pitchFamily="34" charset="0"/>
              </a:rPr>
            </a:br>
            <a:r>
              <a:rPr lang="en-GB" b="0" dirty="0">
                <a:latin typeface="Calibri" panose="020F0502020204030204" pitchFamily="34" charset="0"/>
                <a:cs typeface="Calibri" panose="020F0502020204030204" pitchFamily="34" charset="0"/>
              </a:rPr>
              <a:t>Note: the singular items of vocabulary are given as only two of these items are known vocabulary.</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3505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dirty="0"/>
              <a:t>to practise days of the week and the vocabulary introduced this week. </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endParaRPr lang="en-GB" b="0" dirty="0">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latin typeface="Calibri" panose="020F0502020204030204" pitchFamily="34" charset="0"/>
                <a:cs typeface="Calibri" panose="020F0502020204030204" pitchFamily="34" charset="0"/>
              </a:rPr>
              <a:t>Pupils could work in pairs or groups.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latin typeface="Calibri" panose="020F0502020204030204" pitchFamily="34" charset="0"/>
                <a:cs typeface="Calibri" panose="020F0502020204030204" pitchFamily="34" charset="0"/>
              </a:rPr>
              <a:t>Hand out a set of cards and ask pupils to take turns to turns to say sentences practising t</a:t>
            </a:r>
            <a:r>
              <a:rPr lang="en-GB" dirty="0"/>
              <a:t>he vocabulary (some could be encouraged to add adjectives to their sentences, too.)</a:t>
            </a:r>
            <a:endParaRPr lang="en-GB"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NB. </a:t>
            </a:r>
            <a:r>
              <a:rPr lang="en-GB" dirty="0"/>
              <a:t>Pupils could colour these in and write sentences in preparation or after the speaking activity.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0" dirty="0">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0" dirty="0">
              <a:latin typeface="Calibri" panose="020F0502020204030204" pitchFamily="34" charset="0"/>
              <a:cs typeface="Calibri" panose="020F0502020204030204" pitchFamily="34" charset="0"/>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71638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3F50B-9AC3-487C-8FE4-F7E6C7E81E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93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extend practice of read aloud, and aural comprehension of key language, and spoken production of days of the week and numbers, through telling and listening to parts of the story with a partner.</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latin typeface="Calibri" panose="020F0502020204030204" pitchFamily="34" charset="0"/>
                <a:cs typeface="Calibri" panose="020F0502020204030204" pitchFamily="34" charset="0"/>
              </a:rPr>
              <a:t>Pupils could work in pairs or groups.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latin typeface="Calibri" panose="020F0502020204030204" pitchFamily="34" charset="0"/>
                <a:cs typeface="Calibri" panose="020F0502020204030204" pitchFamily="34" charset="0"/>
              </a:rPr>
              <a:t>Hand out a set of cards and ask pupils to take turns to read a scene from the story. Partner B chooses the card that goes with the scene and then they swap roles.</a:t>
            </a:r>
            <a:r>
              <a:rPr lang="en-GB"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Century Gothic" panose="020B0502020202020204" pitchFamily="34" charset="0"/>
              </a:rPr>
              <a:t>choisir</a:t>
            </a:r>
            <a:r>
              <a:rPr lang="en-GB" sz="1200" b="1" dirty="0">
                <a:solidFill>
                  <a:srgbClr val="002060"/>
                </a:solidFill>
                <a:latin typeface="Century Gothic" panose="020B0502020202020204" pitchFamily="34" charset="0"/>
              </a:rPr>
              <a:t> </a:t>
            </a:r>
            <a:r>
              <a:rPr lang="en-GB" sz="1200" dirty="0">
                <a:solidFill>
                  <a:srgbClr val="002060"/>
                </a:solidFill>
                <a:latin typeface="Century Gothic" panose="020B0502020202020204" pitchFamily="34" charset="0"/>
              </a:rPr>
              <a:t>[226]</a:t>
            </a:r>
            <a:endParaRPr lang="en-GB" b="0" dirty="0">
              <a:latin typeface="Calibri" panose="020F0502020204030204" pitchFamily="34" charset="0"/>
              <a:cs typeface="Calibri" panose="020F0502020204030204" pitchFamily="34" charset="0"/>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10349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Storytelling cards for printing.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3F50B-9AC3-487C-8FE4-F7E6C7E81E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13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24/08/2023</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551837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24/08/2023</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65969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24/08/2023</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44734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24/08/2023</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892304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24/08/2023</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151798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24/08/2023</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154401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24/08/2023</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0155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24/08/2023</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29155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24/08/2023</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108610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24/08/2023</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679791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24/08/2023</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81337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24/08/2023</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4931459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audio" Target="../media/audio4.wav"/><Relationship Id="rId26" Type="http://schemas.openxmlformats.org/officeDocument/2006/relationships/audio" Target="../media/audio12.wav"/><Relationship Id="rId21" Type="http://schemas.openxmlformats.org/officeDocument/2006/relationships/audio" Target="../media/audio7.wav"/><Relationship Id="rId34" Type="http://schemas.openxmlformats.org/officeDocument/2006/relationships/audio" Target="../media/audio20.wav"/><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audio" Target="../media/audio3.wav"/><Relationship Id="rId25" Type="http://schemas.openxmlformats.org/officeDocument/2006/relationships/audio" Target="../media/audio11.wav"/><Relationship Id="rId33" Type="http://schemas.openxmlformats.org/officeDocument/2006/relationships/audio" Target="../media/audio19.wav"/><Relationship Id="rId38"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audio" Target="../media/audio2.wav"/><Relationship Id="rId20" Type="http://schemas.openxmlformats.org/officeDocument/2006/relationships/audio" Target="../media/audio6.wav"/><Relationship Id="rId29" Type="http://schemas.openxmlformats.org/officeDocument/2006/relationships/audio" Target="../media/audio15.wav"/><Relationship Id="rId1" Type="http://schemas.openxmlformats.org/officeDocument/2006/relationships/slideLayout" Target="../slideLayouts/slideLayout17.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audio" Target="../media/audio10.wav"/><Relationship Id="rId32" Type="http://schemas.openxmlformats.org/officeDocument/2006/relationships/audio" Target="../media/audio18.wav"/><Relationship Id="rId37" Type="http://schemas.openxmlformats.org/officeDocument/2006/relationships/image" Target="../media/image16.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audio" Target="../media/audio9.wav"/><Relationship Id="rId28" Type="http://schemas.openxmlformats.org/officeDocument/2006/relationships/audio" Target="../media/audio14.wav"/><Relationship Id="rId36" Type="http://schemas.openxmlformats.org/officeDocument/2006/relationships/audio" Target="../media/audio22.wav"/><Relationship Id="rId10" Type="http://schemas.openxmlformats.org/officeDocument/2006/relationships/image" Target="../media/image10.png"/><Relationship Id="rId19" Type="http://schemas.openxmlformats.org/officeDocument/2006/relationships/audio" Target="../media/audio5.wav"/><Relationship Id="rId31" Type="http://schemas.openxmlformats.org/officeDocument/2006/relationships/audio" Target="../media/audio17.wav"/><Relationship Id="rId4" Type="http://schemas.openxmlformats.org/officeDocument/2006/relationships/audio" Target="../media/audio1.wav"/><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audio" Target="../media/audio8.wav"/><Relationship Id="rId27" Type="http://schemas.openxmlformats.org/officeDocument/2006/relationships/audio" Target="../media/audio13.wav"/><Relationship Id="rId30" Type="http://schemas.openxmlformats.org/officeDocument/2006/relationships/audio" Target="../media/audio16.wav"/><Relationship Id="rId35" Type="http://schemas.openxmlformats.org/officeDocument/2006/relationships/audio" Target="../media/audio21.wav"/><Relationship Id="rId8" Type="http://schemas.openxmlformats.org/officeDocument/2006/relationships/image" Target="../media/image8.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audio" Target="../media/audio28.wav"/><Relationship Id="rId3" Type="http://schemas.openxmlformats.org/officeDocument/2006/relationships/audio" Target="../media/audio23.wav"/><Relationship Id="rId7" Type="http://schemas.openxmlformats.org/officeDocument/2006/relationships/audio" Target="../media/audio27.wav"/><Relationship Id="rId12"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audio" Target="../media/audio26.wav"/><Relationship Id="rId11" Type="http://schemas.openxmlformats.org/officeDocument/2006/relationships/image" Target="../media/image14.png"/><Relationship Id="rId5" Type="http://schemas.openxmlformats.org/officeDocument/2006/relationships/audio" Target="../media/audio25.wav"/><Relationship Id="rId15" Type="http://schemas.openxmlformats.org/officeDocument/2006/relationships/image" Target="../media/image6.svg"/><Relationship Id="rId10" Type="http://schemas.openxmlformats.org/officeDocument/2006/relationships/image" Target="../media/image16.png"/><Relationship Id="rId4" Type="http://schemas.openxmlformats.org/officeDocument/2006/relationships/audio" Target="../media/audio24.wav"/><Relationship Id="rId9" Type="http://schemas.openxmlformats.org/officeDocument/2006/relationships/image" Target="../media/image12.png"/><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20.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6.sv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audio" Target="../media/audio29.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audio" Target="../media/audio30.wav"/><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7.xml"/><Relationship Id="rId6" Type="http://schemas.openxmlformats.org/officeDocument/2006/relationships/audio" Target="../media/audio31.wav"/><Relationship Id="rId11" Type="http://schemas.openxmlformats.org/officeDocument/2006/relationships/image" Target="../media/image24.png"/><Relationship Id="rId5" Type="http://schemas.openxmlformats.org/officeDocument/2006/relationships/image" Target="../media/image6.svg"/><Relationship Id="rId15" Type="http://schemas.openxmlformats.org/officeDocument/2006/relationships/image" Target="../media/image28.png"/><Relationship Id="rId10" Type="http://schemas.openxmlformats.org/officeDocument/2006/relationships/image" Target="../media/image17.png"/><Relationship Id="rId19"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20.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00" name="Google Shape;100;p2"/>
          <p:cNvSpPr/>
          <p:nvPr/>
        </p:nvSpPr>
        <p:spPr>
          <a:xfrm>
            <a:off x="6368181" y="4552388"/>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3333"/>
                </a:solidFill>
                <a:effectLst/>
                <a:uLnTx/>
                <a:uFillTx/>
                <a:latin typeface="Modern Love" panose="04090805081005020601" pitchFamily="82" charset="0"/>
                <a:cs typeface="Arial"/>
                <a:sym typeface="Arial"/>
              </a:rPr>
              <a:t>rouge</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rgbClr val="FFFFFF"/>
                </a:solidFill>
                <a:latin typeface="Century Gothic"/>
                <a:ea typeface="Century Gothic"/>
                <a:cs typeface="Century Gothic"/>
                <a:sym typeface="Century Gothic"/>
              </a:rPr>
              <a:t>Describing me and others</a:t>
            </a:r>
            <a:br>
              <a:rPr lang="en-GB" sz="3600" dirty="0">
                <a:solidFill>
                  <a:srgbClr val="000000"/>
                </a:solidFill>
                <a:latin typeface="Arial"/>
                <a:cs typeface="Arial"/>
                <a:sym typeface="Arial"/>
              </a:rPr>
            </a:br>
            <a:endParaRPr lang="en-GB" sz="3600" dirty="0"/>
          </a:p>
        </p:txBody>
      </p:sp>
      <p:pic>
        <p:nvPicPr>
          <p:cNvPr id="9" name="Picture 8" descr="A picture containing text, electronics, computer, display&#10;&#10;Description automatically generated">
            <a:extLst>
              <a:ext uri="{FF2B5EF4-FFF2-40B4-BE49-F238E27FC236}">
                <a16:creationId xmlns:a16="http://schemas.microsoft.com/office/drawing/2014/main" id="{E1AE3098-F0A5-44EB-9088-BD4E70A68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sp>
        <p:nvSpPr>
          <p:cNvPr id="7" name="Rectangle: Rounded Corners 6">
            <a:extLst>
              <a:ext uri="{FF2B5EF4-FFF2-40B4-BE49-F238E27FC236}">
                <a16:creationId xmlns:a16="http://schemas.microsoft.com/office/drawing/2014/main" id="{80D7B77E-3493-4CD3-AC15-BEC189C92A19}"/>
              </a:ext>
            </a:extLst>
          </p:cNvPr>
          <p:cNvSpPr/>
          <p:nvPr/>
        </p:nvSpPr>
        <p:spPr>
          <a:xfrm>
            <a:off x="95534" y="1828800"/>
            <a:ext cx="4107976" cy="2524836"/>
          </a:xfrm>
          <a:prstGeom prst="roundRect">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 name="Picture 2" descr="Free vector graphics of Fruit">
            <a:extLst>
              <a:ext uri="{FF2B5EF4-FFF2-40B4-BE49-F238E27FC236}">
                <a16:creationId xmlns:a16="http://schemas.microsoft.com/office/drawing/2014/main" id="{C2711F7B-A814-43F3-A53C-F64A82D46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49" y="2003673"/>
            <a:ext cx="3973546" cy="20881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Gráficos vectoriales gratis de Animal">
            <a:extLst>
              <a:ext uri="{FF2B5EF4-FFF2-40B4-BE49-F238E27FC236}">
                <a16:creationId xmlns:a16="http://schemas.microsoft.com/office/drawing/2014/main" id="{2096FC85-6413-4308-B18C-6417A9DDCE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5534" y="3740319"/>
            <a:ext cx="1233268" cy="8421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with Corners Rounded 10">
            <a:extLst>
              <a:ext uri="{FF2B5EF4-FFF2-40B4-BE49-F238E27FC236}">
                <a16:creationId xmlns:a16="http://schemas.microsoft.com/office/drawing/2014/main" id="{BDA4B50E-C24B-4594-BAB0-B707E0B77C48}"/>
              </a:ext>
            </a:extLst>
          </p:cNvPr>
          <p:cNvSpPr/>
          <p:nvPr/>
        </p:nvSpPr>
        <p:spPr>
          <a:xfrm>
            <a:off x="1827432" y="3986802"/>
            <a:ext cx="1406833" cy="995111"/>
          </a:xfrm>
          <a:prstGeom prst="wedgeRoundRectCallout">
            <a:avLst>
              <a:gd name="adj1" fmla="val -74107"/>
              <a:gd name="adj2" fmla="val -14030"/>
              <a:gd name="adj3" fmla="val 16667"/>
            </a:avLst>
          </a:prstGeom>
          <a:solidFill>
            <a:srgbClr val="1D4E6B"/>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Cavolini" panose="03000502040302020204" pitchFamily="66" charset="0"/>
                <a:cs typeface="Cavolini" panose="03000502040302020204" pitchFamily="66" charset="0"/>
              </a:rPr>
              <a:t>J’ai</a:t>
            </a:r>
            <a:r>
              <a:rPr lang="en-GB" sz="2400" dirty="0">
                <a:latin typeface="Cavolini" panose="03000502040302020204" pitchFamily="66" charset="0"/>
                <a:cs typeface="Cavolini" panose="03000502040302020204" pitchFamily="66" charset="0"/>
              </a:rPr>
              <a:t> </a:t>
            </a:r>
            <a:r>
              <a:rPr lang="en-GB" sz="2400" dirty="0" err="1">
                <a:latin typeface="Cavolini" panose="03000502040302020204" pitchFamily="66" charset="0"/>
                <a:cs typeface="Cavolini" panose="03000502040302020204" pitchFamily="66" charset="0"/>
              </a:rPr>
              <a:t>faim</a:t>
            </a:r>
            <a:r>
              <a:rPr lang="en-GB" sz="2400" dirty="0">
                <a:latin typeface="Cavolini" panose="03000502040302020204" pitchFamily="66" charset="0"/>
                <a:cs typeface="Cavolini" panose="03000502040302020204" pitchFamily="66" charset="0"/>
              </a:rPr>
              <a:t> !</a:t>
            </a:r>
          </a:p>
        </p:txBody>
      </p:sp>
      <p:sp>
        <p:nvSpPr>
          <p:cNvPr id="12" name="TextBox 11">
            <a:extLst>
              <a:ext uri="{FF2B5EF4-FFF2-40B4-BE49-F238E27FC236}">
                <a16:creationId xmlns:a16="http://schemas.microsoft.com/office/drawing/2014/main" id="{4849820C-1ECE-4DEA-8574-F4980CF053F0}"/>
              </a:ext>
            </a:extLst>
          </p:cNvPr>
          <p:cNvSpPr txBox="1"/>
          <p:nvPr/>
        </p:nvSpPr>
        <p:spPr>
          <a:xfrm>
            <a:off x="9387840" y="6441328"/>
            <a:ext cx="2804160"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pic>
        <p:nvPicPr>
          <p:cNvPr id="74" name="Google Shape;319;p15" descr="Speech Icon, Voice, Talking, Audio, Speech">
            <a:extLst>
              <a:ext uri="{FF2B5EF4-FFF2-40B4-BE49-F238E27FC236}">
                <a16:creationId xmlns:a16="http://schemas.microsoft.com/office/drawing/2014/main" id="{7563E22E-CF83-7270-98D1-ECA24FA61157}"/>
              </a:ext>
            </a:extLst>
          </p:cNvPr>
          <p:cNvPicPr preferRelativeResize="0"/>
          <p:nvPr/>
        </p:nvPicPr>
        <p:blipFill rotWithShape="1">
          <a:blip r:embed="rId3">
            <a:alphaModFix/>
          </a:blip>
          <a:srcRect/>
          <a:stretch/>
        </p:blipFill>
        <p:spPr>
          <a:xfrm>
            <a:off x="11032154" y="226970"/>
            <a:ext cx="776168" cy="776168"/>
          </a:xfrm>
          <a:prstGeom prst="rect">
            <a:avLst/>
          </a:prstGeom>
          <a:noFill/>
          <a:ln>
            <a:noFill/>
          </a:ln>
        </p:spPr>
      </p:pic>
      <p:sp>
        <p:nvSpPr>
          <p:cNvPr id="78" name="Speech Bubble: Rectangle with Corners Rounded 77">
            <a:hlinkClick r:id="" action="ppaction://noaction">
              <a:snd r:embed="rId4" name="T3_W12F_1.1.wav"/>
            </a:hlinkClick>
            <a:extLst>
              <a:ext uri="{FF2B5EF4-FFF2-40B4-BE49-F238E27FC236}">
                <a16:creationId xmlns:a16="http://schemas.microsoft.com/office/drawing/2014/main" id="{708FE953-020F-E679-B94E-A9949A84EF05}"/>
              </a:ext>
            </a:extLst>
          </p:cNvPr>
          <p:cNvSpPr/>
          <p:nvPr/>
        </p:nvSpPr>
        <p:spPr>
          <a:xfrm>
            <a:off x="4179400" y="65054"/>
            <a:ext cx="4519432" cy="506397"/>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9" name="TextBox 78">
            <a:hlinkClick r:id="" action="ppaction://noaction">
              <a:snd r:embed="rId4" name="T3_W12F_1.1.wav"/>
            </a:hlinkClick>
            <a:extLst>
              <a:ext uri="{FF2B5EF4-FFF2-40B4-BE49-F238E27FC236}">
                <a16:creationId xmlns:a16="http://schemas.microsoft.com/office/drawing/2014/main" id="{4B608F6B-4595-1177-844B-1328A7DC58D7}"/>
              </a:ext>
            </a:extLst>
          </p:cNvPr>
          <p:cNvSpPr txBox="1"/>
          <p:nvPr/>
        </p:nvSpPr>
        <p:spPr>
          <a:xfrm>
            <a:off x="4179401" y="61373"/>
            <a:ext cx="451943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Il y 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combien</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de fruits ?</a:t>
            </a:r>
          </a:p>
        </p:txBody>
      </p:sp>
      <p:pic>
        <p:nvPicPr>
          <p:cNvPr id="80" name="Graphic 79" descr="Teacher">
            <a:extLst>
              <a:ext uri="{FF2B5EF4-FFF2-40B4-BE49-F238E27FC236}">
                <a16:creationId xmlns:a16="http://schemas.microsoft.com/office/drawing/2014/main" id="{75FCD451-58C2-5E96-7196-FBC4805759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84246" y="-17370"/>
            <a:ext cx="914400" cy="914400"/>
          </a:xfrm>
          <a:prstGeom prst="rect">
            <a:avLst/>
          </a:prstGeom>
        </p:spPr>
      </p:pic>
      <p:pic>
        <p:nvPicPr>
          <p:cNvPr id="81" name="Picture 4" descr="Free vector graphics of Apple">
            <a:extLst>
              <a:ext uri="{FF2B5EF4-FFF2-40B4-BE49-F238E27FC236}">
                <a16:creationId xmlns:a16="http://schemas.microsoft.com/office/drawing/2014/main" id="{F4192072-3B38-B479-65CB-EC68F34E77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959" y="942637"/>
            <a:ext cx="414241" cy="44570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A0E53025-557A-A28C-9EFA-2E47BD101DE9}"/>
              </a:ext>
            </a:extLst>
          </p:cNvPr>
          <p:cNvPicPr>
            <a:picLocks noChangeAspect="1"/>
          </p:cNvPicPr>
          <p:nvPr/>
        </p:nvPicPr>
        <p:blipFill>
          <a:blip r:embed="rId8"/>
          <a:stretch>
            <a:fillRect/>
          </a:stretch>
        </p:blipFill>
        <p:spPr>
          <a:xfrm>
            <a:off x="2144783" y="1482929"/>
            <a:ext cx="542591" cy="557833"/>
          </a:xfrm>
          <a:prstGeom prst="rect">
            <a:avLst/>
          </a:prstGeom>
        </p:spPr>
      </p:pic>
      <p:pic>
        <p:nvPicPr>
          <p:cNvPr id="85" name="Picture 84">
            <a:extLst>
              <a:ext uri="{FF2B5EF4-FFF2-40B4-BE49-F238E27FC236}">
                <a16:creationId xmlns:a16="http://schemas.microsoft.com/office/drawing/2014/main" id="{931D3546-62B4-225A-DF06-F3E06EB9926E}"/>
              </a:ext>
            </a:extLst>
          </p:cNvPr>
          <p:cNvPicPr>
            <a:picLocks noChangeAspect="1"/>
          </p:cNvPicPr>
          <p:nvPr/>
        </p:nvPicPr>
        <p:blipFill>
          <a:blip r:embed="rId9"/>
          <a:stretch>
            <a:fillRect/>
          </a:stretch>
        </p:blipFill>
        <p:spPr>
          <a:xfrm>
            <a:off x="2096908" y="2126550"/>
            <a:ext cx="667368" cy="439250"/>
          </a:xfrm>
          <a:prstGeom prst="rect">
            <a:avLst/>
          </a:prstGeom>
        </p:spPr>
      </p:pic>
      <p:pic>
        <p:nvPicPr>
          <p:cNvPr id="86" name="Picture 85">
            <a:extLst>
              <a:ext uri="{FF2B5EF4-FFF2-40B4-BE49-F238E27FC236}">
                <a16:creationId xmlns:a16="http://schemas.microsoft.com/office/drawing/2014/main" id="{77B47A4D-DFF6-84BF-AAB9-4BE776A87FE5}"/>
              </a:ext>
            </a:extLst>
          </p:cNvPr>
          <p:cNvPicPr>
            <a:picLocks noChangeAspect="1"/>
          </p:cNvPicPr>
          <p:nvPr/>
        </p:nvPicPr>
        <p:blipFill>
          <a:blip r:embed="rId10"/>
          <a:stretch>
            <a:fillRect/>
          </a:stretch>
        </p:blipFill>
        <p:spPr>
          <a:xfrm>
            <a:off x="2070760" y="2633125"/>
            <a:ext cx="914400" cy="465513"/>
          </a:xfrm>
          <a:prstGeom prst="rect">
            <a:avLst/>
          </a:prstGeom>
        </p:spPr>
      </p:pic>
      <p:pic>
        <p:nvPicPr>
          <p:cNvPr id="87" name="Picture 2" descr="Naranja, La Naranja A La Mitad, Fruta">
            <a:extLst>
              <a:ext uri="{FF2B5EF4-FFF2-40B4-BE49-F238E27FC236}">
                <a16:creationId xmlns:a16="http://schemas.microsoft.com/office/drawing/2014/main" id="{C59B400B-1FB8-429D-C430-BEA8427BA8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2686" y="3165964"/>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Naranja, La Naranja A La Mitad, Fruta">
            <a:extLst>
              <a:ext uri="{FF2B5EF4-FFF2-40B4-BE49-F238E27FC236}">
                <a16:creationId xmlns:a16="http://schemas.microsoft.com/office/drawing/2014/main" id="{727D34E2-F6F2-DE22-3714-E3A1315AC9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27737" y="3175465"/>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Naranja, La Naranja A La Mitad, Fruta">
            <a:extLst>
              <a:ext uri="{FF2B5EF4-FFF2-40B4-BE49-F238E27FC236}">
                <a16:creationId xmlns:a16="http://schemas.microsoft.com/office/drawing/2014/main" id="{1130516A-D5D2-7E47-3226-79C05F59438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9423" y="3170976"/>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Naranja, La Naranja A La Mitad, Fruta">
            <a:extLst>
              <a:ext uri="{FF2B5EF4-FFF2-40B4-BE49-F238E27FC236}">
                <a16:creationId xmlns:a16="http://schemas.microsoft.com/office/drawing/2014/main" id="{5A528DE9-1870-07CC-CE29-01C554AC78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20928" y="3180477"/>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Naranja, La Naranja A La Mitad, Fruta">
            <a:extLst>
              <a:ext uri="{FF2B5EF4-FFF2-40B4-BE49-F238E27FC236}">
                <a16:creationId xmlns:a16="http://schemas.microsoft.com/office/drawing/2014/main" id="{3F713910-E8A9-F0B4-504B-7FC9780141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30893" y="3165964"/>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Free vector graphics of Apple">
            <a:extLst>
              <a:ext uri="{FF2B5EF4-FFF2-40B4-BE49-F238E27FC236}">
                <a16:creationId xmlns:a16="http://schemas.microsoft.com/office/drawing/2014/main" id="{B0157367-7B06-AAA0-CCC4-9340A40FBC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498" y="3781632"/>
            <a:ext cx="414241" cy="44570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Free vector graphics of Apple">
            <a:extLst>
              <a:ext uri="{FF2B5EF4-FFF2-40B4-BE49-F238E27FC236}">
                <a16:creationId xmlns:a16="http://schemas.microsoft.com/office/drawing/2014/main" id="{CE8FB92F-AB99-B7D2-58DA-7A173800EE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0035" y="3791133"/>
            <a:ext cx="414241" cy="44570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Free vector graphics of Apple">
            <a:extLst>
              <a:ext uri="{FF2B5EF4-FFF2-40B4-BE49-F238E27FC236}">
                <a16:creationId xmlns:a16="http://schemas.microsoft.com/office/drawing/2014/main" id="{E5D18690-7EB8-AF72-7608-AA88236A72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5017" y="3782210"/>
            <a:ext cx="414241" cy="44570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Free vector graphics of Apple">
            <a:extLst>
              <a:ext uri="{FF2B5EF4-FFF2-40B4-BE49-F238E27FC236}">
                <a16:creationId xmlns:a16="http://schemas.microsoft.com/office/drawing/2014/main" id="{57DED5B4-EC8F-C6CF-C1A9-8AD1332360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4748" y="3791133"/>
            <a:ext cx="414241" cy="44570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 descr="Free vector graphics of Apple">
            <a:extLst>
              <a:ext uri="{FF2B5EF4-FFF2-40B4-BE49-F238E27FC236}">
                <a16:creationId xmlns:a16="http://schemas.microsoft.com/office/drawing/2014/main" id="{DFD11510-E0DF-4A26-8773-F6479012AA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6636" y="3776542"/>
            <a:ext cx="414241" cy="44570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Free vector graphics of Apple">
            <a:extLst>
              <a:ext uri="{FF2B5EF4-FFF2-40B4-BE49-F238E27FC236}">
                <a16:creationId xmlns:a16="http://schemas.microsoft.com/office/drawing/2014/main" id="{F729ABAB-6F37-8907-FFFA-94576B1CDD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0652" y="3752645"/>
            <a:ext cx="414241" cy="44570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a:extLst>
              <a:ext uri="{FF2B5EF4-FFF2-40B4-BE49-F238E27FC236}">
                <a16:creationId xmlns:a16="http://schemas.microsoft.com/office/drawing/2014/main" id="{2DD025B7-EC2A-FBBE-0C5F-BEC4BF8CDD0B}"/>
              </a:ext>
            </a:extLst>
          </p:cNvPr>
          <p:cNvPicPr>
            <a:picLocks noChangeAspect="1"/>
          </p:cNvPicPr>
          <p:nvPr/>
        </p:nvPicPr>
        <p:blipFill>
          <a:blip r:embed="rId8"/>
          <a:stretch>
            <a:fillRect/>
          </a:stretch>
        </p:blipFill>
        <p:spPr>
          <a:xfrm>
            <a:off x="2040788" y="4278401"/>
            <a:ext cx="608635" cy="557833"/>
          </a:xfrm>
          <a:prstGeom prst="rect">
            <a:avLst/>
          </a:prstGeom>
        </p:spPr>
      </p:pic>
      <p:pic>
        <p:nvPicPr>
          <p:cNvPr id="99" name="Picture 98">
            <a:extLst>
              <a:ext uri="{FF2B5EF4-FFF2-40B4-BE49-F238E27FC236}">
                <a16:creationId xmlns:a16="http://schemas.microsoft.com/office/drawing/2014/main" id="{7C35AD09-1F85-940A-98E3-DE93CCC34BD6}"/>
              </a:ext>
            </a:extLst>
          </p:cNvPr>
          <p:cNvPicPr>
            <a:picLocks noChangeAspect="1"/>
          </p:cNvPicPr>
          <p:nvPr/>
        </p:nvPicPr>
        <p:blipFill>
          <a:blip r:embed="rId8"/>
          <a:stretch>
            <a:fillRect/>
          </a:stretch>
        </p:blipFill>
        <p:spPr>
          <a:xfrm>
            <a:off x="2664187" y="4301084"/>
            <a:ext cx="712778" cy="557833"/>
          </a:xfrm>
          <a:prstGeom prst="rect">
            <a:avLst/>
          </a:prstGeom>
        </p:spPr>
      </p:pic>
      <p:pic>
        <p:nvPicPr>
          <p:cNvPr id="100" name="Picture 99">
            <a:extLst>
              <a:ext uri="{FF2B5EF4-FFF2-40B4-BE49-F238E27FC236}">
                <a16:creationId xmlns:a16="http://schemas.microsoft.com/office/drawing/2014/main" id="{9FEB6C35-ECDA-1B72-B66B-92F0C2F594B1}"/>
              </a:ext>
            </a:extLst>
          </p:cNvPr>
          <p:cNvPicPr>
            <a:picLocks noChangeAspect="1"/>
          </p:cNvPicPr>
          <p:nvPr/>
        </p:nvPicPr>
        <p:blipFill>
          <a:blip r:embed="rId8"/>
          <a:stretch>
            <a:fillRect/>
          </a:stretch>
        </p:blipFill>
        <p:spPr>
          <a:xfrm>
            <a:off x="3410529" y="4300833"/>
            <a:ext cx="675391" cy="557833"/>
          </a:xfrm>
          <a:prstGeom prst="rect">
            <a:avLst/>
          </a:prstGeom>
        </p:spPr>
      </p:pic>
      <p:pic>
        <p:nvPicPr>
          <p:cNvPr id="101" name="Picture 2" descr="Comer, Comestible, Fruta">
            <a:extLst>
              <a:ext uri="{FF2B5EF4-FFF2-40B4-BE49-F238E27FC236}">
                <a16:creationId xmlns:a16="http://schemas.microsoft.com/office/drawing/2014/main" id="{0E511469-674B-A888-639B-865931F4C78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47675"/>
          <a:stretch/>
        </p:blipFill>
        <p:spPr bwMode="auto">
          <a:xfrm>
            <a:off x="4008366" y="4352758"/>
            <a:ext cx="453053" cy="51536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a:extLst>
              <a:ext uri="{FF2B5EF4-FFF2-40B4-BE49-F238E27FC236}">
                <a16:creationId xmlns:a16="http://schemas.microsoft.com/office/drawing/2014/main" id="{D6705599-8D6A-7858-23DB-95275017BB99}"/>
              </a:ext>
            </a:extLst>
          </p:cNvPr>
          <p:cNvPicPr>
            <a:picLocks noChangeAspect="1"/>
          </p:cNvPicPr>
          <p:nvPr/>
        </p:nvPicPr>
        <p:blipFill>
          <a:blip r:embed="rId13"/>
          <a:stretch>
            <a:fillRect/>
          </a:stretch>
        </p:blipFill>
        <p:spPr>
          <a:xfrm>
            <a:off x="2028923" y="5018988"/>
            <a:ext cx="549579" cy="400343"/>
          </a:xfrm>
          <a:prstGeom prst="rect">
            <a:avLst/>
          </a:prstGeom>
        </p:spPr>
      </p:pic>
      <p:pic>
        <p:nvPicPr>
          <p:cNvPr id="103" name="Picture 102">
            <a:extLst>
              <a:ext uri="{FF2B5EF4-FFF2-40B4-BE49-F238E27FC236}">
                <a16:creationId xmlns:a16="http://schemas.microsoft.com/office/drawing/2014/main" id="{2C3C9C1D-405A-186D-30A8-9D1B9AAAE70D}"/>
              </a:ext>
            </a:extLst>
          </p:cNvPr>
          <p:cNvPicPr>
            <a:picLocks noChangeAspect="1"/>
          </p:cNvPicPr>
          <p:nvPr/>
        </p:nvPicPr>
        <p:blipFill>
          <a:blip r:embed="rId10"/>
          <a:stretch>
            <a:fillRect/>
          </a:stretch>
        </p:blipFill>
        <p:spPr>
          <a:xfrm rot="10800000">
            <a:off x="3264999" y="5488837"/>
            <a:ext cx="914400" cy="465513"/>
          </a:xfrm>
          <a:prstGeom prst="rect">
            <a:avLst/>
          </a:prstGeom>
        </p:spPr>
      </p:pic>
      <p:pic>
        <p:nvPicPr>
          <p:cNvPr id="104" name="Picture 4" descr="Gráficos vectoriales gratis de Fresa">
            <a:extLst>
              <a:ext uri="{FF2B5EF4-FFF2-40B4-BE49-F238E27FC236}">
                <a16:creationId xmlns:a16="http://schemas.microsoft.com/office/drawing/2014/main" id="{8BA8FBF2-B3D7-D0D7-3302-82FE72378A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1425429">
            <a:off x="2072622" y="5558642"/>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Naranja, La Naranja A La Mitad, Fruta">
            <a:extLst>
              <a:ext uri="{FF2B5EF4-FFF2-40B4-BE49-F238E27FC236}">
                <a16:creationId xmlns:a16="http://schemas.microsoft.com/office/drawing/2014/main" id="{0D6969FD-555A-3292-35DB-D8354453CE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8158" y="6047335"/>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Naranja, La Naranja A La Mitad, Fruta">
            <a:extLst>
              <a:ext uri="{FF2B5EF4-FFF2-40B4-BE49-F238E27FC236}">
                <a16:creationId xmlns:a16="http://schemas.microsoft.com/office/drawing/2014/main" id="{91349BC4-A192-E990-ED38-E849230386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3713" y="6056836"/>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Naranja, La Naranja A La Mitad, Fruta">
            <a:extLst>
              <a:ext uri="{FF2B5EF4-FFF2-40B4-BE49-F238E27FC236}">
                <a16:creationId xmlns:a16="http://schemas.microsoft.com/office/drawing/2014/main" id="{1DD12E02-6A83-B474-B98B-0DA0A76CD9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3781" y="6052347"/>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Naranja, La Naranja A La Mitad, Fruta">
            <a:extLst>
              <a:ext uri="{FF2B5EF4-FFF2-40B4-BE49-F238E27FC236}">
                <a16:creationId xmlns:a16="http://schemas.microsoft.com/office/drawing/2014/main" id="{C2294A46-E6EC-4F75-46EF-30195B88A4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162" y="6047296"/>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Naranja, La Naranja A La Mitad, Fruta">
            <a:extLst>
              <a:ext uri="{FF2B5EF4-FFF2-40B4-BE49-F238E27FC236}">
                <a16:creationId xmlns:a16="http://schemas.microsoft.com/office/drawing/2014/main" id="{90BD70D5-B748-5381-1D8B-0E09E52887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6542" y="6056836"/>
            <a:ext cx="453053" cy="52934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Gráficos vectoriales gratis de Fresa">
            <a:extLst>
              <a:ext uri="{FF2B5EF4-FFF2-40B4-BE49-F238E27FC236}">
                <a16:creationId xmlns:a16="http://schemas.microsoft.com/office/drawing/2014/main" id="{A2260A16-DC45-AD9D-5981-ED7C5A68180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1425429">
            <a:off x="2479917" y="5530465"/>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Gráficos vectoriales gratis de Fresa">
            <a:extLst>
              <a:ext uri="{FF2B5EF4-FFF2-40B4-BE49-F238E27FC236}">
                <a16:creationId xmlns:a16="http://schemas.microsoft.com/office/drawing/2014/main" id="{82E043E3-50EE-E16F-B4B2-E863870A357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807396">
            <a:off x="2869028" y="5459950"/>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Gráficos vectoriales gratis de Fresa">
            <a:extLst>
              <a:ext uri="{FF2B5EF4-FFF2-40B4-BE49-F238E27FC236}">
                <a16:creationId xmlns:a16="http://schemas.microsoft.com/office/drawing/2014/main" id="{3B81C83F-67E1-938E-A26B-CB8694E1A8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1425429">
            <a:off x="4373592" y="5481203"/>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Gráficos vectoriales gratis de Fresa">
            <a:extLst>
              <a:ext uri="{FF2B5EF4-FFF2-40B4-BE49-F238E27FC236}">
                <a16:creationId xmlns:a16="http://schemas.microsoft.com/office/drawing/2014/main" id="{65BA0ADF-883B-4FB5-D484-F745F229A5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725819">
            <a:off x="4795272" y="5407767"/>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13">
            <a:extLst>
              <a:ext uri="{FF2B5EF4-FFF2-40B4-BE49-F238E27FC236}">
                <a16:creationId xmlns:a16="http://schemas.microsoft.com/office/drawing/2014/main" id="{B1083D6F-84A2-C99A-9593-CE58D5F5DB0E}"/>
              </a:ext>
            </a:extLst>
          </p:cNvPr>
          <p:cNvPicPr>
            <a:picLocks noChangeAspect="1"/>
          </p:cNvPicPr>
          <p:nvPr/>
        </p:nvPicPr>
        <p:blipFill>
          <a:blip r:embed="rId15"/>
          <a:stretch>
            <a:fillRect/>
          </a:stretch>
        </p:blipFill>
        <p:spPr>
          <a:xfrm>
            <a:off x="3669595" y="6115134"/>
            <a:ext cx="2080704" cy="480582"/>
          </a:xfrm>
          <a:prstGeom prst="rect">
            <a:avLst/>
          </a:prstGeom>
        </p:spPr>
      </p:pic>
      <p:pic>
        <p:nvPicPr>
          <p:cNvPr id="115" name="Picture 114">
            <a:extLst>
              <a:ext uri="{FF2B5EF4-FFF2-40B4-BE49-F238E27FC236}">
                <a16:creationId xmlns:a16="http://schemas.microsoft.com/office/drawing/2014/main" id="{72A0D907-1C75-7CB2-97AD-A7F79A484C80}"/>
              </a:ext>
            </a:extLst>
          </p:cNvPr>
          <p:cNvPicPr>
            <a:picLocks noChangeAspect="1"/>
          </p:cNvPicPr>
          <p:nvPr/>
        </p:nvPicPr>
        <p:blipFill>
          <a:blip r:embed="rId13"/>
          <a:stretch>
            <a:fillRect/>
          </a:stretch>
        </p:blipFill>
        <p:spPr>
          <a:xfrm>
            <a:off x="2745786" y="5016964"/>
            <a:ext cx="549579" cy="400343"/>
          </a:xfrm>
          <a:prstGeom prst="rect">
            <a:avLst/>
          </a:prstGeom>
        </p:spPr>
      </p:pic>
      <p:pic>
        <p:nvPicPr>
          <p:cNvPr id="116" name="Picture 115">
            <a:extLst>
              <a:ext uri="{FF2B5EF4-FFF2-40B4-BE49-F238E27FC236}">
                <a16:creationId xmlns:a16="http://schemas.microsoft.com/office/drawing/2014/main" id="{B5A5E788-C800-D8FC-5B2B-26D3D483EF26}"/>
              </a:ext>
            </a:extLst>
          </p:cNvPr>
          <p:cNvPicPr>
            <a:picLocks noChangeAspect="1"/>
          </p:cNvPicPr>
          <p:nvPr/>
        </p:nvPicPr>
        <p:blipFill>
          <a:blip r:embed="rId13"/>
          <a:stretch>
            <a:fillRect/>
          </a:stretch>
        </p:blipFill>
        <p:spPr>
          <a:xfrm>
            <a:off x="3518777" y="5001426"/>
            <a:ext cx="549579" cy="400343"/>
          </a:xfrm>
          <a:prstGeom prst="rect">
            <a:avLst/>
          </a:prstGeom>
        </p:spPr>
      </p:pic>
      <p:pic>
        <p:nvPicPr>
          <p:cNvPr id="117" name="Picture 116">
            <a:extLst>
              <a:ext uri="{FF2B5EF4-FFF2-40B4-BE49-F238E27FC236}">
                <a16:creationId xmlns:a16="http://schemas.microsoft.com/office/drawing/2014/main" id="{2939E8EE-593E-918C-DA4D-A1691A5AD06A}"/>
              </a:ext>
            </a:extLst>
          </p:cNvPr>
          <p:cNvPicPr>
            <a:picLocks noChangeAspect="1"/>
          </p:cNvPicPr>
          <p:nvPr/>
        </p:nvPicPr>
        <p:blipFill>
          <a:blip r:embed="rId13"/>
          <a:stretch>
            <a:fillRect/>
          </a:stretch>
        </p:blipFill>
        <p:spPr>
          <a:xfrm>
            <a:off x="4315577" y="4978024"/>
            <a:ext cx="549579" cy="400343"/>
          </a:xfrm>
          <a:prstGeom prst="rect">
            <a:avLst/>
          </a:prstGeom>
        </p:spPr>
      </p:pic>
      <p:sp>
        <p:nvSpPr>
          <p:cNvPr id="118" name="Speech Bubble: Rectangle with Corners Rounded 117">
            <a:hlinkClick r:id="" action="ppaction://noaction">
              <a:snd r:embed="rId16" name="T3_W12F_1.2.wav"/>
            </a:hlinkClick>
            <a:extLst>
              <a:ext uri="{FF2B5EF4-FFF2-40B4-BE49-F238E27FC236}">
                <a16:creationId xmlns:a16="http://schemas.microsoft.com/office/drawing/2014/main" id="{2FAC87CF-35C4-CA34-ED41-405310400825}"/>
              </a:ext>
            </a:extLst>
          </p:cNvPr>
          <p:cNvSpPr/>
          <p:nvPr/>
        </p:nvSpPr>
        <p:spPr>
          <a:xfrm>
            <a:off x="6154594" y="834624"/>
            <a:ext cx="1458955" cy="612318"/>
          </a:xfrm>
          <a:prstGeom prst="wedgeRoundRectCallout">
            <a:avLst>
              <a:gd name="adj1" fmla="val 50626"/>
              <a:gd name="adj2" fmla="val 118045"/>
              <a:gd name="adj3" fmla="val 16667"/>
            </a:avLst>
          </a:prstGeom>
          <a:solidFill>
            <a:srgbClr val="FF4B94"/>
          </a:solidFill>
          <a:ln>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9" name="TextBox 118">
            <a:hlinkClick r:id="" action="ppaction://noaction">
              <a:snd r:embed="rId16" name="T3_W12F_1.2.wav"/>
            </a:hlinkClick>
            <a:extLst>
              <a:ext uri="{FF2B5EF4-FFF2-40B4-BE49-F238E27FC236}">
                <a16:creationId xmlns:a16="http://schemas.microsoft.com/office/drawing/2014/main" id="{753F5EFF-77FC-4339-BBC4-C917C62D3161}"/>
              </a:ext>
            </a:extLst>
          </p:cNvPr>
          <p:cNvSpPr txBox="1"/>
          <p:nvPr/>
        </p:nvSpPr>
        <p:spPr>
          <a:xfrm>
            <a:off x="6219358" y="878868"/>
            <a:ext cx="210539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Il y a…</a:t>
            </a:r>
          </a:p>
        </p:txBody>
      </p:sp>
      <p:sp>
        <p:nvSpPr>
          <p:cNvPr id="120" name="TextBox 119">
            <a:hlinkClick r:id="" action="ppaction://noaction">
              <a:snd r:embed="rId17" name="T3_W12F_1.3.wav"/>
            </a:hlinkClick>
            <a:extLst>
              <a:ext uri="{FF2B5EF4-FFF2-40B4-BE49-F238E27FC236}">
                <a16:creationId xmlns:a16="http://schemas.microsoft.com/office/drawing/2014/main" id="{0DF8CC33-E277-2415-E920-7E64287EBDAC}"/>
              </a:ext>
            </a:extLst>
          </p:cNvPr>
          <p:cNvSpPr txBox="1"/>
          <p:nvPr/>
        </p:nvSpPr>
        <p:spPr>
          <a:xfrm>
            <a:off x="898277" y="807570"/>
            <a:ext cx="9509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une</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1" name="TextBox 120">
            <a:hlinkClick r:id="" action="ppaction://noaction">
              <a:snd r:embed="rId18" name="T3_W12F_1.4.wav"/>
            </a:hlinkClick>
            <a:extLst>
              <a:ext uri="{FF2B5EF4-FFF2-40B4-BE49-F238E27FC236}">
                <a16:creationId xmlns:a16="http://schemas.microsoft.com/office/drawing/2014/main" id="{00C51ED9-A47B-B0F5-0405-7ED1065D5FDD}"/>
              </a:ext>
            </a:extLst>
          </p:cNvPr>
          <p:cNvSpPr txBox="1"/>
          <p:nvPr/>
        </p:nvSpPr>
        <p:spPr>
          <a:xfrm>
            <a:off x="2998496" y="831689"/>
            <a:ext cx="177003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pomme</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2" name="TextBox 121">
            <a:hlinkClick r:id="" action="ppaction://noaction">
              <a:snd r:embed="rId19" name="T3_W12F_1.5.wav"/>
            </a:hlinkClick>
            <a:extLst>
              <a:ext uri="{FF2B5EF4-FFF2-40B4-BE49-F238E27FC236}">
                <a16:creationId xmlns:a16="http://schemas.microsoft.com/office/drawing/2014/main" id="{B94D8401-EFD5-38A0-9FFB-DF835F047BE0}"/>
              </a:ext>
            </a:extLst>
          </p:cNvPr>
          <p:cNvSpPr txBox="1"/>
          <p:nvPr/>
        </p:nvSpPr>
        <p:spPr>
          <a:xfrm>
            <a:off x="752296" y="1427824"/>
            <a:ext cx="117852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deux</a:t>
            </a:r>
          </a:p>
        </p:txBody>
      </p:sp>
      <p:sp>
        <p:nvSpPr>
          <p:cNvPr id="123" name="TextBox 122">
            <a:hlinkClick r:id="" action="ppaction://noaction">
              <a:snd r:embed="rId20" name="T3_W12F_1.6.wav"/>
            </a:hlinkClick>
            <a:extLst>
              <a:ext uri="{FF2B5EF4-FFF2-40B4-BE49-F238E27FC236}">
                <a16:creationId xmlns:a16="http://schemas.microsoft.com/office/drawing/2014/main" id="{75024E31-6694-D8D3-1A27-C2DBF53A003D}"/>
              </a:ext>
            </a:extLst>
          </p:cNvPr>
          <p:cNvSpPr txBox="1"/>
          <p:nvPr/>
        </p:nvSpPr>
        <p:spPr>
          <a:xfrm>
            <a:off x="2958384" y="1405473"/>
            <a:ext cx="13644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poires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4" name="TextBox 123">
            <a:hlinkClick r:id="" action="ppaction://noaction">
              <a:snd r:embed="rId21" name="T3_W12F_1.7.wav"/>
            </a:hlinkClick>
            <a:extLst>
              <a:ext uri="{FF2B5EF4-FFF2-40B4-BE49-F238E27FC236}">
                <a16:creationId xmlns:a16="http://schemas.microsoft.com/office/drawing/2014/main" id="{8B33E941-E462-675E-6178-228CE8084174}"/>
              </a:ext>
            </a:extLst>
          </p:cNvPr>
          <p:cNvSpPr txBox="1"/>
          <p:nvPr/>
        </p:nvSpPr>
        <p:spPr>
          <a:xfrm>
            <a:off x="955948" y="1993547"/>
            <a:ext cx="9573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trois</a:t>
            </a:r>
          </a:p>
        </p:txBody>
      </p:sp>
      <p:sp>
        <p:nvSpPr>
          <p:cNvPr id="125" name="TextBox 124">
            <a:hlinkClick r:id="" action="ppaction://noaction">
              <a:snd r:embed="rId22" name="T3_W12F_1.8.wav"/>
            </a:hlinkClick>
            <a:extLst>
              <a:ext uri="{FF2B5EF4-FFF2-40B4-BE49-F238E27FC236}">
                <a16:creationId xmlns:a16="http://schemas.microsoft.com/office/drawing/2014/main" id="{9152A48C-E106-CFE8-7342-2304A9BA965B}"/>
              </a:ext>
            </a:extLst>
          </p:cNvPr>
          <p:cNvSpPr txBox="1"/>
          <p:nvPr/>
        </p:nvSpPr>
        <p:spPr>
          <a:xfrm>
            <a:off x="2985160" y="1932097"/>
            <a:ext cx="15135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prunes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6" name="TextBox 125">
            <a:hlinkClick r:id="" action="ppaction://noaction">
              <a:snd r:embed="rId23" name="T3_W12F_1.9.wav"/>
            </a:hlinkClick>
            <a:extLst>
              <a:ext uri="{FF2B5EF4-FFF2-40B4-BE49-F238E27FC236}">
                <a16:creationId xmlns:a16="http://schemas.microsoft.com/office/drawing/2014/main" id="{28B17D82-C306-14DD-AF1B-5885AAE7EE18}"/>
              </a:ext>
            </a:extLst>
          </p:cNvPr>
          <p:cNvSpPr txBox="1"/>
          <p:nvPr/>
        </p:nvSpPr>
        <p:spPr>
          <a:xfrm>
            <a:off x="409031" y="2540945"/>
            <a:ext cx="15247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quatre</a:t>
            </a:r>
          </a:p>
        </p:txBody>
      </p:sp>
      <p:sp>
        <p:nvSpPr>
          <p:cNvPr id="127" name="TextBox 126">
            <a:hlinkClick r:id="" action="ppaction://noaction">
              <a:snd r:embed="rId24" name="T3_W12F_1.10.wav"/>
            </a:hlinkClick>
            <a:extLst>
              <a:ext uri="{FF2B5EF4-FFF2-40B4-BE49-F238E27FC236}">
                <a16:creationId xmlns:a16="http://schemas.microsoft.com/office/drawing/2014/main" id="{43B66722-6AE9-53D2-12CF-53482ACB87EA}"/>
              </a:ext>
            </a:extLst>
          </p:cNvPr>
          <p:cNvSpPr txBox="1"/>
          <p:nvPr/>
        </p:nvSpPr>
        <p:spPr>
          <a:xfrm>
            <a:off x="3037835" y="2505809"/>
            <a:ext cx="13821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fraises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8" name="TextBox 127">
            <a:hlinkClick r:id="" action="ppaction://noaction">
              <a:snd r:embed="rId25" name="T3_W12F_1.11.wav"/>
            </a:hlinkClick>
            <a:extLst>
              <a:ext uri="{FF2B5EF4-FFF2-40B4-BE49-F238E27FC236}">
                <a16:creationId xmlns:a16="http://schemas.microsoft.com/office/drawing/2014/main" id="{7C0DA344-AD1E-D184-C1DD-F0FCDE96E6EC}"/>
              </a:ext>
            </a:extLst>
          </p:cNvPr>
          <p:cNvSpPr txBox="1"/>
          <p:nvPr/>
        </p:nvSpPr>
        <p:spPr>
          <a:xfrm>
            <a:off x="557204" y="3172187"/>
            <a:ext cx="106311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srgbClr val="002060"/>
                </a:solidFill>
                <a:latin typeface="Century Gothic" panose="020B0502020202020204" pitchFamily="34" charset="0"/>
              </a:rPr>
              <a:t>cinq</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9" name="TextBox 128">
            <a:hlinkClick r:id="" action="ppaction://noaction">
              <a:snd r:embed="rId26" name="T3_W12F_1.12.wav"/>
            </a:hlinkClick>
            <a:extLst>
              <a:ext uri="{FF2B5EF4-FFF2-40B4-BE49-F238E27FC236}">
                <a16:creationId xmlns:a16="http://schemas.microsoft.com/office/drawing/2014/main" id="{0BE36CF1-AA9A-EFBC-6F18-FEBC2A0E5ADB}"/>
              </a:ext>
            </a:extLst>
          </p:cNvPr>
          <p:cNvSpPr txBox="1"/>
          <p:nvPr/>
        </p:nvSpPr>
        <p:spPr>
          <a:xfrm>
            <a:off x="4033396" y="3149902"/>
            <a:ext cx="180850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0" name="TextBox 129">
            <a:hlinkClick r:id="" action="ppaction://noaction">
              <a:snd r:embed="rId27" name="T3_W12F_1.13.wav"/>
            </a:hlinkClick>
            <a:extLst>
              <a:ext uri="{FF2B5EF4-FFF2-40B4-BE49-F238E27FC236}">
                <a16:creationId xmlns:a16="http://schemas.microsoft.com/office/drawing/2014/main" id="{507BF184-84AD-FBEF-3403-1C0E022FDD69}"/>
              </a:ext>
            </a:extLst>
          </p:cNvPr>
          <p:cNvSpPr txBox="1"/>
          <p:nvPr/>
        </p:nvSpPr>
        <p:spPr>
          <a:xfrm>
            <a:off x="1017150" y="3765204"/>
            <a:ext cx="62228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six</a:t>
            </a:r>
          </a:p>
        </p:txBody>
      </p:sp>
      <p:sp>
        <p:nvSpPr>
          <p:cNvPr id="131" name="TextBox 130">
            <a:hlinkClick r:id="" action="ppaction://noaction">
              <a:snd r:embed="rId28" name="T3_W12F_1.14.wav"/>
            </a:hlinkClick>
            <a:extLst>
              <a:ext uri="{FF2B5EF4-FFF2-40B4-BE49-F238E27FC236}">
                <a16:creationId xmlns:a16="http://schemas.microsoft.com/office/drawing/2014/main" id="{930996D3-D22C-4CD1-B350-2F64424CE3CC}"/>
              </a:ext>
            </a:extLst>
          </p:cNvPr>
          <p:cNvSpPr txBox="1"/>
          <p:nvPr/>
        </p:nvSpPr>
        <p:spPr>
          <a:xfrm>
            <a:off x="4408618" y="3721596"/>
            <a:ext cx="19287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pommes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2" name="TextBox 131">
            <a:hlinkClick r:id="" action="ppaction://noaction">
              <a:snd r:embed="rId29" name="T3_W12F_1.15.wav"/>
            </a:hlinkClick>
            <a:extLst>
              <a:ext uri="{FF2B5EF4-FFF2-40B4-BE49-F238E27FC236}">
                <a16:creationId xmlns:a16="http://schemas.microsoft.com/office/drawing/2014/main" id="{D42D1A54-2D88-71FE-6E1B-2B4EA3CD5A45}"/>
              </a:ext>
            </a:extLst>
          </p:cNvPr>
          <p:cNvSpPr txBox="1"/>
          <p:nvPr/>
        </p:nvSpPr>
        <p:spPr>
          <a:xfrm>
            <a:off x="834049" y="4319419"/>
            <a:ext cx="102944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sept</a:t>
            </a:r>
          </a:p>
        </p:txBody>
      </p:sp>
      <p:sp>
        <p:nvSpPr>
          <p:cNvPr id="133" name="TextBox 132">
            <a:hlinkClick r:id="" action="ppaction://noaction">
              <a:snd r:embed="rId30" name="T3_W12F_1.16.wav"/>
            </a:hlinkClick>
            <a:extLst>
              <a:ext uri="{FF2B5EF4-FFF2-40B4-BE49-F238E27FC236}">
                <a16:creationId xmlns:a16="http://schemas.microsoft.com/office/drawing/2014/main" id="{2F91372A-71FD-B89F-480B-8F998707AD71}"/>
              </a:ext>
            </a:extLst>
          </p:cNvPr>
          <p:cNvSpPr txBox="1"/>
          <p:nvPr/>
        </p:nvSpPr>
        <p:spPr>
          <a:xfrm>
            <a:off x="4460829" y="4330181"/>
            <a:ext cx="13644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poires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4" name="TextBox 133">
            <a:hlinkClick r:id="" action="ppaction://noaction">
              <a:snd r:embed="rId31" name="T3_W12F_1.17.wav"/>
            </a:hlinkClick>
            <a:extLst>
              <a:ext uri="{FF2B5EF4-FFF2-40B4-BE49-F238E27FC236}">
                <a16:creationId xmlns:a16="http://schemas.microsoft.com/office/drawing/2014/main" id="{8FF636F5-E40D-224E-34A5-9ADC8389561E}"/>
              </a:ext>
            </a:extLst>
          </p:cNvPr>
          <p:cNvSpPr txBox="1"/>
          <p:nvPr/>
        </p:nvSpPr>
        <p:spPr>
          <a:xfrm>
            <a:off x="689309" y="4896650"/>
            <a:ext cx="90601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huit</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5" name="TextBox 134">
            <a:hlinkClick r:id="" action="ppaction://noaction">
              <a:snd r:embed="rId32" name="T3_W12F_1.18.wav"/>
            </a:hlinkClick>
            <a:extLst>
              <a:ext uri="{FF2B5EF4-FFF2-40B4-BE49-F238E27FC236}">
                <a16:creationId xmlns:a16="http://schemas.microsoft.com/office/drawing/2014/main" id="{D600B863-A59A-C81C-E02E-5F691FD607BC}"/>
              </a:ext>
            </a:extLst>
          </p:cNvPr>
          <p:cNvSpPr txBox="1"/>
          <p:nvPr/>
        </p:nvSpPr>
        <p:spPr>
          <a:xfrm>
            <a:off x="4998243" y="4877664"/>
            <a:ext cx="15135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prunes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6" name="TextBox 135">
            <a:hlinkClick r:id="" action="ppaction://noaction">
              <a:snd r:embed="rId33" name="T3_W12F_1.19.wav"/>
            </a:hlinkClick>
            <a:extLst>
              <a:ext uri="{FF2B5EF4-FFF2-40B4-BE49-F238E27FC236}">
                <a16:creationId xmlns:a16="http://schemas.microsoft.com/office/drawing/2014/main" id="{CBE0D434-9558-EB13-A974-2F63621B044D}"/>
              </a:ext>
            </a:extLst>
          </p:cNvPr>
          <p:cNvSpPr txBox="1"/>
          <p:nvPr/>
        </p:nvSpPr>
        <p:spPr>
          <a:xfrm>
            <a:off x="486198" y="5398502"/>
            <a:ext cx="107914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neuf</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7" name="TextBox 136">
            <a:hlinkClick r:id="" action="ppaction://noaction">
              <a:snd r:embed="rId34" name="T3_W12F_1.20.wav"/>
            </a:hlinkClick>
            <a:extLst>
              <a:ext uri="{FF2B5EF4-FFF2-40B4-BE49-F238E27FC236}">
                <a16:creationId xmlns:a16="http://schemas.microsoft.com/office/drawing/2014/main" id="{CE048A88-1956-C03A-3CD7-8CD530B5ACD1}"/>
              </a:ext>
            </a:extLst>
          </p:cNvPr>
          <p:cNvSpPr txBox="1"/>
          <p:nvPr/>
        </p:nvSpPr>
        <p:spPr>
          <a:xfrm>
            <a:off x="5071522" y="5378367"/>
            <a:ext cx="13821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fraises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8" name="TextBox 137">
            <a:hlinkClick r:id="" action="ppaction://noaction">
              <a:snd r:embed="rId35" name="T3_W12F_1.21.wav"/>
            </a:hlinkClick>
            <a:extLst>
              <a:ext uri="{FF2B5EF4-FFF2-40B4-BE49-F238E27FC236}">
                <a16:creationId xmlns:a16="http://schemas.microsoft.com/office/drawing/2014/main" id="{3BAF1B32-F593-DA8B-2811-587ED2B458BF}"/>
              </a:ext>
            </a:extLst>
          </p:cNvPr>
          <p:cNvSpPr txBox="1"/>
          <p:nvPr/>
        </p:nvSpPr>
        <p:spPr>
          <a:xfrm>
            <a:off x="869696" y="6028096"/>
            <a:ext cx="74411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dix</a:t>
            </a:r>
          </a:p>
        </p:txBody>
      </p:sp>
      <p:sp>
        <p:nvSpPr>
          <p:cNvPr id="139" name="TextBox 138">
            <a:hlinkClick r:id="" action="ppaction://noaction">
              <a:snd r:embed="rId36" name="T3_W12F_1.22.wav"/>
            </a:hlinkClick>
            <a:extLst>
              <a:ext uri="{FF2B5EF4-FFF2-40B4-BE49-F238E27FC236}">
                <a16:creationId xmlns:a16="http://schemas.microsoft.com/office/drawing/2014/main" id="{32C5ADF5-A556-D0FF-4547-7E4A42BF2BC2}"/>
              </a:ext>
            </a:extLst>
          </p:cNvPr>
          <p:cNvSpPr txBox="1"/>
          <p:nvPr/>
        </p:nvSpPr>
        <p:spPr>
          <a:xfrm>
            <a:off x="5805041" y="6019578"/>
            <a:ext cx="180850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oranges</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140" name="Table 18">
            <a:extLst>
              <a:ext uri="{FF2B5EF4-FFF2-40B4-BE49-F238E27FC236}">
                <a16:creationId xmlns:a16="http://schemas.microsoft.com/office/drawing/2014/main" id="{20A83F52-1FB8-DA05-8FB2-B4FF7273AFA2}"/>
              </a:ext>
            </a:extLst>
          </p:cNvPr>
          <p:cNvGraphicFramePr>
            <a:graphicFrameLocks noGrp="1"/>
          </p:cNvGraphicFramePr>
          <p:nvPr/>
        </p:nvGraphicFramePr>
        <p:xfrm>
          <a:off x="9154165" y="1990248"/>
          <a:ext cx="2964500" cy="3116965"/>
        </p:xfrm>
        <a:graphic>
          <a:graphicData uri="http://schemas.openxmlformats.org/drawingml/2006/table">
            <a:tbl>
              <a:tblPr firstRow="1" bandRow="1">
                <a:tableStyleId>{5940675A-B579-460E-94D1-54222C63F5DA}</a:tableStyleId>
              </a:tblPr>
              <a:tblGrid>
                <a:gridCol w="1150978">
                  <a:extLst>
                    <a:ext uri="{9D8B030D-6E8A-4147-A177-3AD203B41FA5}">
                      <a16:colId xmlns:a16="http://schemas.microsoft.com/office/drawing/2014/main" val="1481774429"/>
                    </a:ext>
                  </a:extLst>
                </a:gridCol>
                <a:gridCol w="1813522">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383148937"/>
                  </a:ext>
                </a:extLst>
              </a:tr>
            </a:tbl>
          </a:graphicData>
        </a:graphic>
      </p:graphicFrame>
      <p:pic>
        <p:nvPicPr>
          <p:cNvPr id="141" name="Picture 4" descr="Free vector graphics of Apple">
            <a:extLst>
              <a:ext uri="{FF2B5EF4-FFF2-40B4-BE49-F238E27FC236}">
                <a16:creationId xmlns:a16="http://schemas.microsoft.com/office/drawing/2014/main" id="{C14412AB-0C54-5C2D-3C6C-574ECB3E6E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04840" y="2101282"/>
            <a:ext cx="414241" cy="445702"/>
          </a:xfrm>
          <a:prstGeom prst="rect">
            <a:avLst/>
          </a:prstGeom>
          <a:noFill/>
          <a:extLst>
            <a:ext uri="{909E8E84-426E-40DD-AFC4-6F175D3DCCD1}">
              <a14:hiddenFill xmlns:a14="http://schemas.microsoft.com/office/drawing/2010/main">
                <a:solidFill>
                  <a:srgbClr val="FFFFFF"/>
                </a:solidFill>
              </a14:hiddenFill>
            </a:ext>
          </a:extLst>
        </p:spPr>
      </p:pic>
      <p:sp>
        <p:nvSpPr>
          <p:cNvPr id="142" name="TextBox 141">
            <a:extLst>
              <a:ext uri="{FF2B5EF4-FFF2-40B4-BE49-F238E27FC236}">
                <a16:creationId xmlns:a16="http://schemas.microsoft.com/office/drawing/2014/main" id="{85AF28A5-11B1-909B-65DA-3FA8CAD2EF72}"/>
              </a:ext>
            </a:extLst>
          </p:cNvPr>
          <p:cNvSpPr txBox="1"/>
          <p:nvPr/>
        </p:nvSpPr>
        <p:spPr>
          <a:xfrm>
            <a:off x="10296873" y="2055276"/>
            <a:ext cx="15728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pomme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43" name="Picture 2" descr="Comer, Comestible, Fruta">
            <a:extLst>
              <a:ext uri="{FF2B5EF4-FFF2-40B4-BE49-F238E27FC236}">
                <a16:creationId xmlns:a16="http://schemas.microsoft.com/office/drawing/2014/main" id="{45A7FFE0-27F6-9489-0CDC-2A2B3EB813E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47675"/>
          <a:stretch/>
        </p:blipFill>
        <p:spPr bwMode="auto">
          <a:xfrm>
            <a:off x="9520838" y="3268380"/>
            <a:ext cx="414242" cy="51536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descr="Gráficos vectoriales gratis de Fresa">
            <a:extLst>
              <a:ext uri="{FF2B5EF4-FFF2-40B4-BE49-F238E27FC236}">
                <a16:creationId xmlns:a16="http://schemas.microsoft.com/office/drawing/2014/main" id="{8E7ADCA3-C956-6B4E-98FA-9D5E5D87DF2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807396">
            <a:off x="9649983" y="3943420"/>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Gráficos vectoriales gratis de Ciruelas">
            <a:extLst>
              <a:ext uri="{FF2B5EF4-FFF2-40B4-BE49-F238E27FC236}">
                <a16:creationId xmlns:a16="http://schemas.microsoft.com/office/drawing/2014/main" id="{5C660118-77EB-91B2-588A-B68BED17286E}"/>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516689" y="2670681"/>
            <a:ext cx="547662" cy="465513"/>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Naranja, La Naranja A La Mitad, Fruta">
            <a:extLst>
              <a:ext uri="{FF2B5EF4-FFF2-40B4-BE49-F238E27FC236}">
                <a16:creationId xmlns:a16="http://schemas.microsoft.com/office/drawing/2014/main" id="{8734D441-A9E3-EAEE-6043-52E768EEA7F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8475" y="4563419"/>
            <a:ext cx="385062" cy="449900"/>
          </a:xfrm>
          <a:prstGeom prst="rect">
            <a:avLst/>
          </a:prstGeom>
          <a:noFill/>
          <a:extLst>
            <a:ext uri="{909E8E84-426E-40DD-AFC4-6F175D3DCCD1}">
              <a14:hiddenFill xmlns:a14="http://schemas.microsoft.com/office/drawing/2010/main">
                <a:solidFill>
                  <a:srgbClr val="FFFFFF"/>
                </a:solidFill>
              </a14:hiddenFill>
            </a:ext>
          </a:extLst>
        </p:spPr>
      </p:pic>
      <p:sp>
        <p:nvSpPr>
          <p:cNvPr id="147" name="TextBox 146">
            <a:extLst>
              <a:ext uri="{FF2B5EF4-FFF2-40B4-BE49-F238E27FC236}">
                <a16:creationId xmlns:a16="http://schemas.microsoft.com/office/drawing/2014/main" id="{5E96961E-CBE3-BCA4-9ADD-38E90AB17C08}"/>
              </a:ext>
            </a:extLst>
          </p:cNvPr>
          <p:cNvSpPr txBox="1"/>
          <p:nvPr/>
        </p:nvSpPr>
        <p:spPr>
          <a:xfrm>
            <a:off x="10327019" y="2659469"/>
            <a:ext cx="120898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prune</a:t>
            </a:r>
          </a:p>
        </p:txBody>
      </p:sp>
      <p:sp>
        <p:nvSpPr>
          <p:cNvPr id="148" name="TextBox 147">
            <a:extLst>
              <a:ext uri="{FF2B5EF4-FFF2-40B4-BE49-F238E27FC236}">
                <a16:creationId xmlns:a16="http://schemas.microsoft.com/office/drawing/2014/main" id="{39F5048F-784A-CA8A-4A10-CB783C8EF8C9}"/>
              </a:ext>
            </a:extLst>
          </p:cNvPr>
          <p:cNvSpPr txBox="1"/>
          <p:nvPr/>
        </p:nvSpPr>
        <p:spPr>
          <a:xfrm>
            <a:off x="10334539" y="3291109"/>
            <a:ext cx="10791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poire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9" name="TextBox 148">
            <a:extLst>
              <a:ext uri="{FF2B5EF4-FFF2-40B4-BE49-F238E27FC236}">
                <a16:creationId xmlns:a16="http://schemas.microsoft.com/office/drawing/2014/main" id="{5CCBCEE8-9028-3EDF-27EC-0AB2B00B9ADF}"/>
              </a:ext>
            </a:extLst>
          </p:cNvPr>
          <p:cNvSpPr txBox="1"/>
          <p:nvPr/>
        </p:nvSpPr>
        <p:spPr>
          <a:xfrm>
            <a:off x="10341326" y="3862988"/>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fraise</a:t>
            </a:r>
          </a:p>
        </p:txBody>
      </p:sp>
      <p:sp>
        <p:nvSpPr>
          <p:cNvPr id="150" name="TextBox 149">
            <a:extLst>
              <a:ext uri="{FF2B5EF4-FFF2-40B4-BE49-F238E27FC236}">
                <a16:creationId xmlns:a16="http://schemas.microsoft.com/office/drawing/2014/main" id="{F48E3367-E2E6-AED2-38F3-157521F3D7F2}"/>
              </a:ext>
            </a:extLst>
          </p:cNvPr>
          <p:cNvSpPr txBox="1"/>
          <p:nvPr/>
        </p:nvSpPr>
        <p:spPr>
          <a:xfrm>
            <a:off x="10334539" y="4504864"/>
            <a:ext cx="14686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a:t>
            </a:r>
          </a:p>
        </p:txBody>
      </p:sp>
      <p:pic>
        <p:nvPicPr>
          <p:cNvPr id="83" name="Picture 82" descr="Icon&#10;&#10;Description automatically generated">
            <a:extLst>
              <a:ext uri="{FF2B5EF4-FFF2-40B4-BE49-F238E27FC236}">
                <a16:creationId xmlns:a16="http://schemas.microsoft.com/office/drawing/2014/main" id="{B0030D4C-04A0-4F8D-A96C-C9EAF1895736}"/>
              </a:ext>
            </a:extLst>
          </p:cNvPr>
          <p:cNvPicPr>
            <a:picLocks noChangeAspect="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11922" y="149771"/>
            <a:ext cx="914400" cy="914400"/>
          </a:xfrm>
          <a:prstGeom prst="rect">
            <a:avLst/>
          </a:prstGeom>
        </p:spPr>
      </p:pic>
    </p:spTree>
    <p:extLst>
      <p:ext uri="{BB962C8B-B14F-4D97-AF65-F5344CB8AC3E}">
        <p14:creationId xmlns:p14="http://schemas.microsoft.com/office/powerpoint/2010/main" val="6787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fade">
                                      <p:cBhvr>
                                        <p:cTn id="10" dur="500"/>
                                        <p:tgtEl>
                                          <p:spTgt spid="1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500"/>
                                        <p:tgtEl>
                                          <p:spTgt spid="1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fade">
                                      <p:cBhvr>
                                        <p:cTn id="20" dur="500"/>
                                        <p:tgtEl>
                                          <p:spTgt spid="1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fade">
                                      <p:cBhvr>
                                        <p:cTn id="25" dur="500"/>
                                        <p:tgtEl>
                                          <p:spTgt spid="1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fade">
                                      <p:cBhvr>
                                        <p:cTn id="35" dur="500"/>
                                        <p:tgtEl>
                                          <p:spTgt spid="1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fade">
                                      <p:cBhvr>
                                        <p:cTn id="40" dur="500"/>
                                        <p:tgtEl>
                                          <p:spTgt spid="1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500"/>
                                        <p:tgtEl>
                                          <p:spTgt spid="1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7"/>
                                        </p:tgtEl>
                                        <p:attrNameLst>
                                          <p:attrName>style.visibility</p:attrName>
                                        </p:attrNameLst>
                                      </p:cBhvr>
                                      <p:to>
                                        <p:strVal val="visible"/>
                                      </p:to>
                                    </p:set>
                                    <p:animEffect transition="in" filter="fade">
                                      <p:cBhvr>
                                        <p:cTn id="50" dur="500"/>
                                        <p:tgtEl>
                                          <p:spTgt spid="1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8"/>
                                        </p:tgtEl>
                                        <p:attrNameLst>
                                          <p:attrName>style.visibility</p:attrName>
                                        </p:attrNameLst>
                                      </p:cBhvr>
                                      <p:to>
                                        <p:strVal val="visible"/>
                                      </p:to>
                                    </p:set>
                                    <p:animEffect transition="in" filter="fade">
                                      <p:cBhvr>
                                        <p:cTn id="55" dur="500"/>
                                        <p:tgtEl>
                                          <p:spTgt spid="1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fade">
                                      <p:cBhvr>
                                        <p:cTn id="60" dur="500"/>
                                        <p:tgtEl>
                                          <p:spTgt spid="12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0"/>
                                        </p:tgtEl>
                                        <p:attrNameLst>
                                          <p:attrName>style.visibility</p:attrName>
                                        </p:attrNameLst>
                                      </p:cBhvr>
                                      <p:to>
                                        <p:strVal val="visible"/>
                                      </p:to>
                                    </p:set>
                                    <p:animEffect transition="in" filter="fade">
                                      <p:cBhvr>
                                        <p:cTn id="65" dur="500"/>
                                        <p:tgtEl>
                                          <p:spTgt spid="13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1"/>
                                        </p:tgtEl>
                                        <p:attrNameLst>
                                          <p:attrName>style.visibility</p:attrName>
                                        </p:attrNameLst>
                                      </p:cBhvr>
                                      <p:to>
                                        <p:strVal val="visible"/>
                                      </p:to>
                                    </p:set>
                                    <p:animEffect transition="in" filter="fade">
                                      <p:cBhvr>
                                        <p:cTn id="70" dur="500"/>
                                        <p:tgtEl>
                                          <p:spTgt spid="13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fade">
                                      <p:cBhvr>
                                        <p:cTn id="75" dur="500"/>
                                        <p:tgtEl>
                                          <p:spTgt spid="13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33"/>
                                        </p:tgtEl>
                                        <p:attrNameLst>
                                          <p:attrName>style.visibility</p:attrName>
                                        </p:attrNameLst>
                                      </p:cBhvr>
                                      <p:to>
                                        <p:strVal val="visible"/>
                                      </p:to>
                                    </p:set>
                                    <p:animEffect transition="in" filter="fade">
                                      <p:cBhvr>
                                        <p:cTn id="80" dur="500"/>
                                        <p:tgtEl>
                                          <p:spTgt spid="13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34"/>
                                        </p:tgtEl>
                                        <p:attrNameLst>
                                          <p:attrName>style.visibility</p:attrName>
                                        </p:attrNameLst>
                                      </p:cBhvr>
                                      <p:to>
                                        <p:strVal val="visible"/>
                                      </p:to>
                                    </p:set>
                                    <p:animEffect transition="in" filter="fade">
                                      <p:cBhvr>
                                        <p:cTn id="85" dur="500"/>
                                        <p:tgtEl>
                                          <p:spTgt spid="13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35"/>
                                        </p:tgtEl>
                                        <p:attrNameLst>
                                          <p:attrName>style.visibility</p:attrName>
                                        </p:attrNameLst>
                                      </p:cBhvr>
                                      <p:to>
                                        <p:strVal val="visible"/>
                                      </p:to>
                                    </p:set>
                                    <p:animEffect transition="in" filter="fade">
                                      <p:cBhvr>
                                        <p:cTn id="90" dur="500"/>
                                        <p:tgtEl>
                                          <p:spTgt spid="13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500"/>
                                        <p:tgtEl>
                                          <p:spTgt spid="13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fade">
                                      <p:cBhvr>
                                        <p:cTn id="100" dur="500"/>
                                        <p:tgtEl>
                                          <p:spTgt spid="13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38"/>
                                        </p:tgtEl>
                                        <p:attrNameLst>
                                          <p:attrName>style.visibility</p:attrName>
                                        </p:attrNameLst>
                                      </p:cBhvr>
                                      <p:to>
                                        <p:strVal val="visible"/>
                                      </p:to>
                                    </p:set>
                                    <p:animEffect transition="in" filter="fade">
                                      <p:cBhvr>
                                        <p:cTn id="105" dur="500"/>
                                        <p:tgtEl>
                                          <p:spTgt spid="13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39"/>
                                        </p:tgtEl>
                                        <p:attrNameLst>
                                          <p:attrName>style.visibility</p:attrName>
                                        </p:attrNameLst>
                                      </p:cBhvr>
                                      <p:to>
                                        <p:strVal val="visible"/>
                                      </p:to>
                                    </p:set>
                                    <p:animEffect transition="in" filter="fade">
                                      <p:cBhvr>
                                        <p:cTn id="110"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2: </a:t>
            </a:r>
            <a:endParaRPr lang="es-AR" sz="3200" dirty="0"/>
          </a:p>
        </p:txBody>
      </p:sp>
      <p:sp>
        <p:nvSpPr>
          <p:cNvPr id="42" name="TextBox 41">
            <a:extLst>
              <a:ext uri="{FF2B5EF4-FFF2-40B4-BE49-F238E27FC236}">
                <a16:creationId xmlns:a16="http://schemas.microsoft.com/office/drawing/2014/main" id="{BFB31715-BD2B-4E1B-9660-16293618CB18}"/>
              </a:ext>
            </a:extLst>
          </p:cNvPr>
          <p:cNvSpPr txBox="1"/>
          <p:nvPr/>
        </p:nvSpPr>
        <p:spPr>
          <a:xfrm>
            <a:off x="2334069" y="1354564"/>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3" name="Picture 4" descr="Free vector graphics of Apple">
            <a:extLst>
              <a:ext uri="{FF2B5EF4-FFF2-40B4-BE49-F238E27FC236}">
                <a16:creationId xmlns:a16="http://schemas.microsoft.com/office/drawing/2014/main" id="{E98FA21D-53F7-D4BA-138A-D06BEEFD12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054" y="1173947"/>
            <a:ext cx="768576" cy="8269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ree vector graphics of Apple">
            <a:extLst>
              <a:ext uri="{FF2B5EF4-FFF2-40B4-BE49-F238E27FC236}">
                <a16:creationId xmlns:a16="http://schemas.microsoft.com/office/drawing/2014/main" id="{6FFC6B21-F830-1B6E-D4ED-AAA4B20840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490" y="1173947"/>
            <a:ext cx="768576" cy="8269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ree vector graphics of Apple">
            <a:extLst>
              <a:ext uri="{FF2B5EF4-FFF2-40B4-BE49-F238E27FC236}">
                <a16:creationId xmlns:a16="http://schemas.microsoft.com/office/drawing/2014/main" id="{82549397-D26C-195F-9D82-5E7403CA79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8898" y="1173946"/>
            <a:ext cx="768576" cy="8269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25F42C1-4FA6-D2EC-991A-DA284946FB73}"/>
              </a:ext>
            </a:extLst>
          </p:cNvPr>
          <p:cNvSpPr txBox="1"/>
          <p:nvPr/>
        </p:nvSpPr>
        <p:spPr>
          <a:xfrm>
            <a:off x="5040984" y="1354564"/>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7" name="Picture 4" descr="Free vector graphics of Apple">
            <a:extLst>
              <a:ext uri="{FF2B5EF4-FFF2-40B4-BE49-F238E27FC236}">
                <a16:creationId xmlns:a16="http://schemas.microsoft.com/office/drawing/2014/main" id="{9993C91F-CA56-9695-D5B2-6A986D572C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969" y="1173947"/>
            <a:ext cx="768576" cy="8269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Free vector graphics of Apple">
            <a:extLst>
              <a:ext uri="{FF2B5EF4-FFF2-40B4-BE49-F238E27FC236}">
                <a16:creationId xmlns:a16="http://schemas.microsoft.com/office/drawing/2014/main" id="{11E4ABC9-7EE9-61D3-D92E-60C9829291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1405" y="1173947"/>
            <a:ext cx="768576" cy="8269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ree vector graphics of Apple">
            <a:extLst>
              <a:ext uri="{FF2B5EF4-FFF2-40B4-BE49-F238E27FC236}">
                <a16:creationId xmlns:a16="http://schemas.microsoft.com/office/drawing/2014/main" id="{CC841E35-8878-5006-AE9C-05C962F4C4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5813" y="1173946"/>
            <a:ext cx="768576" cy="8269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omer, Comestible, Fruta">
            <a:extLst>
              <a:ext uri="{FF2B5EF4-FFF2-40B4-BE49-F238E27FC236}">
                <a16:creationId xmlns:a16="http://schemas.microsoft.com/office/drawing/2014/main" id="{55002749-CB36-9000-21BA-4FFE68DF12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112" y="2318985"/>
            <a:ext cx="1086590" cy="10897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omer, Comestible, Fruta">
            <a:extLst>
              <a:ext uri="{FF2B5EF4-FFF2-40B4-BE49-F238E27FC236}">
                <a16:creationId xmlns:a16="http://schemas.microsoft.com/office/drawing/2014/main" id="{0496AEA6-BD4F-3987-EA36-6582B96604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52" y="2329848"/>
            <a:ext cx="1086590" cy="10897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omer, Comestible, Fruta">
            <a:extLst>
              <a:ext uri="{FF2B5EF4-FFF2-40B4-BE49-F238E27FC236}">
                <a16:creationId xmlns:a16="http://schemas.microsoft.com/office/drawing/2014/main" id="{84631C18-6768-941D-97DE-6F3FA31C263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7675"/>
          <a:stretch/>
        </p:blipFill>
        <p:spPr bwMode="auto">
          <a:xfrm>
            <a:off x="1142033" y="2355225"/>
            <a:ext cx="630409" cy="108979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D226CB0-B36F-70F4-2C13-DBB4A870249C}"/>
              </a:ext>
            </a:extLst>
          </p:cNvPr>
          <p:cNvSpPr txBox="1"/>
          <p:nvPr/>
        </p:nvSpPr>
        <p:spPr>
          <a:xfrm>
            <a:off x="1934926" y="2682061"/>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4" name="Picture 2" descr="Comer, Comestible, Fruta">
            <a:extLst>
              <a:ext uri="{FF2B5EF4-FFF2-40B4-BE49-F238E27FC236}">
                <a16:creationId xmlns:a16="http://schemas.microsoft.com/office/drawing/2014/main" id="{5BBE571D-E574-3FEA-E543-3AF5F4BAEB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4484" y="2355225"/>
            <a:ext cx="1086590" cy="10897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omer, Comestible, Fruta">
            <a:extLst>
              <a:ext uri="{FF2B5EF4-FFF2-40B4-BE49-F238E27FC236}">
                <a16:creationId xmlns:a16="http://schemas.microsoft.com/office/drawing/2014/main" id="{9CB351E5-1443-5F51-93D7-13C8CC8668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5224" y="2366088"/>
            <a:ext cx="1086590" cy="10897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omer, Comestible, Fruta">
            <a:extLst>
              <a:ext uri="{FF2B5EF4-FFF2-40B4-BE49-F238E27FC236}">
                <a16:creationId xmlns:a16="http://schemas.microsoft.com/office/drawing/2014/main" id="{2B8CDB78-9EC5-EDB1-B188-89E45097604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7675"/>
          <a:stretch/>
        </p:blipFill>
        <p:spPr bwMode="auto">
          <a:xfrm>
            <a:off x="3611405" y="2362437"/>
            <a:ext cx="630409" cy="10897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omer, Comestible, Fruta">
            <a:extLst>
              <a:ext uri="{FF2B5EF4-FFF2-40B4-BE49-F238E27FC236}">
                <a16:creationId xmlns:a16="http://schemas.microsoft.com/office/drawing/2014/main" id="{7C67B8A4-3D20-1225-5F21-74C7940728E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7675"/>
          <a:stretch/>
        </p:blipFill>
        <p:spPr bwMode="auto">
          <a:xfrm>
            <a:off x="4118121" y="2373300"/>
            <a:ext cx="630409" cy="108979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8523E54-CCCB-F377-8A50-2C752523E5E3}"/>
              </a:ext>
            </a:extLst>
          </p:cNvPr>
          <p:cNvSpPr txBox="1"/>
          <p:nvPr/>
        </p:nvSpPr>
        <p:spPr>
          <a:xfrm>
            <a:off x="5040983" y="2675726"/>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9" name="Picture 4" descr="Gráficos vectoriales gratis de Ciruelas">
            <a:extLst>
              <a:ext uri="{FF2B5EF4-FFF2-40B4-BE49-F238E27FC236}">
                <a16:creationId xmlns:a16="http://schemas.microsoft.com/office/drawing/2014/main" id="{68E2CF2A-CBF4-30CA-CF3D-9911E22202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3293" y="3790383"/>
            <a:ext cx="1169501" cy="9940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Gráficos vectoriales gratis de Ciruelas">
            <a:extLst>
              <a:ext uri="{FF2B5EF4-FFF2-40B4-BE49-F238E27FC236}">
                <a16:creationId xmlns:a16="http://schemas.microsoft.com/office/drawing/2014/main" id="{59AEFA77-B32A-71C4-75E1-DB66F3903F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054" y="3754143"/>
            <a:ext cx="1169501" cy="99407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404077C5-B6DE-113C-DFF6-D10FCA461A78}"/>
              </a:ext>
            </a:extLst>
          </p:cNvPr>
          <p:cNvSpPr txBox="1"/>
          <p:nvPr/>
        </p:nvSpPr>
        <p:spPr>
          <a:xfrm>
            <a:off x="2419805" y="4100847"/>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extBox 34">
            <a:extLst>
              <a:ext uri="{FF2B5EF4-FFF2-40B4-BE49-F238E27FC236}">
                <a16:creationId xmlns:a16="http://schemas.microsoft.com/office/drawing/2014/main" id="{D0762B7F-A514-9BC9-2A87-059403BC8BE5}"/>
              </a:ext>
            </a:extLst>
          </p:cNvPr>
          <p:cNvSpPr txBox="1"/>
          <p:nvPr/>
        </p:nvSpPr>
        <p:spPr>
          <a:xfrm>
            <a:off x="5525862" y="4094512"/>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6" name="Picture 4" descr="Gráficos vectoriales gratis de Ciruelas">
            <a:extLst>
              <a:ext uri="{FF2B5EF4-FFF2-40B4-BE49-F238E27FC236}">
                <a16:creationId xmlns:a16="http://schemas.microsoft.com/office/drawing/2014/main" id="{7EC757D2-2D1E-CF70-4FFC-E9BE5B8E16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4347" y="3887022"/>
            <a:ext cx="1169501" cy="99407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Gráficos vectoriales gratis de Ciruelas">
            <a:extLst>
              <a:ext uri="{FF2B5EF4-FFF2-40B4-BE49-F238E27FC236}">
                <a16:creationId xmlns:a16="http://schemas.microsoft.com/office/drawing/2014/main" id="{816A2ECA-DB70-7E1B-67BC-AA7F51287A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2108" y="3850782"/>
            <a:ext cx="1169501" cy="99407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Gráficos vectoriales gratis de Fresa">
            <a:extLst>
              <a:ext uri="{FF2B5EF4-FFF2-40B4-BE49-F238E27FC236}">
                <a16:creationId xmlns:a16="http://schemas.microsoft.com/office/drawing/2014/main" id="{615816EE-9E99-F2BD-2529-5C38CB4DA7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128" y="5143411"/>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Gráficos vectoriales gratis de Fresa">
            <a:extLst>
              <a:ext uri="{FF2B5EF4-FFF2-40B4-BE49-F238E27FC236}">
                <a16:creationId xmlns:a16="http://schemas.microsoft.com/office/drawing/2014/main" id="{B3DD2D1C-AC43-4821-0664-D012EF5818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944" y="5143411"/>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Gráficos vectoriales gratis de Fresa">
            <a:extLst>
              <a:ext uri="{FF2B5EF4-FFF2-40B4-BE49-F238E27FC236}">
                <a16:creationId xmlns:a16="http://schemas.microsoft.com/office/drawing/2014/main" id="{A1748D0B-19FD-D6B9-3116-98F58DF77B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7009" y="5143411"/>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Gráficos vectoriales gratis de Fresa">
            <a:extLst>
              <a:ext uri="{FF2B5EF4-FFF2-40B4-BE49-F238E27FC236}">
                <a16:creationId xmlns:a16="http://schemas.microsoft.com/office/drawing/2014/main" id="{3CB67AE4-A3D4-5CEE-02F1-3AC27FDE6E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8649" y="5125689"/>
            <a:ext cx="452664" cy="66625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55F5D28A-B8C1-1B0E-FF40-99CE805F8D55}"/>
              </a:ext>
            </a:extLst>
          </p:cNvPr>
          <p:cNvSpPr txBox="1"/>
          <p:nvPr/>
        </p:nvSpPr>
        <p:spPr>
          <a:xfrm>
            <a:off x="2084245" y="5215868"/>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B069C9FD-8AAB-717F-6075-8991DABFACFC}"/>
              </a:ext>
            </a:extLst>
          </p:cNvPr>
          <p:cNvSpPr txBox="1"/>
          <p:nvPr/>
        </p:nvSpPr>
        <p:spPr>
          <a:xfrm>
            <a:off x="5190302" y="5209533"/>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9" name="Picture 4" descr="Gráficos vectoriales gratis de Fresa">
            <a:extLst>
              <a:ext uri="{FF2B5EF4-FFF2-40B4-BE49-F238E27FC236}">
                <a16:creationId xmlns:a16="http://schemas.microsoft.com/office/drawing/2014/main" id="{C6532B69-3030-AD3A-894E-0E0F7C35C5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9276" y="5147446"/>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Gráficos vectoriales gratis de Fresa">
            <a:extLst>
              <a:ext uri="{FF2B5EF4-FFF2-40B4-BE49-F238E27FC236}">
                <a16:creationId xmlns:a16="http://schemas.microsoft.com/office/drawing/2014/main" id="{1A1A5183-FCEE-50B8-FE65-06A81BADA8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4092" y="5147446"/>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Gráficos vectoriales gratis de Fresa">
            <a:extLst>
              <a:ext uri="{FF2B5EF4-FFF2-40B4-BE49-F238E27FC236}">
                <a16:creationId xmlns:a16="http://schemas.microsoft.com/office/drawing/2014/main" id="{3E7CA192-51B6-9951-7418-9AAA30C7EE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4157" y="5147446"/>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Gráficos vectoriales gratis de Fresa">
            <a:extLst>
              <a:ext uri="{FF2B5EF4-FFF2-40B4-BE49-F238E27FC236}">
                <a16:creationId xmlns:a16="http://schemas.microsoft.com/office/drawing/2014/main" id="{69E2966B-88E2-C059-DFAF-48CB1BEF7B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5797" y="5129724"/>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Gráficos vectoriales gratis de Fresa">
            <a:extLst>
              <a:ext uri="{FF2B5EF4-FFF2-40B4-BE49-F238E27FC236}">
                <a16:creationId xmlns:a16="http://schemas.microsoft.com/office/drawing/2014/main" id="{E6BE520F-9A4B-FE78-5722-B782454973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7437" y="5155101"/>
            <a:ext cx="452664" cy="66625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Gráficos vectoriales gratis de Fresa">
            <a:extLst>
              <a:ext uri="{FF2B5EF4-FFF2-40B4-BE49-F238E27FC236}">
                <a16:creationId xmlns:a16="http://schemas.microsoft.com/office/drawing/2014/main" id="{CD086F33-E509-30EC-F86D-62484A517F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7502" y="5132206"/>
            <a:ext cx="452664" cy="66625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2B64073-30DD-E086-3CFA-20ADB6AA11FF}"/>
              </a:ext>
            </a:extLst>
          </p:cNvPr>
          <p:cNvSpPr txBox="1"/>
          <p:nvPr/>
        </p:nvSpPr>
        <p:spPr>
          <a:xfrm>
            <a:off x="5551197" y="1391066"/>
            <a:ext cx="7360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six </a:t>
            </a:r>
          </a:p>
        </p:txBody>
      </p:sp>
      <p:graphicFrame>
        <p:nvGraphicFramePr>
          <p:cNvPr id="56" name="Table 18">
            <a:extLst>
              <a:ext uri="{FF2B5EF4-FFF2-40B4-BE49-F238E27FC236}">
                <a16:creationId xmlns:a16="http://schemas.microsoft.com/office/drawing/2014/main" id="{177E72BF-2A98-AF7F-84C5-AEF0890FE1FA}"/>
              </a:ext>
            </a:extLst>
          </p:cNvPr>
          <p:cNvGraphicFramePr>
            <a:graphicFrameLocks noGrp="1"/>
          </p:cNvGraphicFramePr>
          <p:nvPr/>
        </p:nvGraphicFramePr>
        <p:xfrm>
          <a:off x="9154165" y="1990248"/>
          <a:ext cx="2964500" cy="3116965"/>
        </p:xfrm>
        <a:graphic>
          <a:graphicData uri="http://schemas.openxmlformats.org/drawingml/2006/table">
            <a:tbl>
              <a:tblPr firstRow="1" bandRow="1">
                <a:tableStyleId>{5940675A-B579-460E-94D1-54222C63F5DA}</a:tableStyleId>
              </a:tblPr>
              <a:tblGrid>
                <a:gridCol w="1150978">
                  <a:extLst>
                    <a:ext uri="{9D8B030D-6E8A-4147-A177-3AD203B41FA5}">
                      <a16:colId xmlns:a16="http://schemas.microsoft.com/office/drawing/2014/main" val="1481774429"/>
                    </a:ext>
                  </a:extLst>
                </a:gridCol>
                <a:gridCol w="1813522">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383148937"/>
                  </a:ext>
                </a:extLst>
              </a:tr>
            </a:tbl>
          </a:graphicData>
        </a:graphic>
      </p:graphicFrame>
      <p:pic>
        <p:nvPicPr>
          <p:cNvPr id="57" name="Picture 4" descr="Free vector graphics of Apple">
            <a:extLst>
              <a:ext uri="{FF2B5EF4-FFF2-40B4-BE49-F238E27FC236}">
                <a16:creationId xmlns:a16="http://schemas.microsoft.com/office/drawing/2014/main" id="{61F02D2D-4B72-D425-8C0D-CCDF2196B9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4840" y="2101282"/>
            <a:ext cx="414241" cy="445702"/>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11C05026-9792-4CE1-1832-22534FF16134}"/>
              </a:ext>
            </a:extLst>
          </p:cNvPr>
          <p:cNvSpPr txBox="1"/>
          <p:nvPr/>
        </p:nvSpPr>
        <p:spPr>
          <a:xfrm>
            <a:off x="10296873" y="2055276"/>
            <a:ext cx="15728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pomme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59" name="Picture 2" descr="Comer, Comestible, Fruta">
            <a:extLst>
              <a:ext uri="{FF2B5EF4-FFF2-40B4-BE49-F238E27FC236}">
                <a16:creationId xmlns:a16="http://schemas.microsoft.com/office/drawing/2014/main" id="{66B154D2-541B-AEA9-6A19-57877043003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7675"/>
          <a:stretch/>
        </p:blipFill>
        <p:spPr bwMode="auto">
          <a:xfrm>
            <a:off x="9520838" y="3268380"/>
            <a:ext cx="414242" cy="51536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Gráficos vectoriales gratis de Fresa">
            <a:extLst>
              <a:ext uri="{FF2B5EF4-FFF2-40B4-BE49-F238E27FC236}">
                <a16:creationId xmlns:a16="http://schemas.microsoft.com/office/drawing/2014/main" id="{3E128E78-4E46-D9CC-4159-A408FED08D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807396">
            <a:off x="9649983" y="3943420"/>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Gráficos vectoriales gratis de Ciruelas">
            <a:extLst>
              <a:ext uri="{FF2B5EF4-FFF2-40B4-BE49-F238E27FC236}">
                <a16:creationId xmlns:a16="http://schemas.microsoft.com/office/drawing/2014/main" id="{95DF6A06-69DB-0926-EDCE-65912F43E9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6689" y="2670681"/>
            <a:ext cx="547662" cy="46551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Naranja, La Naranja A La Mitad, Fruta">
            <a:extLst>
              <a:ext uri="{FF2B5EF4-FFF2-40B4-BE49-F238E27FC236}">
                <a16:creationId xmlns:a16="http://schemas.microsoft.com/office/drawing/2014/main" id="{CDB78351-2BAF-779F-AFC2-5CF043B17F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28475" y="4563419"/>
            <a:ext cx="385062" cy="44990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EF64FC83-2F2D-9FCB-488C-E819E73C3F1A}"/>
              </a:ext>
            </a:extLst>
          </p:cNvPr>
          <p:cNvSpPr txBox="1"/>
          <p:nvPr/>
        </p:nvSpPr>
        <p:spPr>
          <a:xfrm>
            <a:off x="10327019" y="2659469"/>
            <a:ext cx="120898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prune</a:t>
            </a:r>
          </a:p>
        </p:txBody>
      </p:sp>
      <p:sp>
        <p:nvSpPr>
          <p:cNvPr id="64" name="TextBox 63">
            <a:extLst>
              <a:ext uri="{FF2B5EF4-FFF2-40B4-BE49-F238E27FC236}">
                <a16:creationId xmlns:a16="http://schemas.microsoft.com/office/drawing/2014/main" id="{4D9277CA-A4DF-2373-118A-5E03E80DBB3F}"/>
              </a:ext>
            </a:extLst>
          </p:cNvPr>
          <p:cNvSpPr txBox="1"/>
          <p:nvPr/>
        </p:nvSpPr>
        <p:spPr>
          <a:xfrm>
            <a:off x="10334539" y="3291109"/>
            <a:ext cx="10791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poire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B5EC1FF0-1F5E-9E0D-C0DE-3212AEC7D752}"/>
              </a:ext>
            </a:extLst>
          </p:cNvPr>
          <p:cNvSpPr txBox="1"/>
          <p:nvPr/>
        </p:nvSpPr>
        <p:spPr>
          <a:xfrm>
            <a:off x="10341326" y="3862988"/>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fraise</a:t>
            </a:r>
          </a:p>
        </p:txBody>
      </p:sp>
      <p:sp>
        <p:nvSpPr>
          <p:cNvPr id="66" name="TextBox 65">
            <a:extLst>
              <a:ext uri="{FF2B5EF4-FFF2-40B4-BE49-F238E27FC236}">
                <a16:creationId xmlns:a16="http://schemas.microsoft.com/office/drawing/2014/main" id="{9F2C938E-188A-35E6-E362-21D2E5446EC2}"/>
              </a:ext>
            </a:extLst>
          </p:cNvPr>
          <p:cNvSpPr txBox="1"/>
          <p:nvPr/>
        </p:nvSpPr>
        <p:spPr>
          <a:xfrm>
            <a:off x="10334539" y="4504864"/>
            <a:ext cx="14686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a:t>
            </a:r>
          </a:p>
        </p:txBody>
      </p:sp>
      <p:sp>
        <p:nvSpPr>
          <p:cNvPr id="67" name="TextBox 66">
            <a:extLst>
              <a:ext uri="{FF2B5EF4-FFF2-40B4-BE49-F238E27FC236}">
                <a16:creationId xmlns:a16="http://schemas.microsoft.com/office/drawing/2014/main" id="{CB39CD56-7583-A66F-B953-E2CBD24552A7}"/>
              </a:ext>
            </a:extLst>
          </p:cNvPr>
          <p:cNvSpPr txBox="1"/>
          <p:nvPr/>
        </p:nvSpPr>
        <p:spPr>
          <a:xfrm>
            <a:off x="6497337" y="1369869"/>
            <a:ext cx="20425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pommes </a:t>
            </a:r>
          </a:p>
        </p:txBody>
      </p:sp>
      <p:sp>
        <p:nvSpPr>
          <p:cNvPr id="68" name="TextBox 67">
            <a:extLst>
              <a:ext uri="{FF2B5EF4-FFF2-40B4-BE49-F238E27FC236}">
                <a16:creationId xmlns:a16="http://schemas.microsoft.com/office/drawing/2014/main" id="{1B58AB7E-21BF-56D2-839D-4B24B7F07B85}"/>
              </a:ext>
            </a:extLst>
          </p:cNvPr>
          <p:cNvSpPr txBox="1"/>
          <p:nvPr/>
        </p:nvSpPr>
        <p:spPr>
          <a:xfrm>
            <a:off x="5559311" y="2729536"/>
            <a:ext cx="102944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sept</a:t>
            </a:r>
          </a:p>
        </p:txBody>
      </p:sp>
      <p:sp>
        <p:nvSpPr>
          <p:cNvPr id="69" name="TextBox 68">
            <a:extLst>
              <a:ext uri="{FF2B5EF4-FFF2-40B4-BE49-F238E27FC236}">
                <a16:creationId xmlns:a16="http://schemas.microsoft.com/office/drawing/2014/main" id="{A2DF4F78-4074-8199-0D4C-505A93E229AF}"/>
              </a:ext>
            </a:extLst>
          </p:cNvPr>
          <p:cNvSpPr txBox="1"/>
          <p:nvPr/>
        </p:nvSpPr>
        <p:spPr>
          <a:xfrm>
            <a:off x="6566529" y="2707710"/>
            <a:ext cx="13644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poires</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9E30CEC5-5CE6-0019-B7B4-4CAD298453C0}"/>
              </a:ext>
            </a:extLst>
          </p:cNvPr>
          <p:cNvSpPr txBox="1"/>
          <p:nvPr/>
        </p:nvSpPr>
        <p:spPr>
          <a:xfrm>
            <a:off x="5946337" y="4129425"/>
            <a:ext cx="107914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neuf</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39E8E9D8-396E-AE10-8CFF-BEB817493CBD}"/>
              </a:ext>
            </a:extLst>
          </p:cNvPr>
          <p:cNvSpPr txBox="1"/>
          <p:nvPr/>
        </p:nvSpPr>
        <p:spPr>
          <a:xfrm>
            <a:off x="7392994" y="4142746"/>
            <a:ext cx="15135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prunes</a:t>
            </a:r>
          </a:p>
        </p:txBody>
      </p:sp>
      <p:sp>
        <p:nvSpPr>
          <p:cNvPr id="72" name="TextBox 71">
            <a:extLst>
              <a:ext uri="{FF2B5EF4-FFF2-40B4-BE49-F238E27FC236}">
                <a16:creationId xmlns:a16="http://schemas.microsoft.com/office/drawing/2014/main" id="{E108D691-B677-8D0D-E063-C9DECF2169AF}"/>
              </a:ext>
            </a:extLst>
          </p:cNvPr>
          <p:cNvSpPr txBox="1"/>
          <p:nvPr/>
        </p:nvSpPr>
        <p:spPr>
          <a:xfrm>
            <a:off x="5781305" y="5215868"/>
            <a:ext cx="74411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dix</a:t>
            </a:r>
          </a:p>
        </p:txBody>
      </p:sp>
      <p:sp>
        <p:nvSpPr>
          <p:cNvPr id="73" name="TextBox 72">
            <a:extLst>
              <a:ext uri="{FF2B5EF4-FFF2-40B4-BE49-F238E27FC236}">
                <a16:creationId xmlns:a16="http://schemas.microsoft.com/office/drawing/2014/main" id="{A50E955A-1173-A0A7-0365-DA8EDFF2ACE2}"/>
              </a:ext>
            </a:extLst>
          </p:cNvPr>
          <p:cNvSpPr txBox="1"/>
          <p:nvPr/>
        </p:nvSpPr>
        <p:spPr>
          <a:xfrm>
            <a:off x="7006271" y="5241644"/>
            <a:ext cx="13821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fraises</a:t>
            </a:r>
          </a:p>
        </p:txBody>
      </p:sp>
      <p:pic>
        <p:nvPicPr>
          <p:cNvPr id="74" name="Picture 2" descr="Naranja, La Naranja A La Mitad, Fruta">
            <a:extLst>
              <a:ext uri="{FF2B5EF4-FFF2-40B4-BE49-F238E27FC236}">
                <a16:creationId xmlns:a16="http://schemas.microsoft.com/office/drawing/2014/main" id="{62DA3DCE-BA49-8309-3733-3043A70125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485" y="6008639"/>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Gráficos vectoriales gratis de Ciruelas">
            <a:extLst>
              <a:ext uri="{FF2B5EF4-FFF2-40B4-BE49-F238E27FC236}">
                <a16:creationId xmlns:a16="http://schemas.microsoft.com/office/drawing/2014/main" id="{AE50B86B-2958-77E1-58A1-16D0DCE126F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47489"/>
          <a:stretch/>
        </p:blipFill>
        <p:spPr bwMode="auto">
          <a:xfrm rot="663819">
            <a:off x="2912130" y="3864319"/>
            <a:ext cx="614116" cy="9940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Naranja, La Naranja A La Mitad, Fruta">
            <a:extLst>
              <a:ext uri="{FF2B5EF4-FFF2-40B4-BE49-F238E27FC236}">
                <a16:creationId xmlns:a16="http://schemas.microsoft.com/office/drawing/2014/main" id="{8CBD67C4-7E4C-B7E4-4DD2-D53C879204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5905" y="6008639"/>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Naranja, La Naranja A La Mitad, Fruta">
            <a:extLst>
              <a:ext uri="{FF2B5EF4-FFF2-40B4-BE49-F238E27FC236}">
                <a16:creationId xmlns:a16="http://schemas.microsoft.com/office/drawing/2014/main" id="{197FB5D1-1223-6772-187A-778F4B7724B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0660" y="6008639"/>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Naranja, La Naranja A La Mitad, Fruta">
            <a:extLst>
              <a:ext uri="{FF2B5EF4-FFF2-40B4-BE49-F238E27FC236}">
                <a16:creationId xmlns:a16="http://schemas.microsoft.com/office/drawing/2014/main" id="{E52CB1EE-1D78-FD89-24BE-090DCB0485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03540" y="6016294"/>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Naranja, La Naranja A La Mitad, Fruta">
            <a:extLst>
              <a:ext uri="{FF2B5EF4-FFF2-40B4-BE49-F238E27FC236}">
                <a16:creationId xmlns:a16="http://schemas.microsoft.com/office/drawing/2014/main" id="{5316DD6F-6A4C-E634-5850-00B2CD81B4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83186" y="6008639"/>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Naranja, La Naranja A La Mitad, Fruta">
            <a:extLst>
              <a:ext uri="{FF2B5EF4-FFF2-40B4-BE49-F238E27FC236}">
                <a16:creationId xmlns:a16="http://schemas.microsoft.com/office/drawing/2014/main" id="{66A49590-E308-E771-170E-53318F5781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7474" y="6028561"/>
            <a:ext cx="589005" cy="688184"/>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DDA2C530-4054-57CB-7350-94AEB66C771D}"/>
              </a:ext>
            </a:extLst>
          </p:cNvPr>
          <p:cNvSpPr txBox="1"/>
          <p:nvPr/>
        </p:nvSpPr>
        <p:spPr>
          <a:xfrm>
            <a:off x="2965608" y="6122243"/>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82" name="Picture 2" descr="Naranja, La Naranja A La Mitad, Fruta">
            <a:extLst>
              <a:ext uri="{FF2B5EF4-FFF2-40B4-BE49-F238E27FC236}">
                <a16:creationId xmlns:a16="http://schemas.microsoft.com/office/drawing/2014/main" id="{41AF9FF0-01D8-02DD-CBFC-E704C1BA82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5006" y="5997287"/>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Naranja, La Naranja A La Mitad, Fruta">
            <a:extLst>
              <a:ext uri="{FF2B5EF4-FFF2-40B4-BE49-F238E27FC236}">
                <a16:creationId xmlns:a16="http://schemas.microsoft.com/office/drawing/2014/main" id="{D69E5DC4-DDF2-87FC-D263-60FE544008E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45426" y="5997287"/>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Naranja, La Naranja A La Mitad, Fruta">
            <a:extLst>
              <a:ext uri="{FF2B5EF4-FFF2-40B4-BE49-F238E27FC236}">
                <a16:creationId xmlns:a16="http://schemas.microsoft.com/office/drawing/2014/main" id="{B0165918-4A52-5ECC-D4A6-8390CDBFD7E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0181" y="5997287"/>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Naranja, La Naranja A La Mitad, Fruta">
            <a:extLst>
              <a:ext uri="{FF2B5EF4-FFF2-40B4-BE49-F238E27FC236}">
                <a16:creationId xmlns:a16="http://schemas.microsoft.com/office/drawing/2014/main" id="{FF7400CE-FFB0-8B32-D061-8405B7EAFA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3061" y="6004942"/>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Naranja, La Naranja A La Mitad, Fruta">
            <a:extLst>
              <a:ext uri="{FF2B5EF4-FFF2-40B4-BE49-F238E27FC236}">
                <a16:creationId xmlns:a16="http://schemas.microsoft.com/office/drawing/2014/main" id="{F30D14A5-4910-F3A4-7591-9D8AB5D425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3463" y="5980820"/>
            <a:ext cx="589005" cy="68818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Naranja, La Naranja A La Mitad, Fruta">
            <a:extLst>
              <a:ext uri="{FF2B5EF4-FFF2-40B4-BE49-F238E27FC236}">
                <a16:creationId xmlns:a16="http://schemas.microsoft.com/office/drawing/2014/main" id="{5B973DC7-8F3A-5277-DF81-2312278F98B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7751" y="6000742"/>
            <a:ext cx="589005" cy="688184"/>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79126198-0290-2AD8-552A-8650757BA8CE}"/>
              </a:ext>
            </a:extLst>
          </p:cNvPr>
          <p:cNvSpPr txBox="1"/>
          <p:nvPr/>
        </p:nvSpPr>
        <p:spPr>
          <a:xfrm>
            <a:off x="5718538" y="6115908"/>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1" name="TextBox 90">
            <a:extLst>
              <a:ext uri="{FF2B5EF4-FFF2-40B4-BE49-F238E27FC236}">
                <a16:creationId xmlns:a16="http://schemas.microsoft.com/office/drawing/2014/main" id="{EAF33D72-DB0C-5689-41AA-6A276F4B39F9}"/>
              </a:ext>
            </a:extLst>
          </p:cNvPr>
          <p:cNvSpPr txBox="1"/>
          <p:nvPr/>
        </p:nvSpPr>
        <p:spPr>
          <a:xfrm>
            <a:off x="7753754" y="6128578"/>
            <a:ext cx="5333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2" name="TextBox 91">
            <a:extLst>
              <a:ext uri="{FF2B5EF4-FFF2-40B4-BE49-F238E27FC236}">
                <a16:creationId xmlns:a16="http://schemas.microsoft.com/office/drawing/2014/main" id="{657524BE-0953-0C09-7929-F9D1BE94F447}"/>
              </a:ext>
            </a:extLst>
          </p:cNvPr>
          <p:cNvSpPr txBox="1"/>
          <p:nvPr/>
        </p:nvSpPr>
        <p:spPr>
          <a:xfrm>
            <a:off x="8344757" y="6134913"/>
            <a:ext cx="142539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douze</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3" name="TextBox 92">
            <a:extLst>
              <a:ext uri="{FF2B5EF4-FFF2-40B4-BE49-F238E27FC236}">
                <a16:creationId xmlns:a16="http://schemas.microsoft.com/office/drawing/2014/main" id="{DB66FFC2-16F1-8132-122E-3788B21A4022}"/>
              </a:ext>
            </a:extLst>
          </p:cNvPr>
          <p:cNvSpPr txBox="1"/>
          <p:nvPr/>
        </p:nvSpPr>
        <p:spPr>
          <a:xfrm>
            <a:off x="9715166" y="6131970"/>
            <a:ext cx="180850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oranges</a:t>
            </a:r>
          </a:p>
        </p:txBody>
      </p:sp>
      <p:sp>
        <p:nvSpPr>
          <p:cNvPr id="86" name="Speech Bubble: Rectangle with Corners Rounded 85">
            <a:hlinkClick r:id="" action="ppaction://noaction">
              <a:snd r:embed="rId13" name="T3_W12F_2.1.wav"/>
            </a:hlinkClick>
            <a:extLst>
              <a:ext uri="{FF2B5EF4-FFF2-40B4-BE49-F238E27FC236}">
                <a16:creationId xmlns:a16="http://schemas.microsoft.com/office/drawing/2014/main" id="{A69DF83F-0137-4765-8162-008900F864DF}"/>
              </a:ext>
            </a:extLst>
          </p:cNvPr>
          <p:cNvSpPr/>
          <p:nvPr/>
        </p:nvSpPr>
        <p:spPr>
          <a:xfrm>
            <a:off x="4205812" y="63222"/>
            <a:ext cx="5729267"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7" name="TextBox 86">
            <a:hlinkClick r:id="" action="ppaction://noaction">
              <a:snd r:embed="rId13" name="T3_W12F_2.1.wav"/>
            </a:hlinkClick>
            <a:extLst>
              <a:ext uri="{FF2B5EF4-FFF2-40B4-BE49-F238E27FC236}">
                <a16:creationId xmlns:a16="http://schemas.microsoft.com/office/drawing/2014/main" id="{FD1EAD7A-182B-46B5-8732-8965188CBC9B}"/>
              </a:ext>
            </a:extLst>
          </p:cNvPr>
          <p:cNvSpPr txBox="1"/>
          <p:nvPr/>
        </p:nvSpPr>
        <p:spPr>
          <a:xfrm>
            <a:off x="4270577" y="107466"/>
            <a:ext cx="566450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Écris</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nombre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le fruit.</a:t>
            </a:r>
          </a:p>
        </p:txBody>
      </p:sp>
      <p:pic>
        <p:nvPicPr>
          <p:cNvPr id="94" name="Graphic 93" descr="Teacher">
            <a:extLst>
              <a:ext uri="{FF2B5EF4-FFF2-40B4-BE49-F238E27FC236}">
                <a16:creationId xmlns:a16="http://schemas.microsoft.com/office/drawing/2014/main" id="{C4D712D8-5DDF-490A-A305-BBC41D22326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34456" y="28112"/>
            <a:ext cx="914400" cy="914400"/>
          </a:xfrm>
          <a:prstGeom prst="rect">
            <a:avLst/>
          </a:prstGeom>
        </p:spPr>
      </p:pic>
      <p:sp>
        <p:nvSpPr>
          <p:cNvPr id="95" name="Title 2">
            <a:extLst>
              <a:ext uri="{FF2B5EF4-FFF2-40B4-BE49-F238E27FC236}">
                <a16:creationId xmlns:a16="http://schemas.microsoft.com/office/drawing/2014/main" id="{675DFB89-ADAD-40D1-98BA-4BE1CE592105}"/>
              </a:ext>
            </a:extLst>
          </p:cNvPr>
          <p:cNvSpPr txBox="1">
            <a:spLocks/>
          </p:cNvSpPr>
          <p:nvPr/>
        </p:nvSpPr>
        <p:spPr>
          <a:xfrm>
            <a:off x="11151774" y="1135676"/>
            <a:ext cx="953857" cy="374973"/>
          </a:xfrm>
          <a:prstGeom prst="rect">
            <a:avLst/>
          </a:prstGeom>
          <a:solidFill>
            <a:srgbClr val="36AFCE">
              <a:lumMod val="75000"/>
            </a:srgb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écrire</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96" name="Picture 95" descr="Icon&#10;&#10;Description automatically generated">
            <a:extLst>
              <a:ext uri="{FF2B5EF4-FFF2-40B4-BE49-F238E27FC236}">
                <a16:creationId xmlns:a16="http://schemas.microsoft.com/office/drawing/2014/main" id="{B42B3EF5-50EE-4078-8628-B06C2BBA13F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65406" y="5616"/>
            <a:ext cx="1126594" cy="1130060"/>
          </a:xfrm>
          <a:prstGeom prst="rect">
            <a:avLst/>
          </a:prstGeom>
        </p:spPr>
      </p:pic>
    </p:spTree>
    <p:extLst>
      <p:ext uri="{BB962C8B-B14F-4D97-AF65-F5344CB8AC3E}">
        <p14:creationId xmlns:p14="http://schemas.microsoft.com/office/powerpoint/2010/main" val="354862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subTnLst>
                                    <p:audio>
                                      <p:cMediaNode>
                                        <p:cTn display="0" masterRel="sameClick">
                                          <p:stCondLst>
                                            <p:cond evt="begin" delay="0">
                                              <p:tn val="8"/>
                                            </p:cond>
                                          </p:stCondLst>
                                          <p:endCondLst>
                                            <p:cond evt="onStopAudio" delay="0">
                                              <p:tgtEl>
                                                <p:sldTgt/>
                                              </p:tgtEl>
                                            </p:cond>
                                          </p:endCondLst>
                                        </p:cTn>
                                        <p:tgtEl>
                                          <p:sndTgt r:embed="rId3" name="T3_W12F_2.2.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subTnLst>
                                    <p:audio>
                                      <p:cMediaNode>
                                        <p:cTn display="0" masterRel="sameClick">
                                          <p:stCondLst>
                                            <p:cond evt="begin" delay="0">
                                              <p:tn val="16"/>
                                            </p:cond>
                                          </p:stCondLst>
                                          <p:endCondLst>
                                            <p:cond evt="onStopAudio" delay="0">
                                              <p:tgtEl>
                                                <p:sldTgt/>
                                              </p:tgtEl>
                                            </p:cond>
                                          </p:endCondLst>
                                        </p:cTn>
                                        <p:tgtEl>
                                          <p:sndTgt r:embed="rId4" name="T3_W12F_2.3.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subTnLst>
                                    <p:audio>
                                      <p:cMediaNode>
                                        <p:cTn display="0" masterRel="sameClick">
                                          <p:stCondLst>
                                            <p:cond evt="begin" delay="0">
                                              <p:tn val="24"/>
                                            </p:cond>
                                          </p:stCondLst>
                                          <p:endCondLst>
                                            <p:cond evt="onStopAudio" delay="0">
                                              <p:tgtEl>
                                                <p:sldTgt/>
                                              </p:tgtEl>
                                            </p:cond>
                                          </p:endCondLst>
                                        </p:cTn>
                                        <p:tgtEl>
                                          <p:sndTgt r:embed="rId5" name="T3_W12F_2.4.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subTnLst>
                                    <p:audio>
                                      <p:cMediaNode>
                                        <p:cTn display="0" masterRel="sameClick">
                                          <p:stCondLst>
                                            <p:cond evt="begin" delay="0">
                                              <p:tn val="32"/>
                                            </p:cond>
                                          </p:stCondLst>
                                          <p:endCondLst>
                                            <p:cond evt="onStopAudio" delay="0">
                                              <p:tgtEl>
                                                <p:sldTgt/>
                                              </p:tgtEl>
                                            </p:cond>
                                          </p:endCondLst>
                                        </p:cTn>
                                        <p:tgtEl>
                                          <p:sndTgt r:embed="rId6" name="T3_W12F_2.5.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500"/>
                                        <p:tgtEl>
                                          <p:spTgt spid="9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500"/>
                                        <p:tgtEl>
                                          <p:spTgt spid="93"/>
                                        </p:tgtEl>
                                      </p:cBhvr>
                                    </p:animEffect>
                                  </p:childTnLst>
                                  <p:subTnLst>
                                    <p:audio>
                                      <p:cMediaNode>
                                        <p:cTn display="0" masterRel="sameClick">
                                          <p:stCondLst>
                                            <p:cond evt="begin" delay="0">
                                              <p:tn val="40"/>
                                            </p:cond>
                                          </p:stCondLst>
                                          <p:endCondLst>
                                            <p:cond evt="onStopAudio" delay="0">
                                              <p:tgtEl>
                                                <p:sldTgt/>
                                              </p:tgtEl>
                                            </p:cond>
                                          </p:endCondLst>
                                        </p:cTn>
                                        <p:tgtEl>
                                          <p:sndTgt r:embed="rId7" name="T3_W12F_2.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7" grpId="0"/>
      <p:bldP spid="68" grpId="0"/>
      <p:bldP spid="69" grpId="0"/>
      <p:bldP spid="70" grpId="0"/>
      <p:bldP spid="71" grpId="0"/>
      <p:bldP spid="72" grpId="0"/>
      <p:bldP spid="73" grpId="0"/>
      <p:bldP spid="92" grpId="0"/>
      <p:bldP spid="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3: </a:t>
            </a:r>
            <a:endParaRPr lang="es-AR" sz="3200" dirty="0"/>
          </a:p>
        </p:txBody>
      </p:sp>
      <p:pic>
        <p:nvPicPr>
          <p:cNvPr id="3" name="Picture 2">
            <a:extLst>
              <a:ext uri="{FF2B5EF4-FFF2-40B4-BE49-F238E27FC236}">
                <a16:creationId xmlns:a16="http://schemas.microsoft.com/office/drawing/2014/main" id="{FB7415DF-5426-ED63-4FCB-546775EFAE5C}"/>
              </a:ext>
            </a:extLst>
          </p:cNvPr>
          <p:cNvPicPr>
            <a:picLocks noChangeAspect="1"/>
          </p:cNvPicPr>
          <p:nvPr/>
        </p:nvPicPr>
        <p:blipFill>
          <a:blip r:embed="rId3"/>
          <a:stretch>
            <a:fillRect/>
          </a:stretch>
        </p:blipFill>
        <p:spPr>
          <a:xfrm>
            <a:off x="2537976" y="1644304"/>
            <a:ext cx="6333300" cy="3569391"/>
          </a:xfrm>
          <a:prstGeom prst="rect">
            <a:avLst/>
          </a:prstGeom>
        </p:spPr>
      </p:pic>
      <p:sp>
        <p:nvSpPr>
          <p:cNvPr id="50" name="Speech Bubble: Rectangle with Corners Rounded 49">
            <a:hlinkClick r:id="" action="ppaction://noaction">
              <a:snd r:embed="rId4" name="T3_W12F_3.1.wav"/>
            </a:hlinkClick>
            <a:extLst>
              <a:ext uri="{FF2B5EF4-FFF2-40B4-BE49-F238E27FC236}">
                <a16:creationId xmlns:a16="http://schemas.microsoft.com/office/drawing/2014/main" id="{7550E91A-B865-9245-2B64-78FD82C9E257}"/>
              </a:ext>
            </a:extLst>
          </p:cNvPr>
          <p:cNvSpPr/>
          <p:nvPr/>
        </p:nvSpPr>
        <p:spPr>
          <a:xfrm>
            <a:off x="4134836" y="102275"/>
            <a:ext cx="5470003" cy="612318"/>
          </a:xfrm>
          <a:prstGeom prst="wedgeRoundRectCallout">
            <a:avLst>
              <a:gd name="adj1" fmla="val -60071"/>
              <a:gd name="adj2" fmla="val 813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1" name="TextBox 50">
            <a:hlinkClick r:id="" action="ppaction://noaction">
              <a:snd r:embed="rId4" name="T3_W12F_3.1.wav"/>
            </a:hlinkClick>
            <a:extLst>
              <a:ext uri="{FF2B5EF4-FFF2-40B4-BE49-F238E27FC236}">
                <a16:creationId xmlns:a16="http://schemas.microsoft.com/office/drawing/2014/main" id="{071503D0-B37A-E197-DCC1-0A8326262C76}"/>
              </a:ext>
            </a:extLst>
          </p:cNvPr>
          <p:cNvSpPr txBox="1"/>
          <p:nvPr/>
        </p:nvSpPr>
        <p:spPr>
          <a:xfrm>
            <a:off x="4174441" y="146824"/>
            <a:ext cx="538198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Parle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avec ton/ta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partenaire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52" name="Graphic 51" descr="Teacher">
            <a:extLst>
              <a:ext uri="{FF2B5EF4-FFF2-40B4-BE49-F238E27FC236}">
                <a16:creationId xmlns:a16="http://schemas.microsoft.com/office/drawing/2014/main" id="{7B3C3939-363C-9596-752F-E4BE6FDAAD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3480" y="67165"/>
            <a:ext cx="914400" cy="914400"/>
          </a:xfrm>
          <a:prstGeom prst="rect">
            <a:avLst/>
          </a:prstGeom>
        </p:spPr>
      </p:pic>
      <p:sp>
        <p:nvSpPr>
          <p:cNvPr id="4" name="TextBox 3">
            <a:extLst>
              <a:ext uri="{FF2B5EF4-FFF2-40B4-BE49-F238E27FC236}">
                <a16:creationId xmlns:a16="http://schemas.microsoft.com/office/drawing/2014/main" id="{57986F8D-97B5-6291-6B8A-B036F75767BD}"/>
              </a:ext>
            </a:extLst>
          </p:cNvPr>
          <p:cNvSpPr txBox="1"/>
          <p:nvPr/>
        </p:nvSpPr>
        <p:spPr>
          <a:xfrm>
            <a:off x="73335" y="2233824"/>
            <a:ext cx="1976823" cy="2554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lundi</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mardi</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mercredi</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jeudi</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vendredi</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Title 2">
            <a:extLst>
              <a:ext uri="{FF2B5EF4-FFF2-40B4-BE49-F238E27FC236}">
                <a16:creationId xmlns:a16="http://schemas.microsoft.com/office/drawing/2014/main" id="{CA2DAA8B-ECCF-4150-8DB4-ED80BE76B4B6}"/>
              </a:ext>
            </a:extLst>
          </p:cNvPr>
          <p:cNvSpPr txBox="1">
            <a:spLocks/>
          </p:cNvSpPr>
          <p:nvPr/>
        </p:nvSpPr>
        <p:spPr>
          <a:xfrm>
            <a:off x="11138681" y="1132247"/>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parler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24" name="Picture 23" descr="Icon&#10;&#10;Description automatically generated">
            <a:extLst>
              <a:ext uri="{FF2B5EF4-FFF2-40B4-BE49-F238E27FC236}">
                <a16:creationId xmlns:a16="http://schemas.microsoft.com/office/drawing/2014/main" id="{5B3B85CE-8357-4302-B081-82545571EB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graphicFrame>
        <p:nvGraphicFramePr>
          <p:cNvPr id="25" name="Table 18">
            <a:extLst>
              <a:ext uri="{FF2B5EF4-FFF2-40B4-BE49-F238E27FC236}">
                <a16:creationId xmlns:a16="http://schemas.microsoft.com/office/drawing/2014/main" id="{762FA1F0-FAB8-4A0B-83CA-F4ECC5CB32F7}"/>
              </a:ext>
            </a:extLst>
          </p:cNvPr>
          <p:cNvGraphicFramePr>
            <a:graphicFrameLocks noGrp="1"/>
          </p:cNvGraphicFramePr>
          <p:nvPr/>
        </p:nvGraphicFramePr>
        <p:xfrm>
          <a:off x="9154165" y="1990248"/>
          <a:ext cx="2964500" cy="3116965"/>
        </p:xfrm>
        <a:graphic>
          <a:graphicData uri="http://schemas.openxmlformats.org/drawingml/2006/table">
            <a:tbl>
              <a:tblPr firstRow="1" bandRow="1">
                <a:tableStyleId>{5940675A-B579-460E-94D1-54222C63F5DA}</a:tableStyleId>
              </a:tblPr>
              <a:tblGrid>
                <a:gridCol w="1150978">
                  <a:extLst>
                    <a:ext uri="{9D8B030D-6E8A-4147-A177-3AD203B41FA5}">
                      <a16:colId xmlns:a16="http://schemas.microsoft.com/office/drawing/2014/main" val="1481774429"/>
                    </a:ext>
                  </a:extLst>
                </a:gridCol>
                <a:gridCol w="1813522">
                  <a:extLst>
                    <a:ext uri="{9D8B030D-6E8A-4147-A177-3AD203B41FA5}">
                      <a16:colId xmlns:a16="http://schemas.microsoft.com/office/drawing/2014/main" val="1133128579"/>
                    </a:ext>
                  </a:extLst>
                </a:gridCol>
              </a:tblGrid>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187684040"/>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313250316"/>
                  </a:ext>
                </a:extLst>
              </a:tr>
              <a:tr h="623393">
                <a:tc>
                  <a:txBody>
                    <a:bodyPr/>
                    <a:lstStyle/>
                    <a:p>
                      <a:endParaRPr lang="en-GB"/>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2874777387"/>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1930426305"/>
                  </a:ext>
                </a:extLst>
              </a:tr>
              <a:tr h="623393">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tcPr>
                </a:tc>
                <a:tc>
                  <a:txBody>
                    <a:bodyPr/>
                    <a:lstStyle/>
                    <a:p>
                      <a:endParaRPr lang="en-GB" dirty="0"/>
                    </a:p>
                  </a:txBody>
                  <a:tcPr>
                    <a:lnL w="19050" cap="flat" cmpd="sng" algn="ctr">
                      <a:solidFill>
                        <a:srgbClr val="002060"/>
                      </a:solidFill>
                      <a:prstDash val="dot"/>
                      <a:round/>
                      <a:headEnd type="none" w="med" len="med"/>
                      <a:tailEnd type="none" w="med" len="med"/>
                    </a:lnL>
                    <a:lnR w="19050" cap="flat" cmpd="sng" algn="ctr">
                      <a:solidFill>
                        <a:srgbClr val="002060"/>
                      </a:solidFill>
                      <a:prstDash val="dot"/>
                      <a:round/>
                      <a:headEnd type="none" w="med" len="med"/>
                      <a:tailEnd type="none" w="med" len="med"/>
                    </a:lnR>
                    <a:lnT w="19050" cap="flat" cmpd="sng" algn="ctr">
                      <a:solidFill>
                        <a:srgbClr val="002060"/>
                      </a:solidFill>
                      <a:prstDash val="dot"/>
                      <a:round/>
                      <a:headEnd type="none" w="med" len="med"/>
                      <a:tailEnd type="none" w="med" len="med"/>
                    </a:lnT>
                    <a:lnB w="19050" cap="flat" cmpd="sng" algn="ctr">
                      <a:solidFill>
                        <a:srgbClr val="002060"/>
                      </a:solidFill>
                      <a:prstDash val="dot"/>
                      <a:round/>
                      <a:headEnd type="none" w="med" len="med"/>
                      <a:tailEnd type="none" w="med" len="med"/>
                    </a:lnB>
                    <a:solidFill>
                      <a:srgbClr val="FFC1DA"/>
                    </a:solidFill>
                  </a:tcPr>
                </a:tc>
                <a:extLst>
                  <a:ext uri="{0D108BD9-81ED-4DB2-BD59-A6C34878D82A}">
                    <a16:rowId xmlns:a16="http://schemas.microsoft.com/office/drawing/2014/main" val="3383148937"/>
                  </a:ext>
                </a:extLst>
              </a:tr>
            </a:tbl>
          </a:graphicData>
        </a:graphic>
      </p:graphicFrame>
      <p:pic>
        <p:nvPicPr>
          <p:cNvPr id="26" name="Picture 4" descr="Free vector graphics of Apple">
            <a:extLst>
              <a:ext uri="{FF2B5EF4-FFF2-40B4-BE49-F238E27FC236}">
                <a16:creationId xmlns:a16="http://schemas.microsoft.com/office/drawing/2014/main" id="{5CE12F1F-E124-4BE6-B706-B18847DBF4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4840" y="2101282"/>
            <a:ext cx="414241" cy="44570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B48CE0CF-DA9F-4C8C-B3C3-30A70A1931A3}"/>
              </a:ext>
            </a:extLst>
          </p:cNvPr>
          <p:cNvSpPr txBox="1"/>
          <p:nvPr/>
        </p:nvSpPr>
        <p:spPr>
          <a:xfrm>
            <a:off x="10296873" y="2055276"/>
            <a:ext cx="15728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pomme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8" name="Picture 2" descr="Comer, Comestible, Fruta">
            <a:extLst>
              <a:ext uri="{FF2B5EF4-FFF2-40B4-BE49-F238E27FC236}">
                <a16:creationId xmlns:a16="http://schemas.microsoft.com/office/drawing/2014/main" id="{6B451DDB-3A68-4A51-9BBC-C3CBA61F1C7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7675"/>
          <a:stretch/>
        </p:blipFill>
        <p:spPr bwMode="auto">
          <a:xfrm>
            <a:off x="9520838" y="3268380"/>
            <a:ext cx="414242" cy="51536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Gráficos vectoriales gratis de Fresa">
            <a:extLst>
              <a:ext uri="{FF2B5EF4-FFF2-40B4-BE49-F238E27FC236}">
                <a16:creationId xmlns:a16="http://schemas.microsoft.com/office/drawing/2014/main" id="{2FA3DD81-7F9A-474B-BBD3-9DEF836FEF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807396">
            <a:off x="9649983" y="3943420"/>
            <a:ext cx="286565" cy="4217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Gráficos vectoriales gratis de Ciruelas">
            <a:extLst>
              <a:ext uri="{FF2B5EF4-FFF2-40B4-BE49-F238E27FC236}">
                <a16:creationId xmlns:a16="http://schemas.microsoft.com/office/drawing/2014/main" id="{66D6CEE0-227A-4F4D-A454-B96664E2FF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16689" y="2670681"/>
            <a:ext cx="547662" cy="46551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Naranja, La Naranja A La Mitad, Fruta">
            <a:extLst>
              <a:ext uri="{FF2B5EF4-FFF2-40B4-BE49-F238E27FC236}">
                <a16:creationId xmlns:a16="http://schemas.microsoft.com/office/drawing/2014/main" id="{72E5C192-D58E-47B3-B43B-87FD7D0FEE1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28475" y="4563419"/>
            <a:ext cx="385062" cy="4499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5B726613-20DB-4E1C-9825-8D1DB49EAB7D}"/>
              </a:ext>
            </a:extLst>
          </p:cNvPr>
          <p:cNvSpPr txBox="1"/>
          <p:nvPr/>
        </p:nvSpPr>
        <p:spPr>
          <a:xfrm>
            <a:off x="10327019" y="2659469"/>
            <a:ext cx="120898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prune</a:t>
            </a:r>
          </a:p>
        </p:txBody>
      </p:sp>
      <p:sp>
        <p:nvSpPr>
          <p:cNvPr id="33" name="TextBox 32">
            <a:extLst>
              <a:ext uri="{FF2B5EF4-FFF2-40B4-BE49-F238E27FC236}">
                <a16:creationId xmlns:a16="http://schemas.microsoft.com/office/drawing/2014/main" id="{9E82AED1-303D-4C1A-883C-82955F819750}"/>
              </a:ext>
            </a:extLst>
          </p:cNvPr>
          <p:cNvSpPr txBox="1"/>
          <p:nvPr/>
        </p:nvSpPr>
        <p:spPr>
          <a:xfrm>
            <a:off x="10334539" y="3291109"/>
            <a:ext cx="10791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poire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7987E0D4-FAE7-4873-AEC8-129FAF3218AD}"/>
              </a:ext>
            </a:extLst>
          </p:cNvPr>
          <p:cNvSpPr txBox="1"/>
          <p:nvPr/>
        </p:nvSpPr>
        <p:spPr>
          <a:xfrm>
            <a:off x="10341326" y="3862988"/>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fraise</a:t>
            </a:r>
          </a:p>
        </p:txBody>
      </p:sp>
      <p:sp>
        <p:nvSpPr>
          <p:cNvPr id="35" name="TextBox 34">
            <a:extLst>
              <a:ext uri="{FF2B5EF4-FFF2-40B4-BE49-F238E27FC236}">
                <a16:creationId xmlns:a16="http://schemas.microsoft.com/office/drawing/2014/main" id="{C0A22711-C7BB-486A-8D1C-DF350C21B80E}"/>
              </a:ext>
            </a:extLst>
          </p:cNvPr>
          <p:cNvSpPr txBox="1"/>
          <p:nvPr/>
        </p:nvSpPr>
        <p:spPr>
          <a:xfrm>
            <a:off x="10334539" y="4504864"/>
            <a:ext cx="14686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a:t>
            </a:r>
          </a:p>
        </p:txBody>
      </p:sp>
    </p:spTree>
    <p:extLst>
      <p:ext uri="{BB962C8B-B14F-4D97-AF65-F5344CB8AC3E}">
        <p14:creationId xmlns:p14="http://schemas.microsoft.com/office/powerpoint/2010/main" val="252659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539824361"/>
                    </a:ext>
                  </a:extLst>
                </a:gridCol>
                <a:gridCol w="2438400">
                  <a:extLst>
                    <a:ext uri="{9D8B030D-6E8A-4147-A177-3AD203B41FA5}">
                      <a16:colId xmlns:a16="http://schemas.microsoft.com/office/drawing/2014/main" val="3865893889"/>
                    </a:ext>
                  </a:extLst>
                </a:gridCol>
                <a:gridCol w="2438400">
                  <a:extLst>
                    <a:ext uri="{9D8B030D-6E8A-4147-A177-3AD203B41FA5}">
                      <a16:colId xmlns:a16="http://schemas.microsoft.com/office/drawing/2014/main" val="3422445644"/>
                    </a:ext>
                  </a:extLst>
                </a:gridCol>
                <a:gridCol w="2438400">
                  <a:extLst>
                    <a:ext uri="{9D8B030D-6E8A-4147-A177-3AD203B41FA5}">
                      <a16:colId xmlns:a16="http://schemas.microsoft.com/office/drawing/2014/main" val="4255404192"/>
                    </a:ext>
                  </a:extLst>
                </a:gridCol>
                <a:gridCol w="2438400">
                  <a:extLst>
                    <a:ext uri="{9D8B030D-6E8A-4147-A177-3AD203B41FA5}">
                      <a16:colId xmlns:a16="http://schemas.microsoft.com/office/drawing/2014/main" val="4142004419"/>
                    </a:ext>
                  </a:extLst>
                </a:gridCol>
              </a:tblGrid>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r h="2286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2137978508"/>
                  </a:ext>
                </a:extLst>
              </a:tr>
            </a:tbl>
          </a:graphicData>
        </a:graphic>
      </p:graphicFrame>
      <p:pic>
        <p:nvPicPr>
          <p:cNvPr id="8" name="Picture 7" descr="A picture containing porcelain&#10;&#10;Description automatically generated">
            <a:extLst>
              <a:ext uri="{FF2B5EF4-FFF2-40B4-BE49-F238E27FC236}">
                <a16:creationId xmlns:a16="http://schemas.microsoft.com/office/drawing/2014/main" id="{65603488-6B3D-F45D-04F7-D44D682B1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44" y="470280"/>
            <a:ext cx="1360851" cy="1469429"/>
          </a:xfrm>
          <a:prstGeom prst="rect">
            <a:avLst/>
          </a:prstGeom>
        </p:spPr>
      </p:pic>
      <p:pic>
        <p:nvPicPr>
          <p:cNvPr id="16" name="Picture 4" descr="Gráficos vectoriales gratis de Fresa">
            <a:extLst>
              <a:ext uri="{FF2B5EF4-FFF2-40B4-BE49-F238E27FC236}">
                <a16:creationId xmlns:a16="http://schemas.microsoft.com/office/drawing/2014/main" id="{9AA008F6-AF1D-39F4-9177-B25EFD211183}"/>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95931" y="512619"/>
            <a:ext cx="895465" cy="131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Gráficos vectoriales gratis de Animal">
            <a:extLst>
              <a:ext uri="{FF2B5EF4-FFF2-40B4-BE49-F238E27FC236}">
                <a16:creationId xmlns:a16="http://schemas.microsoft.com/office/drawing/2014/main" id="{8DBA4346-8980-6BE7-D7C0-CC010F04C7CA}"/>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872" y="4965238"/>
            <a:ext cx="2151802"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aranja, La Naranja A La Mitad, Fruta">
            <a:extLst>
              <a:ext uri="{FF2B5EF4-FFF2-40B4-BE49-F238E27FC236}">
                <a16:creationId xmlns:a16="http://schemas.microsoft.com/office/drawing/2014/main" id="{8D971510-95E3-70B5-6DCD-A67C1B729045}"/>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6846"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ráficos vectoriales gratis de Fresa">
            <a:extLst>
              <a:ext uri="{FF2B5EF4-FFF2-40B4-BE49-F238E27FC236}">
                <a16:creationId xmlns:a16="http://schemas.microsoft.com/office/drawing/2014/main" id="{67A79408-384E-C715-FA1F-83ECA8682EF9}"/>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28255" y="512619"/>
            <a:ext cx="895465" cy="131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Gráficos vectoriales gratis de Fresa">
            <a:extLst>
              <a:ext uri="{FF2B5EF4-FFF2-40B4-BE49-F238E27FC236}">
                <a16:creationId xmlns:a16="http://schemas.microsoft.com/office/drawing/2014/main" id="{F56A5D67-88B9-AA20-BC99-65BA26C9A447}"/>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59797" y="606184"/>
            <a:ext cx="895465" cy="131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Gráficos vectoriales gratis de Fresa">
            <a:extLst>
              <a:ext uri="{FF2B5EF4-FFF2-40B4-BE49-F238E27FC236}">
                <a16:creationId xmlns:a16="http://schemas.microsoft.com/office/drawing/2014/main" id="{4E962319-5469-46C4-52E4-BA14A331B91F}"/>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61762" y="568494"/>
            <a:ext cx="895465" cy="131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Naranja, La Naranja A La Mitad, Fruta">
            <a:extLst>
              <a:ext uri="{FF2B5EF4-FFF2-40B4-BE49-F238E27FC236}">
                <a16:creationId xmlns:a16="http://schemas.microsoft.com/office/drawing/2014/main" id="{BB5F39EE-9A3D-C5FB-9D5E-712B04FF02AA}"/>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0178"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Naranja, La Naranja A La Mitad, Fruta">
            <a:extLst>
              <a:ext uri="{FF2B5EF4-FFF2-40B4-BE49-F238E27FC236}">
                <a16:creationId xmlns:a16="http://schemas.microsoft.com/office/drawing/2014/main" id="{72E97294-789C-D662-5AD2-229135B15CEE}"/>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9981"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Naranja, La Naranja A La Mitad, Fruta">
            <a:extLst>
              <a:ext uri="{FF2B5EF4-FFF2-40B4-BE49-F238E27FC236}">
                <a16:creationId xmlns:a16="http://schemas.microsoft.com/office/drawing/2014/main" id="{657FC33C-350E-12E2-2BCE-FC60E67FEC51}"/>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29784"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Naranja, La Naranja A La Mitad, Fruta">
            <a:extLst>
              <a:ext uri="{FF2B5EF4-FFF2-40B4-BE49-F238E27FC236}">
                <a16:creationId xmlns:a16="http://schemas.microsoft.com/office/drawing/2014/main" id="{B2271DFF-622D-93A9-0165-3FDAA006F775}"/>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748" y="2694285"/>
            <a:ext cx="1257660" cy="14694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omer, Comestible, Fruta">
            <a:extLst>
              <a:ext uri="{FF2B5EF4-FFF2-40B4-BE49-F238E27FC236}">
                <a16:creationId xmlns:a16="http://schemas.microsoft.com/office/drawing/2014/main" id="{C28234BE-52B6-920B-6A5E-065BCEFB06CC}"/>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7876581" y="5012130"/>
            <a:ext cx="1465108" cy="146943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omer, Comestible, Fruta">
            <a:extLst>
              <a:ext uri="{FF2B5EF4-FFF2-40B4-BE49-F238E27FC236}">
                <a16:creationId xmlns:a16="http://schemas.microsoft.com/office/drawing/2014/main" id="{0876140A-7A1A-93F8-E1F0-CAFD3104DB6F}"/>
              </a:ext>
            </a:extLst>
          </p:cNvPr>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10231280" y="5069718"/>
            <a:ext cx="1465108" cy="14694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Gráficos vectoriales gratis de Ciruelas">
            <a:extLst>
              <a:ext uri="{FF2B5EF4-FFF2-40B4-BE49-F238E27FC236}">
                <a16:creationId xmlns:a16="http://schemas.microsoft.com/office/drawing/2014/main" id="{85D4A153-93D5-BEBD-B932-C297313715B8}"/>
              </a:ext>
            </a:extLst>
          </p:cNvPr>
          <p:cNvPicPr>
            <a:picLocks noChangeAspect="1" noChangeArrowheads="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r="47489"/>
          <a:stretch/>
        </p:blipFill>
        <p:spPr bwMode="auto">
          <a:xfrm rot="663819">
            <a:off x="5434651" y="5026770"/>
            <a:ext cx="889690" cy="144015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Gráficos vectoriales gratis de Ciruelas">
            <a:extLst>
              <a:ext uri="{FF2B5EF4-FFF2-40B4-BE49-F238E27FC236}">
                <a16:creationId xmlns:a16="http://schemas.microsoft.com/office/drawing/2014/main" id="{48E7DDF5-4AAF-BD1D-A2B5-DB9967369DAB}"/>
              </a:ext>
            </a:extLst>
          </p:cNvPr>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99209" y="5249807"/>
            <a:ext cx="1288910" cy="109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37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4: </a:t>
            </a:r>
            <a:endParaRPr lang="es-AR" sz="3200" dirty="0"/>
          </a:p>
        </p:txBody>
      </p:sp>
      <p:sp>
        <p:nvSpPr>
          <p:cNvPr id="151" name="Speech Bubble: Rectangle with Corners Rounded 150">
            <a:hlinkClick r:id="" action="ppaction://noaction">
              <a:snd r:embed="rId3" name="T3_W12F_4.2.wav"/>
            </a:hlinkClick>
            <a:extLst>
              <a:ext uri="{FF2B5EF4-FFF2-40B4-BE49-F238E27FC236}">
                <a16:creationId xmlns:a16="http://schemas.microsoft.com/office/drawing/2014/main" id="{52A05F66-6883-8097-BB94-38DAFC27B989}"/>
              </a:ext>
            </a:extLst>
          </p:cNvPr>
          <p:cNvSpPr/>
          <p:nvPr/>
        </p:nvSpPr>
        <p:spPr>
          <a:xfrm>
            <a:off x="4702791" y="141923"/>
            <a:ext cx="6349522"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2" name="TextBox 151">
            <a:hlinkClick r:id="" action="ppaction://noaction">
              <a:snd r:embed="rId3" name="T3_W12F_4.2.wav"/>
            </a:hlinkClick>
            <a:extLst>
              <a:ext uri="{FF2B5EF4-FFF2-40B4-BE49-F238E27FC236}">
                <a16:creationId xmlns:a16="http://schemas.microsoft.com/office/drawing/2014/main" id="{FA835716-EF56-3695-605D-616FEB429EF0}"/>
              </a:ext>
            </a:extLst>
          </p:cNvPr>
          <p:cNvSpPr txBox="1"/>
          <p:nvPr/>
        </p:nvSpPr>
        <p:spPr>
          <a:xfrm>
            <a:off x="4761483" y="158094"/>
            <a:ext cx="6105681"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Lis à ton/ta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partenaire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153" name="Graphic 152" descr="Teacher">
            <a:extLst>
              <a:ext uri="{FF2B5EF4-FFF2-40B4-BE49-F238E27FC236}">
                <a16:creationId xmlns:a16="http://schemas.microsoft.com/office/drawing/2014/main" id="{45FCEA25-CF07-FB39-CD3B-6DDD53068E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1506" y="1471"/>
            <a:ext cx="914400" cy="914400"/>
          </a:xfrm>
          <a:prstGeom prst="rect">
            <a:avLst/>
          </a:prstGeom>
        </p:spPr>
      </p:pic>
      <p:sp>
        <p:nvSpPr>
          <p:cNvPr id="154" name="Speech Bubble: Rectangle with Corners Rounded 153">
            <a:hlinkClick r:id="" action="ppaction://noaction">
              <a:snd r:embed="rId6" name="T3_W12F_4.3.wav"/>
            </a:hlinkClick>
            <a:extLst>
              <a:ext uri="{FF2B5EF4-FFF2-40B4-BE49-F238E27FC236}">
                <a16:creationId xmlns:a16="http://schemas.microsoft.com/office/drawing/2014/main" id="{842B72B1-241F-1893-E34E-4534FD957F67}"/>
              </a:ext>
            </a:extLst>
          </p:cNvPr>
          <p:cNvSpPr/>
          <p:nvPr/>
        </p:nvSpPr>
        <p:spPr>
          <a:xfrm>
            <a:off x="3116108" y="915871"/>
            <a:ext cx="6022010"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5" name="TextBox 154">
            <a:hlinkClick r:id="" action="ppaction://noaction">
              <a:snd r:embed="rId6" name="T3_W12F_4.3.wav"/>
            </a:hlinkClick>
            <a:extLst>
              <a:ext uri="{FF2B5EF4-FFF2-40B4-BE49-F238E27FC236}">
                <a16:creationId xmlns:a16="http://schemas.microsoft.com/office/drawing/2014/main" id="{AB64D2DC-5D80-5B9E-D395-9589B74CB97A}"/>
              </a:ext>
            </a:extLst>
          </p:cNvPr>
          <p:cNvSpPr txBox="1"/>
          <p:nvPr/>
        </p:nvSpPr>
        <p:spPr>
          <a:xfrm>
            <a:off x="3230275" y="987897"/>
            <a:ext cx="602201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Ton/ta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partenaire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choisit</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a:t>
            </a:r>
            <a:r>
              <a:rPr kumimoji="0" lang="en-GB" sz="2800" b="1" i="0" u="none" strike="noStrike" kern="1200" cap="none" spc="0" normalizeH="0" noProof="0" dirty="0" err="1">
                <a:ln>
                  <a:noFill/>
                </a:ln>
                <a:solidFill>
                  <a:prstClr val="white"/>
                </a:solidFill>
                <a:effectLst/>
                <a:uLnTx/>
                <a:uFillTx/>
                <a:latin typeface="Century Gothic" panose="020B0502020202020204" pitchFamily="34" charset="0"/>
                <a:ea typeface="+mn-ea"/>
                <a:cs typeface="+mn-cs"/>
              </a:rPr>
              <a:t>image</a:t>
            </a:r>
            <a:r>
              <a:rPr kumimoji="0" lang="en-GB" sz="2800" b="1" i="0" u="none" strike="noStrike" kern="1200" cap="none" spc="0" normalizeH="0" noProof="0" dirty="0">
                <a:ln>
                  <a:noFill/>
                </a:ln>
                <a:solidFill>
                  <a:prstClr val="white"/>
                </a:solidFill>
                <a:effectLst/>
                <a:uLnTx/>
                <a:uFillTx/>
                <a:latin typeface="Century Gothic" panose="020B0502020202020204" pitchFamily="34" charset="0"/>
                <a:ea typeface="+mn-ea"/>
                <a:cs typeface="+mn-cs"/>
              </a:rPr>
              <a:t>.</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6" name="TextBox 155">
            <a:extLst>
              <a:ext uri="{FF2B5EF4-FFF2-40B4-BE49-F238E27FC236}">
                <a16:creationId xmlns:a16="http://schemas.microsoft.com/office/drawing/2014/main" id="{5B5DB245-8843-ADD3-9D97-6A42A3155272}"/>
              </a:ext>
            </a:extLst>
          </p:cNvPr>
          <p:cNvSpPr txBox="1"/>
          <p:nvPr/>
        </p:nvSpPr>
        <p:spPr>
          <a:xfrm>
            <a:off x="9962147" y="6488668"/>
            <a:ext cx="2240155" cy="369332"/>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choisit</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chooses</a:t>
            </a:r>
            <a:endPar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1AC2EE0C-D022-A87F-79B3-F388F02F96A4}"/>
              </a:ext>
            </a:extLst>
          </p:cNvPr>
          <p:cNvGrpSpPr/>
          <p:nvPr/>
        </p:nvGrpSpPr>
        <p:grpSpPr>
          <a:xfrm>
            <a:off x="1181990" y="2356769"/>
            <a:ext cx="914400" cy="914400"/>
            <a:chOff x="1181990" y="2356769"/>
            <a:chExt cx="914400" cy="914400"/>
          </a:xfrm>
        </p:grpSpPr>
        <p:pic>
          <p:nvPicPr>
            <p:cNvPr id="157" name="Graphic 156" descr="User with solid fill">
              <a:extLst>
                <a:ext uri="{FF2B5EF4-FFF2-40B4-BE49-F238E27FC236}">
                  <a16:creationId xmlns:a16="http://schemas.microsoft.com/office/drawing/2014/main" id="{943F5B53-A3F7-4DBB-14CE-A8A1EDB1AB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1990" y="2356769"/>
              <a:ext cx="914400" cy="914400"/>
            </a:xfrm>
            <a:prstGeom prst="rect">
              <a:avLst/>
            </a:prstGeom>
          </p:spPr>
        </p:pic>
        <p:sp>
          <p:nvSpPr>
            <p:cNvPr id="9" name="TextBox 8">
              <a:extLst>
                <a:ext uri="{FF2B5EF4-FFF2-40B4-BE49-F238E27FC236}">
                  <a16:creationId xmlns:a16="http://schemas.microsoft.com/office/drawing/2014/main" id="{6DFCD369-F3C9-5A3F-A318-EE46572A3208}"/>
                </a:ext>
              </a:extLst>
            </p:cNvPr>
            <p:cNvSpPr txBox="1"/>
            <p:nvPr/>
          </p:nvSpPr>
          <p:spPr>
            <a:xfrm>
              <a:off x="1449875" y="2813969"/>
              <a:ext cx="3786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Script" panose="030B0504020000000003" pitchFamily="66" charset="0"/>
                  <a:ea typeface="+mn-ea"/>
                  <a:cs typeface="+mn-cs"/>
                </a:rPr>
                <a:t>A</a:t>
              </a:r>
            </a:p>
          </p:txBody>
        </p:sp>
      </p:grpSp>
      <p:grpSp>
        <p:nvGrpSpPr>
          <p:cNvPr id="159" name="Group 158">
            <a:extLst>
              <a:ext uri="{FF2B5EF4-FFF2-40B4-BE49-F238E27FC236}">
                <a16:creationId xmlns:a16="http://schemas.microsoft.com/office/drawing/2014/main" id="{7F3154C3-BC4A-1E89-AB92-8F46F33357FD}"/>
              </a:ext>
            </a:extLst>
          </p:cNvPr>
          <p:cNvGrpSpPr/>
          <p:nvPr/>
        </p:nvGrpSpPr>
        <p:grpSpPr>
          <a:xfrm>
            <a:off x="5987230" y="2510960"/>
            <a:ext cx="914400" cy="914400"/>
            <a:chOff x="1181990" y="2356769"/>
            <a:chExt cx="914400" cy="914400"/>
          </a:xfrm>
        </p:grpSpPr>
        <p:pic>
          <p:nvPicPr>
            <p:cNvPr id="160" name="Graphic 159" descr="User with solid fill">
              <a:extLst>
                <a:ext uri="{FF2B5EF4-FFF2-40B4-BE49-F238E27FC236}">
                  <a16:creationId xmlns:a16="http://schemas.microsoft.com/office/drawing/2014/main" id="{AED05E3A-B3EA-CC49-FB45-19C557C812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1990" y="2356769"/>
              <a:ext cx="914400" cy="914400"/>
            </a:xfrm>
            <a:prstGeom prst="rect">
              <a:avLst/>
            </a:prstGeom>
          </p:spPr>
        </p:pic>
        <p:sp>
          <p:nvSpPr>
            <p:cNvPr id="161" name="TextBox 160">
              <a:extLst>
                <a:ext uri="{FF2B5EF4-FFF2-40B4-BE49-F238E27FC236}">
                  <a16:creationId xmlns:a16="http://schemas.microsoft.com/office/drawing/2014/main" id="{CADD739D-D694-69FC-8B1F-BA1C5C1AC9EF}"/>
                </a:ext>
              </a:extLst>
            </p:cNvPr>
            <p:cNvSpPr txBox="1"/>
            <p:nvPr/>
          </p:nvSpPr>
          <p:spPr>
            <a:xfrm>
              <a:off x="1449875" y="2813969"/>
              <a:ext cx="3593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Script" panose="030B0504020000000003" pitchFamily="66" charset="0"/>
                  <a:ea typeface="+mn-ea"/>
                  <a:cs typeface="+mn-cs"/>
                </a:rPr>
                <a:t>B</a:t>
              </a:r>
            </a:p>
          </p:txBody>
        </p:sp>
      </p:grpSp>
      <p:sp>
        <p:nvSpPr>
          <p:cNvPr id="164" name="Speech Bubble: Oval 163">
            <a:extLst>
              <a:ext uri="{FF2B5EF4-FFF2-40B4-BE49-F238E27FC236}">
                <a16:creationId xmlns:a16="http://schemas.microsoft.com/office/drawing/2014/main" id="{55EBD392-4688-067F-3EAF-8522A5297E82}"/>
              </a:ext>
            </a:extLst>
          </p:cNvPr>
          <p:cNvSpPr/>
          <p:nvPr/>
        </p:nvSpPr>
        <p:spPr>
          <a:xfrm>
            <a:off x="6694338" y="1871215"/>
            <a:ext cx="1602996" cy="939718"/>
          </a:xfrm>
          <a:prstGeom prst="wedgeEllipseCallout">
            <a:avLst>
              <a:gd name="adj1" fmla="val -33531"/>
              <a:gd name="adj2" fmla="val 71998"/>
            </a:avLst>
          </a:prstGeom>
          <a:solidFill>
            <a:srgbClr val="89D6EB"/>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TextBox 164">
            <a:extLst>
              <a:ext uri="{FF2B5EF4-FFF2-40B4-BE49-F238E27FC236}">
                <a16:creationId xmlns:a16="http://schemas.microsoft.com/office/drawing/2014/main" id="{55379178-FBA2-6243-1A5C-1E733077A45D}"/>
              </a:ext>
            </a:extLst>
          </p:cNvPr>
          <p:cNvSpPr txBox="1"/>
          <p:nvPr/>
        </p:nvSpPr>
        <p:spPr>
          <a:xfrm>
            <a:off x="6800052" y="2113423"/>
            <a:ext cx="1330570"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Arial" panose="020B0604020202020204" pitchFamily="34" charset="0"/>
              </a:rPr>
              <a:t>C’est…</a:t>
            </a: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grpSp>
        <p:nvGrpSpPr>
          <p:cNvPr id="166" name="Group 165">
            <a:extLst>
              <a:ext uri="{FF2B5EF4-FFF2-40B4-BE49-F238E27FC236}">
                <a16:creationId xmlns:a16="http://schemas.microsoft.com/office/drawing/2014/main" id="{E1B0B78C-8BF8-AAAD-A16D-86F2A82A0C45}"/>
              </a:ext>
            </a:extLst>
          </p:cNvPr>
          <p:cNvGrpSpPr/>
          <p:nvPr/>
        </p:nvGrpSpPr>
        <p:grpSpPr>
          <a:xfrm>
            <a:off x="1163877" y="2356769"/>
            <a:ext cx="914400" cy="914400"/>
            <a:chOff x="1162754" y="2360469"/>
            <a:chExt cx="914400" cy="914400"/>
          </a:xfrm>
        </p:grpSpPr>
        <p:pic>
          <p:nvPicPr>
            <p:cNvPr id="168" name="Graphic 167" descr="User with solid fill">
              <a:extLst>
                <a:ext uri="{FF2B5EF4-FFF2-40B4-BE49-F238E27FC236}">
                  <a16:creationId xmlns:a16="http://schemas.microsoft.com/office/drawing/2014/main" id="{98057D06-AA96-94D7-55BE-A0037A1D8B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2754" y="2360469"/>
              <a:ext cx="914400" cy="914400"/>
            </a:xfrm>
            <a:prstGeom prst="rect">
              <a:avLst/>
            </a:prstGeom>
          </p:spPr>
        </p:pic>
        <p:sp>
          <p:nvSpPr>
            <p:cNvPr id="169" name="TextBox 168">
              <a:extLst>
                <a:ext uri="{FF2B5EF4-FFF2-40B4-BE49-F238E27FC236}">
                  <a16:creationId xmlns:a16="http://schemas.microsoft.com/office/drawing/2014/main" id="{751A0602-AA48-A965-2FDD-591EF64FBA83}"/>
                </a:ext>
              </a:extLst>
            </p:cNvPr>
            <p:cNvSpPr txBox="1"/>
            <p:nvPr/>
          </p:nvSpPr>
          <p:spPr>
            <a:xfrm>
              <a:off x="1430639" y="2817669"/>
              <a:ext cx="3593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Script" panose="030B0504020000000003" pitchFamily="66" charset="0"/>
                  <a:ea typeface="+mn-ea"/>
                  <a:cs typeface="+mn-cs"/>
                </a:rPr>
                <a:t>B</a:t>
              </a:r>
            </a:p>
          </p:txBody>
        </p:sp>
      </p:grpSp>
      <p:grpSp>
        <p:nvGrpSpPr>
          <p:cNvPr id="173" name="Group 172">
            <a:extLst>
              <a:ext uri="{FF2B5EF4-FFF2-40B4-BE49-F238E27FC236}">
                <a16:creationId xmlns:a16="http://schemas.microsoft.com/office/drawing/2014/main" id="{38C380E2-4408-FE95-3AED-2DB0397E8AB4}"/>
              </a:ext>
            </a:extLst>
          </p:cNvPr>
          <p:cNvGrpSpPr/>
          <p:nvPr/>
        </p:nvGrpSpPr>
        <p:grpSpPr>
          <a:xfrm>
            <a:off x="5987230" y="2518241"/>
            <a:ext cx="914400" cy="914400"/>
            <a:chOff x="1181990" y="2356769"/>
            <a:chExt cx="914400" cy="914400"/>
          </a:xfrm>
        </p:grpSpPr>
        <p:pic>
          <p:nvPicPr>
            <p:cNvPr id="174" name="Graphic 173" descr="User with solid fill">
              <a:extLst>
                <a:ext uri="{FF2B5EF4-FFF2-40B4-BE49-F238E27FC236}">
                  <a16:creationId xmlns:a16="http://schemas.microsoft.com/office/drawing/2014/main" id="{8BC5D547-EF4C-0E1C-1D8C-1A4636CB0D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1990" y="2356769"/>
              <a:ext cx="914400" cy="914400"/>
            </a:xfrm>
            <a:prstGeom prst="rect">
              <a:avLst/>
            </a:prstGeom>
          </p:spPr>
        </p:pic>
        <p:sp>
          <p:nvSpPr>
            <p:cNvPr id="175" name="TextBox 174">
              <a:extLst>
                <a:ext uri="{FF2B5EF4-FFF2-40B4-BE49-F238E27FC236}">
                  <a16:creationId xmlns:a16="http://schemas.microsoft.com/office/drawing/2014/main" id="{2449F8C4-ACD5-BF54-8F9A-CEE3F63607D7}"/>
                </a:ext>
              </a:extLst>
            </p:cNvPr>
            <p:cNvSpPr txBox="1"/>
            <p:nvPr/>
          </p:nvSpPr>
          <p:spPr>
            <a:xfrm>
              <a:off x="1449875" y="2813969"/>
              <a:ext cx="3786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Segoe Script" panose="030B0504020000000003" pitchFamily="66" charset="0"/>
                  <a:ea typeface="+mn-ea"/>
                  <a:cs typeface="+mn-cs"/>
                </a:rPr>
                <a:t>A</a:t>
              </a:r>
            </a:p>
          </p:txBody>
        </p:sp>
      </p:grpSp>
      <p:sp>
        <p:nvSpPr>
          <p:cNvPr id="176" name="Speech Bubble: Oval 175">
            <a:extLst>
              <a:ext uri="{FF2B5EF4-FFF2-40B4-BE49-F238E27FC236}">
                <a16:creationId xmlns:a16="http://schemas.microsoft.com/office/drawing/2014/main" id="{3FB5E971-F0CA-94DB-A025-20AD9033EC40}"/>
              </a:ext>
            </a:extLst>
          </p:cNvPr>
          <p:cNvSpPr/>
          <p:nvPr/>
        </p:nvSpPr>
        <p:spPr>
          <a:xfrm>
            <a:off x="6694338" y="1859245"/>
            <a:ext cx="1602996" cy="939718"/>
          </a:xfrm>
          <a:prstGeom prst="wedgeEllipseCallout">
            <a:avLst>
              <a:gd name="adj1" fmla="val -33531"/>
              <a:gd name="adj2" fmla="val 71998"/>
            </a:avLst>
          </a:prstGeom>
          <a:solidFill>
            <a:srgbClr val="89D6EB"/>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7F63F183-AD38-0C38-8E28-817AB93C3A87}"/>
              </a:ext>
            </a:extLst>
          </p:cNvPr>
          <p:cNvSpPr txBox="1"/>
          <p:nvPr/>
        </p:nvSpPr>
        <p:spPr>
          <a:xfrm>
            <a:off x="5652431" y="2125531"/>
            <a:ext cx="3686810"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Arial" panose="020B0604020202020204" pitchFamily="34" charset="0"/>
              </a:rPr>
              <a:t>C’est</a:t>
            </a: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sp>
        <p:nvSpPr>
          <p:cNvPr id="38" name="Title 2">
            <a:extLst>
              <a:ext uri="{FF2B5EF4-FFF2-40B4-BE49-F238E27FC236}">
                <a16:creationId xmlns:a16="http://schemas.microsoft.com/office/drawing/2014/main" id="{ED37509F-0B8D-4057-AEA7-0FDF75743AC2}"/>
              </a:ext>
            </a:extLst>
          </p:cNvPr>
          <p:cNvSpPr txBox="1">
            <a:spLocks/>
          </p:cNvSpPr>
          <p:nvPr/>
        </p:nvSpPr>
        <p:spPr>
          <a:xfrm>
            <a:off x="11138681" y="1132247"/>
            <a:ext cx="966950" cy="374973"/>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parler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39" name="Picture 38" descr="Icon&#10;&#10;Description automatically generated">
            <a:extLst>
              <a:ext uri="{FF2B5EF4-FFF2-40B4-BE49-F238E27FC236}">
                <a16:creationId xmlns:a16="http://schemas.microsoft.com/office/drawing/2014/main" id="{F1998512-0AF8-4C4D-A6A9-6E9E3B9960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0" name="Picture 39" descr="Icon&#10;&#10;Description automatically generated">
            <a:extLst>
              <a:ext uri="{FF2B5EF4-FFF2-40B4-BE49-F238E27FC236}">
                <a16:creationId xmlns:a16="http://schemas.microsoft.com/office/drawing/2014/main" id="{2189BF49-1168-46D1-B65C-B445AE7D42FF}"/>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02591" y="1562652"/>
            <a:ext cx="1101542" cy="1101542"/>
          </a:xfrm>
          <a:prstGeom prst="rect">
            <a:avLst/>
          </a:prstGeom>
        </p:spPr>
      </p:pic>
      <p:sp>
        <p:nvSpPr>
          <p:cNvPr id="41" name="Title 2">
            <a:extLst>
              <a:ext uri="{FF2B5EF4-FFF2-40B4-BE49-F238E27FC236}">
                <a16:creationId xmlns:a16="http://schemas.microsoft.com/office/drawing/2014/main" id="{9C8AAF89-CC30-4E4B-9535-FA2B9825EF6F}"/>
              </a:ext>
            </a:extLst>
          </p:cNvPr>
          <p:cNvSpPr txBox="1">
            <a:spLocks/>
          </p:cNvSpPr>
          <p:nvPr/>
        </p:nvSpPr>
        <p:spPr>
          <a:xfrm>
            <a:off x="11329362" y="2596633"/>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dirty="0">
                <a:solidFill>
                  <a:schemeClr val="bg1"/>
                </a:solidFill>
                <a:latin typeface="Century Gothic" panose="020B0502020202020204" pitchFamily="34" charset="0"/>
              </a:rPr>
              <a:t>lire</a:t>
            </a:r>
          </a:p>
        </p:txBody>
      </p:sp>
      <p:pic>
        <p:nvPicPr>
          <p:cNvPr id="42" name="Picture 41" descr="Icon&#10;&#10;Description automatically generated">
            <a:extLst>
              <a:ext uri="{FF2B5EF4-FFF2-40B4-BE49-F238E27FC236}">
                <a16:creationId xmlns:a16="http://schemas.microsoft.com/office/drawing/2014/main" id="{F3B4C986-92A7-4DD3-A1C4-C2306C883F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05022" y="3096527"/>
            <a:ext cx="1097280" cy="1097280"/>
          </a:xfrm>
          <a:prstGeom prst="rect">
            <a:avLst/>
          </a:prstGeom>
        </p:spPr>
      </p:pic>
      <p:sp>
        <p:nvSpPr>
          <p:cNvPr id="43" name="Title 1">
            <a:extLst>
              <a:ext uri="{FF2B5EF4-FFF2-40B4-BE49-F238E27FC236}">
                <a16:creationId xmlns:a16="http://schemas.microsoft.com/office/drawing/2014/main" id="{E55C9545-B1C5-4B41-B1B3-606E68F5499A}"/>
              </a:ext>
            </a:extLst>
          </p:cNvPr>
          <p:cNvSpPr txBox="1">
            <a:spLocks/>
          </p:cNvSpPr>
          <p:nvPr/>
        </p:nvSpPr>
        <p:spPr>
          <a:xfrm>
            <a:off x="10960878" y="4156367"/>
            <a:ext cx="1241424" cy="424815"/>
          </a:xfrm>
          <a:prstGeom prst="rect">
            <a:avLst/>
          </a:prstGeom>
          <a:solidFill>
            <a:srgbClr val="F19D19">
              <a:lumMod val="40000"/>
              <a:lumOff val="60000"/>
            </a:srgb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écouter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pic>
        <p:nvPicPr>
          <p:cNvPr id="8" name="Picture 7">
            <a:extLst>
              <a:ext uri="{FF2B5EF4-FFF2-40B4-BE49-F238E27FC236}">
                <a16:creationId xmlns:a16="http://schemas.microsoft.com/office/drawing/2014/main" id="{7FEB3862-5665-4654-9804-ADCD0491ADE5}"/>
              </a:ext>
            </a:extLst>
          </p:cNvPr>
          <p:cNvPicPr>
            <a:picLocks noChangeAspect="1"/>
          </p:cNvPicPr>
          <p:nvPr/>
        </p:nvPicPr>
        <p:blipFill>
          <a:blip r:embed="rId12"/>
          <a:stretch>
            <a:fillRect/>
          </a:stretch>
        </p:blipFill>
        <p:spPr>
          <a:xfrm>
            <a:off x="624077" y="3183301"/>
            <a:ext cx="2045650" cy="2187709"/>
          </a:xfrm>
          <a:prstGeom prst="rect">
            <a:avLst/>
          </a:prstGeom>
        </p:spPr>
      </p:pic>
      <p:pic>
        <p:nvPicPr>
          <p:cNvPr id="15" name="Picture 14">
            <a:extLst>
              <a:ext uri="{FF2B5EF4-FFF2-40B4-BE49-F238E27FC236}">
                <a16:creationId xmlns:a16="http://schemas.microsoft.com/office/drawing/2014/main" id="{42C3C70D-9AC8-4DCB-A7A4-1458DEAA4261}"/>
              </a:ext>
            </a:extLst>
          </p:cNvPr>
          <p:cNvPicPr>
            <a:picLocks noChangeAspect="1"/>
          </p:cNvPicPr>
          <p:nvPr/>
        </p:nvPicPr>
        <p:blipFill>
          <a:blip r:embed="rId13"/>
          <a:stretch>
            <a:fillRect/>
          </a:stretch>
        </p:blipFill>
        <p:spPr>
          <a:xfrm>
            <a:off x="6255115" y="3793704"/>
            <a:ext cx="1890725" cy="1584712"/>
          </a:xfrm>
          <a:prstGeom prst="rect">
            <a:avLst/>
          </a:prstGeom>
        </p:spPr>
      </p:pic>
      <p:pic>
        <p:nvPicPr>
          <p:cNvPr id="17" name="Picture 16">
            <a:extLst>
              <a:ext uri="{FF2B5EF4-FFF2-40B4-BE49-F238E27FC236}">
                <a16:creationId xmlns:a16="http://schemas.microsoft.com/office/drawing/2014/main" id="{1E27A206-EAB7-4A9F-A3C0-A2CB6814AFD2}"/>
              </a:ext>
            </a:extLst>
          </p:cNvPr>
          <p:cNvPicPr>
            <a:picLocks noChangeAspect="1"/>
          </p:cNvPicPr>
          <p:nvPr/>
        </p:nvPicPr>
        <p:blipFill>
          <a:blip r:embed="rId14"/>
          <a:stretch>
            <a:fillRect/>
          </a:stretch>
        </p:blipFill>
        <p:spPr>
          <a:xfrm>
            <a:off x="4182741" y="3818070"/>
            <a:ext cx="1875334" cy="1584712"/>
          </a:xfrm>
          <a:prstGeom prst="rect">
            <a:avLst/>
          </a:prstGeom>
        </p:spPr>
      </p:pic>
      <p:pic>
        <p:nvPicPr>
          <p:cNvPr id="19" name="Picture 18">
            <a:extLst>
              <a:ext uri="{FF2B5EF4-FFF2-40B4-BE49-F238E27FC236}">
                <a16:creationId xmlns:a16="http://schemas.microsoft.com/office/drawing/2014/main" id="{EFC8E537-7951-47C9-BF6D-A2DD5A305D5D}"/>
              </a:ext>
            </a:extLst>
          </p:cNvPr>
          <p:cNvPicPr>
            <a:picLocks noChangeAspect="1"/>
          </p:cNvPicPr>
          <p:nvPr/>
        </p:nvPicPr>
        <p:blipFill>
          <a:blip r:embed="rId15"/>
          <a:stretch>
            <a:fillRect/>
          </a:stretch>
        </p:blipFill>
        <p:spPr>
          <a:xfrm>
            <a:off x="8321582" y="3793704"/>
            <a:ext cx="1890725" cy="1588429"/>
          </a:xfrm>
          <a:prstGeom prst="rect">
            <a:avLst/>
          </a:prstGeom>
        </p:spPr>
      </p:pic>
      <p:pic>
        <p:nvPicPr>
          <p:cNvPr id="4" name="Picture 3">
            <a:extLst>
              <a:ext uri="{FF2B5EF4-FFF2-40B4-BE49-F238E27FC236}">
                <a16:creationId xmlns:a16="http://schemas.microsoft.com/office/drawing/2014/main" id="{FD4A1814-BC5B-4138-B6E4-CEE5A1094AB3}"/>
              </a:ext>
            </a:extLst>
          </p:cNvPr>
          <p:cNvPicPr>
            <a:picLocks noChangeAspect="1"/>
          </p:cNvPicPr>
          <p:nvPr/>
        </p:nvPicPr>
        <p:blipFill>
          <a:blip r:embed="rId16"/>
          <a:stretch>
            <a:fillRect/>
          </a:stretch>
        </p:blipFill>
        <p:spPr>
          <a:xfrm>
            <a:off x="610056" y="3183301"/>
            <a:ext cx="2059671" cy="2516453"/>
          </a:xfrm>
          <a:prstGeom prst="rect">
            <a:avLst/>
          </a:prstGeom>
        </p:spPr>
      </p:pic>
      <p:pic>
        <p:nvPicPr>
          <p:cNvPr id="21" name="Picture 20">
            <a:extLst>
              <a:ext uri="{FF2B5EF4-FFF2-40B4-BE49-F238E27FC236}">
                <a16:creationId xmlns:a16="http://schemas.microsoft.com/office/drawing/2014/main" id="{A732922F-D603-443F-A0E3-50586905017A}"/>
              </a:ext>
            </a:extLst>
          </p:cNvPr>
          <p:cNvPicPr>
            <a:picLocks noChangeAspect="1"/>
          </p:cNvPicPr>
          <p:nvPr/>
        </p:nvPicPr>
        <p:blipFill>
          <a:blip r:embed="rId17"/>
          <a:stretch>
            <a:fillRect/>
          </a:stretch>
        </p:blipFill>
        <p:spPr>
          <a:xfrm>
            <a:off x="4188648" y="3793704"/>
            <a:ext cx="1890725" cy="1612677"/>
          </a:xfrm>
          <a:prstGeom prst="rect">
            <a:avLst/>
          </a:prstGeom>
        </p:spPr>
      </p:pic>
      <p:pic>
        <p:nvPicPr>
          <p:cNvPr id="23" name="Picture 22">
            <a:extLst>
              <a:ext uri="{FF2B5EF4-FFF2-40B4-BE49-F238E27FC236}">
                <a16:creationId xmlns:a16="http://schemas.microsoft.com/office/drawing/2014/main" id="{BF8EE6BF-4E85-4872-A361-C662FC1AEB5B}"/>
              </a:ext>
            </a:extLst>
          </p:cNvPr>
          <p:cNvPicPr>
            <a:picLocks noChangeAspect="1"/>
          </p:cNvPicPr>
          <p:nvPr/>
        </p:nvPicPr>
        <p:blipFill>
          <a:blip r:embed="rId18"/>
          <a:stretch>
            <a:fillRect/>
          </a:stretch>
        </p:blipFill>
        <p:spPr>
          <a:xfrm>
            <a:off x="6247153" y="3807362"/>
            <a:ext cx="1857758" cy="1585359"/>
          </a:xfrm>
          <a:prstGeom prst="rect">
            <a:avLst/>
          </a:prstGeom>
        </p:spPr>
      </p:pic>
      <p:pic>
        <p:nvPicPr>
          <p:cNvPr id="25" name="Picture 24">
            <a:extLst>
              <a:ext uri="{FF2B5EF4-FFF2-40B4-BE49-F238E27FC236}">
                <a16:creationId xmlns:a16="http://schemas.microsoft.com/office/drawing/2014/main" id="{22CDF9CD-15A2-4484-B2E7-776461E957C1}"/>
              </a:ext>
            </a:extLst>
          </p:cNvPr>
          <p:cNvPicPr>
            <a:picLocks noChangeAspect="1"/>
          </p:cNvPicPr>
          <p:nvPr/>
        </p:nvPicPr>
        <p:blipFill>
          <a:blip r:embed="rId19"/>
          <a:stretch>
            <a:fillRect/>
          </a:stretch>
        </p:blipFill>
        <p:spPr>
          <a:xfrm>
            <a:off x="8329322" y="3818070"/>
            <a:ext cx="1890725" cy="1593925"/>
          </a:xfrm>
          <a:prstGeom prst="rect">
            <a:avLst/>
          </a:prstGeom>
        </p:spPr>
      </p:pic>
    </p:spTree>
    <p:extLst>
      <p:ext uri="{BB962C8B-B14F-4D97-AF65-F5344CB8AC3E}">
        <p14:creationId xmlns:p14="http://schemas.microsoft.com/office/powerpoint/2010/main" val="358025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66"/>
                                        </p:tgtEl>
                                        <p:attrNameLst>
                                          <p:attrName>style.visibility</p:attrName>
                                        </p:attrNameLst>
                                      </p:cBhvr>
                                      <p:to>
                                        <p:strVal val="visible"/>
                                      </p:to>
                                    </p:set>
                                    <p:anim calcmode="lin" valueType="num">
                                      <p:cBhvr>
                                        <p:cTn id="45" dur="500" fill="hold"/>
                                        <p:tgtEl>
                                          <p:spTgt spid="166"/>
                                        </p:tgtEl>
                                        <p:attrNameLst>
                                          <p:attrName>ppt_w</p:attrName>
                                        </p:attrNameLst>
                                      </p:cBhvr>
                                      <p:tavLst>
                                        <p:tav tm="0">
                                          <p:val>
                                            <p:fltVal val="0"/>
                                          </p:val>
                                        </p:tav>
                                        <p:tav tm="100000">
                                          <p:val>
                                            <p:strVal val="#ppt_w"/>
                                          </p:val>
                                        </p:tav>
                                      </p:tavLst>
                                    </p:anim>
                                    <p:anim calcmode="lin" valueType="num">
                                      <p:cBhvr>
                                        <p:cTn id="46" dur="500" fill="hold"/>
                                        <p:tgtEl>
                                          <p:spTgt spid="166"/>
                                        </p:tgtEl>
                                        <p:attrNameLst>
                                          <p:attrName>ppt_h</p:attrName>
                                        </p:attrNameLst>
                                      </p:cBhvr>
                                      <p:tavLst>
                                        <p:tav tm="0">
                                          <p:val>
                                            <p:fltVal val="0"/>
                                          </p:val>
                                        </p:tav>
                                        <p:tav tm="100000">
                                          <p:val>
                                            <p:strVal val="#ppt_h"/>
                                          </p:val>
                                        </p:tav>
                                      </p:tavLst>
                                    </p:anim>
                                    <p:animEffect transition="in" filter="fade">
                                      <p:cBhvr>
                                        <p:cTn id="47" dur="500"/>
                                        <p:tgtEl>
                                          <p:spTgt spid="166"/>
                                        </p:tgtEl>
                                      </p:cBhvr>
                                    </p:animEffect>
                                  </p:childTnLst>
                                </p:cTn>
                              </p:par>
                              <p:par>
                                <p:cTn id="48" presetID="53" presetClass="entr" presetSubtype="16"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77"/>
                                        </p:tgtEl>
                                        <p:attrNameLst>
                                          <p:attrName>style.visibility</p:attrName>
                                        </p:attrNameLst>
                                      </p:cBhvr>
                                      <p:to>
                                        <p:strVal val="visible"/>
                                      </p:to>
                                    </p:set>
                                    <p:anim calcmode="lin" valueType="num">
                                      <p:cBhvr>
                                        <p:cTn id="57" dur="500" fill="hold"/>
                                        <p:tgtEl>
                                          <p:spTgt spid="177"/>
                                        </p:tgtEl>
                                        <p:attrNameLst>
                                          <p:attrName>ppt_w</p:attrName>
                                        </p:attrNameLst>
                                      </p:cBhvr>
                                      <p:tavLst>
                                        <p:tav tm="0">
                                          <p:val>
                                            <p:fltVal val="0"/>
                                          </p:val>
                                        </p:tav>
                                        <p:tav tm="100000">
                                          <p:val>
                                            <p:strVal val="#ppt_w"/>
                                          </p:val>
                                        </p:tav>
                                      </p:tavLst>
                                    </p:anim>
                                    <p:anim calcmode="lin" valueType="num">
                                      <p:cBhvr>
                                        <p:cTn id="58" dur="500" fill="hold"/>
                                        <p:tgtEl>
                                          <p:spTgt spid="177"/>
                                        </p:tgtEl>
                                        <p:attrNameLst>
                                          <p:attrName>ppt_h</p:attrName>
                                        </p:attrNameLst>
                                      </p:cBhvr>
                                      <p:tavLst>
                                        <p:tav tm="0">
                                          <p:val>
                                            <p:fltVal val="0"/>
                                          </p:val>
                                        </p:tav>
                                        <p:tav tm="100000">
                                          <p:val>
                                            <p:strVal val="#ppt_h"/>
                                          </p:val>
                                        </p:tav>
                                      </p:tavLst>
                                    </p:anim>
                                    <p:animEffect transition="in" filter="fade">
                                      <p:cBhvr>
                                        <p:cTn id="59" dur="500"/>
                                        <p:tgtEl>
                                          <p:spTgt spid="17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76"/>
                                        </p:tgtEl>
                                        <p:attrNameLst>
                                          <p:attrName>style.visibility</p:attrName>
                                        </p:attrNameLst>
                                      </p:cBhvr>
                                      <p:to>
                                        <p:strVal val="visible"/>
                                      </p:to>
                                    </p:set>
                                    <p:anim calcmode="lin" valueType="num">
                                      <p:cBhvr>
                                        <p:cTn id="62" dur="500" fill="hold"/>
                                        <p:tgtEl>
                                          <p:spTgt spid="176"/>
                                        </p:tgtEl>
                                        <p:attrNameLst>
                                          <p:attrName>ppt_w</p:attrName>
                                        </p:attrNameLst>
                                      </p:cBhvr>
                                      <p:tavLst>
                                        <p:tav tm="0">
                                          <p:val>
                                            <p:fltVal val="0"/>
                                          </p:val>
                                        </p:tav>
                                        <p:tav tm="100000">
                                          <p:val>
                                            <p:strVal val="#ppt_w"/>
                                          </p:val>
                                        </p:tav>
                                      </p:tavLst>
                                    </p:anim>
                                    <p:anim calcmode="lin" valueType="num">
                                      <p:cBhvr>
                                        <p:cTn id="63" dur="500" fill="hold"/>
                                        <p:tgtEl>
                                          <p:spTgt spid="176"/>
                                        </p:tgtEl>
                                        <p:attrNameLst>
                                          <p:attrName>ppt_h</p:attrName>
                                        </p:attrNameLst>
                                      </p:cBhvr>
                                      <p:tavLst>
                                        <p:tav tm="0">
                                          <p:val>
                                            <p:fltVal val="0"/>
                                          </p:val>
                                        </p:tav>
                                        <p:tav tm="100000">
                                          <p:val>
                                            <p:strVal val="#ppt_h"/>
                                          </p:val>
                                        </p:tav>
                                      </p:tavLst>
                                    </p:anim>
                                    <p:animEffect transition="in" filter="fade">
                                      <p:cBhvr>
                                        <p:cTn id="64" dur="500"/>
                                        <p:tgtEl>
                                          <p:spTgt spid="176"/>
                                        </p:tgtEl>
                                      </p:cBhvr>
                                    </p:animEffect>
                                  </p:childTnLst>
                                </p:cTn>
                              </p:par>
                              <p:par>
                                <p:cTn id="65" presetID="53" presetClass="entr" presetSubtype="16" fill="hold" nodeType="withEffect">
                                  <p:stCondLst>
                                    <p:cond delay="0"/>
                                  </p:stCondLst>
                                  <p:childTnLst>
                                    <p:set>
                                      <p:cBhvr>
                                        <p:cTn id="66" dur="1" fill="hold">
                                          <p:stCondLst>
                                            <p:cond delay="0"/>
                                          </p:stCondLst>
                                        </p:cTn>
                                        <p:tgtEl>
                                          <p:spTgt spid="173"/>
                                        </p:tgtEl>
                                        <p:attrNameLst>
                                          <p:attrName>style.visibility</p:attrName>
                                        </p:attrNameLst>
                                      </p:cBhvr>
                                      <p:to>
                                        <p:strVal val="visible"/>
                                      </p:to>
                                    </p:set>
                                    <p:anim calcmode="lin" valueType="num">
                                      <p:cBhvr>
                                        <p:cTn id="67" dur="500" fill="hold"/>
                                        <p:tgtEl>
                                          <p:spTgt spid="173"/>
                                        </p:tgtEl>
                                        <p:attrNameLst>
                                          <p:attrName>ppt_w</p:attrName>
                                        </p:attrNameLst>
                                      </p:cBhvr>
                                      <p:tavLst>
                                        <p:tav tm="0">
                                          <p:val>
                                            <p:fltVal val="0"/>
                                          </p:val>
                                        </p:tav>
                                        <p:tav tm="100000">
                                          <p:val>
                                            <p:strVal val="#ppt_w"/>
                                          </p:val>
                                        </p:tav>
                                      </p:tavLst>
                                    </p:anim>
                                    <p:anim calcmode="lin" valueType="num">
                                      <p:cBhvr>
                                        <p:cTn id="68" dur="500" fill="hold"/>
                                        <p:tgtEl>
                                          <p:spTgt spid="173"/>
                                        </p:tgtEl>
                                        <p:attrNameLst>
                                          <p:attrName>ppt_h</p:attrName>
                                        </p:attrNameLst>
                                      </p:cBhvr>
                                      <p:tavLst>
                                        <p:tav tm="0">
                                          <p:val>
                                            <p:fltVal val="0"/>
                                          </p:val>
                                        </p:tav>
                                        <p:tav tm="100000">
                                          <p:val>
                                            <p:strVal val="#ppt_h"/>
                                          </p:val>
                                        </p:tav>
                                      </p:tavLst>
                                    </p:anim>
                                    <p:animEffect transition="in" filter="fade">
                                      <p:cBhvr>
                                        <p:cTn id="69" dur="500"/>
                                        <p:tgtEl>
                                          <p:spTgt spid="173"/>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2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5" grpId="0"/>
      <p:bldP spid="176" grpId="0" animBg="1"/>
      <p:bldP spid="1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12192003" cy="6858000"/>
        </p:xfrm>
        <a:graphic>
          <a:graphicData uri="http://schemas.openxmlformats.org/drawingml/2006/table">
            <a:tbl>
              <a:tblPr firstRow="1" bandRow="1">
                <a:tableStyleId>{5940675A-B579-460E-94D1-54222C63F5DA}</a:tableStyleId>
              </a:tblPr>
              <a:tblGrid>
                <a:gridCol w="4064001">
                  <a:extLst>
                    <a:ext uri="{9D8B030D-6E8A-4147-A177-3AD203B41FA5}">
                      <a16:colId xmlns:a16="http://schemas.microsoft.com/office/drawing/2014/main" val="3539824361"/>
                    </a:ext>
                  </a:extLst>
                </a:gridCol>
                <a:gridCol w="4064001">
                  <a:extLst>
                    <a:ext uri="{9D8B030D-6E8A-4147-A177-3AD203B41FA5}">
                      <a16:colId xmlns:a16="http://schemas.microsoft.com/office/drawing/2014/main" val="3865893889"/>
                    </a:ext>
                  </a:extLst>
                </a:gridCol>
                <a:gridCol w="4064001">
                  <a:extLst>
                    <a:ext uri="{9D8B030D-6E8A-4147-A177-3AD203B41FA5}">
                      <a16:colId xmlns:a16="http://schemas.microsoft.com/office/drawing/2014/main" val="3422445644"/>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grpSp>
        <p:nvGrpSpPr>
          <p:cNvPr id="89" name="Group 88">
            <a:extLst>
              <a:ext uri="{FF2B5EF4-FFF2-40B4-BE49-F238E27FC236}">
                <a16:creationId xmlns:a16="http://schemas.microsoft.com/office/drawing/2014/main" id="{01AA5686-CA12-AB04-7629-C45EABAC74E1}"/>
              </a:ext>
            </a:extLst>
          </p:cNvPr>
          <p:cNvGrpSpPr/>
          <p:nvPr/>
        </p:nvGrpSpPr>
        <p:grpSpPr>
          <a:xfrm>
            <a:off x="4392437" y="3657437"/>
            <a:ext cx="3445227" cy="2987458"/>
            <a:chOff x="7830037" y="3607724"/>
            <a:chExt cx="4019550" cy="3238500"/>
          </a:xfrm>
        </p:grpSpPr>
        <p:pic>
          <p:nvPicPr>
            <p:cNvPr id="90" name="Picture 2" descr="Free vector graphics of Plant">
              <a:extLst>
                <a:ext uri="{FF2B5EF4-FFF2-40B4-BE49-F238E27FC236}">
                  <a16:creationId xmlns:a16="http://schemas.microsoft.com/office/drawing/2014/main" id="{5909ABF0-911C-9FFD-5616-2F89B6B4B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037" y="3607724"/>
              <a:ext cx="40195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Gráficos vectoriales gratis de Huevo">
              <a:extLst>
                <a:ext uri="{FF2B5EF4-FFF2-40B4-BE49-F238E27FC236}">
                  <a16:creationId xmlns:a16="http://schemas.microsoft.com/office/drawing/2014/main" id="{BCFEDD04-FFDE-B29D-C1B4-93E3BE260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25125">
              <a:off x="11141397" y="4889766"/>
              <a:ext cx="253878" cy="32573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1FC2377D-E370-6344-6849-63A5B9C2BF45}"/>
              </a:ext>
            </a:extLst>
          </p:cNvPr>
          <p:cNvPicPr>
            <a:picLocks noChangeAspect="1"/>
          </p:cNvPicPr>
          <p:nvPr/>
        </p:nvPicPr>
        <p:blipFill>
          <a:blip r:embed="rId4"/>
          <a:stretch>
            <a:fillRect/>
          </a:stretch>
        </p:blipFill>
        <p:spPr>
          <a:xfrm>
            <a:off x="4364557" y="-54529"/>
            <a:ext cx="3462885" cy="3323651"/>
          </a:xfrm>
          <a:prstGeom prst="rect">
            <a:avLst/>
          </a:prstGeom>
        </p:spPr>
      </p:pic>
      <p:pic>
        <p:nvPicPr>
          <p:cNvPr id="9" name="Picture 8">
            <a:extLst>
              <a:ext uri="{FF2B5EF4-FFF2-40B4-BE49-F238E27FC236}">
                <a16:creationId xmlns:a16="http://schemas.microsoft.com/office/drawing/2014/main" id="{10203319-33F6-C289-4039-A61064AFD19B}"/>
              </a:ext>
            </a:extLst>
          </p:cNvPr>
          <p:cNvPicPr>
            <a:picLocks noChangeAspect="1"/>
          </p:cNvPicPr>
          <p:nvPr/>
        </p:nvPicPr>
        <p:blipFill>
          <a:blip r:embed="rId5"/>
          <a:stretch>
            <a:fillRect/>
          </a:stretch>
        </p:blipFill>
        <p:spPr>
          <a:xfrm>
            <a:off x="76201" y="4907384"/>
            <a:ext cx="3924300" cy="1737511"/>
          </a:xfrm>
          <a:prstGeom prst="rect">
            <a:avLst/>
          </a:prstGeom>
        </p:spPr>
      </p:pic>
      <p:pic>
        <p:nvPicPr>
          <p:cNvPr id="4" name="Picture 3">
            <a:extLst>
              <a:ext uri="{FF2B5EF4-FFF2-40B4-BE49-F238E27FC236}">
                <a16:creationId xmlns:a16="http://schemas.microsoft.com/office/drawing/2014/main" id="{B4AD01AE-8E7A-4287-8173-D4CC765AA06D}"/>
              </a:ext>
            </a:extLst>
          </p:cNvPr>
          <p:cNvPicPr>
            <a:picLocks noChangeAspect="1"/>
          </p:cNvPicPr>
          <p:nvPr/>
        </p:nvPicPr>
        <p:blipFill>
          <a:blip r:embed="rId6"/>
          <a:stretch>
            <a:fillRect/>
          </a:stretch>
        </p:blipFill>
        <p:spPr>
          <a:xfrm>
            <a:off x="118603" y="562263"/>
            <a:ext cx="4127350" cy="2706859"/>
          </a:xfrm>
          <a:prstGeom prst="rect">
            <a:avLst/>
          </a:prstGeom>
        </p:spPr>
      </p:pic>
      <p:pic>
        <p:nvPicPr>
          <p:cNvPr id="6" name="Picture 5">
            <a:extLst>
              <a:ext uri="{FF2B5EF4-FFF2-40B4-BE49-F238E27FC236}">
                <a16:creationId xmlns:a16="http://schemas.microsoft.com/office/drawing/2014/main" id="{B9F91AB0-3109-4634-BDED-5D41FCB2CFEE}"/>
              </a:ext>
            </a:extLst>
          </p:cNvPr>
          <p:cNvPicPr>
            <a:picLocks noChangeAspect="1"/>
          </p:cNvPicPr>
          <p:nvPr/>
        </p:nvPicPr>
        <p:blipFill>
          <a:blip r:embed="rId7"/>
          <a:stretch>
            <a:fillRect/>
          </a:stretch>
        </p:blipFill>
        <p:spPr>
          <a:xfrm>
            <a:off x="8153399" y="3892292"/>
            <a:ext cx="3962400" cy="2583261"/>
          </a:xfrm>
          <a:prstGeom prst="rect">
            <a:avLst/>
          </a:prstGeom>
        </p:spPr>
      </p:pic>
      <p:pic>
        <p:nvPicPr>
          <p:cNvPr id="7" name="Picture 6">
            <a:extLst>
              <a:ext uri="{FF2B5EF4-FFF2-40B4-BE49-F238E27FC236}">
                <a16:creationId xmlns:a16="http://schemas.microsoft.com/office/drawing/2014/main" id="{A623A59F-1E6A-42B3-87E2-F36AE8C7BD76}"/>
              </a:ext>
            </a:extLst>
          </p:cNvPr>
          <p:cNvPicPr>
            <a:picLocks noChangeAspect="1"/>
          </p:cNvPicPr>
          <p:nvPr/>
        </p:nvPicPr>
        <p:blipFill>
          <a:blip r:embed="rId8"/>
          <a:stretch>
            <a:fillRect/>
          </a:stretch>
        </p:blipFill>
        <p:spPr>
          <a:xfrm>
            <a:off x="8186858" y="1088571"/>
            <a:ext cx="4037057" cy="2180551"/>
          </a:xfrm>
          <a:prstGeom prst="rect">
            <a:avLst/>
          </a:prstGeom>
        </p:spPr>
      </p:pic>
    </p:spTree>
    <p:extLst>
      <p:ext uri="{BB962C8B-B14F-4D97-AF65-F5344CB8AC3E}">
        <p14:creationId xmlns:p14="http://schemas.microsoft.com/office/powerpoint/2010/main" val="217306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8128002" cy="3429000"/>
        </p:xfrm>
        <a:graphic>
          <a:graphicData uri="http://schemas.openxmlformats.org/drawingml/2006/table">
            <a:tbl>
              <a:tblPr firstRow="1" bandRow="1">
                <a:tableStyleId>{5940675A-B579-460E-94D1-54222C63F5DA}</a:tableStyleId>
              </a:tblPr>
              <a:tblGrid>
                <a:gridCol w="4064001">
                  <a:extLst>
                    <a:ext uri="{9D8B030D-6E8A-4147-A177-3AD203B41FA5}">
                      <a16:colId xmlns:a16="http://schemas.microsoft.com/office/drawing/2014/main" val="3539824361"/>
                    </a:ext>
                  </a:extLst>
                </a:gridCol>
                <a:gridCol w="4064001">
                  <a:extLst>
                    <a:ext uri="{9D8B030D-6E8A-4147-A177-3AD203B41FA5}">
                      <a16:colId xmlns:a16="http://schemas.microsoft.com/office/drawing/2014/main" val="3865893889"/>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bl>
          </a:graphicData>
        </a:graphic>
      </p:graphicFrame>
      <p:graphicFrame>
        <p:nvGraphicFramePr>
          <p:cNvPr id="4" name="Table 3">
            <a:extLst>
              <a:ext uri="{FF2B5EF4-FFF2-40B4-BE49-F238E27FC236}">
                <a16:creationId xmlns:a16="http://schemas.microsoft.com/office/drawing/2014/main" id="{F1788121-6269-2C80-182C-30847141E68E}"/>
              </a:ext>
            </a:extLst>
          </p:cNvPr>
          <p:cNvGraphicFramePr>
            <a:graphicFrameLocks noGrp="1"/>
          </p:cNvGraphicFramePr>
          <p:nvPr/>
        </p:nvGraphicFramePr>
        <p:xfrm>
          <a:off x="-3" y="3440642"/>
          <a:ext cx="8128002" cy="3417357"/>
        </p:xfrm>
        <a:graphic>
          <a:graphicData uri="http://schemas.openxmlformats.org/drawingml/2006/table">
            <a:tbl>
              <a:tblPr firstRow="1" bandRow="1">
                <a:tableStyleId>{5940675A-B579-460E-94D1-54222C63F5DA}</a:tableStyleId>
              </a:tblPr>
              <a:tblGrid>
                <a:gridCol w="4064001">
                  <a:extLst>
                    <a:ext uri="{9D8B030D-6E8A-4147-A177-3AD203B41FA5}">
                      <a16:colId xmlns:a16="http://schemas.microsoft.com/office/drawing/2014/main" val="362941171"/>
                    </a:ext>
                  </a:extLst>
                </a:gridCol>
                <a:gridCol w="4064001">
                  <a:extLst>
                    <a:ext uri="{9D8B030D-6E8A-4147-A177-3AD203B41FA5}">
                      <a16:colId xmlns:a16="http://schemas.microsoft.com/office/drawing/2014/main" val="873503341"/>
                    </a:ext>
                  </a:extLst>
                </a:gridCol>
              </a:tblGrid>
              <a:tr h="1139119">
                <a:tc>
                  <a:txBody>
                    <a:bodyPr/>
                    <a:lstStyle/>
                    <a:p>
                      <a:pPr algn="ctr"/>
                      <a:r>
                        <a:rPr lang="en-GB" sz="4800" dirty="0" err="1">
                          <a:solidFill>
                            <a:srgbClr val="002060"/>
                          </a:solidFill>
                          <a:latin typeface="Segoe Print" panose="02000600000000000000" pitchFamily="2" charset="0"/>
                        </a:rPr>
                        <a:t>lundi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gn="ctr"/>
                      <a:r>
                        <a:rPr lang="en-GB" sz="4800" dirty="0" err="1">
                          <a:solidFill>
                            <a:srgbClr val="002060"/>
                          </a:solidFill>
                          <a:latin typeface="Segoe Print" panose="02000600000000000000" pitchFamily="2" charset="0"/>
                        </a:rPr>
                        <a:t>mardi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2813861221"/>
                  </a:ext>
                </a:extLst>
              </a:tr>
              <a:tr h="1139119">
                <a:tc>
                  <a:txBody>
                    <a:bodyPr/>
                    <a:lstStyle/>
                    <a:p>
                      <a:pPr algn="ctr"/>
                      <a:r>
                        <a:rPr lang="en-GB" sz="4800" dirty="0" err="1">
                          <a:solidFill>
                            <a:srgbClr val="002060"/>
                          </a:solidFill>
                          <a:latin typeface="Segoe Print" panose="02000600000000000000" pitchFamily="2" charset="0"/>
                        </a:rPr>
                        <a:t>jeudi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gn="ctr"/>
                      <a:r>
                        <a:rPr lang="en-GB" sz="4800" dirty="0" err="1">
                          <a:solidFill>
                            <a:srgbClr val="002060"/>
                          </a:solidFill>
                          <a:latin typeface="Segoe Print" panose="02000600000000000000" pitchFamily="2" charset="0"/>
                        </a:rPr>
                        <a:t>vendredi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2983231897"/>
                  </a:ext>
                </a:extLst>
              </a:tr>
              <a:tr h="1139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dirty="0" err="1">
                          <a:solidFill>
                            <a:srgbClr val="002060"/>
                          </a:solidFill>
                          <a:latin typeface="Segoe Print" panose="02000600000000000000" pitchFamily="2" charset="0"/>
                        </a:rPr>
                        <a:t>mercredi</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gn="ctr"/>
                      <a:r>
                        <a:rPr lang="en-GB" sz="4800" dirty="0" err="1">
                          <a:solidFill>
                            <a:srgbClr val="002060"/>
                          </a:solidFill>
                          <a:latin typeface="Segoe Print" panose="02000600000000000000" pitchFamily="2" charset="0"/>
                        </a:rPr>
                        <a:t>dimanche</a:t>
                      </a:r>
                      <a:endParaRPr lang="en-GB" sz="4800" dirty="0">
                        <a:solidFill>
                          <a:srgbClr val="002060"/>
                        </a:solidFill>
                        <a:latin typeface="Segoe Print" panose="02000600000000000000" pitchFamily="2"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732804362"/>
                  </a:ext>
                </a:extLst>
              </a:tr>
            </a:tbl>
          </a:graphicData>
        </a:graphic>
      </p:graphicFrame>
      <p:pic>
        <p:nvPicPr>
          <p:cNvPr id="2" name="Picture 1">
            <a:extLst>
              <a:ext uri="{FF2B5EF4-FFF2-40B4-BE49-F238E27FC236}">
                <a16:creationId xmlns:a16="http://schemas.microsoft.com/office/drawing/2014/main" id="{0CAD3E60-E7CD-4EAA-B9D7-3806B0C3CE81}"/>
              </a:ext>
            </a:extLst>
          </p:cNvPr>
          <p:cNvPicPr>
            <a:picLocks noChangeAspect="1"/>
          </p:cNvPicPr>
          <p:nvPr/>
        </p:nvPicPr>
        <p:blipFill>
          <a:blip r:embed="rId2"/>
          <a:stretch>
            <a:fillRect/>
          </a:stretch>
        </p:blipFill>
        <p:spPr>
          <a:xfrm>
            <a:off x="0" y="777326"/>
            <a:ext cx="4135631" cy="2079272"/>
          </a:xfrm>
          <a:prstGeom prst="rect">
            <a:avLst/>
          </a:prstGeom>
        </p:spPr>
      </p:pic>
      <p:pic>
        <p:nvPicPr>
          <p:cNvPr id="5" name="Picture 4">
            <a:extLst>
              <a:ext uri="{FF2B5EF4-FFF2-40B4-BE49-F238E27FC236}">
                <a16:creationId xmlns:a16="http://schemas.microsoft.com/office/drawing/2014/main" id="{F52881B6-ED3D-42FB-BD63-13332145857F}"/>
              </a:ext>
            </a:extLst>
          </p:cNvPr>
          <p:cNvPicPr>
            <a:picLocks noChangeAspect="1"/>
          </p:cNvPicPr>
          <p:nvPr/>
        </p:nvPicPr>
        <p:blipFill>
          <a:blip r:embed="rId3"/>
          <a:stretch>
            <a:fillRect/>
          </a:stretch>
        </p:blipFill>
        <p:spPr>
          <a:xfrm>
            <a:off x="4135631" y="509435"/>
            <a:ext cx="4249280" cy="2347163"/>
          </a:xfrm>
          <a:prstGeom prst="rect">
            <a:avLst/>
          </a:prstGeom>
        </p:spPr>
      </p:pic>
    </p:spTree>
    <p:extLst>
      <p:ext uri="{BB962C8B-B14F-4D97-AF65-F5344CB8AC3E}">
        <p14:creationId xmlns:p14="http://schemas.microsoft.com/office/powerpoint/2010/main" val="2881377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extLst>
              <p:ext uri="{D42A27DB-BD31-4B8C-83A1-F6EECF244321}">
                <p14:modId xmlns:p14="http://schemas.microsoft.com/office/powerpoint/2010/main" val="2924222320"/>
              </p:ext>
            </p:extLst>
          </p:nvPr>
        </p:nvGraphicFramePr>
        <p:xfrm>
          <a:off x="-12032" y="1"/>
          <a:ext cx="12204034" cy="6869050"/>
        </p:xfrm>
        <a:graphic>
          <a:graphicData uri="http://schemas.openxmlformats.org/drawingml/2006/table">
            <a:tbl>
              <a:tblPr firstRow="1" bandRow="1">
                <a:tableStyleId>{5940675A-B579-460E-94D1-54222C63F5DA}</a:tableStyleId>
              </a:tblPr>
              <a:tblGrid>
                <a:gridCol w="2887579">
                  <a:extLst>
                    <a:ext uri="{9D8B030D-6E8A-4147-A177-3AD203B41FA5}">
                      <a16:colId xmlns:a16="http://schemas.microsoft.com/office/drawing/2014/main" val="3539824361"/>
                    </a:ext>
                  </a:extLst>
                </a:gridCol>
                <a:gridCol w="2971800">
                  <a:extLst>
                    <a:ext uri="{9D8B030D-6E8A-4147-A177-3AD203B41FA5}">
                      <a16:colId xmlns:a16="http://schemas.microsoft.com/office/drawing/2014/main" val="3865893889"/>
                    </a:ext>
                  </a:extLst>
                </a:gridCol>
                <a:gridCol w="2923674">
                  <a:extLst>
                    <a:ext uri="{9D8B030D-6E8A-4147-A177-3AD203B41FA5}">
                      <a16:colId xmlns:a16="http://schemas.microsoft.com/office/drawing/2014/main" val="3422445644"/>
                    </a:ext>
                  </a:extLst>
                </a:gridCol>
                <a:gridCol w="3420981">
                  <a:extLst>
                    <a:ext uri="{9D8B030D-6E8A-4147-A177-3AD203B41FA5}">
                      <a16:colId xmlns:a16="http://schemas.microsoft.com/office/drawing/2014/main" val="115300753"/>
                    </a:ext>
                  </a:extLst>
                </a:gridCol>
              </a:tblGrid>
              <a:tr h="3241930">
                <a:tc>
                  <a:txBody>
                    <a:bodyPr/>
                    <a:lstStyle/>
                    <a:p>
                      <a:pPr>
                        <a:lnSpc>
                          <a:spcPct val="200000"/>
                        </a:lnSpc>
                        <a:spcBef>
                          <a:spcPct val="50000"/>
                        </a:spcBef>
                      </a:pPr>
                      <a:r>
                        <a:rPr lang="es-AR" sz="1600" noProof="0" dirty="0">
                          <a:solidFill>
                            <a:srgbClr val="002060"/>
                          </a:solidFill>
                          <a:latin typeface="Century Gothic" panose="020B0502020202020204" pitchFamily="34" charset="0"/>
                        </a:rPr>
                        <a:t>Dans la lumière 🌃</a:t>
                      </a:r>
                    </a:p>
                    <a:p>
                      <a:pPr>
                        <a:lnSpc>
                          <a:spcPct val="200000"/>
                        </a:lnSpc>
                        <a:spcBef>
                          <a:spcPct val="50000"/>
                        </a:spcBef>
                      </a:pPr>
                      <a:r>
                        <a:rPr lang="es-AR" sz="1600" noProof="0" dirty="0">
                          <a:solidFill>
                            <a:srgbClr val="002060"/>
                          </a:solidFill>
                          <a:latin typeface="Century Gothic" panose="020B0502020202020204" pitchFamily="34" charset="0"/>
                        </a:rPr>
                        <a:t>de la lune 🌑</a:t>
                      </a:r>
                    </a:p>
                    <a:p>
                      <a:pPr>
                        <a:lnSpc>
                          <a:spcPct val="200000"/>
                        </a:lnSpc>
                        <a:spcBef>
                          <a:spcPct val="50000"/>
                        </a:spcBef>
                      </a:pPr>
                      <a:r>
                        <a:rPr lang="en-GB" sz="1600" dirty="0">
                          <a:solidFill>
                            <a:srgbClr val="002060"/>
                          </a:solidFill>
                          <a:latin typeface="Century Gothic" panose="020B0502020202020204" pitchFamily="34" charset="0"/>
                        </a:rPr>
                        <a:t>un petit </a:t>
                      </a:r>
                      <a:r>
                        <a:rPr lang="en-GB" sz="1600" dirty="0" err="1">
                          <a:solidFill>
                            <a:srgbClr val="002060"/>
                          </a:solidFill>
                          <a:latin typeface="Century Gothic" panose="020B0502020202020204" pitchFamily="34" charset="0"/>
                        </a:rPr>
                        <a:t>œuf</a:t>
                      </a:r>
                      <a:r>
                        <a:rPr lang="en-GB" sz="1600" dirty="0">
                          <a:solidFill>
                            <a:srgbClr val="002060"/>
                          </a:solidFill>
                          <a:latin typeface="Century Gothic" panose="020B0502020202020204" pitchFamily="34" charset="0"/>
                        </a:rPr>
                        <a:t> 🥚</a:t>
                      </a:r>
                    </a:p>
                    <a:p>
                      <a:pPr>
                        <a:lnSpc>
                          <a:spcPct val="200000"/>
                        </a:lnSpc>
                        <a:spcBef>
                          <a:spcPct val="50000"/>
                        </a:spcBef>
                      </a:pPr>
                      <a:r>
                        <a:rPr lang="en-GB" sz="1600" dirty="0">
                          <a:solidFill>
                            <a:srgbClr val="002060"/>
                          </a:solidFill>
                          <a:latin typeface="Century Gothic" panose="020B0502020202020204" pitchFamily="34" charset="0"/>
                        </a:rPr>
                        <a:t>se repose sur </a:t>
                      </a:r>
                      <a:r>
                        <a:rPr lang="en-GB" sz="1600" dirty="0" err="1">
                          <a:solidFill>
                            <a:srgbClr val="002060"/>
                          </a:solidFill>
                          <a:latin typeface="Century Gothic" panose="020B0502020202020204" pitchFamily="34" charset="0"/>
                        </a:rPr>
                        <a:t>une</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feuille</a:t>
                      </a:r>
                      <a:r>
                        <a:rPr lang="en-GB" sz="1600" dirty="0">
                          <a:solidFill>
                            <a:srgbClr val="002060"/>
                          </a:solidFill>
                          <a:latin typeface="Century Gothic" panose="020B0502020202020204" pitchFamily="34" charset="0"/>
                        </a:rPr>
                        <a:t>🍃.</a:t>
                      </a: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marL="0" marR="0" lvl="0" indent="0" algn="l" defTabSz="914400" rtl="0" eaLnBrk="1" fontAlgn="auto" latinLnBrk="0" hangingPunct="1">
                        <a:lnSpc>
                          <a:spcPct val="200000"/>
                        </a:lnSpc>
                        <a:spcBef>
                          <a:spcPct val="50000"/>
                        </a:spcBef>
                        <a:spcAft>
                          <a:spcPts val="0"/>
                        </a:spcAft>
                        <a:buClrTx/>
                        <a:buSzTx/>
                        <a:buFontTx/>
                        <a:buNone/>
                        <a:tabLst/>
                        <a:defRPr/>
                      </a:pPr>
                      <a:r>
                        <a:rPr lang="es-AR" sz="1600" noProof="0" dirty="0">
                          <a:solidFill>
                            <a:srgbClr val="002060"/>
                          </a:solidFill>
                          <a:latin typeface="Century Gothic" panose="020B0502020202020204" pitchFamily="34" charset="0"/>
                        </a:rPr>
                        <a:t>Un [</a:t>
                      </a:r>
                      <a:r>
                        <a:rPr lang="es-AR" sz="1600" b="1" noProof="0" dirty="0">
                          <a:solidFill>
                            <a:srgbClr val="002060"/>
                          </a:solidFill>
                          <a:latin typeface="Century Gothic" panose="020B0502020202020204" pitchFamily="34" charset="0"/>
                        </a:rPr>
                        <a:t>Sunday</a:t>
                      </a:r>
                      <a:r>
                        <a:rPr lang="es-AR" sz="1600" noProof="0" dirty="0">
                          <a:solidFill>
                            <a:srgbClr val="002060"/>
                          </a:solidFill>
                          <a:latin typeface="Century Gothic" panose="020B0502020202020204" pitchFamily="34" charset="0"/>
                        </a:rPr>
                        <a:t>] matin </a:t>
                      </a:r>
                      <a:r>
                        <a:rPr lang="es-AR" sz="1600" noProof="0" dirty="0">
                          <a:solidFill>
                            <a:srgbClr val="002060"/>
                          </a:solidFill>
                          <a:latin typeface="Century Gothic" panose="020B0502020202020204" pitchFamily="34" charset="0"/>
                          <a:cs typeface="Arial" panose="020B0604020202020204" pitchFamily="34" charset="0"/>
                        </a:rPr>
                        <a:t>🌄</a:t>
                      </a:r>
                      <a:endParaRPr lang="es-AR" sz="1600" noProof="0" dirty="0">
                        <a:solidFill>
                          <a:srgbClr val="002060"/>
                        </a:solidFill>
                        <a:latin typeface="Century Gothic" panose="020B0502020202020204" pitchFamily="34" charset="0"/>
                      </a:endParaRPr>
                    </a:p>
                    <a:p>
                      <a:pPr>
                        <a:lnSpc>
                          <a:spcPct val="200000"/>
                        </a:lnSpc>
                        <a:spcBef>
                          <a:spcPct val="50000"/>
                        </a:spcBef>
                      </a:pPr>
                      <a:r>
                        <a:rPr lang="en-GB" sz="1600" dirty="0" err="1">
                          <a:solidFill>
                            <a:srgbClr val="002060"/>
                          </a:solidFill>
                          <a:latin typeface="Century Gothic" panose="020B0502020202020204" pitchFamily="34" charset="0"/>
                        </a:rPr>
                        <a:t>une</a:t>
                      </a:r>
                      <a:r>
                        <a:rPr lang="en-GB" sz="1600" dirty="0">
                          <a:solidFill>
                            <a:srgbClr val="002060"/>
                          </a:solidFill>
                          <a:latin typeface="Century Gothic" panose="020B0502020202020204" pitchFamily="34" charset="0"/>
                        </a:rPr>
                        <a:t> miniscule chenille</a:t>
                      </a:r>
                      <a:r>
                        <a:rPr lang="en-GB" sz="1600" dirty="0">
                          <a:solidFill>
                            <a:srgbClr val="002060"/>
                          </a:solidFill>
                          <a:latin typeface="Century Gothic" panose="020B0502020202020204" pitchFamily="34" charset="0"/>
                          <a:cs typeface="Arial" panose="020B0604020202020204" pitchFamily="34" charset="0"/>
                        </a:rPr>
                        <a:t> 🐛</a:t>
                      </a:r>
                      <a:endParaRPr lang="en-GB" sz="1600" dirty="0">
                        <a:solidFill>
                          <a:srgbClr val="002060"/>
                        </a:solidFill>
                        <a:latin typeface="Century Gothic" panose="020B0502020202020204" pitchFamily="34" charset="0"/>
                      </a:endParaRPr>
                    </a:p>
                    <a:p>
                      <a:pPr>
                        <a:lnSpc>
                          <a:spcPct val="200000"/>
                        </a:lnSpc>
                        <a:spcBef>
                          <a:spcPct val="50000"/>
                        </a:spcBef>
                      </a:pPr>
                      <a:r>
                        <a:rPr lang="en-GB" sz="1600" dirty="0">
                          <a:solidFill>
                            <a:srgbClr val="002060"/>
                          </a:solidFill>
                          <a:latin typeface="Century Gothic" panose="020B0502020202020204" pitchFamily="34" charset="0"/>
                        </a:rPr>
                        <a:t>sort de </a:t>
                      </a:r>
                      <a:r>
                        <a:rPr lang="en-GB" sz="1600" dirty="0" err="1">
                          <a:solidFill>
                            <a:srgbClr val="002060"/>
                          </a:solidFill>
                          <a:latin typeface="Century Gothic" panose="020B0502020202020204" pitchFamily="34" charset="0"/>
                        </a:rPr>
                        <a:t>l’œuf</a:t>
                      </a:r>
                      <a:r>
                        <a:rPr lang="en-GB" sz="1600" dirty="0">
                          <a:solidFill>
                            <a:srgbClr val="002060"/>
                          </a:solidFill>
                          <a:latin typeface="Century Gothic" panose="020B0502020202020204" pitchFamily="34" charset="0"/>
                        </a:rPr>
                        <a:t> 🥚.</a:t>
                      </a:r>
                    </a:p>
                    <a:p>
                      <a:endParaRPr lang="es-AR" sz="1600" noProof="0" dirty="0">
                        <a:latin typeface="Century Gothic" panose="020B0502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nSpc>
                          <a:spcPct val="200000"/>
                        </a:lnSpc>
                        <a:spcBef>
                          <a:spcPct val="50000"/>
                        </a:spcBef>
                      </a:pPr>
                      <a:r>
                        <a:rPr lang="en-GB" sz="1600" dirty="0">
                          <a:solidFill>
                            <a:srgbClr val="002060"/>
                          </a:solidFill>
                          <a:latin typeface="Century Gothic" panose="020B0502020202020204" pitchFamily="34" charset="0"/>
                        </a:rPr>
                        <a:t>Elle a </a:t>
                      </a:r>
                      <a:r>
                        <a:rPr lang="en-GB" sz="1600" dirty="0" err="1">
                          <a:solidFill>
                            <a:srgbClr val="002060"/>
                          </a:solidFill>
                          <a:latin typeface="Century Gothic" panose="020B0502020202020204" pitchFamily="34" charset="0"/>
                        </a:rPr>
                        <a:t>très</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faim</a:t>
                      </a:r>
                      <a:r>
                        <a:rPr lang="en-GB" sz="1600" dirty="0">
                          <a:solidFill>
                            <a:srgbClr val="002060"/>
                          </a:solidFill>
                          <a:latin typeface="Century Gothic" panose="020B0502020202020204" pitchFamily="34" charset="0"/>
                        </a:rPr>
                        <a:t> 😋🍴.</a:t>
                      </a:r>
                      <a:endParaRPr lang="en-GB" sz="1600" dirty="0">
                        <a:solidFill>
                          <a:srgbClr val="002060"/>
                        </a:solidFill>
                        <a:latin typeface="Century Gothic" panose="020B0502020202020204" pitchFamily="34" charset="0"/>
                        <a:cs typeface="Arial" panose="020B0604020202020204" pitchFamily="34" charset="0"/>
                      </a:endParaRPr>
                    </a:p>
                    <a:p>
                      <a:pPr>
                        <a:lnSpc>
                          <a:spcPct val="200000"/>
                        </a:lnSpc>
                        <a:spcBef>
                          <a:spcPct val="50000"/>
                        </a:spcBef>
                      </a:pPr>
                      <a:r>
                        <a:rPr lang="en-GB" sz="1600" dirty="0" err="1">
                          <a:solidFill>
                            <a:srgbClr val="002060"/>
                          </a:solidFill>
                          <a:latin typeface="Century Gothic" panose="020B0502020202020204" pitchFamily="34" charset="0"/>
                        </a:rPr>
                        <a:t>Immédiatement</a:t>
                      </a:r>
                      <a:r>
                        <a:rPr lang="en-GB" sz="1600" dirty="0">
                          <a:solidFill>
                            <a:srgbClr val="002060"/>
                          </a:solidFill>
                          <a:latin typeface="Century Gothic" panose="020B0502020202020204" pitchFamily="34" charset="0"/>
                        </a:rPr>
                        <a:t>,</a:t>
                      </a:r>
                      <a:endParaRPr lang="en-GB" sz="1600" dirty="0">
                        <a:solidFill>
                          <a:srgbClr val="002060"/>
                        </a:solidFill>
                        <a:latin typeface="Century Gothic" panose="020B0502020202020204" pitchFamily="34" charset="0"/>
                        <a:cs typeface="Arial" panose="020B0604020202020204" pitchFamily="34" charset="0"/>
                      </a:endParaRPr>
                    </a:p>
                    <a:p>
                      <a:pPr>
                        <a:lnSpc>
                          <a:spcPct val="200000"/>
                        </a:lnSpc>
                        <a:spcBef>
                          <a:spcPct val="50000"/>
                        </a:spcBef>
                      </a:pPr>
                      <a:r>
                        <a:rPr lang="en-GB" sz="1600" dirty="0" err="1">
                          <a:solidFill>
                            <a:srgbClr val="002060"/>
                          </a:solidFill>
                          <a:latin typeface="Century Gothic" panose="020B0502020202020204" pitchFamily="34" charset="0"/>
                          <a:cs typeface="Arial" panose="020B0604020202020204" pitchFamily="34" charset="0"/>
                        </a:rPr>
                        <a:t>elle</a:t>
                      </a:r>
                      <a:r>
                        <a:rPr lang="en-GB" sz="1600" dirty="0">
                          <a:solidFill>
                            <a:srgbClr val="002060"/>
                          </a:solidFill>
                          <a:latin typeface="Century Gothic" panose="020B0502020202020204" pitchFamily="34" charset="0"/>
                          <a:cs typeface="Arial" panose="020B0604020202020204" pitchFamily="34" charset="0"/>
                        </a:rPr>
                        <a:t> </a:t>
                      </a:r>
                      <a:r>
                        <a:rPr lang="en-GB" sz="1600" dirty="0" err="1">
                          <a:solidFill>
                            <a:srgbClr val="002060"/>
                          </a:solidFill>
                          <a:latin typeface="Century Gothic" panose="020B0502020202020204" pitchFamily="34" charset="0"/>
                          <a:cs typeface="Arial" panose="020B0604020202020204" pitchFamily="34" charset="0"/>
                        </a:rPr>
                        <a:t>cherche</a:t>
                      </a:r>
                      <a:r>
                        <a:rPr lang="en-GB" sz="1600" dirty="0">
                          <a:solidFill>
                            <a:srgbClr val="002060"/>
                          </a:solidFill>
                          <a:latin typeface="Century Gothic" panose="020B0502020202020204" pitchFamily="34" charset="0"/>
                          <a:cs typeface="Arial" panose="020B0604020202020204" pitchFamily="34" charset="0"/>
                        </a:rPr>
                        <a:t> </a:t>
                      </a:r>
                      <a:r>
                        <a:rPr lang="en-GB" sz="1600" dirty="0" err="1">
                          <a:solidFill>
                            <a:srgbClr val="002060"/>
                          </a:solidFill>
                          <a:latin typeface="Century Gothic" panose="020B0502020202020204" pitchFamily="34" charset="0"/>
                          <a:cs typeface="Arial" panose="020B0604020202020204" pitchFamily="34" charset="0"/>
                        </a:rPr>
                        <a:t>quelque</a:t>
                      </a:r>
                      <a:r>
                        <a:rPr lang="en-GB" sz="1600" dirty="0">
                          <a:solidFill>
                            <a:srgbClr val="002060"/>
                          </a:solidFill>
                          <a:latin typeface="Century Gothic" panose="020B0502020202020204" pitchFamily="34" charset="0"/>
                          <a:cs typeface="Arial" panose="020B0604020202020204" pitchFamily="34" charset="0"/>
                        </a:rPr>
                        <a:t> chose🔎 </a:t>
                      </a:r>
                    </a:p>
                    <a:p>
                      <a:pPr>
                        <a:lnSpc>
                          <a:spcPct val="200000"/>
                        </a:lnSpc>
                        <a:spcBef>
                          <a:spcPct val="50000"/>
                        </a:spcBef>
                      </a:pPr>
                      <a:r>
                        <a:rPr lang="en-GB" sz="1600" dirty="0">
                          <a:solidFill>
                            <a:srgbClr val="002060"/>
                          </a:solidFill>
                          <a:latin typeface="Century Gothic" panose="020B0502020202020204" pitchFamily="34" charset="0"/>
                          <a:cs typeface="Arial" panose="020B0604020202020204" pitchFamily="34" charset="0"/>
                        </a:rPr>
                        <a:t> à manger. </a:t>
                      </a:r>
                      <a:r>
                        <a:rPr lang="en-GB" sz="1600" dirty="0">
                          <a:solidFill>
                            <a:srgbClr val="002060"/>
                          </a:solidFill>
                          <a:latin typeface="Century Gothic" panose="020B0502020202020204" pitchFamily="34" charset="0"/>
                        </a:rPr>
                        <a:t>🍴</a:t>
                      </a:r>
                      <a:endParaRPr lang="en-GB" sz="1600" dirty="0">
                        <a:solidFill>
                          <a:srgbClr val="002060"/>
                        </a:solidFill>
                        <a:latin typeface="Century Gothic" panose="020B0502020202020204" pitchFamily="34" charset="0"/>
                        <a:cs typeface="Arial" panose="020B0604020202020204" pitchFamily="34" charset="0"/>
                      </a:endParaRPr>
                    </a:p>
                    <a:p>
                      <a:endParaRPr lang="es-AR" sz="1600" noProof="0" dirty="0">
                        <a:latin typeface="Century Gothic" panose="020B0502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nSpc>
                          <a:spcPct val="200000"/>
                        </a:lnSpc>
                        <a:spcBef>
                          <a:spcPct val="50000"/>
                        </a:spcBef>
                      </a:pPr>
                      <a:r>
                        <a:rPr lang="es-AR" sz="1600" noProof="0" dirty="0">
                          <a:solidFill>
                            <a:srgbClr val="002060"/>
                          </a:solidFill>
                          <a:latin typeface="Century Gothic" panose="020B0502020202020204" pitchFamily="34" charset="0"/>
                        </a:rPr>
                        <a:t>Le [</a:t>
                      </a:r>
                      <a:r>
                        <a:rPr lang="es-AR" sz="1600" b="1" noProof="0" dirty="0">
                          <a:solidFill>
                            <a:srgbClr val="002060"/>
                          </a:solidFill>
                          <a:latin typeface="Century Gothic" panose="020B0502020202020204" pitchFamily="34" charset="0"/>
                        </a:rPr>
                        <a:t>Thursday</a:t>
                      </a:r>
                      <a:r>
                        <a:rPr lang="es-AR" sz="1600" noProof="0" dirty="0">
                          <a:solidFill>
                            <a:srgbClr val="002060"/>
                          </a:solidFill>
                          <a:latin typeface="Century Gothic" panose="020B0502020202020204" pitchFamily="34" charset="0"/>
                        </a:rPr>
                        <a:t>] </a:t>
                      </a:r>
                    </a:p>
                    <a:p>
                      <a:pPr>
                        <a:lnSpc>
                          <a:spcPct val="200000"/>
                        </a:lnSpc>
                        <a:spcBef>
                          <a:spcPct val="50000"/>
                        </a:spcBef>
                      </a:pPr>
                      <a:r>
                        <a:rPr lang="fr-FR" sz="1600" dirty="0">
                          <a:solidFill>
                            <a:srgbClr val="002060"/>
                          </a:solidFill>
                          <a:latin typeface="Century Gothic" panose="020B0502020202020204" pitchFamily="34" charset="0"/>
                        </a:rPr>
                        <a:t>elle croque dans [</a:t>
                      </a:r>
                      <a:r>
                        <a:rPr lang="fr-FR" sz="1600" b="1" dirty="0">
                          <a:solidFill>
                            <a:srgbClr val="002060"/>
                          </a:solidFill>
                          <a:latin typeface="Century Gothic" panose="020B0502020202020204" pitchFamily="34" charset="0"/>
                        </a:rPr>
                        <a:t>four</a:t>
                      </a:r>
                      <a:r>
                        <a:rPr lang="fr-FR" sz="1600" dirty="0">
                          <a:solidFill>
                            <a:srgbClr val="002060"/>
                          </a:solidFill>
                          <a:latin typeface="Century Gothic" panose="020B0502020202020204" pitchFamily="34" charset="0"/>
                        </a:rPr>
                        <a:t>] fraises </a:t>
                      </a:r>
                      <a:r>
                        <a:rPr lang="en-GB" sz="1600" dirty="0">
                          <a:solidFill>
                            <a:srgbClr val="002060"/>
                          </a:solidFill>
                          <a:latin typeface="Century Gothic" panose="020B0502020202020204" pitchFamily="34" charset="0"/>
                        </a:rPr>
                        <a:t>🍓</a:t>
                      </a:r>
                      <a:r>
                        <a:rPr lang="fr-FR" sz="1600" dirty="0">
                          <a:solidFill>
                            <a:srgbClr val="002060"/>
                          </a:solidFill>
                          <a:latin typeface="Century Gothic" panose="020B0502020202020204" pitchFamily="34" charset="0"/>
                        </a:rPr>
                        <a:t>.</a:t>
                      </a:r>
                    </a:p>
                    <a:p>
                      <a:pPr>
                        <a:lnSpc>
                          <a:spcPct val="200000"/>
                        </a:lnSpc>
                        <a:spcBef>
                          <a:spcPct val="50000"/>
                        </a:spcBef>
                      </a:pPr>
                      <a:r>
                        <a:rPr lang="fr-FR" sz="1600" dirty="0">
                          <a:solidFill>
                            <a:srgbClr val="002060"/>
                          </a:solidFill>
                          <a:latin typeface="Century Gothic" panose="020B0502020202020204" pitchFamily="34" charset="0"/>
                        </a:rPr>
                        <a:t>Elle y fait </a:t>
                      </a:r>
                      <a:r>
                        <a:rPr lang="en-GB" sz="1600" dirty="0">
                          <a:solidFill>
                            <a:srgbClr val="002060"/>
                          </a:solidFill>
                          <a:latin typeface="Century Gothic" panose="020B0502020202020204" pitchFamily="34" charset="0"/>
                        </a:rPr>
                        <a:t>[</a:t>
                      </a:r>
                      <a:r>
                        <a:rPr lang="en-GB" sz="1600" b="1" dirty="0">
                          <a:solidFill>
                            <a:srgbClr val="002060"/>
                          </a:solidFill>
                          <a:latin typeface="Century Gothic" panose="020B0502020202020204" pitchFamily="34" charset="0"/>
                        </a:rPr>
                        <a:t>four</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trous</a:t>
                      </a:r>
                      <a:r>
                        <a:rPr lang="en-GB" sz="1600" dirty="0">
                          <a:solidFill>
                            <a:srgbClr val="002060"/>
                          </a:solidFill>
                          <a:latin typeface="Century Gothic" panose="020B0502020202020204" pitchFamily="34" charset="0"/>
                        </a:rPr>
                        <a:t>.</a:t>
                      </a:r>
                    </a:p>
                    <a:p>
                      <a:pPr>
                        <a:lnSpc>
                          <a:spcPct val="200000"/>
                        </a:lnSpc>
                        <a:spcBef>
                          <a:spcPct val="50000"/>
                        </a:spcBef>
                      </a:pPr>
                      <a:r>
                        <a:rPr lang="en-GB" sz="1600" dirty="0">
                          <a:solidFill>
                            <a:srgbClr val="002060"/>
                          </a:solidFill>
                          <a:latin typeface="Century Gothic" panose="020B0502020202020204" pitchFamily="34" charset="0"/>
                        </a:rPr>
                        <a:t>[</a:t>
                      </a:r>
                      <a:r>
                        <a:rPr lang="en-GB" sz="1600" b="1" dirty="0">
                          <a:solidFill>
                            <a:srgbClr val="002060"/>
                          </a:solidFill>
                          <a:latin typeface="Century Gothic" panose="020B0502020202020204" pitchFamily="34" charset="0"/>
                        </a:rPr>
                        <a:t>But</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elle</a:t>
                      </a:r>
                      <a:r>
                        <a:rPr lang="en-GB" sz="1600" dirty="0">
                          <a:solidFill>
                            <a:srgbClr val="002060"/>
                          </a:solidFill>
                          <a:latin typeface="Century Gothic" panose="020B0502020202020204" pitchFamily="34" charset="0"/>
                        </a:rPr>
                        <a:t> a encore [</a:t>
                      </a:r>
                      <a:r>
                        <a:rPr lang="en-GB" sz="1600" b="1" dirty="0">
                          <a:solidFill>
                            <a:srgbClr val="002060"/>
                          </a:solidFill>
                          <a:latin typeface="Century Gothic" panose="020B0502020202020204" pitchFamily="34" charset="0"/>
                        </a:rPr>
                        <a:t>hunger</a:t>
                      </a:r>
                      <a:r>
                        <a:rPr lang="en-GB" sz="1600" dirty="0">
                          <a:solidFill>
                            <a:srgbClr val="002060"/>
                          </a:solidFill>
                          <a:latin typeface="Century Gothic" panose="020B0502020202020204" pitchFamily="34" charset="0"/>
                        </a:rPr>
                        <a:t>]</a:t>
                      </a:r>
                      <a:r>
                        <a:rPr lang="en-GB" sz="1200" dirty="0">
                          <a:solidFill>
                            <a:srgbClr val="002060"/>
                          </a:solidFill>
                          <a:latin typeface="Century Gothic" panose="020B0502020202020204" pitchFamily="34" charset="0"/>
                        </a:rPr>
                        <a:t>😋🍴</a:t>
                      </a:r>
                      <a:r>
                        <a:rPr lang="en-GB" sz="1600" dirty="0">
                          <a:solidFill>
                            <a:srgbClr val="002060"/>
                          </a:solidFill>
                          <a:latin typeface="Century Gothic" panose="020B0502020202020204" pitchFamily="34" charset="0"/>
                        </a:rPr>
                        <a:t>.</a:t>
                      </a:r>
                      <a:endParaRPr lang="es-AR" sz="1600" noProof="0" dirty="0">
                        <a:solidFill>
                          <a:srgbClr val="002060"/>
                        </a:solidFill>
                        <a:latin typeface="Century Gothic" panose="020B0502020202020204" pitchFamily="34" charset="0"/>
                        <a:cs typeface="Arial" panose="020B0604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616069">
                <a:tc>
                  <a:txBody>
                    <a:bodyPr/>
                    <a:lstStyle/>
                    <a:p>
                      <a:pPr>
                        <a:lnSpc>
                          <a:spcPct val="200000"/>
                        </a:lnSpc>
                        <a:spcBef>
                          <a:spcPct val="50000"/>
                        </a:spcBef>
                      </a:pPr>
                      <a:r>
                        <a:rPr lang="es-AR" sz="1600" noProof="0" dirty="0">
                          <a:solidFill>
                            <a:srgbClr val="002060"/>
                          </a:solidFill>
                          <a:latin typeface="Century Gothic" panose="020B0502020202020204" pitchFamily="34" charset="0"/>
                        </a:rPr>
                        <a:t>Le [</a:t>
                      </a:r>
                      <a:r>
                        <a:rPr lang="es-AR" sz="1600" b="1" noProof="0" dirty="0">
                          <a:solidFill>
                            <a:srgbClr val="002060"/>
                          </a:solidFill>
                          <a:latin typeface="Century Gothic" panose="020B0502020202020204" pitchFamily="34" charset="0"/>
                        </a:rPr>
                        <a:t>Monday</a:t>
                      </a:r>
                      <a:r>
                        <a:rPr lang="es-AR" sz="1600" noProof="0" dirty="0">
                          <a:solidFill>
                            <a:srgbClr val="002060"/>
                          </a:solidFill>
                          <a:latin typeface="Century Gothic" panose="020B0502020202020204" pitchFamily="34" charset="0"/>
                        </a:rPr>
                        <a:t>] </a:t>
                      </a:r>
                    </a:p>
                    <a:p>
                      <a:pPr>
                        <a:lnSpc>
                          <a:spcPct val="200000"/>
                        </a:lnSpc>
                        <a:spcBef>
                          <a:spcPct val="50000"/>
                        </a:spcBef>
                      </a:pPr>
                      <a:r>
                        <a:rPr lang="fr-FR" sz="1600" dirty="0">
                          <a:solidFill>
                            <a:srgbClr val="002060"/>
                          </a:solidFill>
                          <a:latin typeface="Century Gothic" panose="020B0502020202020204" pitchFamily="34" charset="0"/>
                        </a:rPr>
                        <a:t>elle croque dans [</a:t>
                      </a:r>
                      <a:r>
                        <a:rPr lang="fr-FR" sz="1600" b="1" dirty="0">
                          <a:solidFill>
                            <a:srgbClr val="002060"/>
                          </a:solidFill>
                          <a:latin typeface="Century Gothic" panose="020B0502020202020204" pitchFamily="34" charset="0"/>
                        </a:rPr>
                        <a:t>one</a:t>
                      </a:r>
                      <a:r>
                        <a:rPr lang="fr-FR" sz="1600" dirty="0">
                          <a:solidFill>
                            <a:srgbClr val="002060"/>
                          </a:solidFill>
                          <a:latin typeface="Century Gothic" panose="020B0502020202020204" pitchFamily="34" charset="0"/>
                        </a:rPr>
                        <a:t>] [</a:t>
                      </a:r>
                      <a:r>
                        <a:rPr lang="fr-FR" sz="1600" b="1" dirty="0">
                          <a:solidFill>
                            <a:srgbClr val="002060"/>
                          </a:solidFill>
                          <a:latin typeface="Century Gothic" panose="020B0502020202020204" pitchFamily="34" charset="0"/>
                        </a:rPr>
                        <a:t>apple</a:t>
                      </a:r>
                      <a:r>
                        <a:rPr lang="fr-FR" sz="1600" dirty="0">
                          <a:solidFill>
                            <a:srgbClr val="002060"/>
                          </a:solidFill>
                          <a:latin typeface="Century Gothic" panose="020B0502020202020204" pitchFamily="34" charset="0"/>
                        </a:rPr>
                        <a:t>]</a:t>
                      </a:r>
                      <a:r>
                        <a:rPr lang="en-GB" sz="1600" dirty="0">
                          <a:solidFill>
                            <a:srgbClr val="002060"/>
                          </a:solidFill>
                          <a:latin typeface="Century Gothic" panose="020B0502020202020204" pitchFamily="34" charset="0"/>
                        </a:rPr>
                        <a:t>🍎.</a:t>
                      </a:r>
                    </a:p>
                    <a:p>
                      <a:pPr>
                        <a:lnSpc>
                          <a:spcPct val="200000"/>
                        </a:lnSpc>
                        <a:spcBef>
                          <a:spcPct val="50000"/>
                        </a:spcBef>
                      </a:pPr>
                      <a:r>
                        <a:rPr lang="en-GB" sz="1600" dirty="0">
                          <a:solidFill>
                            <a:srgbClr val="002060"/>
                          </a:solidFill>
                          <a:latin typeface="Century Gothic" panose="020B0502020202020204" pitchFamily="34" charset="0"/>
                        </a:rPr>
                        <a:t>Elle y fait [</a:t>
                      </a:r>
                      <a:r>
                        <a:rPr lang="en-GB" sz="1600" b="1" dirty="0">
                          <a:solidFill>
                            <a:srgbClr val="002060"/>
                          </a:solidFill>
                          <a:latin typeface="Century Gothic" panose="020B0502020202020204" pitchFamily="34" charset="0"/>
                        </a:rPr>
                        <a:t>one</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trou</a:t>
                      </a:r>
                      <a:r>
                        <a:rPr lang="en-GB" sz="1600" dirty="0">
                          <a:solidFill>
                            <a:srgbClr val="002060"/>
                          </a:solidFill>
                          <a:latin typeface="Century Gothic" panose="020B0502020202020204" pitchFamily="34" charset="0"/>
                        </a:rPr>
                        <a:t>.</a:t>
                      </a:r>
                    </a:p>
                    <a:p>
                      <a:pPr>
                        <a:lnSpc>
                          <a:spcPct val="200000"/>
                        </a:lnSpc>
                        <a:spcBef>
                          <a:spcPct val="50000"/>
                        </a:spcBef>
                      </a:pPr>
                      <a:r>
                        <a:rPr lang="en-GB" sz="1600" dirty="0" err="1">
                          <a:solidFill>
                            <a:srgbClr val="002060"/>
                          </a:solidFill>
                          <a:latin typeface="Century Gothic" panose="020B0502020202020204" pitchFamily="34" charset="0"/>
                        </a:rPr>
                        <a:t>Mais</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elle</a:t>
                      </a:r>
                      <a:r>
                        <a:rPr lang="en-GB" sz="1600" dirty="0">
                          <a:solidFill>
                            <a:srgbClr val="002060"/>
                          </a:solidFill>
                          <a:latin typeface="Century Gothic" panose="020B0502020202020204" pitchFamily="34" charset="0"/>
                        </a:rPr>
                        <a:t> a encore [</a:t>
                      </a:r>
                      <a:r>
                        <a:rPr lang="en-GB" sz="1600" b="1" dirty="0">
                          <a:solidFill>
                            <a:srgbClr val="002060"/>
                          </a:solidFill>
                          <a:latin typeface="Century Gothic" panose="020B0502020202020204" pitchFamily="34" charset="0"/>
                        </a:rPr>
                        <a:t>hunger</a:t>
                      </a:r>
                      <a:r>
                        <a:rPr lang="en-GB" sz="1600" dirty="0">
                          <a:solidFill>
                            <a:srgbClr val="002060"/>
                          </a:solidFill>
                          <a:latin typeface="Century Gothic" panose="020B0502020202020204" pitchFamily="34" charset="0"/>
                        </a:rPr>
                        <a:t>]😋🍴. </a:t>
                      </a:r>
                      <a:endParaRPr lang="es-AR" sz="1600" noProof="0" dirty="0">
                        <a:latin typeface="Century Gothic" panose="020B0502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marL="0" marR="0" lvl="0" indent="0" algn="l" defTabSz="914400" rtl="0" eaLnBrk="1" fontAlgn="auto" latinLnBrk="0" hangingPunct="1">
                        <a:lnSpc>
                          <a:spcPct val="200000"/>
                        </a:lnSpc>
                        <a:spcBef>
                          <a:spcPct val="50000"/>
                        </a:spcBef>
                        <a:spcAft>
                          <a:spcPts val="0"/>
                        </a:spcAft>
                        <a:buClrTx/>
                        <a:buSzTx/>
                        <a:buFontTx/>
                        <a:buNone/>
                        <a:tabLst/>
                        <a:defRPr/>
                      </a:pPr>
                      <a:r>
                        <a:rPr lang="es-AR" sz="1600" noProof="0" dirty="0">
                          <a:solidFill>
                            <a:srgbClr val="002060"/>
                          </a:solidFill>
                          <a:latin typeface="Century Gothic" panose="020B0502020202020204" pitchFamily="34" charset="0"/>
                        </a:rPr>
                        <a:t>Le [</a:t>
                      </a:r>
                      <a:r>
                        <a:rPr lang="es-AR" sz="1600" b="1" noProof="0" dirty="0">
                          <a:solidFill>
                            <a:srgbClr val="002060"/>
                          </a:solidFill>
                          <a:latin typeface="Century Gothic" panose="020B0502020202020204" pitchFamily="34" charset="0"/>
                        </a:rPr>
                        <a:t>Tuesday</a:t>
                      </a:r>
                      <a:r>
                        <a:rPr lang="es-AR" sz="1600" noProof="0" dirty="0">
                          <a:solidFill>
                            <a:srgbClr val="002060"/>
                          </a:solidFill>
                          <a:latin typeface="Century Gothic" panose="020B0502020202020204" pitchFamily="34" charset="0"/>
                        </a:rPr>
                        <a:t>] </a:t>
                      </a:r>
                    </a:p>
                    <a:p>
                      <a:pPr>
                        <a:lnSpc>
                          <a:spcPct val="200000"/>
                        </a:lnSpc>
                        <a:spcBef>
                          <a:spcPct val="50000"/>
                        </a:spcBef>
                      </a:pPr>
                      <a:r>
                        <a:rPr lang="fr-FR" sz="1600" dirty="0">
                          <a:solidFill>
                            <a:srgbClr val="002060"/>
                          </a:solidFill>
                          <a:latin typeface="Century Gothic" panose="020B0502020202020204" pitchFamily="34" charset="0"/>
                        </a:rPr>
                        <a:t>elle croque dans [</a:t>
                      </a:r>
                      <a:r>
                        <a:rPr lang="fr-FR" sz="1600" b="1" dirty="0">
                          <a:solidFill>
                            <a:srgbClr val="002060"/>
                          </a:solidFill>
                          <a:latin typeface="Century Gothic" panose="020B0502020202020204" pitchFamily="34" charset="0"/>
                        </a:rPr>
                        <a:t>two</a:t>
                      </a:r>
                      <a:r>
                        <a:rPr lang="fr-FR" sz="1600" b="0" dirty="0">
                          <a:solidFill>
                            <a:srgbClr val="002060"/>
                          </a:solidFill>
                          <a:latin typeface="Century Gothic" panose="020B0502020202020204" pitchFamily="34" charset="0"/>
                        </a:rPr>
                        <a:t>]</a:t>
                      </a:r>
                      <a:r>
                        <a:rPr lang="fr-FR" sz="1600" dirty="0">
                          <a:solidFill>
                            <a:srgbClr val="002060"/>
                          </a:solidFill>
                          <a:latin typeface="Century Gothic" panose="020B0502020202020204" pitchFamily="34" charset="0"/>
                        </a:rPr>
                        <a:t> poires </a:t>
                      </a:r>
                      <a:r>
                        <a:rPr lang="en-GB" sz="1600" dirty="0">
                          <a:solidFill>
                            <a:srgbClr val="002060"/>
                          </a:solidFill>
                          <a:latin typeface="Century Gothic" panose="020B0502020202020204" pitchFamily="34" charset="0"/>
                        </a:rPr>
                        <a:t>🍐.</a:t>
                      </a:r>
                    </a:p>
                    <a:p>
                      <a:pPr>
                        <a:lnSpc>
                          <a:spcPct val="200000"/>
                        </a:lnSpc>
                        <a:spcBef>
                          <a:spcPct val="50000"/>
                        </a:spcBef>
                      </a:pPr>
                      <a:r>
                        <a:rPr lang="en-GB" sz="1600" dirty="0">
                          <a:solidFill>
                            <a:srgbClr val="002060"/>
                          </a:solidFill>
                          <a:latin typeface="Century Gothic" panose="020B0502020202020204" pitchFamily="34" charset="0"/>
                        </a:rPr>
                        <a:t>Elle y fait </a:t>
                      </a:r>
                      <a:r>
                        <a:rPr lang="en-GB" sz="1600" b="0" dirty="0">
                          <a:solidFill>
                            <a:srgbClr val="002060"/>
                          </a:solidFill>
                          <a:latin typeface="Century Gothic" panose="020B0502020202020204" pitchFamily="34" charset="0"/>
                        </a:rPr>
                        <a:t>[</a:t>
                      </a:r>
                      <a:r>
                        <a:rPr lang="en-GB" sz="1600" b="1" dirty="0">
                          <a:solidFill>
                            <a:srgbClr val="002060"/>
                          </a:solidFill>
                          <a:latin typeface="Century Gothic" panose="020B0502020202020204" pitchFamily="34" charset="0"/>
                        </a:rPr>
                        <a:t>two</a:t>
                      </a:r>
                      <a:r>
                        <a:rPr lang="en-GB" sz="1600" b="0" dirty="0">
                          <a:solidFill>
                            <a:srgbClr val="002060"/>
                          </a:solidFill>
                          <a:latin typeface="Century Gothic" panose="020B0502020202020204" pitchFamily="34" charset="0"/>
                        </a:rPr>
                        <a:t>]</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trous</a:t>
                      </a:r>
                      <a:r>
                        <a:rPr lang="en-GB" sz="1600" dirty="0">
                          <a:solidFill>
                            <a:srgbClr val="002060"/>
                          </a:solidFill>
                          <a:latin typeface="Century Gothic" panose="020B0502020202020204" pitchFamily="34" charset="0"/>
                        </a:rPr>
                        <a:t>.</a:t>
                      </a:r>
                    </a:p>
                    <a:p>
                      <a:pPr>
                        <a:lnSpc>
                          <a:spcPct val="200000"/>
                        </a:lnSpc>
                        <a:spcBef>
                          <a:spcPct val="50000"/>
                        </a:spcBef>
                      </a:pPr>
                      <a:r>
                        <a:rPr lang="en-GB" sz="1600" dirty="0" err="1">
                          <a:solidFill>
                            <a:srgbClr val="002060"/>
                          </a:solidFill>
                          <a:latin typeface="Century Gothic" panose="020B0502020202020204" pitchFamily="34" charset="0"/>
                        </a:rPr>
                        <a:t>Mais</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elle</a:t>
                      </a:r>
                      <a:r>
                        <a:rPr lang="en-GB" sz="1600" dirty="0">
                          <a:solidFill>
                            <a:srgbClr val="002060"/>
                          </a:solidFill>
                          <a:latin typeface="Century Gothic" panose="020B0502020202020204" pitchFamily="34" charset="0"/>
                        </a:rPr>
                        <a:t> a encore [</a:t>
                      </a:r>
                      <a:r>
                        <a:rPr lang="en-GB" sz="1600" b="1" dirty="0">
                          <a:solidFill>
                            <a:srgbClr val="002060"/>
                          </a:solidFill>
                          <a:latin typeface="Century Gothic" panose="020B0502020202020204" pitchFamily="34" charset="0"/>
                        </a:rPr>
                        <a:t>hunger</a:t>
                      </a:r>
                      <a:r>
                        <a:rPr lang="en-GB" sz="1600" dirty="0">
                          <a:solidFill>
                            <a:srgbClr val="002060"/>
                          </a:solidFill>
                          <a:latin typeface="Century Gothic" panose="020B0502020202020204" pitchFamily="34" charset="0"/>
                        </a:rPr>
                        <a:t>]😋🍴.</a:t>
                      </a:r>
                      <a:endParaRPr lang="es-AR" sz="1600" noProof="0" dirty="0">
                        <a:latin typeface="Century Gothic" panose="020B0502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marL="0" marR="0" lvl="0" indent="0" algn="l" defTabSz="914400" rtl="0" eaLnBrk="1" fontAlgn="auto" latinLnBrk="0" hangingPunct="1">
                        <a:lnSpc>
                          <a:spcPct val="200000"/>
                        </a:lnSpc>
                        <a:spcBef>
                          <a:spcPct val="50000"/>
                        </a:spcBef>
                        <a:spcAft>
                          <a:spcPts val="0"/>
                        </a:spcAft>
                        <a:buClrTx/>
                        <a:buSzTx/>
                        <a:buFontTx/>
                        <a:buNone/>
                        <a:tabLst/>
                        <a:defRPr/>
                      </a:pPr>
                      <a:r>
                        <a:rPr lang="es-AR" sz="1600" noProof="0" dirty="0">
                          <a:solidFill>
                            <a:srgbClr val="002060"/>
                          </a:solidFill>
                          <a:latin typeface="Century Gothic" panose="020B0502020202020204" pitchFamily="34" charset="0"/>
                        </a:rPr>
                        <a:t>Le [</a:t>
                      </a:r>
                      <a:r>
                        <a:rPr lang="es-AR" sz="1600" b="1" noProof="0" dirty="0">
                          <a:solidFill>
                            <a:srgbClr val="002060"/>
                          </a:solidFill>
                          <a:latin typeface="Century Gothic" panose="020B0502020202020204" pitchFamily="34" charset="0"/>
                        </a:rPr>
                        <a:t>Wednesday</a:t>
                      </a:r>
                      <a:r>
                        <a:rPr lang="es-AR" sz="1600" noProof="0" dirty="0">
                          <a:solidFill>
                            <a:srgbClr val="002060"/>
                          </a:solidFill>
                          <a:latin typeface="Century Gothic" panose="020B0502020202020204" pitchFamily="34" charset="0"/>
                        </a:rPr>
                        <a:t>] </a:t>
                      </a:r>
                    </a:p>
                    <a:p>
                      <a:pPr>
                        <a:lnSpc>
                          <a:spcPct val="200000"/>
                        </a:lnSpc>
                        <a:spcBef>
                          <a:spcPct val="50000"/>
                        </a:spcBef>
                      </a:pPr>
                      <a:r>
                        <a:rPr lang="fr-FR" sz="1600" dirty="0">
                          <a:solidFill>
                            <a:srgbClr val="002060"/>
                          </a:solidFill>
                          <a:latin typeface="Century Gothic" panose="020B0502020202020204" pitchFamily="34" charset="0"/>
                        </a:rPr>
                        <a:t>elle croque dans [</a:t>
                      </a:r>
                      <a:r>
                        <a:rPr lang="fr-FR" sz="1600" b="1" dirty="0">
                          <a:solidFill>
                            <a:srgbClr val="002060"/>
                          </a:solidFill>
                          <a:latin typeface="Century Gothic" panose="020B0502020202020204" pitchFamily="34" charset="0"/>
                        </a:rPr>
                        <a:t>three</a:t>
                      </a:r>
                      <a:r>
                        <a:rPr lang="fr-FR" sz="1600" dirty="0">
                          <a:solidFill>
                            <a:srgbClr val="002060"/>
                          </a:solidFill>
                          <a:latin typeface="Century Gothic" panose="020B0502020202020204" pitchFamily="34" charset="0"/>
                        </a:rPr>
                        <a:t>] prunes. </a:t>
                      </a:r>
                      <a:endParaRPr lang="en-GB" sz="1600" dirty="0">
                        <a:solidFill>
                          <a:srgbClr val="002060"/>
                        </a:solidFill>
                        <a:latin typeface="Century Gothic" panose="020B0502020202020204" pitchFamily="34" charset="0"/>
                      </a:endParaRPr>
                    </a:p>
                    <a:p>
                      <a:pPr>
                        <a:lnSpc>
                          <a:spcPct val="200000"/>
                        </a:lnSpc>
                        <a:spcBef>
                          <a:spcPct val="50000"/>
                        </a:spcBef>
                      </a:pPr>
                      <a:r>
                        <a:rPr lang="en-GB" sz="1600" dirty="0">
                          <a:solidFill>
                            <a:srgbClr val="002060"/>
                          </a:solidFill>
                          <a:latin typeface="Century Gothic" panose="020B0502020202020204" pitchFamily="34" charset="0"/>
                        </a:rPr>
                        <a:t>Elle y fait [</a:t>
                      </a:r>
                      <a:r>
                        <a:rPr lang="en-GB" sz="1600" b="1" dirty="0">
                          <a:solidFill>
                            <a:srgbClr val="002060"/>
                          </a:solidFill>
                          <a:latin typeface="Century Gothic" panose="020B0502020202020204" pitchFamily="34" charset="0"/>
                        </a:rPr>
                        <a:t>three</a:t>
                      </a:r>
                      <a:r>
                        <a:rPr lang="en-GB" sz="1600" b="0" dirty="0">
                          <a:solidFill>
                            <a:srgbClr val="002060"/>
                          </a:solidFill>
                          <a:latin typeface="Century Gothic" panose="020B0502020202020204" pitchFamily="34" charset="0"/>
                        </a:rPr>
                        <a:t>]</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trous</a:t>
                      </a:r>
                      <a:r>
                        <a:rPr lang="en-GB" sz="1600" dirty="0">
                          <a:solidFill>
                            <a:srgbClr val="002060"/>
                          </a:solidFill>
                          <a:latin typeface="Century Gothic" panose="020B0502020202020204" pitchFamily="34" charset="0"/>
                        </a:rPr>
                        <a:t>.</a:t>
                      </a:r>
                    </a:p>
                    <a:p>
                      <a:pPr>
                        <a:lnSpc>
                          <a:spcPct val="200000"/>
                        </a:lnSpc>
                        <a:spcBef>
                          <a:spcPct val="50000"/>
                        </a:spcBef>
                      </a:pPr>
                      <a:r>
                        <a:rPr lang="en-GB" sz="1600" dirty="0" err="1">
                          <a:solidFill>
                            <a:srgbClr val="002060"/>
                          </a:solidFill>
                          <a:latin typeface="Century Gothic" panose="020B0502020202020204" pitchFamily="34" charset="0"/>
                        </a:rPr>
                        <a:t>Mais</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elle</a:t>
                      </a:r>
                      <a:r>
                        <a:rPr lang="en-GB" sz="1600" dirty="0">
                          <a:solidFill>
                            <a:srgbClr val="002060"/>
                          </a:solidFill>
                          <a:latin typeface="Century Gothic" panose="020B0502020202020204" pitchFamily="34" charset="0"/>
                        </a:rPr>
                        <a:t> a encore [</a:t>
                      </a:r>
                      <a:r>
                        <a:rPr lang="en-GB" sz="1600" b="1" dirty="0">
                          <a:solidFill>
                            <a:srgbClr val="002060"/>
                          </a:solidFill>
                          <a:latin typeface="Century Gothic" panose="020B0502020202020204" pitchFamily="34" charset="0"/>
                        </a:rPr>
                        <a:t>hunger</a:t>
                      </a:r>
                      <a:r>
                        <a:rPr lang="en-GB" sz="1600" dirty="0">
                          <a:solidFill>
                            <a:srgbClr val="002060"/>
                          </a:solidFill>
                          <a:latin typeface="Century Gothic" panose="020B0502020202020204" pitchFamily="34" charset="0"/>
                        </a:rPr>
                        <a:t>]😋🍴.</a:t>
                      </a:r>
                      <a:endParaRPr lang="en-GB" sz="1600" dirty="0">
                        <a:solidFill>
                          <a:srgbClr val="002060"/>
                        </a:solidFill>
                        <a:latin typeface="Century Gothic" panose="020B0502020202020204" pitchFamily="34" charset="0"/>
                        <a:cs typeface="Arial" panose="020B0604020202020204" pitchFamily="34" charset="0"/>
                      </a:endParaRPr>
                    </a:p>
                    <a:p>
                      <a:endParaRPr lang="es-AR" sz="1600" noProof="0" dirty="0">
                        <a:latin typeface="Century Gothic" panose="020B0502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pPr>
                        <a:lnSpc>
                          <a:spcPct val="200000"/>
                        </a:lnSpc>
                        <a:spcBef>
                          <a:spcPct val="50000"/>
                        </a:spcBef>
                      </a:pPr>
                      <a:r>
                        <a:rPr lang="es-AR" sz="1600" noProof="0" dirty="0">
                          <a:solidFill>
                            <a:srgbClr val="002060"/>
                          </a:solidFill>
                          <a:latin typeface="Century Gothic" panose="020B0502020202020204" pitchFamily="34" charset="0"/>
                        </a:rPr>
                        <a:t>Le [</a:t>
                      </a:r>
                      <a:r>
                        <a:rPr lang="es-AR" sz="1600" b="1" noProof="0" dirty="0">
                          <a:solidFill>
                            <a:srgbClr val="002060"/>
                          </a:solidFill>
                          <a:latin typeface="Century Gothic" panose="020B0502020202020204" pitchFamily="34" charset="0"/>
                        </a:rPr>
                        <a:t>Friday</a:t>
                      </a:r>
                      <a:r>
                        <a:rPr lang="es-AR" sz="1600" noProof="0" dirty="0">
                          <a:solidFill>
                            <a:srgbClr val="002060"/>
                          </a:solidFill>
                          <a:latin typeface="Century Gothic" panose="020B0502020202020204" pitchFamily="34" charset="0"/>
                        </a:rPr>
                        <a:t>] </a:t>
                      </a:r>
                    </a:p>
                    <a:p>
                      <a:pPr>
                        <a:lnSpc>
                          <a:spcPct val="200000"/>
                        </a:lnSpc>
                        <a:spcBef>
                          <a:spcPct val="50000"/>
                        </a:spcBef>
                      </a:pPr>
                      <a:r>
                        <a:rPr lang="fr-FR" sz="1600" dirty="0">
                          <a:solidFill>
                            <a:srgbClr val="002060"/>
                          </a:solidFill>
                          <a:latin typeface="Century Gothic" panose="020B0502020202020204" pitchFamily="34" charset="0"/>
                        </a:rPr>
                        <a:t>elle croque dans [</a:t>
                      </a:r>
                      <a:r>
                        <a:rPr lang="fr-FR" sz="1600" b="1" dirty="0">
                          <a:solidFill>
                            <a:srgbClr val="002060"/>
                          </a:solidFill>
                          <a:latin typeface="Century Gothic" panose="020B0502020202020204" pitchFamily="34" charset="0"/>
                        </a:rPr>
                        <a:t>five</a:t>
                      </a:r>
                      <a:r>
                        <a:rPr lang="fr-FR" sz="1600" dirty="0">
                          <a:solidFill>
                            <a:srgbClr val="002060"/>
                          </a:solidFill>
                          <a:latin typeface="Century Gothic" panose="020B0502020202020204" pitchFamily="34" charset="0"/>
                        </a:rPr>
                        <a:t>] oranges.</a:t>
                      </a:r>
                    </a:p>
                    <a:p>
                      <a:pPr>
                        <a:lnSpc>
                          <a:spcPct val="200000"/>
                        </a:lnSpc>
                        <a:spcBef>
                          <a:spcPct val="50000"/>
                        </a:spcBef>
                      </a:pPr>
                      <a:r>
                        <a:rPr lang="fr-FR" sz="1600" dirty="0">
                          <a:solidFill>
                            <a:srgbClr val="002060"/>
                          </a:solidFill>
                          <a:latin typeface="Century Gothic" panose="020B0502020202020204" pitchFamily="34" charset="0"/>
                        </a:rPr>
                        <a:t>[</a:t>
                      </a:r>
                      <a:r>
                        <a:rPr lang="fr-FR" sz="1600" b="1" dirty="0">
                          <a:solidFill>
                            <a:srgbClr val="002060"/>
                          </a:solidFill>
                          <a:latin typeface="Century Gothic" panose="020B0502020202020204" pitchFamily="34" charset="0"/>
                        </a:rPr>
                        <a:t>She</a:t>
                      </a:r>
                      <a:r>
                        <a:rPr lang="fr-FR" sz="1600" dirty="0">
                          <a:solidFill>
                            <a:srgbClr val="002060"/>
                          </a:solidFill>
                          <a:latin typeface="Century Gothic" panose="020B0502020202020204" pitchFamily="34" charset="0"/>
                        </a:rPr>
                        <a:t>] y fait [</a:t>
                      </a:r>
                      <a:r>
                        <a:rPr lang="fr-FR" sz="1600" b="1" dirty="0">
                          <a:solidFill>
                            <a:srgbClr val="002060"/>
                          </a:solidFill>
                          <a:latin typeface="Century Gothic" panose="020B0502020202020204" pitchFamily="34" charset="0"/>
                        </a:rPr>
                        <a:t>five</a:t>
                      </a:r>
                      <a:r>
                        <a:rPr lang="fr-FR"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trous</a:t>
                      </a:r>
                      <a:r>
                        <a:rPr lang="en-GB" sz="1600" dirty="0">
                          <a:solidFill>
                            <a:srgbClr val="002060"/>
                          </a:solidFill>
                          <a:latin typeface="Century Gothic" panose="020B0502020202020204" pitchFamily="34" charset="0"/>
                        </a:rPr>
                        <a:t>.</a:t>
                      </a:r>
                    </a:p>
                    <a:p>
                      <a:pPr>
                        <a:lnSpc>
                          <a:spcPct val="200000"/>
                        </a:lnSpc>
                        <a:spcBef>
                          <a:spcPct val="50000"/>
                        </a:spcBef>
                      </a:pPr>
                      <a:r>
                        <a:rPr lang="en-GB" sz="1600" dirty="0">
                          <a:solidFill>
                            <a:srgbClr val="002060"/>
                          </a:solidFill>
                          <a:latin typeface="Century Gothic" panose="020B0502020202020204" pitchFamily="34" charset="0"/>
                        </a:rPr>
                        <a:t>[</a:t>
                      </a:r>
                      <a:r>
                        <a:rPr lang="en-GB" sz="1600" b="1" dirty="0">
                          <a:solidFill>
                            <a:srgbClr val="002060"/>
                          </a:solidFill>
                          <a:latin typeface="Century Gothic" panose="020B0502020202020204" pitchFamily="34" charset="0"/>
                        </a:rPr>
                        <a:t>But</a:t>
                      </a:r>
                      <a:r>
                        <a:rPr lang="en-GB" sz="1600" dirty="0">
                          <a:solidFill>
                            <a:srgbClr val="002060"/>
                          </a:solidFill>
                          <a:latin typeface="Century Gothic" panose="020B0502020202020204" pitchFamily="34" charset="0"/>
                        </a:rPr>
                        <a:t>] </a:t>
                      </a:r>
                      <a:r>
                        <a:rPr lang="en-GB" sz="1600" dirty="0" err="1">
                          <a:solidFill>
                            <a:srgbClr val="002060"/>
                          </a:solidFill>
                          <a:latin typeface="Century Gothic" panose="020B0502020202020204" pitchFamily="34" charset="0"/>
                        </a:rPr>
                        <a:t>elle</a:t>
                      </a:r>
                      <a:r>
                        <a:rPr lang="en-GB" sz="1600" dirty="0">
                          <a:solidFill>
                            <a:srgbClr val="002060"/>
                          </a:solidFill>
                          <a:latin typeface="Century Gothic" panose="020B0502020202020204" pitchFamily="34" charset="0"/>
                        </a:rPr>
                        <a:t> a encore [</a:t>
                      </a:r>
                      <a:r>
                        <a:rPr lang="en-GB" sz="1600" b="1" dirty="0">
                          <a:solidFill>
                            <a:srgbClr val="002060"/>
                          </a:solidFill>
                          <a:latin typeface="Century Gothic" panose="020B0502020202020204" pitchFamily="34" charset="0"/>
                        </a:rPr>
                        <a:t>hunger</a:t>
                      </a:r>
                      <a:r>
                        <a:rPr lang="en-GB" sz="1600" dirty="0">
                          <a:solidFill>
                            <a:srgbClr val="002060"/>
                          </a:solidFill>
                          <a:latin typeface="Century Gothic" panose="020B0502020202020204" pitchFamily="34" charset="0"/>
                        </a:rPr>
                        <a:t>]</a:t>
                      </a:r>
                      <a:r>
                        <a:rPr lang="en-GB" sz="1200" dirty="0">
                          <a:solidFill>
                            <a:srgbClr val="002060"/>
                          </a:solidFill>
                          <a:latin typeface="Century Gothic" panose="020B0502020202020204" pitchFamily="34" charset="0"/>
                        </a:rPr>
                        <a:t>😋🍴</a:t>
                      </a:r>
                      <a:r>
                        <a:rPr lang="en-GB" sz="1600" dirty="0">
                          <a:solidFill>
                            <a:srgbClr val="002060"/>
                          </a:solidFill>
                          <a:latin typeface="Century Gothic" panose="020B0502020202020204" pitchFamily="34" charset="0"/>
                        </a:rPr>
                        <a:t>.</a:t>
                      </a:r>
                      <a:endParaRPr lang="en-GB" sz="1600" dirty="0">
                        <a:solidFill>
                          <a:srgbClr val="002060"/>
                        </a:solidFill>
                        <a:latin typeface="Century Gothic" panose="020B0502020202020204" pitchFamily="34" charset="0"/>
                        <a:cs typeface="Arial" panose="020B0604020202020204" pitchFamily="34" charset="0"/>
                      </a:endParaRPr>
                    </a:p>
                    <a:p>
                      <a:endParaRPr lang="es-AR" sz="1600" noProof="0" dirty="0">
                        <a:latin typeface="Century Gothic" panose="020B0502020202020204" pitchFamily="34" charset="0"/>
                      </a:endParaRPr>
                    </a:p>
                  </a:txBody>
                  <a:tcPr anchor="ct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spTree>
    <p:extLst>
      <p:ext uri="{BB962C8B-B14F-4D97-AF65-F5344CB8AC3E}">
        <p14:creationId xmlns:p14="http://schemas.microsoft.com/office/powerpoint/2010/main" val="337654150"/>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1055</Words>
  <Application>Microsoft Office PowerPoint</Application>
  <PresentationFormat>Widescreen</PresentationFormat>
  <Paragraphs>178</Paragraphs>
  <Slides>9</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Calibri Light</vt:lpstr>
      <vt:lpstr>Cavolini</vt:lpstr>
      <vt:lpstr>Century Gothic</vt:lpstr>
      <vt:lpstr>Modern Love</vt:lpstr>
      <vt:lpstr>Segoe Print</vt:lpstr>
      <vt:lpstr>Segoe Script</vt:lpstr>
      <vt:lpstr>1_Office Theme</vt:lpstr>
      <vt:lpstr>3_Office Theme</vt:lpstr>
      <vt:lpstr>Describing me and others </vt:lpstr>
      <vt:lpstr>Follow up 1: </vt:lpstr>
      <vt:lpstr>Follow up 2: </vt:lpstr>
      <vt:lpstr>Follow up 3: </vt:lpstr>
      <vt:lpstr>PowerPoint Presentation</vt:lpstr>
      <vt:lpstr>Follow up 4: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33</cp:revision>
  <dcterms:created xsi:type="dcterms:W3CDTF">2021-06-12T06:20:35Z</dcterms:created>
  <dcterms:modified xsi:type="dcterms:W3CDTF">2023-08-24T11:16:39Z</dcterms:modified>
</cp:coreProperties>
</file>