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0"/>
  </p:notesMasterIdLst>
  <p:sldIdLst>
    <p:sldId id="257" r:id="rId5"/>
    <p:sldId id="847" r:id="rId6"/>
    <p:sldId id="831" r:id="rId7"/>
    <p:sldId id="848" r:id="rId8"/>
    <p:sldId id="849" r:id="rId9"/>
    <p:sldId id="850" r:id="rId10"/>
    <p:sldId id="837" r:id="rId11"/>
    <p:sldId id="841" r:id="rId12"/>
    <p:sldId id="842" r:id="rId13"/>
    <p:sldId id="833" r:id="rId14"/>
    <p:sldId id="846" r:id="rId15"/>
    <p:sldId id="843" r:id="rId16"/>
    <p:sldId id="845" r:id="rId17"/>
    <p:sldId id="366" r:id="rId18"/>
    <p:sldId id="5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FF0066"/>
    <a:srgbClr val="786EB1"/>
    <a:srgbClr val="0DFF7A"/>
    <a:srgbClr val="C61717"/>
    <a:srgbClr val="F4B2C2"/>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7" autoAdjust="0"/>
    <p:restoredTop sz="94249" autoAdjust="0"/>
  </p:normalViewPr>
  <p:slideViewPr>
    <p:cSldViewPr snapToGrid="0">
      <p:cViewPr varScale="1">
        <p:scale>
          <a:sx n="68" d="100"/>
          <a:sy n="68" d="100"/>
        </p:scale>
        <p:origin x="606"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aider [413] aimer [232] habiter [1186] école [477] aussi [44]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‘in’) [4]</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024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904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3550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2</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aural distinction between [(a)in] and [a].</a:t>
            </a:r>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a:t>
            </a:r>
          </a:p>
          <a:p>
            <a:pPr marL="228600" indent="-228600">
              <a:buAutoNum type="arabicPeriod"/>
            </a:pPr>
            <a:r>
              <a:rPr lang="en-US" b="0" dirty="0"/>
              <a:t>They can write down the correct SSC or tick if they have a printout.</a:t>
            </a:r>
          </a:p>
          <a:p>
            <a:pPr marL="228600" indent="-228600">
              <a:buAutoNum type="arabicPeriod"/>
            </a:pPr>
            <a:r>
              <a:rPr lang="en-US" b="0" dirty="0"/>
              <a:t>Some can be encouraged to write the full word.</a:t>
            </a:r>
          </a:p>
          <a:p>
            <a:pPr marL="228600" indent="-228600">
              <a:buAutoNum type="arabicPeriod"/>
            </a:pPr>
            <a:r>
              <a:rPr lang="en-US" b="0" dirty="0"/>
              <a:t>Elicit responses chorally, and click to reveal the ticks, and the words/pictures.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animal</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main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vingt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va</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plat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industrie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africain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ami</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américain</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say how many using ‘</a:t>
            </a:r>
            <a:r>
              <a:rPr lang="en-GB" b="0" dirty="0" err="1"/>
              <a:t>il</a:t>
            </a:r>
            <a:r>
              <a:rPr lang="en-GB" b="0" dirty="0"/>
              <a:t> y a’ + number or des (some); to remember the liaison when the article des (or number ending is –s or –x) comes before a noun beginning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and plural indefinite articles, and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 </a:t>
            </a:r>
          </a:p>
          <a:p>
            <a:pPr marL="228600" lvl="0" indent="-228600" algn="l" rtl="0">
              <a:spcBef>
                <a:spcPts val="0"/>
              </a:spcBef>
              <a:spcAft>
                <a:spcPts val="0"/>
              </a:spcAft>
              <a:buAutoNum type="arabicPeriod"/>
            </a:pPr>
            <a:r>
              <a:rPr lang="en-GB" dirty="0"/>
              <a:t>Encourage pupils to also write the English translation (or provide it orally during feedback).</a:t>
            </a:r>
          </a:p>
          <a:p>
            <a:pPr marL="228600" lvl="0" indent="-228600" algn="l" rtl="0">
              <a:spcBef>
                <a:spcPts val="0"/>
              </a:spcBef>
              <a:spcAft>
                <a:spcPts val="0"/>
              </a:spcAft>
              <a:buAutoNum type="arabicPeriod"/>
            </a:pPr>
            <a:r>
              <a:rPr lang="en-GB" dirty="0"/>
              <a:t>Elicit answer and click for to show tick and written answer.</a:t>
            </a:r>
          </a:p>
          <a:p>
            <a:pPr marL="228600" lvl="0" indent="-228600" algn="l" rtl="0">
              <a:spcBef>
                <a:spcPts val="0"/>
              </a:spcBef>
              <a:spcAft>
                <a:spcPts val="0"/>
              </a:spcAft>
              <a:buAutoNum type="arabicPeriod"/>
            </a:pPr>
            <a:r>
              <a:rPr lang="en-GB" dirty="0"/>
              <a:t>Continue with items 2-6.</a:t>
            </a:r>
          </a:p>
          <a:p>
            <a:pPr marL="228600" lvl="0" indent="-228600" algn="l" rtl="0">
              <a:spcBef>
                <a:spcPts val="0"/>
              </a:spcBef>
              <a:spcAft>
                <a:spcPts val="0"/>
              </a:spcAft>
              <a:buAutoNum type="arabicPeriod"/>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fêtes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pères</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problèmes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amis</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and plural indefinite articles, and previously taught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a or some and, if they can, the noun meaning.</a:t>
            </a:r>
          </a:p>
          <a:p>
            <a:pPr marL="228600" lvl="0" indent="-228600" algn="l" rtl="0">
              <a:spcBef>
                <a:spcPts val="0"/>
              </a:spcBef>
              <a:spcAft>
                <a:spcPts val="0"/>
              </a:spcAft>
              <a:buAutoNum type="arabicPeriod"/>
            </a:pPr>
            <a:r>
              <a:rPr lang="en-GB" dirty="0"/>
              <a:t>Click to check.</a:t>
            </a:r>
          </a:p>
          <a:p>
            <a:pPr marL="228600" lvl="0" indent="-228600" algn="l" rtl="0">
              <a:spcBef>
                <a:spcPts val="0"/>
              </a:spcBef>
              <a:spcAft>
                <a:spcPts val="0"/>
              </a:spcAft>
              <a:buAutoNum type="arabicPeriod"/>
            </a:pPr>
            <a:r>
              <a:rPr lang="en-GB" dirty="0"/>
              <a:t>Click to remove the box over ‘he has’ and ‘there is/a’.</a:t>
            </a:r>
          </a:p>
          <a:p>
            <a:pPr marL="228600" lvl="0" indent="-228600" algn="l" rtl="0">
              <a:spcBef>
                <a:spcPts val="0"/>
              </a:spcBef>
              <a:spcAft>
                <a:spcPts val="0"/>
              </a:spcAft>
              <a:buAutoNum type="arabicPeriod"/>
            </a:pPr>
            <a:r>
              <a:rPr lang="en-GB" dirty="0"/>
              <a:t>Pupils listen again and write the correct letter A or B. </a:t>
            </a:r>
          </a:p>
          <a:p>
            <a:pPr marL="228600" lvl="0" indent="-228600" algn="l" rtl="0">
              <a:spcBef>
                <a:spcPts val="0"/>
              </a:spcBef>
              <a:spcAft>
                <a:spcPts val="0"/>
              </a:spcAft>
              <a:buAutoNum type="arabicPeriod"/>
            </a:pPr>
            <a:r>
              <a:rPr lang="en-GB" dirty="0"/>
              <a:t>Continue in the same way with items 2-6.</a:t>
            </a:r>
          </a:p>
          <a:p>
            <a:pPr marL="228600" lvl="0" indent="-228600" algn="l" rtl="0">
              <a:spcBef>
                <a:spcPts val="0"/>
              </a:spcBef>
              <a:spcAft>
                <a:spcPts val="0"/>
              </a:spcAft>
              <a:buAutoNum type="arabicPeriod"/>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a:t>
            </a:r>
            <a:r>
              <a:rPr lang="es-ES_tradnl" sz="1200" b="0" kern="1200" dirty="0" err="1">
                <a:solidFill>
                  <a:schemeClr val="tx1"/>
                </a:solidFill>
                <a:effectLst/>
                <a:latin typeface="+mn-lt"/>
                <a:ea typeface="+mn-ea"/>
                <a:cs typeface="+mn-cs"/>
              </a:rPr>
              <a:t>sœur</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films.</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des </a:t>
            </a:r>
            <a:r>
              <a:rPr lang="es-ES_tradnl" sz="1200" b="0" kern="1200" dirty="0" err="1">
                <a:solidFill>
                  <a:schemeClr val="tx1"/>
                </a:solidFill>
                <a:effectLst/>
                <a:latin typeface="+mn-lt"/>
                <a:ea typeface="+mn-ea"/>
                <a:cs typeface="+mn-cs"/>
              </a:rPr>
              <a:t>chansons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 uniforme.</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livres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sac</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6002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written understanding of range of verbs in ‘je’ and ‘</a:t>
            </a:r>
            <a:r>
              <a:rPr lang="en-GB" b="0" dirty="0" err="1"/>
              <a:t>tu</a:t>
            </a:r>
            <a:r>
              <a:rPr lang="en-GB" b="0" dirty="0"/>
              <a:t>’ form in the present tense.</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Clarify French instruction.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look at the verb ending to determine whether it is Adèle (je) or Pierre (</a:t>
            </a:r>
            <a:r>
              <a:rPr lang="en-GB" sz="1200" b="0" i="0" u="none" strike="noStrike" dirty="0" err="1">
                <a:solidFill>
                  <a:schemeClr val="dk1"/>
                </a:solidFill>
                <a:latin typeface="+mn-lt"/>
                <a:cs typeface="Calibri"/>
                <a:sym typeface="Calibri"/>
              </a:rPr>
              <a:t>tu</a:t>
            </a:r>
            <a:r>
              <a:rPr lang="en-GB" sz="1200" b="0" i="0" u="none" strike="noStrike" dirty="0">
                <a:solidFill>
                  <a:schemeClr val="dk1"/>
                </a:solidFill>
                <a:latin typeface="+mn-lt"/>
                <a:cs typeface="Calibri"/>
                <a:sym typeface="Calibri"/>
              </a:rPr>
              <a:t>) doing the action.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answers and click to reveal ‘je’ or ‘</a:t>
            </a:r>
            <a:r>
              <a:rPr lang="en-GB" sz="1200" b="0" i="0" u="none" strike="noStrike" dirty="0" err="1">
                <a:solidFill>
                  <a:schemeClr val="dk1"/>
                </a:solidFill>
                <a:latin typeface="+mn-lt"/>
                <a:cs typeface="Calibri"/>
                <a:sym typeface="Calibri"/>
              </a:rPr>
              <a:t>tu</a:t>
            </a:r>
            <a:r>
              <a:rPr lang="en-GB" sz="1200" b="0" i="0" u="none" strike="noStrike" dirty="0">
                <a:solidFill>
                  <a:schemeClr val="dk1"/>
                </a:solidFill>
                <a:latin typeface="+mn-lt"/>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Look at the English question 1.</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Ask pupils to tell you who is preparing the lunch.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to reveal the answer.  If desired, click on the audio button to hear the full message.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complete numbers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Conduct feedback as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prépares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et je </a:t>
            </a:r>
            <a:r>
              <a:rPr lang="es-ES_tradnl" sz="1200" b="0" kern="1200" dirty="0" err="1">
                <a:solidFill>
                  <a:schemeClr val="tx1"/>
                </a:solidFill>
                <a:effectLst/>
                <a:latin typeface="+mn-lt"/>
                <a:ea typeface="+mn-ea"/>
                <a:cs typeface="+mn-cs"/>
              </a:rPr>
              <a:t>trouve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pain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toi</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Je mange un sandwich et deux oranges mais tu manges dix sandwichs !</a:t>
            </a:r>
            <a:br>
              <a:rPr lang="de-DE"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chantes mal et tu </a:t>
            </a:r>
            <a:r>
              <a:rPr lang="es-ES_tradnl" sz="1200" b="0" kern="1200" dirty="0" err="1">
                <a:solidFill>
                  <a:schemeClr val="tx1"/>
                </a:solidFill>
                <a:effectLst/>
                <a:latin typeface="+mn-lt"/>
                <a:ea typeface="+mn-ea"/>
                <a:cs typeface="+mn-cs"/>
              </a:rPr>
              <a:t>répètes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toujours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phrases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a:t>
            </a:r>
            <a:r>
              <a:rPr lang="es-ES_tradnl" sz="1200" b="0" kern="1200" dirty="0" err="1">
                <a:solidFill>
                  <a:schemeClr val="tx1"/>
                </a:solidFill>
                <a:effectLst/>
                <a:latin typeface="+mn-lt"/>
                <a:ea typeface="+mn-ea"/>
                <a:cs typeface="+mn-cs"/>
              </a:rPr>
              <a:t>regarde</a:t>
            </a:r>
            <a:r>
              <a:rPr lang="es-ES_tradnl" sz="1200" b="0" kern="1200" dirty="0">
                <a:solidFill>
                  <a:schemeClr val="tx1"/>
                </a:solidFill>
                <a:effectLst/>
                <a:latin typeface="+mn-lt"/>
                <a:ea typeface="+mn-ea"/>
                <a:cs typeface="+mn-cs"/>
              </a:rPr>
              <a:t> un film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 et tu </a:t>
            </a:r>
            <a:r>
              <a:rPr lang="es-ES_tradnl" sz="1200" b="0" kern="1200" dirty="0" err="1">
                <a:solidFill>
                  <a:schemeClr val="tx1"/>
                </a:solidFill>
                <a:effectLst/>
                <a:latin typeface="+mn-lt"/>
                <a:ea typeface="+mn-ea"/>
                <a:cs typeface="+mn-cs"/>
              </a:rPr>
              <a:t>regardes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vidéos</a:t>
            </a:r>
            <a:r>
              <a:rPr lang="es-ES_tradnl" sz="1200" b="0" kern="1200" dirty="0">
                <a:solidFill>
                  <a:schemeClr val="tx1"/>
                </a:solidFill>
                <a:effectLst/>
                <a:latin typeface="+mn-lt"/>
                <a:ea typeface="+mn-ea"/>
                <a:cs typeface="+mn-cs"/>
              </a:rPr>
              <a:t> sur YouTube.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Puis tu </a:t>
            </a:r>
            <a:r>
              <a:rPr lang="es-ES_tradnl" sz="1200" b="0" kern="1200" dirty="0" err="1">
                <a:solidFill>
                  <a:schemeClr val="tx1"/>
                </a:solidFill>
                <a:effectLst/>
                <a:latin typeface="+mn-lt"/>
                <a:ea typeface="+mn-ea"/>
                <a:cs typeface="+mn-cs"/>
              </a:rPr>
              <a:t>aides</a:t>
            </a:r>
            <a:r>
              <a:rPr lang="es-ES_tradnl" sz="1200" b="0" kern="1200" dirty="0">
                <a:solidFill>
                  <a:schemeClr val="tx1"/>
                </a:solidFill>
                <a:effectLst/>
                <a:latin typeface="+mn-lt"/>
                <a:ea typeface="+mn-ea"/>
                <a:cs typeface="+mn-cs"/>
              </a:rPr>
              <a:t> Maman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 et je parle à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amie</a:t>
            </a:r>
            <a:r>
              <a:rPr lang="es-ES_tradnl" sz="1200" b="0" kern="1200" dirty="0">
                <a:solidFill>
                  <a:schemeClr val="tx1"/>
                </a:solidFill>
                <a:effectLst/>
                <a:latin typeface="+mn-lt"/>
                <a:ea typeface="+mn-ea"/>
                <a:cs typeface="+mn-cs"/>
              </a:rPr>
              <a:t> sur </a:t>
            </a:r>
            <a:r>
              <a:rPr lang="es-ES_tradnl" sz="1200" b="0" kern="1200" dirty="0" err="1">
                <a:solidFill>
                  <a:schemeClr val="tx1"/>
                </a:solidFill>
                <a:effectLst/>
                <a:latin typeface="+mn-lt"/>
                <a:ea typeface="+mn-ea"/>
                <a:cs typeface="+mn-cs"/>
              </a:rPr>
              <a:t>Whatsapp</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C’est</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 normal </a:t>
            </a:r>
            <a:r>
              <a:rPr lang="es-ES_tradnl" sz="1200" b="0" kern="1200" dirty="0" err="1">
                <a:solidFill>
                  <a:schemeClr val="tx1"/>
                </a:solidFill>
                <a:effectLst/>
                <a:latin typeface="+mn-lt"/>
                <a:ea typeface="+mn-ea"/>
                <a:cs typeface="+mn-cs"/>
              </a:rPr>
              <a:t>chez</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nous</a:t>
            </a:r>
            <a:r>
              <a:rPr lang="es-ES_tradnl" sz="1200" b="0" kern="1200" dirty="0">
                <a:solidFill>
                  <a:schemeClr val="tx1"/>
                </a:solidFill>
                <a:effectLst/>
                <a:latin typeface="+mn-lt"/>
                <a:ea typeface="+mn-ea"/>
                <a:cs typeface="+mn-cs"/>
              </a:rPr>
              <a:t>!</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(3 slides,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speak first and Bs write.</a:t>
            </a:r>
          </a:p>
          <a:p>
            <a:pPr marL="228600" indent="-228600">
              <a:buAutoNum type="arabicPeriod"/>
            </a:pPr>
            <a:r>
              <a:rPr lang="en-US" b="0" baseline="0" noProof="0" dirty="0"/>
              <a:t>Then swap roles for Round 2.  </a:t>
            </a:r>
          </a:p>
          <a:p>
            <a:pPr marL="228600" indent="-228600">
              <a:buAutoNum type="arabicPeriod"/>
            </a:pPr>
            <a:r>
              <a:rPr lang="en-US" b="0" baseline="0" noProof="0" dirty="0"/>
              <a:t>Two answer slides follow this slide. </a:t>
            </a:r>
          </a:p>
          <a:p>
            <a:pPr marL="228600" indent="-228600">
              <a:buAutoNum type="arabicPeriod"/>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1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Move to the next slide to give feedback for Round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625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2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98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13/03/2022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7.wav"/><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1.png"/><Relationship Id="rId21" Type="http://schemas.openxmlformats.org/officeDocument/2006/relationships/image" Target="../media/image19.png"/><Relationship Id="rId7" Type="http://schemas.openxmlformats.org/officeDocument/2006/relationships/audio" Target="../media/audio2.wav"/><Relationship Id="rId12" Type="http://schemas.openxmlformats.org/officeDocument/2006/relationships/audio" Target="../media/audio6.wav"/><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audio" Target="../media/audio1.wav"/><Relationship Id="rId11" Type="http://schemas.openxmlformats.org/officeDocument/2006/relationships/audio" Target="../media/audio5.wav"/><Relationship Id="rId24"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audio" Target="../media/audio9.wav"/><Relationship Id="rId23" Type="http://schemas.openxmlformats.org/officeDocument/2006/relationships/image" Target="../media/image21.png"/><Relationship Id="rId10" Type="http://schemas.openxmlformats.org/officeDocument/2006/relationships/audio" Target="../media/audio4.wav"/><Relationship Id="rId19"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image" Target="../media/image20.png"/><Relationship Id="rId27"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gif"/><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40.png"/><Relationship Id="rId18" Type="http://schemas.openxmlformats.org/officeDocument/2006/relationships/image" Target="../media/image42.png"/><Relationship Id="rId3" Type="http://schemas.openxmlformats.org/officeDocument/2006/relationships/audio" Target="../media/audio12.wav"/><Relationship Id="rId21" Type="http://schemas.openxmlformats.org/officeDocument/2006/relationships/image" Target="../media/image45.jp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audio" Target="../media/audio20.wav"/><Relationship Id="rId20"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audio" Target="../media/audio18.wav"/><Relationship Id="rId5" Type="http://schemas.openxmlformats.org/officeDocument/2006/relationships/audio" Target="../media/audio13.wav"/><Relationship Id="rId15" Type="http://schemas.openxmlformats.org/officeDocument/2006/relationships/image" Target="../media/image12.svg"/><Relationship Id="rId23" Type="http://schemas.openxmlformats.org/officeDocument/2006/relationships/image" Target="../media/image47.png"/><Relationship Id="rId10" Type="http://schemas.openxmlformats.org/officeDocument/2006/relationships/audio" Target="../media/audio17.wav"/><Relationship Id="rId19" Type="http://schemas.openxmlformats.org/officeDocument/2006/relationships/image" Target="../media/image43.gif"/><Relationship Id="rId4" Type="http://schemas.openxmlformats.org/officeDocument/2006/relationships/image" Target="../media/image14.png"/><Relationship Id="rId9" Type="http://schemas.openxmlformats.org/officeDocument/2006/relationships/audio" Target="../media/audio16.wav"/><Relationship Id="rId14" Type="http://schemas.openxmlformats.org/officeDocument/2006/relationships/image" Target="../media/image11.png"/><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2.svg"/><Relationship Id="rId3" Type="http://schemas.openxmlformats.org/officeDocument/2006/relationships/audio" Target="../media/audio21.wav"/><Relationship Id="rId7" Type="http://schemas.openxmlformats.org/officeDocument/2006/relationships/audio" Target="../media/audio22.wav"/><Relationship Id="rId12"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audio" Target="../media/audio29.wav"/><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audio" Target="../media/audio26.wav"/><Relationship Id="rId5" Type="http://schemas.openxmlformats.org/officeDocument/2006/relationships/audio" Target="../media/audio13.wav"/><Relationship Id="rId15" Type="http://schemas.openxmlformats.org/officeDocument/2006/relationships/audio" Target="../media/audio28.wav"/><Relationship Id="rId10" Type="http://schemas.openxmlformats.org/officeDocument/2006/relationships/audio" Target="../media/audio25.wav"/><Relationship Id="rId4" Type="http://schemas.openxmlformats.org/officeDocument/2006/relationships/image" Target="../media/image14.png"/><Relationship Id="rId9" Type="http://schemas.openxmlformats.org/officeDocument/2006/relationships/audio" Target="../media/audio24.wav"/><Relationship Id="rId14"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48.png"/><Relationship Id="rId7" Type="http://schemas.openxmlformats.org/officeDocument/2006/relationships/audio" Target="../media/audio31.wav"/><Relationship Id="rId12" Type="http://schemas.openxmlformats.org/officeDocument/2006/relationships/image" Target="../media/image51.gif"/><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50.svg"/><Relationship Id="rId10" Type="http://schemas.openxmlformats.org/officeDocument/2006/relationships/audio" Target="../media/audio34.wav"/><Relationship Id="rId4" Type="http://schemas.openxmlformats.org/officeDocument/2006/relationships/image" Target="../media/image49.png"/><Relationship Id="rId9" Type="http://schemas.openxmlformats.org/officeDocument/2006/relationships/audio" Target="../media/audio33.wav"/></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38.wav"/><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how many and describing things</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6" name="Picture 10" descr="Contando, Matemáticas, Números">
            <a:extLst>
              <a:ext uri="{FF2B5EF4-FFF2-40B4-BE49-F238E27FC236}">
                <a16:creationId xmlns:a16="http://schemas.microsoft.com/office/drawing/2014/main" id="{28F7905E-496F-4FB0-8890-7DD1D726A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ontando, Matemáticas, Números">
            <a:extLst>
              <a:ext uri="{FF2B5EF4-FFF2-40B4-BE49-F238E27FC236}">
                <a16:creationId xmlns:a16="http://schemas.microsoft.com/office/drawing/2014/main" id="{80746866-A6F4-4A9C-AF32-B0C17BA6D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Contando, Matemáticas, Números">
            <a:extLst>
              <a:ext uri="{FF2B5EF4-FFF2-40B4-BE49-F238E27FC236}">
                <a16:creationId xmlns:a16="http://schemas.microsoft.com/office/drawing/2014/main" id="{E5A76457-05C3-488E-A91C-C09CC8B78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ntando, Cinco, Matemáticas, Números">
            <a:extLst>
              <a:ext uri="{FF2B5EF4-FFF2-40B4-BE49-F238E27FC236}">
                <a16:creationId xmlns:a16="http://schemas.microsoft.com/office/drawing/2014/main" id="{D151A8DA-059A-4813-B5B9-06120E39D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ntando, Cuatro, Matemáticas, Números">
            <a:extLst>
              <a:ext uri="{FF2B5EF4-FFF2-40B4-BE49-F238E27FC236}">
                <a16:creationId xmlns:a16="http://schemas.microsoft.com/office/drawing/2014/main" id="{4C3D451D-8E8F-4A41-A60C-E88B358E1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ntando, Ocho, Matemáticas, Números">
            <a:extLst>
              <a:ext uri="{FF2B5EF4-FFF2-40B4-BE49-F238E27FC236}">
                <a16:creationId xmlns:a16="http://schemas.microsoft.com/office/drawing/2014/main" id="{8C4B7506-751E-4B43-A8B3-1C94380AAB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Contando, Matemáticas, Números">
            <a:extLst>
              <a:ext uri="{FF2B5EF4-FFF2-40B4-BE49-F238E27FC236}">
                <a16:creationId xmlns:a16="http://schemas.microsoft.com/office/drawing/2014/main" id="{27F9A099-9DF4-4609-9036-D1114E775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extLst>
              <a:ext uri="{FF2B5EF4-FFF2-40B4-BE49-F238E27FC236}">
                <a16:creationId xmlns:a16="http://schemas.microsoft.com/office/drawing/2014/main" id="{1EDED36A-3EED-4F10-809F-CC59B2EEB7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521571-565B-4FCB-87DD-75EEC065D9C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23596585"/>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l’école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aider</a:t>
                      </a: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habiter</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cinq</a:t>
                      </a:r>
                    </a:p>
                  </a:txBody>
                  <a:tcPr/>
                </a:tc>
                <a:tc>
                  <a:txBody>
                    <a:bodyPr/>
                    <a:lstStyle/>
                    <a:p>
                      <a:r>
                        <a:rPr lang="en-GB" sz="2400" b="1" dirty="0">
                          <a:solidFill>
                            <a:srgbClr val="92D050"/>
                          </a:solidFill>
                          <a:latin typeface="Century Gothic" panose="020B0502020202020204" pitchFamily="34" charset="0"/>
                        </a:rPr>
                        <a:t>deux</a:t>
                      </a:r>
                    </a:p>
                  </a:txBody>
                  <a:tcPr/>
                </a:tc>
                <a:tc>
                  <a:txBody>
                    <a:bodyPr/>
                    <a:lstStyle/>
                    <a:p>
                      <a:r>
                        <a:rPr lang="en-GB" sz="2400" b="1" dirty="0">
                          <a:solidFill>
                            <a:srgbClr val="92D05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quatre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onze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huit</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y a</a:t>
                      </a:r>
                    </a:p>
                  </a:txBody>
                  <a:tcPr/>
                </a:tc>
                <a:tc>
                  <a:txBody>
                    <a:bodyPr/>
                    <a:lstStyle/>
                    <a:p>
                      <a:r>
                        <a:rPr lang="en-GB" sz="2400" b="1" dirty="0">
                          <a:solidFill>
                            <a:srgbClr val="92D050"/>
                          </a:solidFill>
                          <a:latin typeface="Century Gothic" panose="020B0502020202020204" pitchFamily="34" charset="0"/>
                        </a:rPr>
                        <a:t>un</a:t>
                      </a:r>
                    </a:p>
                  </a:txBody>
                  <a:tcPr/>
                </a:tc>
                <a:tc>
                  <a:txBody>
                    <a:bodyPr/>
                    <a:lstStyle/>
                    <a:p>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la chose</a:t>
                      </a:r>
                    </a:p>
                  </a:txBody>
                  <a:tcPr/>
                </a:tc>
                <a:tc>
                  <a:txBody>
                    <a:bodyPr/>
                    <a:lstStyle/>
                    <a:p>
                      <a:r>
                        <a:rPr lang="en-GB" sz="2400" b="1" dirty="0" err="1">
                          <a:solidFill>
                            <a:srgbClr val="FF3399"/>
                          </a:solidFill>
                          <a:latin typeface="Century Gothic" panose="020B0502020202020204" pitchFamily="34" charset="0"/>
                        </a:rPr>
                        <a:t>combien</a:t>
                      </a:r>
                      <a:r>
                        <a:rPr lang="en-GB" sz="2400" b="1" dirty="0">
                          <a:solidFill>
                            <a:srgbClr val="FF3399"/>
                          </a:solidFill>
                          <a:latin typeface="Century Gothic" panose="020B0502020202020204" pitchFamily="34" charset="0"/>
                        </a:rPr>
                        <a:t> (de)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there is/are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a/an, one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a/an, one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eleven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seven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twelve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nine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five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two</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three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help, helping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 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live, living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many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school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also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at, 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27885394"/>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school</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live, living</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five</a:t>
                      </a:r>
                    </a:p>
                  </a:txBody>
                  <a:tcPr/>
                </a:tc>
                <a:tc>
                  <a:txBody>
                    <a:bodyPr/>
                    <a:lstStyle/>
                    <a:p>
                      <a:r>
                        <a:rPr lang="en-GB" sz="2400" b="1" dirty="0">
                          <a:solidFill>
                            <a:srgbClr val="92D050"/>
                          </a:solidFill>
                          <a:latin typeface="Century Gothic" panose="020B0502020202020204" pitchFamily="34" charset="0"/>
                        </a:rPr>
                        <a:t>two</a:t>
                      </a:r>
                    </a:p>
                  </a:txBody>
                  <a:tcPr/>
                </a:tc>
                <a:tc>
                  <a:txBody>
                    <a:bodyPr/>
                    <a:lstStyle/>
                    <a:p>
                      <a:r>
                        <a:rPr lang="en-GB" sz="2400" b="1" dirty="0">
                          <a:solidFill>
                            <a:srgbClr val="92D050"/>
                          </a:solidFill>
                          <a:latin typeface="Century Gothic" panose="020B0502020202020204" pitchFamily="34" charset="0"/>
                        </a:rPr>
                        <a:t>three</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twelve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four</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eleven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eight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is/are</a:t>
                      </a:r>
                    </a:p>
                  </a:txBody>
                  <a:tcPr/>
                </a:tc>
                <a:tc>
                  <a:txBody>
                    <a:bodyPr/>
                    <a:lstStyle/>
                    <a:p>
                      <a:r>
                        <a:rPr lang="en-GB" sz="2400" b="1" dirty="0">
                          <a:solidFill>
                            <a:srgbClr val="92D050"/>
                          </a:solidFill>
                          <a:latin typeface="Century Gothic" panose="020B0502020202020204" pitchFamily="34" charset="0"/>
                        </a:rPr>
                        <a:t>a/an, one (m)</a:t>
                      </a:r>
                    </a:p>
                  </a:txBody>
                  <a:tcPr/>
                </a:tc>
                <a:tc>
                  <a:txBody>
                    <a:bodyPr/>
                    <a:lstStyle/>
                    <a:p>
                      <a:r>
                        <a:rPr lang="en-GB" sz="2400" b="1" dirty="0">
                          <a:solidFill>
                            <a:srgbClr val="92D050"/>
                          </a:solidFill>
                          <a:latin typeface="Century Gothic" panose="020B0502020202020204" pitchFamily="34" charset="0"/>
                        </a:rPr>
                        <a:t>a/an, one (f)</a:t>
                      </a: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(the) thing</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lvl="0">
              <a:buClr>
                <a:srgbClr val="000000"/>
              </a:buClr>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b="1" kern="0" dirty="0" err="1">
                <a:solidFill>
                  <a:srgbClr val="002060"/>
                </a:solidFill>
                <a:latin typeface="Century Gothic" panose="020B0502020202020204" pitchFamily="34" charset="0"/>
                <a:cs typeface="Arial"/>
                <a:sym typeface="Arial"/>
              </a:rPr>
              <a:t>français</a:t>
            </a:r>
            <a:r>
              <a:rPr lang="en-GB" sz="2400" b="1" kern="0" dirty="0">
                <a:solidFill>
                  <a:srgbClr val="002060"/>
                </a:solidFill>
                <a:latin typeface="Century Gothic" panose="020B0502020202020204" pitchFamily="34" charset="0"/>
                <a:cs typeface="Arial"/>
                <a:sym typeface="Arial"/>
              </a:rPr>
              <a: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chose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Il y 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cinq</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deux</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trois</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combien</a:t>
            </a:r>
            <a:r>
              <a:rPr lang="en-GB" sz="2400" kern="0" dirty="0">
                <a:solidFill>
                  <a:srgbClr val="002060"/>
                </a:solidFill>
                <a:latin typeface="Century Gothic" panose="020B0502020202020204" pitchFamily="34" charset="0"/>
                <a:cs typeface="Arial"/>
                <a:sym typeface="Arial"/>
              </a:rPr>
              <a:t> (de)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53451"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251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690681932"/>
              </p:ext>
            </p:extLst>
          </p:nvPr>
        </p:nvGraphicFramePr>
        <p:xfrm>
          <a:off x="6785687" y="1615243"/>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2467093903"/>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some girls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a party/celebration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ten dogs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some fruit(s)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school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Tree>
    <p:extLst>
      <p:ext uri="{BB962C8B-B14F-4D97-AF65-F5344CB8AC3E}">
        <p14:creationId xmlns:p14="http://schemas.microsoft.com/office/powerpoint/2010/main" val="187083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055897542"/>
              </p:ext>
            </p:extLst>
          </p:nvPr>
        </p:nvGraphicFramePr>
        <p:xfrm>
          <a:off x="292422" y="1572691"/>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Partenaire</a:t>
            </a:r>
            <a:r>
              <a:rPr lang="en-GB" sz="3200" dirty="0">
                <a:solidFill>
                  <a:srgbClr val="002060"/>
                </a:solidFill>
                <a:latin typeface="Century Gothic"/>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724969295"/>
              </p:ext>
            </p:extLst>
          </p:nvPr>
        </p:nvGraphicFramePr>
        <p:xfrm>
          <a:off x="6804304" y="1601804"/>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five cuddly toys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two exercise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some bottles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twelve things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boy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Tree>
    <p:extLst>
      <p:ext uri="{BB962C8B-B14F-4D97-AF65-F5344CB8AC3E}">
        <p14:creationId xmlns:p14="http://schemas.microsoft.com/office/powerpoint/2010/main" val="408220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EC881C31-D9CC-4EC5-AAAD-D419B2D6C7D9}"/>
              </a:ext>
            </a:extLst>
          </p:cNvPr>
          <p:cNvGraphicFramePr>
            <a:graphicFrameLocks noGrp="1"/>
          </p:cNvGraphicFramePr>
          <p:nvPr>
            <p:extLst>
              <p:ext uri="{D42A27DB-BD31-4B8C-83A1-F6EECF244321}">
                <p14:modId xmlns:p14="http://schemas.microsoft.com/office/powerpoint/2010/main" val="436562327"/>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aider</a:t>
                      </a: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un</a:t>
                      </a:r>
                    </a:p>
                  </a:txBody>
                  <a:tcPr/>
                </a:tc>
                <a:tc>
                  <a:txBody>
                    <a:bodyPr/>
                    <a:lstStyle/>
                    <a:p>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la chose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540777F-EB97-4230-93E1-938463A6D323}"/>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0E8C663-EAC6-49F7-9420-78B13362D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3" name="Picture 22">
            <a:extLst>
              <a:ext uri="{FF2B5EF4-FFF2-40B4-BE49-F238E27FC236}">
                <a16:creationId xmlns:a16="http://schemas.microsoft.com/office/drawing/2014/main" id="{6DC48C87-1CD8-430E-BD93-7D768456E33F}"/>
              </a:ext>
            </a:extLst>
          </p:cNvPr>
          <p:cNvPicPr>
            <a:picLocks noChangeAspect="1"/>
          </p:cNvPicPr>
          <p:nvPr/>
        </p:nvPicPr>
        <p:blipFill>
          <a:blip r:embed="rId7"/>
          <a:stretch>
            <a:fillRect/>
          </a:stretch>
        </p:blipFill>
        <p:spPr>
          <a:xfrm>
            <a:off x="526548" y="5893878"/>
            <a:ext cx="804850" cy="762489"/>
          </a:xfrm>
          <a:prstGeom prst="rect">
            <a:avLst/>
          </a:prstGeom>
        </p:spPr>
      </p:pic>
      <p:sp>
        <p:nvSpPr>
          <p:cNvPr id="24" name="TextBox 23">
            <a:extLst>
              <a:ext uri="{FF2B5EF4-FFF2-40B4-BE49-F238E27FC236}">
                <a16:creationId xmlns:a16="http://schemas.microsoft.com/office/drawing/2014/main" id="{02C4ABD3-69EF-44AC-A2B6-DA4E9A321329}"/>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CABB3A8B-1B08-41F1-A2E6-873965C4FA44}"/>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F6EBB752-B3AB-4270-9886-5A1F8330D061}"/>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BE51E362-ECE9-4CE5-98A5-F3A69A99F338}"/>
              </a:ext>
            </a:extLst>
          </p:cNvPr>
          <p:cNvGraphicFramePr>
            <a:graphicFrameLocks noGrp="1"/>
          </p:cNvGraphicFramePr>
          <p:nvPr>
            <p:extLst>
              <p:ext uri="{D42A27DB-BD31-4B8C-83A1-F6EECF244321}">
                <p14:modId xmlns:p14="http://schemas.microsoft.com/office/powerpoint/2010/main" val="261313038"/>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live, living</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4">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five</a:t>
                      </a:r>
                    </a:p>
                  </a:txBody>
                  <a:tcPr/>
                </a:tc>
                <a:tc>
                  <a:txBody>
                    <a:bodyPr/>
                    <a:lstStyle/>
                    <a:p>
                      <a:r>
                        <a:rPr lang="en-GB" sz="2400" b="1" dirty="0">
                          <a:solidFill>
                            <a:srgbClr val="002060"/>
                          </a:solidFill>
                          <a:latin typeface="Century Gothic" panose="020B0502020202020204" pitchFamily="34" charset="0"/>
                        </a:rPr>
                        <a:t>two</a:t>
                      </a:r>
                    </a:p>
                  </a:txBody>
                  <a:tcPr/>
                </a:tc>
                <a:tc>
                  <a:txBody>
                    <a:bodyPr/>
                    <a:lstStyle/>
                    <a:p>
                      <a:r>
                        <a:rPr lang="en-GB" sz="2400" b="1" dirty="0">
                          <a:solidFill>
                            <a:srgbClr val="002060"/>
                          </a:solidFill>
                          <a:latin typeface="Century Gothic" panose="020B0502020202020204" pitchFamily="34" charset="0"/>
                        </a:rPr>
                        <a:t>three</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four</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eight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there is/are</a:t>
                      </a:r>
                    </a:p>
                  </a:txBody>
                  <a:tcPr/>
                </a:tc>
                <a:tc>
                  <a:txBody>
                    <a:bodyPr/>
                    <a:lstStyle/>
                    <a:p>
                      <a:r>
                        <a:rPr lang="en-GB" sz="2400" b="1" dirty="0">
                          <a:solidFill>
                            <a:srgbClr val="002060"/>
                          </a:solidFill>
                          <a:latin typeface="Century Gothic" panose="020B0502020202020204" pitchFamily="34" charset="0"/>
                        </a:rPr>
                        <a:t>a/an, one (m)</a:t>
                      </a:r>
                    </a:p>
                  </a:txBody>
                  <a:tcPr/>
                </a:tc>
                <a:tc>
                  <a:txBody>
                    <a:bodyPr/>
                    <a:lstStyle/>
                    <a:p>
                      <a:r>
                        <a:rPr lang="en-GB" sz="2400" b="1" dirty="0">
                          <a:solidFill>
                            <a:srgbClr val="002060"/>
                          </a:solidFill>
                          <a:latin typeface="Century Gothic" panose="020B0502020202020204" pitchFamily="34" charset="0"/>
                        </a:rPr>
                        <a:t>a/an, one (f)</a:t>
                      </a:r>
                    </a:p>
                  </a:txBody>
                  <a:tcPr/>
                </a:tc>
                <a:extLst>
                  <a:ext uri="{0D108BD9-81ED-4DB2-BD59-A6C34878D82A}">
                    <a16:rowId xmlns:a16="http://schemas.microsoft.com/office/drawing/2014/main" val="334322647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(the) thing</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EEDC34F1-8F20-473D-8BB8-9B6FA7A47EBE}"/>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00403171-118F-4070-9CEB-C3CEA9626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4" name="Picture 23">
            <a:extLst>
              <a:ext uri="{FF2B5EF4-FFF2-40B4-BE49-F238E27FC236}">
                <a16:creationId xmlns:a16="http://schemas.microsoft.com/office/drawing/2014/main" id="{4FE0A2D3-63F9-445C-A2FD-6E23476C6C2D}"/>
              </a:ext>
            </a:extLst>
          </p:cNvPr>
          <p:cNvPicPr>
            <a:picLocks noChangeAspect="1"/>
          </p:cNvPicPr>
          <p:nvPr/>
        </p:nvPicPr>
        <p:blipFill>
          <a:blip r:embed="rId7"/>
          <a:stretch>
            <a:fillRect/>
          </a:stretch>
        </p:blipFill>
        <p:spPr>
          <a:xfrm>
            <a:off x="526548" y="5893878"/>
            <a:ext cx="804850" cy="762489"/>
          </a:xfrm>
          <a:prstGeom prst="rect">
            <a:avLst/>
          </a:prstGeom>
        </p:spPr>
      </p:pic>
      <p:sp>
        <p:nvSpPr>
          <p:cNvPr id="27" name="TextBox 26">
            <a:extLst>
              <a:ext uri="{FF2B5EF4-FFF2-40B4-BE49-F238E27FC236}">
                <a16:creationId xmlns:a16="http://schemas.microsoft.com/office/drawing/2014/main" id="{DEC16DDE-2A8A-45A6-814B-79A1D927E4AF}"/>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D35EE7AC-BB19-453E-A900-9E5A7C22003B}"/>
              </a:ext>
            </a:extLst>
          </p:cNvPr>
          <p:cNvSpPr txBox="1"/>
          <p:nvPr/>
        </p:nvSpPr>
        <p:spPr>
          <a:xfrm>
            <a:off x="952721" y="38788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BBDFF09-E192-4662-B49F-82A0E9991F5B}"/>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0" name="Speech Bubble: Rectangle with Corners Rounded 119">
            <a:extLst>
              <a:ext uri="{FF2B5EF4-FFF2-40B4-BE49-F238E27FC236}">
                <a16:creationId xmlns:a16="http://schemas.microsoft.com/office/drawing/2014/main" id="{FDAAA961-8EAA-4BED-A9E0-0F318BC9C270}"/>
              </a:ext>
            </a:extLst>
          </p:cNvPr>
          <p:cNvSpPr/>
          <p:nvPr/>
        </p:nvSpPr>
        <p:spPr>
          <a:xfrm>
            <a:off x="1259588" y="1306180"/>
            <a:ext cx="1617663" cy="517320"/>
          </a:xfrm>
          <a:prstGeom prst="wedgeRoundRectCallout">
            <a:avLst>
              <a:gd name="adj1" fmla="val -55475"/>
              <a:gd name="adj2" fmla="val -15930"/>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Speech Bubble: Rectangle with Corners Rounded 17">
            <a:extLst>
              <a:ext uri="{FF2B5EF4-FFF2-40B4-BE49-F238E27FC236}">
                <a16:creationId xmlns:a16="http://schemas.microsoft.com/office/drawing/2014/main" id="{7CEB0EA8-B782-4CA9-8DD5-35D7D5D69488}"/>
              </a:ext>
            </a:extLst>
          </p:cNvPr>
          <p:cNvSpPr/>
          <p:nvPr/>
        </p:nvSpPr>
        <p:spPr>
          <a:xfrm>
            <a:off x="1259589" y="744573"/>
            <a:ext cx="4937608"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38" y="855234"/>
            <a:ext cx="1043752" cy="1043752"/>
          </a:xfrm>
          <a:prstGeom prst="rect">
            <a:avLst/>
          </a:prstGeom>
        </p:spPr>
      </p:pic>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2" name="CustomShape 6">
            <a:hlinkClick r:id="" action="ppaction://noaction">
              <a:snd r:embed="rId6" name="f1_1.wav"/>
            </a:hlinkClick>
            <a:extLst>
              <a:ext uri="{FF2B5EF4-FFF2-40B4-BE49-F238E27FC236}">
                <a16:creationId xmlns:a16="http://schemas.microsoft.com/office/drawing/2014/main" id="{8178CF06-D7EA-42AE-81F0-3DD4DAC9AE6A}"/>
              </a:ext>
            </a:extLst>
          </p:cNvPr>
          <p:cNvSpPr/>
          <p:nvPr/>
        </p:nvSpPr>
        <p:spPr>
          <a:xfrm>
            <a:off x="1228511" y="775365"/>
            <a:ext cx="503717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C’est ‘(a)in’ ou ‘a’ ?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2C98BC27-1393-4EFB-B875-DC9EFA8E0218}"/>
              </a:ext>
            </a:extLst>
          </p:cNvPr>
          <p:cNvSpPr txBox="1"/>
          <p:nvPr/>
        </p:nvSpPr>
        <p:spPr>
          <a:xfrm>
            <a:off x="8659638" y="273533"/>
            <a:ext cx="229262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tick</a:t>
            </a:r>
          </a:p>
        </p:txBody>
      </p:sp>
      <p:graphicFrame>
        <p:nvGraphicFramePr>
          <p:cNvPr id="4" name="Table 4">
            <a:extLst>
              <a:ext uri="{FF2B5EF4-FFF2-40B4-BE49-F238E27FC236}">
                <a16:creationId xmlns:a16="http://schemas.microsoft.com/office/drawing/2014/main" id="{19255F00-9F9B-4B35-BFB0-207C54738DAA}"/>
              </a:ext>
            </a:extLst>
          </p:cNvPr>
          <p:cNvGraphicFramePr>
            <a:graphicFrameLocks noGrp="1"/>
          </p:cNvGraphicFramePr>
          <p:nvPr/>
        </p:nvGraphicFramePr>
        <p:xfrm>
          <a:off x="808824"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pic>
        <p:nvPicPr>
          <p:cNvPr id="83" name="Google Shape;338;p8">
            <a:hlinkClick r:id="" action="ppaction://noaction">
              <a:snd r:embed="rId7" name="f1_3.wav"/>
            </a:hlinkClick>
            <a:extLst>
              <a:ext uri="{FF2B5EF4-FFF2-40B4-BE49-F238E27FC236}">
                <a16:creationId xmlns:a16="http://schemas.microsoft.com/office/drawing/2014/main" id="{6786C9FA-2C54-4F35-868D-EE3D8E879295}"/>
              </a:ext>
            </a:extLst>
          </p:cNvPr>
          <p:cNvPicPr preferRelativeResize="0"/>
          <p:nvPr/>
        </p:nvPicPr>
        <p:blipFill rotWithShape="1">
          <a:blip r:embed="rId8">
            <a:alphaModFix/>
          </a:blip>
          <a:srcRect/>
          <a:stretch/>
        </p:blipFill>
        <p:spPr>
          <a:xfrm>
            <a:off x="129975" y="2726842"/>
            <a:ext cx="534978" cy="523220"/>
          </a:xfrm>
          <a:prstGeom prst="rect">
            <a:avLst/>
          </a:prstGeom>
          <a:noFill/>
          <a:ln>
            <a:noFill/>
          </a:ln>
          <a:effectLst>
            <a:outerShdw blurRad="50800" dist="38100" dir="5400000" algn="t" rotWithShape="0">
              <a:prstClr val="black">
                <a:alpha val="40000"/>
              </a:prstClr>
            </a:outerShdw>
          </a:effectLst>
        </p:spPr>
      </p:pic>
      <p:pic>
        <p:nvPicPr>
          <p:cNvPr id="84" name="Google Shape;338;p8">
            <a:hlinkClick r:id="" action="ppaction://noaction">
              <a:snd r:embed="rId9" name="f1_4.wav"/>
            </a:hlinkClick>
            <a:extLst>
              <a:ext uri="{FF2B5EF4-FFF2-40B4-BE49-F238E27FC236}">
                <a16:creationId xmlns:a16="http://schemas.microsoft.com/office/drawing/2014/main" id="{C0F4D423-93FB-4788-A494-BC7DC594C5A2}"/>
              </a:ext>
            </a:extLst>
          </p:cNvPr>
          <p:cNvPicPr preferRelativeResize="0"/>
          <p:nvPr/>
        </p:nvPicPr>
        <p:blipFill rotWithShape="1">
          <a:blip r:embed="rId8">
            <a:alphaModFix/>
          </a:blip>
          <a:srcRect/>
          <a:stretch/>
        </p:blipFill>
        <p:spPr>
          <a:xfrm>
            <a:off x="123171" y="404778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0" name="f1_5.wav"/>
            </a:hlinkClick>
            <a:extLst>
              <a:ext uri="{FF2B5EF4-FFF2-40B4-BE49-F238E27FC236}">
                <a16:creationId xmlns:a16="http://schemas.microsoft.com/office/drawing/2014/main" id="{2E51EFB7-8643-4F9C-94F0-CF4047ED5B4D}"/>
              </a:ext>
            </a:extLst>
          </p:cNvPr>
          <p:cNvPicPr preferRelativeResize="0"/>
          <p:nvPr/>
        </p:nvPicPr>
        <p:blipFill rotWithShape="1">
          <a:blip r:embed="rId8">
            <a:alphaModFix/>
          </a:blip>
          <a:srcRect/>
          <a:stretch/>
        </p:blipFill>
        <p:spPr>
          <a:xfrm>
            <a:off x="123171" y="5368722"/>
            <a:ext cx="534978" cy="523220"/>
          </a:xfrm>
          <a:prstGeom prst="rect">
            <a:avLst/>
          </a:prstGeom>
          <a:noFill/>
          <a:ln>
            <a:noFill/>
          </a:ln>
          <a:effectLst>
            <a:outerShdw blurRad="50800" dist="38100" dir="5400000" algn="t" rotWithShape="0">
              <a:prstClr val="black">
                <a:alpha val="40000"/>
              </a:prstClr>
            </a:outerShdw>
          </a:effectLst>
        </p:spPr>
      </p:pic>
      <p:pic>
        <p:nvPicPr>
          <p:cNvPr id="87" name="Google Shape;338;p8">
            <a:hlinkClick r:id="" action="ppaction://noaction">
              <a:snd r:embed="rId11" name="f1_6.wav"/>
            </a:hlinkClick>
            <a:extLst>
              <a:ext uri="{FF2B5EF4-FFF2-40B4-BE49-F238E27FC236}">
                <a16:creationId xmlns:a16="http://schemas.microsoft.com/office/drawing/2014/main" id="{FB37C57A-E832-4A0B-AE8A-58D9874A4CA0}"/>
              </a:ext>
            </a:extLst>
          </p:cNvPr>
          <p:cNvPicPr preferRelativeResize="0"/>
          <p:nvPr/>
        </p:nvPicPr>
        <p:blipFill rotWithShape="1">
          <a:blip r:embed="rId8">
            <a:alphaModFix/>
          </a:blip>
          <a:srcRect/>
          <a:stretch/>
        </p:blipFill>
        <p:spPr>
          <a:xfrm>
            <a:off x="4253491" y="2726842"/>
            <a:ext cx="534978" cy="523220"/>
          </a:xfrm>
          <a:prstGeom prst="rect">
            <a:avLst/>
          </a:prstGeom>
          <a:noFill/>
          <a:ln>
            <a:noFill/>
          </a:ln>
          <a:effectLst>
            <a:outerShdw blurRad="50800" dist="38100" dir="5400000" algn="t" rotWithShape="0">
              <a:prstClr val="black">
                <a:alpha val="40000"/>
              </a:prstClr>
            </a:outerShdw>
          </a:effectLst>
        </p:spPr>
      </p:pic>
      <p:pic>
        <p:nvPicPr>
          <p:cNvPr id="88" name="Google Shape;338;p8">
            <a:hlinkClick r:id="" action="ppaction://noaction">
              <a:snd r:embed="rId12" name="f1_7.wav"/>
            </a:hlinkClick>
            <a:extLst>
              <a:ext uri="{FF2B5EF4-FFF2-40B4-BE49-F238E27FC236}">
                <a16:creationId xmlns:a16="http://schemas.microsoft.com/office/drawing/2014/main" id="{771A9127-5216-4BDB-8578-29DD5019FF8A}"/>
              </a:ext>
            </a:extLst>
          </p:cNvPr>
          <p:cNvPicPr preferRelativeResize="0"/>
          <p:nvPr/>
        </p:nvPicPr>
        <p:blipFill rotWithShape="1">
          <a:blip r:embed="rId8">
            <a:alphaModFix/>
          </a:blip>
          <a:srcRect/>
          <a:stretch/>
        </p:blipFill>
        <p:spPr>
          <a:xfrm>
            <a:off x="4246687" y="4047782"/>
            <a:ext cx="534978" cy="523220"/>
          </a:xfrm>
          <a:prstGeom prst="rect">
            <a:avLst/>
          </a:prstGeom>
          <a:noFill/>
          <a:ln>
            <a:noFill/>
          </a:ln>
          <a:effectLst>
            <a:outerShdw blurRad="50800" dist="38100" dir="5400000" algn="t" rotWithShape="0">
              <a:prstClr val="black">
                <a:alpha val="40000"/>
              </a:prstClr>
            </a:outerShdw>
          </a:effectLst>
        </p:spPr>
      </p:pic>
      <p:pic>
        <p:nvPicPr>
          <p:cNvPr id="89" name="Google Shape;338;p8">
            <a:hlinkClick r:id="" action="ppaction://noaction">
              <a:snd r:embed="rId13" name="f1_8.wav"/>
            </a:hlinkClick>
            <a:extLst>
              <a:ext uri="{FF2B5EF4-FFF2-40B4-BE49-F238E27FC236}">
                <a16:creationId xmlns:a16="http://schemas.microsoft.com/office/drawing/2014/main" id="{B3E81B17-1237-42FA-9D7F-ACF214AFB9F2}"/>
              </a:ext>
            </a:extLst>
          </p:cNvPr>
          <p:cNvPicPr preferRelativeResize="0"/>
          <p:nvPr/>
        </p:nvPicPr>
        <p:blipFill rotWithShape="1">
          <a:blip r:embed="rId8">
            <a:alphaModFix/>
          </a:blip>
          <a:srcRect/>
          <a:stretch/>
        </p:blipFill>
        <p:spPr>
          <a:xfrm>
            <a:off x="4246687" y="5368722"/>
            <a:ext cx="534978" cy="523220"/>
          </a:xfrm>
          <a:prstGeom prst="rect">
            <a:avLst/>
          </a:prstGeom>
          <a:noFill/>
          <a:ln>
            <a:noFill/>
          </a:ln>
          <a:effectLst>
            <a:outerShdw blurRad="50800" dist="38100" dir="5400000" algn="t" rotWithShape="0">
              <a:prstClr val="black">
                <a:alpha val="40000"/>
              </a:prstClr>
            </a:outerShdw>
          </a:effectLst>
        </p:spPr>
      </p:pic>
      <p:pic>
        <p:nvPicPr>
          <p:cNvPr id="90" name="Google Shape;338;p8">
            <a:hlinkClick r:id="" action="ppaction://noaction">
              <a:snd r:embed="rId14" name="f1_9.wav"/>
            </a:hlinkClick>
            <a:extLst>
              <a:ext uri="{FF2B5EF4-FFF2-40B4-BE49-F238E27FC236}">
                <a16:creationId xmlns:a16="http://schemas.microsoft.com/office/drawing/2014/main" id="{74A8AD52-E099-4F1B-98D7-7BA31EEC92E8}"/>
              </a:ext>
            </a:extLst>
          </p:cNvPr>
          <p:cNvPicPr preferRelativeResize="0"/>
          <p:nvPr/>
        </p:nvPicPr>
        <p:blipFill rotWithShape="1">
          <a:blip r:embed="rId8">
            <a:alphaModFix/>
          </a:blip>
          <a:srcRect/>
          <a:stretch/>
        </p:blipFill>
        <p:spPr>
          <a:xfrm>
            <a:off x="8161000" y="2726842"/>
            <a:ext cx="534978" cy="523220"/>
          </a:xfrm>
          <a:prstGeom prst="rect">
            <a:avLst/>
          </a:prstGeom>
          <a:noFill/>
          <a:ln>
            <a:noFill/>
          </a:ln>
          <a:effectLst>
            <a:outerShdw blurRad="50800" dist="38100" dir="5400000" algn="t" rotWithShape="0">
              <a:prstClr val="black">
                <a:alpha val="40000"/>
              </a:prstClr>
            </a:outerShdw>
          </a:effectLst>
        </p:spPr>
      </p:pic>
      <p:pic>
        <p:nvPicPr>
          <p:cNvPr id="91" name="Google Shape;338;p8">
            <a:hlinkClick r:id="" action="ppaction://noaction">
              <a:snd r:embed="rId15" name="f1_10.wav"/>
            </a:hlinkClick>
            <a:extLst>
              <a:ext uri="{FF2B5EF4-FFF2-40B4-BE49-F238E27FC236}">
                <a16:creationId xmlns:a16="http://schemas.microsoft.com/office/drawing/2014/main" id="{21650CF8-9D40-4116-9369-2C54B3B269B5}"/>
              </a:ext>
            </a:extLst>
          </p:cNvPr>
          <p:cNvPicPr preferRelativeResize="0"/>
          <p:nvPr/>
        </p:nvPicPr>
        <p:blipFill rotWithShape="1">
          <a:blip r:embed="rId8">
            <a:alphaModFix/>
          </a:blip>
          <a:srcRect/>
          <a:stretch/>
        </p:blipFill>
        <p:spPr>
          <a:xfrm>
            <a:off x="8154196" y="4047782"/>
            <a:ext cx="534978" cy="523220"/>
          </a:xfrm>
          <a:prstGeom prst="rect">
            <a:avLst/>
          </a:prstGeom>
          <a:noFill/>
          <a:ln>
            <a:noFill/>
          </a:ln>
          <a:effectLst>
            <a:outerShdw blurRad="50800" dist="38100" dir="5400000" algn="t" rotWithShape="0">
              <a:prstClr val="black">
                <a:alpha val="40000"/>
              </a:prstClr>
            </a:outerShdw>
          </a:effectLst>
        </p:spPr>
      </p:pic>
      <p:pic>
        <p:nvPicPr>
          <p:cNvPr id="92" name="Google Shape;338;p8">
            <a:hlinkClick r:id="" action="ppaction://noaction">
              <a:snd r:embed="rId16" name="f1_11.wav"/>
            </a:hlinkClick>
            <a:extLst>
              <a:ext uri="{FF2B5EF4-FFF2-40B4-BE49-F238E27FC236}">
                <a16:creationId xmlns:a16="http://schemas.microsoft.com/office/drawing/2014/main" id="{E395B6D1-6ACE-47E1-A73A-529ECE83D707}"/>
              </a:ext>
            </a:extLst>
          </p:cNvPr>
          <p:cNvPicPr preferRelativeResize="0"/>
          <p:nvPr/>
        </p:nvPicPr>
        <p:blipFill rotWithShape="1">
          <a:blip r:embed="rId8">
            <a:alphaModFix/>
          </a:blip>
          <a:srcRect/>
          <a:stretch/>
        </p:blipFill>
        <p:spPr>
          <a:xfrm>
            <a:off x="8154196" y="536872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93" name="Table 4">
            <a:extLst>
              <a:ext uri="{FF2B5EF4-FFF2-40B4-BE49-F238E27FC236}">
                <a16:creationId xmlns:a16="http://schemas.microsoft.com/office/drawing/2014/main" id="{8CAFCD7B-5C55-4C82-9D42-CB27D12AB783}"/>
              </a:ext>
            </a:extLst>
          </p:cNvPr>
          <p:cNvGraphicFramePr>
            <a:graphicFrameLocks noGrp="1"/>
          </p:cNvGraphicFramePr>
          <p:nvPr/>
        </p:nvGraphicFramePr>
        <p:xfrm>
          <a:off x="4813823"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graphicFrame>
        <p:nvGraphicFramePr>
          <p:cNvPr id="94" name="Table 4">
            <a:extLst>
              <a:ext uri="{FF2B5EF4-FFF2-40B4-BE49-F238E27FC236}">
                <a16:creationId xmlns:a16="http://schemas.microsoft.com/office/drawing/2014/main" id="{0063B35F-E13C-4CF5-94B2-4918A267A2D4}"/>
              </a:ext>
            </a:extLst>
          </p:cNvPr>
          <p:cNvGraphicFramePr>
            <a:graphicFrameLocks noGrp="1"/>
          </p:cNvGraphicFramePr>
          <p:nvPr/>
        </p:nvGraphicFramePr>
        <p:xfrm>
          <a:off x="8820943" y="2322060"/>
          <a:ext cx="3247886" cy="4026087"/>
        </p:xfrm>
        <a:graphic>
          <a:graphicData uri="http://schemas.openxmlformats.org/drawingml/2006/table">
            <a:tbl>
              <a:tblPr firstRow="1" bandRow="1">
                <a:tableStyleId>{5940675A-B579-460E-94D1-54222C63F5DA}</a:tableStyleId>
              </a:tblPr>
              <a:tblGrid>
                <a:gridCol w="1623943">
                  <a:extLst>
                    <a:ext uri="{9D8B030D-6E8A-4147-A177-3AD203B41FA5}">
                      <a16:colId xmlns:a16="http://schemas.microsoft.com/office/drawing/2014/main" val="2562389089"/>
                    </a:ext>
                  </a:extLst>
                </a:gridCol>
                <a:gridCol w="1623943">
                  <a:extLst>
                    <a:ext uri="{9D8B030D-6E8A-4147-A177-3AD203B41FA5}">
                      <a16:colId xmlns:a16="http://schemas.microsoft.com/office/drawing/2014/main" val="2260991105"/>
                    </a:ext>
                  </a:extLst>
                </a:gridCol>
              </a:tblGrid>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6268427"/>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9503042"/>
                  </a:ext>
                </a:extLst>
              </a:tr>
              <a:tr h="1342029">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88633209"/>
                  </a:ext>
                </a:extLst>
              </a:tr>
            </a:tbl>
          </a:graphicData>
        </a:graphic>
      </p:graphicFrame>
      <p:sp>
        <p:nvSpPr>
          <p:cNvPr id="6" name="Rectangle 5">
            <a:extLst>
              <a:ext uri="{FF2B5EF4-FFF2-40B4-BE49-F238E27FC236}">
                <a16:creationId xmlns:a16="http://schemas.microsoft.com/office/drawing/2014/main" id="{AFFA8181-74A4-4068-8B1F-50728E3CC0DB}"/>
              </a:ext>
            </a:extLst>
          </p:cNvPr>
          <p:cNvSpPr/>
          <p:nvPr/>
        </p:nvSpPr>
        <p:spPr>
          <a:xfrm>
            <a:off x="1239736" y="1798840"/>
            <a:ext cx="995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(a)in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B4E55752-E59E-4237-A89F-46C72F7A8A60}"/>
              </a:ext>
            </a:extLst>
          </p:cNvPr>
          <p:cNvSpPr/>
          <p:nvPr/>
        </p:nvSpPr>
        <p:spPr>
          <a:xfrm>
            <a:off x="3036409" y="1802912"/>
            <a:ext cx="4217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57369E77-EA81-4A2C-BACB-6157B128CDC5}"/>
              </a:ext>
            </a:extLst>
          </p:cNvPr>
          <p:cNvSpPr/>
          <p:nvPr/>
        </p:nvSpPr>
        <p:spPr>
          <a:xfrm>
            <a:off x="5202052" y="1824585"/>
            <a:ext cx="995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(a)in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71DF020E-7A30-4319-AC42-DA9B91A50FE5}"/>
              </a:ext>
            </a:extLst>
          </p:cNvPr>
          <p:cNvSpPr/>
          <p:nvPr/>
        </p:nvSpPr>
        <p:spPr>
          <a:xfrm>
            <a:off x="6998725" y="1828657"/>
            <a:ext cx="4217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3833740B-93E4-40A2-9883-9FB6DFED70B8}"/>
              </a:ext>
            </a:extLst>
          </p:cNvPr>
          <p:cNvSpPr/>
          <p:nvPr/>
        </p:nvSpPr>
        <p:spPr>
          <a:xfrm>
            <a:off x="9343195" y="1769023"/>
            <a:ext cx="9951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(a)in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AFB87010-C907-4A2E-99DF-390E5E91F7EF}"/>
              </a:ext>
            </a:extLst>
          </p:cNvPr>
          <p:cNvSpPr/>
          <p:nvPr/>
        </p:nvSpPr>
        <p:spPr>
          <a:xfrm>
            <a:off x="11139868" y="1773095"/>
            <a:ext cx="4217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descr="A picture containing icon&#10;&#10;Description automatically generated">
            <a:extLst>
              <a:ext uri="{FF2B5EF4-FFF2-40B4-BE49-F238E27FC236}">
                <a16:creationId xmlns:a16="http://schemas.microsoft.com/office/drawing/2014/main" id="{F666E2C3-232E-4452-8F33-F786850CED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12088" y="2949193"/>
            <a:ext cx="548952" cy="523220"/>
          </a:xfrm>
          <a:prstGeom prst="rect">
            <a:avLst/>
          </a:prstGeom>
        </p:spPr>
      </p:pic>
      <p:pic>
        <p:nvPicPr>
          <p:cNvPr id="100" name="Picture 99" descr="A picture containing icon&#10;&#10;Description automatically generated">
            <a:extLst>
              <a:ext uri="{FF2B5EF4-FFF2-40B4-BE49-F238E27FC236}">
                <a16:creationId xmlns:a16="http://schemas.microsoft.com/office/drawing/2014/main" id="{7E91F287-0B3F-4688-958C-D27C6E1BB3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9352" y="4341678"/>
            <a:ext cx="548952" cy="523220"/>
          </a:xfrm>
          <a:prstGeom prst="rect">
            <a:avLst/>
          </a:prstGeom>
        </p:spPr>
      </p:pic>
      <p:pic>
        <p:nvPicPr>
          <p:cNvPr id="101" name="Picture 100" descr="A picture containing icon&#10;&#10;Description automatically generated">
            <a:extLst>
              <a:ext uri="{FF2B5EF4-FFF2-40B4-BE49-F238E27FC236}">
                <a16:creationId xmlns:a16="http://schemas.microsoft.com/office/drawing/2014/main" id="{13A41B80-2B47-45A7-8C7B-BD5795ADD5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5278" y="5749509"/>
            <a:ext cx="548952" cy="523220"/>
          </a:xfrm>
          <a:prstGeom prst="rect">
            <a:avLst/>
          </a:prstGeom>
        </p:spPr>
      </p:pic>
      <p:pic>
        <p:nvPicPr>
          <p:cNvPr id="102" name="Picture 101" descr="A picture containing icon&#10;&#10;Description automatically generated">
            <a:extLst>
              <a:ext uri="{FF2B5EF4-FFF2-40B4-BE49-F238E27FC236}">
                <a16:creationId xmlns:a16="http://schemas.microsoft.com/office/drawing/2014/main" id="{0F91D681-FF76-4028-BB3B-80793FDCA3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29515" y="2949193"/>
            <a:ext cx="548952" cy="523220"/>
          </a:xfrm>
          <a:prstGeom prst="rect">
            <a:avLst/>
          </a:prstGeom>
        </p:spPr>
      </p:pic>
      <p:pic>
        <p:nvPicPr>
          <p:cNvPr id="103" name="Picture 102" descr="A picture containing icon&#10;&#10;Description automatically generated">
            <a:extLst>
              <a:ext uri="{FF2B5EF4-FFF2-40B4-BE49-F238E27FC236}">
                <a16:creationId xmlns:a16="http://schemas.microsoft.com/office/drawing/2014/main" id="{B16DF97A-E252-4ECA-A90E-7E4B7950CD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18425" y="4337160"/>
            <a:ext cx="548952" cy="523220"/>
          </a:xfrm>
          <a:prstGeom prst="rect">
            <a:avLst/>
          </a:prstGeom>
        </p:spPr>
      </p:pic>
      <p:pic>
        <p:nvPicPr>
          <p:cNvPr id="104" name="Picture 103" descr="A picture containing icon&#10;&#10;Description automatically generated">
            <a:extLst>
              <a:ext uri="{FF2B5EF4-FFF2-40B4-BE49-F238E27FC236}">
                <a16:creationId xmlns:a16="http://schemas.microsoft.com/office/drawing/2014/main" id="{3B3BA7BC-3774-4006-8CEC-8802443513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6675" y="5749509"/>
            <a:ext cx="548952" cy="523220"/>
          </a:xfrm>
          <a:prstGeom prst="rect">
            <a:avLst/>
          </a:prstGeom>
        </p:spPr>
      </p:pic>
      <p:pic>
        <p:nvPicPr>
          <p:cNvPr id="105" name="Picture 104" descr="A picture containing icon&#10;&#10;Description automatically generated">
            <a:extLst>
              <a:ext uri="{FF2B5EF4-FFF2-40B4-BE49-F238E27FC236}">
                <a16:creationId xmlns:a16="http://schemas.microsoft.com/office/drawing/2014/main" id="{474AD716-BE47-48ED-84E3-B4E4DA9FCA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43893" y="3084970"/>
            <a:ext cx="548952" cy="523220"/>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81449589-3F6D-4F1C-A3D1-67697F8B39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02262" y="4382190"/>
            <a:ext cx="548952" cy="523220"/>
          </a:xfrm>
          <a:prstGeom prst="rect">
            <a:avLst/>
          </a:prstGeom>
        </p:spPr>
      </p:pic>
      <p:sp>
        <p:nvSpPr>
          <p:cNvPr id="9" name="TextBox 8">
            <a:extLst>
              <a:ext uri="{FF2B5EF4-FFF2-40B4-BE49-F238E27FC236}">
                <a16:creationId xmlns:a16="http://schemas.microsoft.com/office/drawing/2014/main" id="{D582C1D3-2E42-475C-AA78-FAF0AF857E7B}"/>
              </a:ext>
            </a:extLst>
          </p:cNvPr>
          <p:cNvSpPr txBox="1"/>
          <p:nvPr/>
        </p:nvSpPr>
        <p:spPr>
          <a:xfrm>
            <a:off x="2548245" y="2347805"/>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animal</a:t>
            </a:r>
          </a:p>
        </p:txBody>
      </p:sp>
      <p:pic>
        <p:nvPicPr>
          <p:cNvPr id="107" name="Picture 106" descr="A picture containing icon&#10;&#10;Description automatically generated">
            <a:extLst>
              <a:ext uri="{FF2B5EF4-FFF2-40B4-BE49-F238E27FC236}">
                <a16:creationId xmlns:a16="http://schemas.microsoft.com/office/drawing/2014/main" id="{4FABFBB8-5862-4C9B-8B2F-A024B1011D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73685" y="5749509"/>
            <a:ext cx="548952" cy="523220"/>
          </a:xfrm>
          <a:prstGeom prst="rect">
            <a:avLst/>
          </a:prstGeom>
        </p:spPr>
      </p:pic>
      <p:sp>
        <p:nvSpPr>
          <p:cNvPr id="108" name="TextBox 107">
            <a:extLst>
              <a:ext uri="{FF2B5EF4-FFF2-40B4-BE49-F238E27FC236}">
                <a16:creationId xmlns:a16="http://schemas.microsoft.com/office/drawing/2014/main" id="{17C5CA02-875E-4E88-98DE-C5F825432FDC}"/>
              </a:ext>
            </a:extLst>
          </p:cNvPr>
          <p:cNvSpPr txBox="1"/>
          <p:nvPr/>
        </p:nvSpPr>
        <p:spPr>
          <a:xfrm>
            <a:off x="1037446" y="3745363"/>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main</a:t>
            </a:r>
          </a:p>
        </p:txBody>
      </p:sp>
      <p:sp>
        <p:nvSpPr>
          <p:cNvPr id="109" name="TextBox 108">
            <a:extLst>
              <a:ext uri="{FF2B5EF4-FFF2-40B4-BE49-F238E27FC236}">
                <a16:creationId xmlns:a16="http://schemas.microsoft.com/office/drawing/2014/main" id="{7901DF12-DC27-47C5-8E8E-D402B05754E2}"/>
              </a:ext>
            </a:extLst>
          </p:cNvPr>
          <p:cNvSpPr txBox="1"/>
          <p:nvPr/>
        </p:nvSpPr>
        <p:spPr>
          <a:xfrm>
            <a:off x="1005437" y="5046755"/>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vingt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36E9CA67-94A6-45A8-A98A-C9ED130F4132}"/>
              </a:ext>
            </a:extLst>
          </p:cNvPr>
          <p:cNvSpPr txBox="1"/>
          <p:nvPr/>
        </p:nvSpPr>
        <p:spPr>
          <a:xfrm>
            <a:off x="6643883" y="2347805"/>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319F311A-99A1-40CB-96E7-BE02C608D2DC}"/>
              </a:ext>
            </a:extLst>
          </p:cNvPr>
          <p:cNvSpPr txBox="1"/>
          <p:nvPr/>
        </p:nvSpPr>
        <p:spPr>
          <a:xfrm>
            <a:off x="6618425" y="3695684"/>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plat</a:t>
            </a:r>
          </a:p>
        </p:txBody>
      </p:sp>
      <p:sp>
        <p:nvSpPr>
          <p:cNvPr id="112" name="TextBox 111">
            <a:extLst>
              <a:ext uri="{FF2B5EF4-FFF2-40B4-BE49-F238E27FC236}">
                <a16:creationId xmlns:a16="http://schemas.microsoft.com/office/drawing/2014/main" id="{0842A443-1144-4BCD-A8AF-A898203A57B3}"/>
              </a:ext>
            </a:extLst>
          </p:cNvPr>
          <p:cNvSpPr txBox="1"/>
          <p:nvPr/>
        </p:nvSpPr>
        <p:spPr>
          <a:xfrm>
            <a:off x="4939530" y="5108720"/>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industrie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039A4DB5-CA63-4847-BE3A-53D96B0A3097}"/>
              </a:ext>
            </a:extLst>
          </p:cNvPr>
          <p:cNvSpPr txBox="1"/>
          <p:nvPr/>
        </p:nvSpPr>
        <p:spPr>
          <a:xfrm>
            <a:off x="8943893" y="2326132"/>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africain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1C88860-708B-41EE-A0AD-FB8B0998CA19}"/>
              </a:ext>
            </a:extLst>
          </p:cNvPr>
          <p:cNvSpPr txBox="1"/>
          <p:nvPr/>
        </p:nvSpPr>
        <p:spPr>
          <a:xfrm>
            <a:off x="10643648" y="3655238"/>
            <a:ext cx="13997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88EFDEC4-FF16-4AF9-B19F-65BEB35E5B7C}"/>
              </a:ext>
            </a:extLst>
          </p:cNvPr>
          <p:cNvSpPr txBox="1"/>
          <p:nvPr/>
        </p:nvSpPr>
        <p:spPr>
          <a:xfrm>
            <a:off x="8739543" y="4930291"/>
            <a:ext cx="18099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américain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6" name="Picture 115" descr="Icon&#10;&#10;Description automatically generated">
            <a:extLst>
              <a:ext uri="{FF2B5EF4-FFF2-40B4-BE49-F238E27FC236}">
                <a16:creationId xmlns:a16="http://schemas.microsoft.com/office/drawing/2014/main" id="{9E314F8C-D2B5-4062-8536-1CA9AF5DD1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4230" y="5570385"/>
            <a:ext cx="983267" cy="759013"/>
          </a:xfrm>
          <a:prstGeom prst="rect">
            <a:avLst/>
          </a:prstGeom>
        </p:spPr>
      </p:pic>
      <p:pic>
        <p:nvPicPr>
          <p:cNvPr id="117" name="Picture 116" descr="A picture containing text&#10;&#10;Description automatically generated">
            <a:extLst>
              <a:ext uri="{FF2B5EF4-FFF2-40B4-BE49-F238E27FC236}">
                <a16:creationId xmlns:a16="http://schemas.microsoft.com/office/drawing/2014/main" id="{22A7F3C5-17BB-4153-B076-3D8BE16794F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032493">
            <a:off x="1641262" y="4176101"/>
            <a:ext cx="609630" cy="789805"/>
          </a:xfrm>
          <a:prstGeom prst="rect">
            <a:avLst/>
          </a:prstGeom>
        </p:spPr>
      </p:pic>
      <p:pic>
        <p:nvPicPr>
          <p:cNvPr id="11" name="Picture 10" descr="A picture containing text, toy&#10;&#10;Description automatically generated">
            <a:extLst>
              <a:ext uri="{FF2B5EF4-FFF2-40B4-BE49-F238E27FC236}">
                <a16:creationId xmlns:a16="http://schemas.microsoft.com/office/drawing/2014/main" id="{592E9152-4FC2-44EB-8255-9FE3EA93B62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96808" y="2816138"/>
            <a:ext cx="760444" cy="804436"/>
          </a:xfrm>
          <a:prstGeom prst="rect">
            <a:avLst/>
          </a:prstGeom>
        </p:spPr>
      </p:pic>
      <p:pic>
        <p:nvPicPr>
          <p:cNvPr id="13" name="Picture 12" descr="Background pattern&#10;&#10;Description automatically generated">
            <a:extLst>
              <a:ext uri="{FF2B5EF4-FFF2-40B4-BE49-F238E27FC236}">
                <a16:creationId xmlns:a16="http://schemas.microsoft.com/office/drawing/2014/main" id="{33F2D23B-AE23-420B-97A5-6DEE6D993F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75379" y="5757624"/>
            <a:ext cx="802446" cy="422538"/>
          </a:xfrm>
          <a:prstGeom prst="rect">
            <a:avLst/>
          </a:prstGeom>
        </p:spPr>
      </p:pic>
      <p:sp>
        <p:nvSpPr>
          <p:cNvPr id="14" name="TextBox 13">
            <a:extLst>
              <a:ext uri="{FF2B5EF4-FFF2-40B4-BE49-F238E27FC236}">
                <a16:creationId xmlns:a16="http://schemas.microsoft.com/office/drawing/2014/main" id="{557985D4-3579-4BB7-AF40-482DB3BF5595}"/>
              </a:ext>
            </a:extLst>
          </p:cNvPr>
          <p:cNvSpPr txBox="1"/>
          <p:nvPr/>
        </p:nvSpPr>
        <p:spPr>
          <a:xfrm>
            <a:off x="6809008" y="3250062"/>
            <a:ext cx="11252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[goes]</a:t>
            </a:r>
          </a:p>
        </p:txBody>
      </p:sp>
      <p:pic>
        <p:nvPicPr>
          <p:cNvPr id="16" name="Picture 15" descr="A picture containing icon&#10;&#10;Description automatically generated">
            <a:extLst>
              <a:ext uri="{FF2B5EF4-FFF2-40B4-BE49-F238E27FC236}">
                <a16:creationId xmlns:a16="http://schemas.microsoft.com/office/drawing/2014/main" id="{FF0603C4-AA4D-4EEE-849C-9C97949A7CFD}"/>
              </a:ext>
            </a:extLst>
          </p:cNvPr>
          <p:cNvPicPr>
            <a:picLocks noChangeAspect="1"/>
          </p:cNvPicPr>
          <p:nvPr/>
        </p:nvPicPr>
        <p:blipFill rotWithShape="1">
          <a:blip r:embed="rId22">
            <a:extLst>
              <a:ext uri="{28A0092B-C50C-407E-A947-70E740481C1C}">
                <a14:useLocalDpi xmlns:a14="http://schemas.microsoft.com/office/drawing/2010/main" val="0"/>
              </a:ext>
            </a:extLst>
          </a:blip>
          <a:srcRect b="38487"/>
          <a:stretch/>
        </p:blipFill>
        <p:spPr>
          <a:xfrm>
            <a:off x="7078467" y="2848729"/>
            <a:ext cx="506363" cy="523220"/>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634AE3EA-986A-4C64-B252-3B7BC1A0DB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10925" y="4427247"/>
            <a:ext cx="923330" cy="461665"/>
          </a:xfrm>
          <a:prstGeom prst="rect">
            <a:avLst/>
          </a:prstGeom>
        </p:spPr>
      </p:pic>
      <p:pic>
        <p:nvPicPr>
          <p:cNvPr id="45" name="Picture 44" descr="Icon&#10;&#10;Description automatically generated">
            <a:extLst>
              <a:ext uri="{FF2B5EF4-FFF2-40B4-BE49-F238E27FC236}">
                <a16:creationId xmlns:a16="http://schemas.microsoft.com/office/drawing/2014/main" id="{068E557A-0173-4502-AB35-D0E16AE171B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48400" y="5660462"/>
            <a:ext cx="728512" cy="597607"/>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8EA40009-CD1D-4EDB-BDE2-0F4252D873D5}"/>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3235" y="2540017"/>
            <a:ext cx="1212474" cy="1212474"/>
          </a:xfrm>
          <a:prstGeom prst="rect">
            <a:avLst/>
          </a:prstGeom>
        </p:spPr>
      </p:pic>
      <p:pic>
        <p:nvPicPr>
          <p:cNvPr id="52" name="Picture 51" descr="A picture containing text, clipart&#10;&#10;Description automatically generated">
            <a:extLst>
              <a:ext uri="{FF2B5EF4-FFF2-40B4-BE49-F238E27FC236}">
                <a16:creationId xmlns:a16="http://schemas.microsoft.com/office/drawing/2014/main" id="{9DD75E2F-0146-44C1-B283-F07BC2B457D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025389" y="4106920"/>
            <a:ext cx="913375" cy="798490"/>
          </a:xfrm>
          <a:prstGeom prst="rect">
            <a:avLst/>
          </a:prstGeom>
        </p:spPr>
      </p:pic>
      <p:sp>
        <p:nvSpPr>
          <p:cNvPr id="55" name="Rectangle 54">
            <a:hlinkClick r:id="" action="ppaction://noaction">
              <a:snd r:embed="rId27" name="f1_2.wav"/>
            </a:hlinkClick>
            <a:extLst>
              <a:ext uri="{FF2B5EF4-FFF2-40B4-BE49-F238E27FC236}">
                <a16:creationId xmlns:a16="http://schemas.microsoft.com/office/drawing/2014/main" id="{4B17EB3A-F811-42A5-AF21-1E419AEE700E}"/>
              </a:ext>
            </a:extLst>
          </p:cNvPr>
          <p:cNvSpPr/>
          <p:nvPr/>
        </p:nvSpPr>
        <p:spPr>
          <a:xfrm>
            <a:off x="1267958" y="1323477"/>
            <a:ext cx="17273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Coche*.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8" grpId="0"/>
      <p:bldP spid="109" grpId="0"/>
      <p:bldP spid="110" grpId="0"/>
      <p:bldP spid="111" grpId="0"/>
      <p:bldP spid="112" grpId="0"/>
      <p:bldP spid="113" grpId="0"/>
      <p:bldP spid="114" grpId="0"/>
      <p:bldP spid="11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rPr>
              <a:t>Combien</a:t>
            </a:r>
            <a:r>
              <a:rPr lang="en-GB" sz="4400" b="1" i="0" u="none" strike="noStrike" cap="none" dirty="0">
                <a:solidFill>
                  <a:srgbClr val="1E4E79"/>
                </a:solidFill>
                <a:latin typeface="Century Gothic"/>
                <a:ea typeface="Century Gothic"/>
                <a:cs typeface="Century Gothic"/>
                <a:sym typeface="Century Gothic"/>
              </a:rPr>
              <a:t> (how many)</a:t>
            </a:r>
            <a:endParaRPr lang="en-GB" sz="44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039255"/>
            <a:ext cx="1146408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To say how many of something there are, use</a:t>
            </a:r>
          </a:p>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il</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a:t>
            </a:r>
            <a:r>
              <a:rPr kumimoji="0" lang="en-GB" sz="28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 number or des (some):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794588" y="2267688"/>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deux </a:t>
            </a:r>
            <a:r>
              <a:rPr kumimoji="0" lang="en-GB" sz="28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maison</a:t>
            </a:r>
            <a:r>
              <a:rPr lang="en-GB" sz="2800" dirty="0">
                <a:solidFill>
                  <a:srgbClr val="002060"/>
                </a:solidFill>
                <a:latin typeface="Century Gothic"/>
                <a:ea typeface="Century Gothic"/>
                <a:cs typeface="Century Gothic"/>
                <a:sym typeface="Century Gothic"/>
              </a:rPr>
              <a:t>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4">
            <a:alphaModFix/>
          </a:blip>
          <a:srcRect/>
          <a:stretch/>
        </p:blipFill>
        <p:spPr>
          <a:xfrm>
            <a:off x="5243715" y="2289270"/>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89855" y="5963374"/>
            <a:ext cx="4363545" cy="523220"/>
          </a:xfrm>
          <a:prstGeom prst="wedgeRoundRectCallout">
            <a:avLst>
              <a:gd name="adj1" fmla="val -6334"/>
              <a:gd name="adj2" fmla="val -1541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5977991" y="2289270"/>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two houses.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2233591" y="4858148"/>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72F5972-849A-4078-B914-D4DE6247E8DD}"/>
              </a:ext>
            </a:extLst>
          </p:cNvPr>
          <p:cNvSpPr/>
          <p:nvPr/>
        </p:nvSpPr>
        <p:spPr>
          <a:xfrm>
            <a:off x="794588" y="3475702"/>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trois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80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familles</a:t>
            </a:r>
            <a:r>
              <a:rPr kumimoji="0" lang="en-GB" sz="2800" i="0" u="none" strike="noStrike" kern="1200" cap="none" spc="0" normalizeH="0" noProof="0" dirty="0">
                <a:ln>
                  <a:noFill/>
                </a:ln>
                <a:solidFill>
                  <a:srgbClr val="002060"/>
                </a:solidFill>
                <a:effectLst/>
                <a:uLnTx/>
                <a:uFillTx/>
                <a:latin typeface="Century Gothic"/>
                <a:ea typeface="Century Gothic"/>
                <a:cs typeface="Century Gothic"/>
                <a:sym typeface="Century Gothic"/>
              </a:rPr>
              <a:t>.</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44" name="Google Shape;183;p8">
            <a:extLst>
              <a:ext uri="{FF2B5EF4-FFF2-40B4-BE49-F238E27FC236}">
                <a16:creationId xmlns:a16="http://schemas.microsoft.com/office/drawing/2014/main" id="{FED20350-E192-46D9-9322-3AD932977886}"/>
              </a:ext>
            </a:extLst>
          </p:cNvPr>
          <p:cNvPicPr preferRelativeResize="0"/>
          <p:nvPr/>
        </p:nvPicPr>
        <p:blipFill rotWithShape="1">
          <a:blip r:embed="rId4">
            <a:alphaModFix/>
          </a:blip>
          <a:srcRect/>
          <a:stretch/>
        </p:blipFill>
        <p:spPr>
          <a:xfrm>
            <a:off x="5243715" y="3475702"/>
            <a:ext cx="466612" cy="487307"/>
          </a:xfrm>
          <a:prstGeom prst="rect">
            <a:avLst/>
          </a:prstGeom>
          <a:noFill/>
          <a:ln>
            <a:noFill/>
          </a:ln>
        </p:spPr>
      </p:pic>
      <p:sp>
        <p:nvSpPr>
          <p:cNvPr id="76" name="Rectangle 75">
            <a:extLst>
              <a:ext uri="{FF2B5EF4-FFF2-40B4-BE49-F238E27FC236}">
                <a16:creationId xmlns:a16="http://schemas.microsoft.com/office/drawing/2014/main" id="{BE1A10EA-75BD-403D-B8BD-A4C9CB8A938B}"/>
              </a:ext>
            </a:extLst>
          </p:cNvPr>
          <p:cNvSpPr/>
          <p:nvPr/>
        </p:nvSpPr>
        <p:spPr>
          <a:xfrm>
            <a:off x="5977991" y="3475702"/>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three families.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77" name="Google Shape;183;p8">
            <a:extLst>
              <a:ext uri="{FF2B5EF4-FFF2-40B4-BE49-F238E27FC236}">
                <a16:creationId xmlns:a16="http://schemas.microsoft.com/office/drawing/2014/main" id="{F3795433-BB0D-465A-9945-8C7A58419F19}"/>
              </a:ext>
            </a:extLst>
          </p:cNvPr>
          <p:cNvPicPr preferRelativeResize="0"/>
          <p:nvPr/>
        </p:nvPicPr>
        <p:blipFill rotWithShape="1">
          <a:blip r:embed="rId4">
            <a:alphaModFix/>
          </a:blip>
          <a:srcRect/>
          <a:stretch/>
        </p:blipFill>
        <p:spPr>
          <a:xfrm>
            <a:off x="5243715" y="4858148"/>
            <a:ext cx="466612" cy="487307"/>
          </a:xfrm>
          <a:prstGeom prst="rect">
            <a:avLst/>
          </a:prstGeom>
          <a:noFill/>
          <a:ln>
            <a:noFill/>
          </a:ln>
        </p:spPr>
      </p:pic>
      <p:sp>
        <p:nvSpPr>
          <p:cNvPr id="78" name="Rectangle 77">
            <a:extLst>
              <a:ext uri="{FF2B5EF4-FFF2-40B4-BE49-F238E27FC236}">
                <a16:creationId xmlns:a16="http://schemas.microsoft.com/office/drawing/2014/main" id="{3FA88883-1DCC-4A34-B52A-27E313C077F7}"/>
              </a:ext>
            </a:extLst>
          </p:cNvPr>
          <p:cNvSpPr/>
          <p:nvPr/>
        </p:nvSpPr>
        <p:spPr>
          <a:xfrm>
            <a:off x="5977991" y="4858148"/>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children.</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sp>
        <p:nvSpPr>
          <p:cNvPr id="79" name="Rectangle 78">
            <a:extLst>
              <a:ext uri="{FF2B5EF4-FFF2-40B4-BE49-F238E27FC236}">
                <a16:creationId xmlns:a16="http://schemas.microsoft.com/office/drawing/2014/main" id="{B5D66516-5444-47E9-8B60-3E0D726F3FE3}"/>
              </a:ext>
            </a:extLst>
          </p:cNvPr>
          <p:cNvSpPr/>
          <p:nvPr/>
        </p:nvSpPr>
        <p:spPr>
          <a:xfrm>
            <a:off x="794588" y="4864679"/>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des enfants.</a:t>
            </a:r>
            <a:endParaRPr kumimoji="0" lang="en-GB" sz="1800" i="0" u="none" strike="noStrike" kern="1200" cap="none" spc="0" normalizeH="0" baseline="0" noProof="0" dirty="0">
              <a:ln>
                <a:noFill/>
              </a:ln>
              <a:solidFill>
                <a:srgbClr val="002060"/>
              </a:solidFill>
              <a:effectLst/>
              <a:uLnTx/>
              <a:uFillTx/>
              <a:latin typeface="Calibri" panose="020F0502020204030204"/>
            </a:endParaRPr>
          </a:p>
        </p:txBody>
      </p:sp>
      <p:pic>
        <p:nvPicPr>
          <p:cNvPr id="80" name="Graphic 79" descr="Family with two children">
            <a:extLst>
              <a:ext uri="{FF2B5EF4-FFF2-40B4-BE49-F238E27FC236}">
                <a16:creationId xmlns:a16="http://schemas.microsoft.com/office/drawing/2014/main" id="{2A4C6252-0C3F-4948-9978-8C262E8231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35621" y="3783370"/>
            <a:ext cx="1200665" cy="1200665"/>
          </a:xfrm>
          <a:prstGeom prst="rect">
            <a:avLst/>
          </a:prstGeom>
        </p:spPr>
      </p:pic>
      <p:grpSp>
        <p:nvGrpSpPr>
          <p:cNvPr id="81" name="Group 80">
            <a:extLst>
              <a:ext uri="{FF2B5EF4-FFF2-40B4-BE49-F238E27FC236}">
                <a16:creationId xmlns:a16="http://schemas.microsoft.com/office/drawing/2014/main" id="{04AF64DD-425A-4CB4-B64B-CFB5D2C97800}"/>
              </a:ext>
            </a:extLst>
          </p:cNvPr>
          <p:cNvGrpSpPr/>
          <p:nvPr/>
        </p:nvGrpSpPr>
        <p:grpSpPr>
          <a:xfrm>
            <a:off x="11057829" y="3097374"/>
            <a:ext cx="1330395" cy="901548"/>
            <a:chOff x="13288540" y="5672769"/>
            <a:chExt cx="827847" cy="551806"/>
          </a:xfrm>
        </p:grpSpPr>
        <p:pic>
          <p:nvPicPr>
            <p:cNvPr id="82" name="Graphic 81" descr="Woman with kid">
              <a:extLst>
                <a:ext uri="{FF2B5EF4-FFF2-40B4-BE49-F238E27FC236}">
                  <a16:creationId xmlns:a16="http://schemas.microsoft.com/office/drawing/2014/main" id="{813A2E52-BA43-4F54-84E0-1769E3DA12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64581" y="5672769"/>
              <a:ext cx="551806" cy="551806"/>
            </a:xfrm>
            <a:prstGeom prst="rect">
              <a:avLst/>
            </a:prstGeom>
          </p:spPr>
        </p:pic>
        <p:pic>
          <p:nvPicPr>
            <p:cNvPr id="83" name="Graphic 82" descr="Woman with baby">
              <a:extLst>
                <a:ext uri="{FF2B5EF4-FFF2-40B4-BE49-F238E27FC236}">
                  <a16:creationId xmlns:a16="http://schemas.microsoft.com/office/drawing/2014/main" id="{B21BEB9A-AE1E-497C-94DD-59FA99E9EE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288540" y="5712229"/>
              <a:ext cx="504965" cy="504965"/>
            </a:xfrm>
            <a:prstGeom prst="rect">
              <a:avLst/>
            </a:prstGeom>
          </p:spPr>
        </p:pic>
      </p:grpSp>
      <p:grpSp>
        <p:nvGrpSpPr>
          <p:cNvPr id="84" name="Group 83">
            <a:extLst>
              <a:ext uri="{FF2B5EF4-FFF2-40B4-BE49-F238E27FC236}">
                <a16:creationId xmlns:a16="http://schemas.microsoft.com/office/drawing/2014/main" id="{6FA98C93-89F3-4F1A-9536-1E751C64CA89}"/>
              </a:ext>
            </a:extLst>
          </p:cNvPr>
          <p:cNvGrpSpPr/>
          <p:nvPr/>
        </p:nvGrpSpPr>
        <p:grpSpPr>
          <a:xfrm>
            <a:off x="10100902" y="3090921"/>
            <a:ext cx="1072272" cy="954068"/>
            <a:chOff x="13599680" y="4538612"/>
            <a:chExt cx="807839" cy="551806"/>
          </a:xfrm>
        </p:grpSpPr>
        <p:pic>
          <p:nvPicPr>
            <p:cNvPr id="85" name="Graphic 84" descr="Man with kid">
              <a:extLst>
                <a:ext uri="{FF2B5EF4-FFF2-40B4-BE49-F238E27FC236}">
                  <a16:creationId xmlns:a16="http://schemas.microsoft.com/office/drawing/2014/main" id="{F23ECA52-4945-4F0F-85BC-E68528EA43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855713" y="4538612"/>
              <a:ext cx="551806" cy="551806"/>
            </a:xfrm>
            <a:prstGeom prst="rect">
              <a:avLst/>
            </a:prstGeom>
          </p:spPr>
        </p:pic>
        <p:pic>
          <p:nvPicPr>
            <p:cNvPr id="86" name="Graphic 85" descr="Man with baby">
              <a:extLst>
                <a:ext uri="{FF2B5EF4-FFF2-40B4-BE49-F238E27FC236}">
                  <a16:creationId xmlns:a16="http://schemas.microsoft.com/office/drawing/2014/main" id="{7146ED1D-D722-469C-8F28-8E76817FD1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599680" y="4538612"/>
              <a:ext cx="504965" cy="504965"/>
            </a:xfrm>
            <a:prstGeom prst="rect">
              <a:avLst/>
            </a:prstGeom>
          </p:spPr>
        </p:pic>
      </p:grpSp>
      <p:pic>
        <p:nvPicPr>
          <p:cNvPr id="6" name="Picture 5" descr="Diagram&#10;&#10;Description automatically generated">
            <a:extLst>
              <a:ext uri="{FF2B5EF4-FFF2-40B4-BE49-F238E27FC236}">
                <a16:creationId xmlns:a16="http://schemas.microsoft.com/office/drawing/2014/main" id="{350AB263-0FCC-43EC-964F-6FBA3C7639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42893" y="2071674"/>
            <a:ext cx="1214936" cy="894626"/>
          </a:xfrm>
          <a:prstGeom prst="rect">
            <a:avLst/>
          </a:prstGeom>
        </p:spPr>
      </p:pic>
      <p:pic>
        <p:nvPicPr>
          <p:cNvPr id="87" name="Picture 86" descr="Diagram&#10;&#10;Description automatically generated">
            <a:extLst>
              <a:ext uri="{FF2B5EF4-FFF2-40B4-BE49-F238E27FC236}">
                <a16:creationId xmlns:a16="http://schemas.microsoft.com/office/drawing/2014/main" id="{2D55BC12-8B69-48AD-9B64-E2FCBF84FC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77064" y="2092985"/>
            <a:ext cx="1214936" cy="89462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84A18B9-6F50-4708-ABB5-606119EB8C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22237" y="5135202"/>
            <a:ext cx="1432157" cy="1089782"/>
          </a:xfrm>
          <a:prstGeom prst="rect">
            <a:avLst/>
          </a:prstGeom>
        </p:spPr>
      </p:pic>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56" grpId="0" animBg="1"/>
      <p:bldP spid="60" grpId="0"/>
      <p:bldP spid="4" grpId="0" animBg="1"/>
      <p:bldP spid="43" grpId="0"/>
      <p:bldP spid="76" grpId="0"/>
      <p:bldP spid="78"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nvGraphicFramePr>
        <p:xfrm>
          <a:off x="1247961" y="2030386"/>
          <a:ext cx="10717616" cy="4514922"/>
        </p:xfrm>
        <a:graphic>
          <a:graphicData uri="http://schemas.openxmlformats.org/drawingml/2006/table">
            <a:tbl>
              <a:tblPr firstRow="1" bandRow="1">
                <a:tableStyleId>{5940675A-B579-460E-94D1-54222C63F5DA}</a:tableStyleId>
              </a:tblPr>
              <a:tblGrid>
                <a:gridCol w="2723148">
                  <a:extLst>
                    <a:ext uri="{9D8B030D-6E8A-4147-A177-3AD203B41FA5}">
                      <a16:colId xmlns:a16="http://schemas.microsoft.com/office/drawing/2014/main" val="3232533144"/>
                    </a:ext>
                  </a:extLst>
                </a:gridCol>
                <a:gridCol w="2952205">
                  <a:extLst>
                    <a:ext uri="{9D8B030D-6E8A-4147-A177-3AD203B41FA5}">
                      <a16:colId xmlns:a16="http://schemas.microsoft.com/office/drawing/2014/main" val="3182973581"/>
                    </a:ext>
                  </a:extLst>
                </a:gridCol>
                <a:gridCol w="5042263">
                  <a:extLst>
                    <a:ext uri="{9D8B030D-6E8A-4147-A177-3AD203B41FA5}">
                      <a16:colId xmlns:a16="http://schemas.microsoft.com/office/drawing/2014/main" val="3745429010"/>
                    </a:ext>
                  </a:extLst>
                </a:gridCol>
              </a:tblGrid>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752487">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f2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32606" y="2193698"/>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200767" y="221909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79056" y="297373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53184" y="369359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4372" y="448762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211154" y="51513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f2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32606" y="2942619"/>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f2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88706" y="3710658"/>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f2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2606" y="4438023"/>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f2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59169" y="5132762"/>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f2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2"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693838" y="2102655"/>
            <a:ext cx="567511" cy="586894"/>
          </a:xfrm>
          <a:prstGeom prst="rect">
            <a:avLst/>
          </a:prstGeom>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527" y="557567"/>
            <a:ext cx="1043752" cy="1043752"/>
          </a:xfrm>
          <a:prstGeom prst="rect">
            <a:avLst/>
          </a:prstGeom>
        </p:spPr>
      </p:pic>
      <p:sp>
        <p:nvSpPr>
          <p:cNvPr id="223" name="Speech Bubble: Rectangle with Corners Rounded 222">
            <a:extLst>
              <a:ext uri="{FF2B5EF4-FFF2-40B4-BE49-F238E27FC236}">
                <a16:creationId xmlns:a16="http://schemas.microsoft.com/office/drawing/2014/main" id="{66858D98-1F27-4D0C-9487-385248FD7602}"/>
              </a:ext>
            </a:extLst>
          </p:cNvPr>
          <p:cNvSpPr/>
          <p:nvPr/>
        </p:nvSpPr>
        <p:spPr>
          <a:xfrm>
            <a:off x="1365279" y="660346"/>
            <a:ext cx="3968721" cy="573431"/>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6" name="f2_0.wav"/>
            </a:hlinkClick>
            <a:extLst>
              <a:ext uri="{FF2B5EF4-FFF2-40B4-BE49-F238E27FC236}">
                <a16:creationId xmlns:a16="http://schemas.microsoft.com/office/drawing/2014/main" id="{4C32E207-7B5B-47D8-9166-850164833581}"/>
              </a:ext>
            </a:extLst>
          </p:cNvPr>
          <p:cNvSpPr/>
          <p:nvPr/>
        </p:nvSpPr>
        <p:spPr>
          <a:xfrm>
            <a:off x="1365279" y="706411"/>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C’est A ou B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161895" y="1275137"/>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5140092" y="1324541"/>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pic>
        <p:nvPicPr>
          <p:cNvPr id="226" name="Picture 225" descr="Logo, icon&#10;&#10;Description automatically generated">
            <a:hlinkClick r:id="" action="ppaction://noaction">
              <a:snd r:embed="rId12"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608931" y="2902080"/>
            <a:ext cx="567511" cy="586894"/>
          </a:xfrm>
          <a:prstGeom prst="rect">
            <a:avLst/>
          </a:prstGeom>
        </p:spPr>
      </p:pic>
      <p:pic>
        <p:nvPicPr>
          <p:cNvPr id="227" name="Picture 226" descr="Logo, icon&#10;&#10;Description automatically generated">
            <a:hlinkClick r:id="" action="ppaction://noaction">
              <a:snd r:embed="rId12"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131225" y="3604228"/>
            <a:ext cx="567511" cy="586894"/>
          </a:xfrm>
          <a:prstGeom prst="rect">
            <a:avLst/>
          </a:prstGeom>
        </p:spPr>
      </p:pic>
      <p:pic>
        <p:nvPicPr>
          <p:cNvPr id="228" name="Picture 227" descr="Logo, icon&#10;&#10;Description automatically generated">
            <a:hlinkClick r:id="" action="ppaction://noaction">
              <a:snd r:embed="rId12"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3745832" y="4371732"/>
            <a:ext cx="567511" cy="586894"/>
          </a:xfrm>
          <a:prstGeom prst="rect">
            <a:avLst/>
          </a:prstGeom>
        </p:spPr>
      </p:pic>
      <p:pic>
        <p:nvPicPr>
          <p:cNvPr id="229" name="Picture 228" descr="Logo, icon&#10;&#10;Description automatically generated">
            <a:hlinkClick r:id="" action="ppaction://noaction">
              <a:snd r:embed="rId12"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219442" y="5080600"/>
            <a:ext cx="567511" cy="586894"/>
          </a:xfrm>
          <a:prstGeom prst="rect">
            <a:avLst/>
          </a:prstGeom>
        </p:spPr>
      </p:pic>
      <p:pic>
        <p:nvPicPr>
          <p:cNvPr id="230" name="Picture 229" descr="Logo, icon&#10;&#10;Description automatically generated">
            <a:hlinkClick r:id="" action="ppaction://noaction">
              <a:snd r:embed="rId12"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3">
            <a:extLst>
              <a:ext uri="{28A0092B-C50C-407E-A947-70E740481C1C}">
                <a14:useLocalDpi xmlns:a14="http://schemas.microsoft.com/office/drawing/2010/main" val="0"/>
              </a:ext>
            </a:extLst>
          </a:blip>
          <a:srcRect r="51651"/>
          <a:stretch/>
        </p:blipFill>
        <p:spPr>
          <a:xfrm>
            <a:off x="6318898" y="5904201"/>
            <a:ext cx="567511" cy="586894"/>
          </a:xfrm>
          <a:prstGeom prst="rect">
            <a:avLst/>
          </a:prstGeom>
        </p:spPr>
      </p:pic>
      <p:sp>
        <p:nvSpPr>
          <p:cNvPr id="3" name="TextBox 2">
            <a:extLst>
              <a:ext uri="{FF2B5EF4-FFF2-40B4-BE49-F238E27FC236}">
                <a16:creationId xmlns:a16="http://schemas.microsoft.com/office/drawing/2014/main" id="{693C6581-FFE7-4C0F-86CB-EE8EF58B6272}"/>
              </a:ext>
            </a:extLst>
          </p:cNvPr>
          <p:cNvSpPr txBox="1"/>
          <p:nvPr/>
        </p:nvSpPr>
        <p:spPr>
          <a:xfrm>
            <a:off x="7910199" y="1447651"/>
            <a:ext cx="25111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7" name="Group 46">
            <a:extLst>
              <a:ext uri="{FF2B5EF4-FFF2-40B4-BE49-F238E27FC236}">
                <a16:creationId xmlns:a16="http://schemas.microsoft.com/office/drawing/2014/main" id="{E9AE2EE9-9E9C-42B5-A441-E0828A0D8260}"/>
              </a:ext>
            </a:extLst>
          </p:cNvPr>
          <p:cNvGrpSpPr/>
          <p:nvPr/>
        </p:nvGrpSpPr>
        <p:grpSpPr>
          <a:xfrm>
            <a:off x="2161895" y="2030386"/>
            <a:ext cx="1106930" cy="721564"/>
            <a:chOff x="199103" y="494279"/>
            <a:chExt cx="3431183" cy="2104280"/>
          </a:xfrm>
        </p:grpSpPr>
        <p:pic>
          <p:nvPicPr>
            <p:cNvPr id="49" name="Picture 48">
              <a:extLst>
                <a:ext uri="{FF2B5EF4-FFF2-40B4-BE49-F238E27FC236}">
                  <a16:creationId xmlns:a16="http://schemas.microsoft.com/office/drawing/2014/main" id="{4ED8DFD4-DC8E-4E63-933E-0AAD1EE52C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0" name="Picture 49">
              <a:extLst>
                <a:ext uri="{FF2B5EF4-FFF2-40B4-BE49-F238E27FC236}">
                  <a16:creationId xmlns:a16="http://schemas.microsoft.com/office/drawing/2014/main" id="{97179384-2CB5-43E1-944F-B1F36463E3F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51" name="Group 50">
            <a:extLst>
              <a:ext uri="{FF2B5EF4-FFF2-40B4-BE49-F238E27FC236}">
                <a16:creationId xmlns:a16="http://schemas.microsoft.com/office/drawing/2014/main" id="{5730F2D6-B1D6-4859-B19D-D39436DB73DC}"/>
              </a:ext>
            </a:extLst>
          </p:cNvPr>
          <p:cNvGrpSpPr/>
          <p:nvPr/>
        </p:nvGrpSpPr>
        <p:grpSpPr>
          <a:xfrm>
            <a:off x="4077208" y="2025379"/>
            <a:ext cx="1106930" cy="721564"/>
            <a:chOff x="199103" y="494279"/>
            <a:chExt cx="3431183" cy="2104280"/>
          </a:xfrm>
        </p:grpSpPr>
        <p:pic>
          <p:nvPicPr>
            <p:cNvPr id="52" name="Picture 51">
              <a:extLst>
                <a:ext uri="{FF2B5EF4-FFF2-40B4-BE49-F238E27FC236}">
                  <a16:creationId xmlns:a16="http://schemas.microsoft.com/office/drawing/2014/main" id="{F9538EAA-8950-4B43-AC54-0A6B784121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5" name="Picture 54">
              <a:extLst>
                <a:ext uri="{FF2B5EF4-FFF2-40B4-BE49-F238E27FC236}">
                  <a16:creationId xmlns:a16="http://schemas.microsoft.com/office/drawing/2014/main" id="{7753E235-41F0-4095-9667-0655B607CC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57" name="Group 56">
            <a:extLst>
              <a:ext uri="{FF2B5EF4-FFF2-40B4-BE49-F238E27FC236}">
                <a16:creationId xmlns:a16="http://schemas.microsoft.com/office/drawing/2014/main" id="{BDA71ACF-811D-4227-8D3C-196097B034EE}"/>
              </a:ext>
            </a:extLst>
          </p:cNvPr>
          <p:cNvGrpSpPr/>
          <p:nvPr/>
        </p:nvGrpSpPr>
        <p:grpSpPr>
          <a:xfrm>
            <a:off x="4936884" y="2030386"/>
            <a:ext cx="1106930" cy="721564"/>
            <a:chOff x="199103" y="494279"/>
            <a:chExt cx="3431183" cy="2104280"/>
          </a:xfrm>
        </p:grpSpPr>
        <p:pic>
          <p:nvPicPr>
            <p:cNvPr id="58" name="Picture 57">
              <a:extLst>
                <a:ext uri="{FF2B5EF4-FFF2-40B4-BE49-F238E27FC236}">
                  <a16:creationId xmlns:a16="http://schemas.microsoft.com/office/drawing/2014/main" id="{9E9CFC2D-4B34-4DF3-A003-B55ADC6316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59" name="Picture 58">
              <a:extLst>
                <a:ext uri="{FF2B5EF4-FFF2-40B4-BE49-F238E27FC236}">
                  <a16:creationId xmlns:a16="http://schemas.microsoft.com/office/drawing/2014/main" id="{21FE49C8-F17C-40F8-96C3-F61EAD5C1A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grpSp>
        <p:nvGrpSpPr>
          <p:cNvPr id="60" name="Group 59">
            <a:extLst>
              <a:ext uri="{FF2B5EF4-FFF2-40B4-BE49-F238E27FC236}">
                <a16:creationId xmlns:a16="http://schemas.microsoft.com/office/drawing/2014/main" id="{6DA96B01-55D4-49A2-A735-C6B43071FA75}"/>
              </a:ext>
            </a:extLst>
          </p:cNvPr>
          <p:cNvGrpSpPr/>
          <p:nvPr/>
        </p:nvGrpSpPr>
        <p:grpSpPr>
          <a:xfrm>
            <a:off x="5786010" y="2002906"/>
            <a:ext cx="1106930" cy="721564"/>
            <a:chOff x="199103" y="494279"/>
            <a:chExt cx="3431183" cy="2104280"/>
          </a:xfrm>
        </p:grpSpPr>
        <p:pic>
          <p:nvPicPr>
            <p:cNvPr id="61" name="Picture 60">
              <a:extLst>
                <a:ext uri="{FF2B5EF4-FFF2-40B4-BE49-F238E27FC236}">
                  <a16:creationId xmlns:a16="http://schemas.microsoft.com/office/drawing/2014/main" id="{504AD601-25D4-47B8-9F36-145B84309F9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62" name="Picture 61">
              <a:extLst>
                <a:ext uri="{FF2B5EF4-FFF2-40B4-BE49-F238E27FC236}">
                  <a16:creationId xmlns:a16="http://schemas.microsoft.com/office/drawing/2014/main" id="{6374BBDF-8084-4DDD-ADA7-F62BD3065C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63" name="TextBox 62">
            <a:extLst>
              <a:ext uri="{FF2B5EF4-FFF2-40B4-BE49-F238E27FC236}">
                <a16:creationId xmlns:a16="http://schemas.microsoft.com/office/drawing/2014/main" id="{DA95B000-5EAE-4E00-8195-7BC57A89D061}"/>
              </a:ext>
            </a:extLst>
          </p:cNvPr>
          <p:cNvSpPr txBox="1"/>
          <p:nvPr/>
        </p:nvSpPr>
        <p:spPr>
          <a:xfrm>
            <a:off x="7078060" y="2148730"/>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parties/celebrations</a:t>
            </a:r>
          </a:p>
        </p:txBody>
      </p:sp>
      <p:pic>
        <p:nvPicPr>
          <p:cNvPr id="64" name="Picture 63" descr="A picture containing text&#10;&#10;Description automatically generated">
            <a:extLst>
              <a:ext uri="{FF2B5EF4-FFF2-40B4-BE49-F238E27FC236}">
                <a16:creationId xmlns:a16="http://schemas.microsoft.com/office/drawing/2014/main" id="{5FE5973A-603A-418D-953F-2D7C759B8583}"/>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1514846" y="2811465"/>
            <a:ext cx="853127" cy="710475"/>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FBDEC658-00F9-4E3D-956E-A79EC0D3B1A4}"/>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2208294" y="2807591"/>
            <a:ext cx="853127" cy="710475"/>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D4FB3543-A36E-4350-8A5C-45A8DDB51ED8}"/>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2923075" y="2778499"/>
            <a:ext cx="853127" cy="710475"/>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13889639-FF74-4083-9B28-75BFFBD648A5}"/>
              </a:ext>
            </a:extLst>
          </p:cNvPr>
          <p:cNvPicPr>
            <a:picLocks noChangeAspect="1"/>
          </p:cNvPicPr>
          <p:nvPr/>
        </p:nvPicPr>
        <p:blipFill rotWithShape="1">
          <a:blip r:embed="rId19">
            <a:extLst>
              <a:ext uri="{28A0092B-C50C-407E-A947-70E740481C1C}">
                <a14:useLocalDpi xmlns:a14="http://schemas.microsoft.com/office/drawing/2010/main" val="0"/>
              </a:ext>
            </a:extLst>
          </a:blip>
          <a:srcRect b="49013"/>
          <a:stretch/>
        </p:blipFill>
        <p:spPr>
          <a:xfrm>
            <a:off x="5013258" y="2781311"/>
            <a:ext cx="853127" cy="710475"/>
          </a:xfrm>
          <a:prstGeom prst="rect">
            <a:avLst/>
          </a:prstGeom>
        </p:spPr>
      </p:pic>
      <p:sp>
        <p:nvSpPr>
          <p:cNvPr id="68" name="TextBox 67">
            <a:extLst>
              <a:ext uri="{FF2B5EF4-FFF2-40B4-BE49-F238E27FC236}">
                <a16:creationId xmlns:a16="http://schemas.microsoft.com/office/drawing/2014/main" id="{F13F60AA-2003-4864-A5FB-EB4A8820C974}"/>
              </a:ext>
            </a:extLst>
          </p:cNvPr>
          <p:cNvSpPr txBox="1"/>
          <p:nvPr/>
        </p:nvSpPr>
        <p:spPr>
          <a:xfrm>
            <a:off x="6998548" y="2933917"/>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dads/fathers</a:t>
            </a:r>
          </a:p>
        </p:txBody>
      </p:sp>
      <p:pic>
        <p:nvPicPr>
          <p:cNvPr id="6" name="Picture 5">
            <a:extLst>
              <a:ext uri="{FF2B5EF4-FFF2-40B4-BE49-F238E27FC236}">
                <a16:creationId xmlns:a16="http://schemas.microsoft.com/office/drawing/2014/main" id="{1C158895-0FE9-4B27-AC4C-9657776059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83337" y="3561884"/>
            <a:ext cx="567511" cy="689197"/>
          </a:xfrm>
          <a:prstGeom prst="rect">
            <a:avLst/>
          </a:prstGeom>
        </p:spPr>
      </p:pic>
      <p:pic>
        <p:nvPicPr>
          <p:cNvPr id="69" name="Picture 68">
            <a:extLst>
              <a:ext uri="{FF2B5EF4-FFF2-40B4-BE49-F238E27FC236}">
                <a16:creationId xmlns:a16="http://schemas.microsoft.com/office/drawing/2014/main" id="{1809BB57-80D5-4E09-96D5-C71E8638373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3128" y="3561882"/>
            <a:ext cx="567511" cy="689197"/>
          </a:xfrm>
          <a:prstGeom prst="rect">
            <a:avLst/>
          </a:prstGeom>
        </p:spPr>
      </p:pic>
      <p:pic>
        <p:nvPicPr>
          <p:cNvPr id="70" name="Picture 69">
            <a:extLst>
              <a:ext uri="{FF2B5EF4-FFF2-40B4-BE49-F238E27FC236}">
                <a16:creationId xmlns:a16="http://schemas.microsoft.com/office/drawing/2014/main" id="{C221A0F9-06F4-4AD0-89BB-C5F8A06D1B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49348" y="3536916"/>
            <a:ext cx="567511" cy="689197"/>
          </a:xfrm>
          <a:prstGeom prst="rect">
            <a:avLst/>
          </a:prstGeom>
        </p:spPr>
      </p:pic>
      <p:pic>
        <p:nvPicPr>
          <p:cNvPr id="71" name="Picture 70">
            <a:extLst>
              <a:ext uri="{FF2B5EF4-FFF2-40B4-BE49-F238E27FC236}">
                <a16:creationId xmlns:a16="http://schemas.microsoft.com/office/drawing/2014/main" id="{40DBC3AB-3D58-43B1-84B3-CFCCA177CA3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64678" y="3556819"/>
            <a:ext cx="567511" cy="689197"/>
          </a:xfrm>
          <a:prstGeom prst="rect">
            <a:avLst/>
          </a:prstGeom>
        </p:spPr>
      </p:pic>
      <p:pic>
        <p:nvPicPr>
          <p:cNvPr id="72" name="Picture 71">
            <a:extLst>
              <a:ext uri="{FF2B5EF4-FFF2-40B4-BE49-F238E27FC236}">
                <a16:creationId xmlns:a16="http://schemas.microsoft.com/office/drawing/2014/main" id="{25E4F21E-9776-4F1D-8C33-30454A378F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48710" y="3581785"/>
            <a:ext cx="567511" cy="689197"/>
          </a:xfrm>
          <a:prstGeom prst="rect">
            <a:avLst/>
          </a:prstGeom>
        </p:spPr>
      </p:pic>
      <p:sp>
        <p:nvSpPr>
          <p:cNvPr id="74" name="TextBox 73">
            <a:extLst>
              <a:ext uri="{FF2B5EF4-FFF2-40B4-BE49-F238E27FC236}">
                <a16:creationId xmlns:a16="http://schemas.microsoft.com/office/drawing/2014/main" id="{6EAD4787-C030-47C6-A75B-E3FB52225925}"/>
              </a:ext>
            </a:extLst>
          </p:cNvPr>
          <p:cNvSpPr txBox="1"/>
          <p:nvPr/>
        </p:nvSpPr>
        <p:spPr>
          <a:xfrm>
            <a:off x="7021649" y="3692815"/>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a/one lunch</a:t>
            </a:r>
          </a:p>
        </p:txBody>
      </p:sp>
      <p:pic>
        <p:nvPicPr>
          <p:cNvPr id="75" name="Picture 74">
            <a:extLst>
              <a:ext uri="{FF2B5EF4-FFF2-40B4-BE49-F238E27FC236}">
                <a16:creationId xmlns:a16="http://schemas.microsoft.com/office/drawing/2014/main" id="{2D891C29-A6BE-4B52-80D2-3FF648BA8D07}"/>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9219" y="4319475"/>
            <a:ext cx="646226" cy="646226"/>
          </a:xfrm>
          <a:prstGeom prst="rect">
            <a:avLst/>
          </a:prstGeom>
        </p:spPr>
      </p:pic>
      <p:pic>
        <p:nvPicPr>
          <p:cNvPr id="77" name="Picture 76">
            <a:extLst>
              <a:ext uri="{FF2B5EF4-FFF2-40B4-BE49-F238E27FC236}">
                <a16:creationId xmlns:a16="http://schemas.microsoft.com/office/drawing/2014/main" id="{368FCB3A-82ED-4F5B-BC9F-460F3C88F755}"/>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4388" y="4342066"/>
            <a:ext cx="646226" cy="646226"/>
          </a:xfrm>
          <a:prstGeom prst="rect">
            <a:avLst/>
          </a:prstGeom>
        </p:spPr>
      </p:pic>
      <p:pic>
        <p:nvPicPr>
          <p:cNvPr id="78" name="Picture 77">
            <a:extLst>
              <a:ext uri="{FF2B5EF4-FFF2-40B4-BE49-F238E27FC236}">
                <a16:creationId xmlns:a16="http://schemas.microsoft.com/office/drawing/2014/main" id="{A4B7F446-CA43-4CFC-BED8-7F24F807BBD9}"/>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4243" y="4346955"/>
            <a:ext cx="646226" cy="646226"/>
          </a:xfrm>
          <a:prstGeom prst="rect">
            <a:avLst/>
          </a:prstGeom>
        </p:spPr>
      </p:pic>
      <p:pic>
        <p:nvPicPr>
          <p:cNvPr id="79" name="Picture 78">
            <a:extLst>
              <a:ext uri="{FF2B5EF4-FFF2-40B4-BE49-F238E27FC236}">
                <a16:creationId xmlns:a16="http://schemas.microsoft.com/office/drawing/2014/main" id="{76F66676-465F-4365-835A-CE4E46C0D759}"/>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243" y="4327446"/>
            <a:ext cx="646226" cy="646226"/>
          </a:xfrm>
          <a:prstGeom prst="rect">
            <a:avLst/>
          </a:prstGeom>
        </p:spPr>
      </p:pic>
      <p:pic>
        <p:nvPicPr>
          <p:cNvPr id="80" name="Picture 79">
            <a:extLst>
              <a:ext uri="{FF2B5EF4-FFF2-40B4-BE49-F238E27FC236}">
                <a16:creationId xmlns:a16="http://schemas.microsoft.com/office/drawing/2014/main" id="{05956EC6-AF71-438E-A1D3-2352471EF98C}"/>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8098" y="4307028"/>
            <a:ext cx="646226" cy="646226"/>
          </a:xfrm>
          <a:prstGeom prst="rect">
            <a:avLst/>
          </a:prstGeom>
        </p:spPr>
      </p:pic>
      <p:pic>
        <p:nvPicPr>
          <p:cNvPr id="81" name="Picture 80">
            <a:extLst>
              <a:ext uri="{FF2B5EF4-FFF2-40B4-BE49-F238E27FC236}">
                <a16:creationId xmlns:a16="http://schemas.microsoft.com/office/drawing/2014/main" id="{84AD968D-0739-4D52-92FE-D8103FFAEE2F}"/>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3122" y="4340771"/>
            <a:ext cx="646226" cy="646226"/>
          </a:xfrm>
          <a:prstGeom prst="rect">
            <a:avLst/>
          </a:prstGeom>
        </p:spPr>
      </p:pic>
      <p:pic>
        <p:nvPicPr>
          <p:cNvPr id="82" name="Picture 81">
            <a:extLst>
              <a:ext uri="{FF2B5EF4-FFF2-40B4-BE49-F238E27FC236}">
                <a16:creationId xmlns:a16="http://schemas.microsoft.com/office/drawing/2014/main" id="{C6AE7021-F63A-4B06-9015-7C940BCD8274}"/>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6235" y="4327446"/>
            <a:ext cx="646226" cy="646226"/>
          </a:xfrm>
          <a:prstGeom prst="rect">
            <a:avLst/>
          </a:prstGeom>
        </p:spPr>
      </p:pic>
      <p:pic>
        <p:nvPicPr>
          <p:cNvPr id="83" name="Picture 82">
            <a:extLst>
              <a:ext uri="{FF2B5EF4-FFF2-40B4-BE49-F238E27FC236}">
                <a16:creationId xmlns:a16="http://schemas.microsoft.com/office/drawing/2014/main" id="{155C8215-3389-43B6-9280-5F71CFAD210A}"/>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0097" y="4340771"/>
            <a:ext cx="646226" cy="646226"/>
          </a:xfrm>
          <a:prstGeom prst="rect">
            <a:avLst/>
          </a:prstGeom>
        </p:spPr>
      </p:pic>
      <p:sp>
        <p:nvSpPr>
          <p:cNvPr id="84" name="TextBox 83">
            <a:extLst>
              <a:ext uri="{FF2B5EF4-FFF2-40B4-BE49-F238E27FC236}">
                <a16:creationId xmlns:a16="http://schemas.microsoft.com/office/drawing/2014/main" id="{7F85D2E7-022C-4CD4-9120-60882D75CB7A}"/>
              </a:ext>
            </a:extLst>
          </p:cNvPr>
          <p:cNvSpPr txBox="1"/>
          <p:nvPr/>
        </p:nvSpPr>
        <p:spPr>
          <a:xfrm>
            <a:off x="6892940" y="4396852"/>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problems</a:t>
            </a:r>
          </a:p>
        </p:txBody>
      </p:sp>
      <p:pic>
        <p:nvPicPr>
          <p:cNvPr id="11" name="Picture 10" descr="A picture containing rectangle&#10;&#10;Description automatically generated">
            <a:extLst>
              <a:ext uri="{FF2B5EF4-FFF2-40B4-BE49-F238E27FC236}">
                <a16:creationId xmlns:a16="http://schemas.microsoft.com/office/drawing/2014/main" id="{A67C7A53-5955-4B46-8440-25A001A2F879}"/>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4871707" y="5100064"/>
            <a:ext cx="1013884" cy="633065"/>
          </a:xfrm>
          <a:prstGeom prst="rect">
            <a:avLst/>
          </a:prstGeom>
        </p:spPr>
      </p:pic>
      <p:pic>
        <p:nvPicPr>
          <p:cNvPr id="86" name="Picture 85" descr="A picture containing rectangle&#10;&#10;Description automatically generated">
            <a:extLst>
              <a:ext uri="{FF2B5EF4-FFF2-40B4-BE49-F238E27FC236}">
                <a16:creationId xmlns:a16="http://schemas.microsoft.com/office/drawing/2014/main" id="{6A2F2C43-40CB-4B95-AD60-ACB38D9BA6B5}"/>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1305931" y="5093085"/>
            <a:ext cx="1013884" cy="633065"/>
          </a:xfrm>
          <a:prstGeom prst="rect">
            <a:avLst/>
          </a:prstGeom>
        </p:spPr>
      </p:pic>
      <p:pic>
        <p:nvPicPr>
          <p:cNvPr id="87" name="Picture 86" descr="A picture containing rectangle&#10;&#10;Description automatically generated">
            <a:extLst>
              <a:ext uri="{FF2B5EF4-FFF2-40B4-BE49-F238E27FC236}">
                <a16:creationId xmlns:a16="http://schemas.microsoft.com/office/drawing/2014/main" id="{AA5BA23A-BFB8-4E31-9439-4020995ED80B}"/>
              </a:ext>
            </a:extLst>
          </p:cNvPr>
          <p:cNvPicPr>
            <a:picLocks noChangeAspect="1"/>
          </p:cNvPicPr>
          <p:nvPr/>
        </p:nvPicPr>
        <p:blipFill rotWithShape="1">
          <a:blip r:embed="rId22">
            <a:extLst>
              <a:ext uri="{28A0092B-C50C-407E-A947-70E740481C1C}">
                <a14:useLocalDpi xmlns:a14="http://schemas.microsoft.com/office/drawing/2010/main" val="0"/>
              </a:ext>
            </a:extLst>
          </a:blip>
          <a:srcRect l="52410" t="64520"/>
          <a:stretch/>
        </p:blipFill>
        <p:spPr>
          <a:xfrm>
            <a:off x="2719309" y="5106006"/>
            <a:ext cx="1013884" cy="633065"/>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BA64D395-C7EA-4A77-A9BF-184C6C0AC4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56602" y="5742254"/>
            <a:ext cx="1785492" cy="892746"/>
          </a:xfrm>
          <a:prstGeom prst="rect">
            <a:avLst/>
          </a:prstGeom>
        </p:spPr>
      </p:pic>
      <p:pic>
        <p:nvPicPr>
          <p:cNvPr id="88" name="Picture 87" descr="A picture containing clock&#10;&#10;Description automatically generated">
            <a:extLst>
              <a:ext uri="{FF2B5EF4-FFF2-40B4-BE49-F238E27FC236}">
                <a16:creationId xmlns:a16="http://schemas.microsoft.com/office/drawing/2014/main" id="{8BD5827D-3E1C-434C-8692-01E21B649226}"/>
              </a:ext>
            </a:extLst>
          </p:cNvPr>
          <p:cNvPicPr>
            <a:picLocks noChangeAspect="1"/>
          </p:cNvPicPr>
          <p:nvPr/>
        </p:nvPicPr>
        <p:blipFill rotWithShape="1">
          <a:blip r:embed="rId23">
            <a:extLst>
              <a:ext uri="{28A0092B-C50C-407E-A947-70E740481C1C}">
                <a14:useLocalDpi xmlns:a14="http://schemas.microsoft.com/office/drawing/2010/main" val="0"/>
              </a:ext>
            </a:extLst>
          </a:blip>
          <a:srcRect l="57075" t="50672" r="17242" b="13505"/>
          <a:stretch/>
        </p:blipFill>
        <p:spPr>
          <a:xfrm>
            <a:off x="2074727" y="5860142"/>
            <a:ext cx="1013884" cy="707075"/>
          </a:xfrm>
          <a:prstGeom prst="rect">
            <a:avLst/>
          </a:prstGeom>
        </p:spPr>
      </p:pic>
      <p:cxnSp>
        <p:nvCxnSpPr>
          <p:cNvPr id="19" name="Straight Arrow Connector 18">
            <a:extLst>
              <a:ext uri="{FF2B5EF4-FFF2-40B4-BE49-F238E27FC236}">
                <a16:creationId xmlns:a16="http://schemas.microsoft.com/office/drawing/2014/main" id="{446B740F-80A8-41DF-8FBD-F6053550CF5E}"/>
              </a:ext>
            </a:extLst>
          </p:cNvPr>
          <p:cNvCxnSpPr/>
          <p:nvPr/>
        </p:nvCxnSpPr>
        <p:spPr>
          <a:xfrm flipH="1">
            <a:off x="2893176" y="5916926"/>
            <a:ext cx="715755" cy="46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4CDCA77-8F25-4946-BFDA-E10197044B85}"/>
              </a:ext>
            </a:extLst>
          </p:cNvPr>
          <p:cNvSpPr txBox="1"/>
          <p:nvPr/>
        </p:nvSpPr>
        <p:spPr>
          <a:xfrm>
            <a:off x="6955194" y="5164440"/>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a/one weekend</a:t>
            </a:r>
          </a:p>
        </p:txBody>
      </p:sp>
      <p:sp>
        <p:nvSpPr>
          <p:cNvPr id="92" name="TextBox 91">
            <a:extLst>
              <a:ext uri="{FF2B5EF4-FFF2-40B4-BE49-F238E27FC236}">
                <a16:creationId xmlns:a16="http://schemas.microsoft.com/office/drawing/2014/main" id="{D6851AE4-9FC5-4991-BC02-D3D66681BC73}"/>
              </a:ext>
            </a:extLst>
          </p:cNvPr>
          <p:cNvSpPr txBox="1"/>
          <p:nvPr/>
        </p:nvSpPr>
        <p:spPr>
          <a:xfrm>
            <a:off x="6998548" y="5967875"/>
            <a:ext cx="50726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friends</a:t>
            </a:r>
          </a:p>
        </p:txBody>
      </p:sp>
    </p:spTree>
    <p:extLst>
      <p:ext uri="{BB962C8B-B14F-4D97-AF65-F5344CB8AC3E}">
        <p14:creationId xmlns:p14="http://schemas.microsoft.com/office/powerpoint/2010/main" val="13557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8" grpId="0"/>
      <p:bldP spid="74" grpId="0"/>
      <p:bldP spid="84"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nvGraphicFramePr>
        <p:xfrm>
          <a:off x="1247961" y="2509088"/>
          <a:ext cx="10717616" cy="4036218"/>
        </p:xfrm>
        <a:graphic>
          <a:graphicData uri="http://schemas.openxmlformats.org/drawingml/2006/table">
            <a:tbl>
              <a:tblPr firstRow="1" bandRow="1">
                <a:tableStyleId>{5940675A-B579-460E-94D1-54222C63F5DA}</a:tableStyleId>
              </a:tblPr>
              <a:tblGrid>
                <a:gridCol w="2723148">
                  <a:extLst>
                    <a:ext uri="{9D8B030D-6E8A-4147-A177-3AD203B41FA5}">
                      <a16:colId xmlns:a16="http://schemas.microsoft.com/office/drawing/2014/main" val="3232533144"/>
                    </a:ext>
                  </a:extLst>
                </a:gridCol>
                <a:gridCol w="2952205">
                  <a:extLst>
                    <a:ext uri="{9D8B030D-6E8A-4147-A177-3AD203B41FA5}">
                      <a16:colId xmlns:a16="http://schemas.microsoft.com/office/drawing/2014/main" val="3182973581"/>
                    </a:ext>
                  </a:extLst>
                </a:gridCol>
                <a:gridCol w="5042263">
                  <a:extLst>
                    <a:ext uri="{9D8B030D-6E8A-4147-A177-3AD203B41FA5}">
                      <a16:colId xmlns:a16="http://schemas.microsoft.com/office/drawing/2014/main" val="3745429010"/>
                    </a:ext>
                  </a:extLst>
                </a:gridCol>
              </a:tblGrid>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72703">
                <a:tc>
                  <a:txBody>
                    <a:bodyPr/>
                    <a:lstStyle/>
                    <a:p>
                      <a:pPr algn="l"/>
                      <a:r>
                        <a:rPr lang="en-GB" sz="2400" dirty="0">
                          <a:solidFill>
                            <a:srgbClr val="002060"/>
                          </a:solidFill>
                          <a:latin typeface="Century Gothic" panose="020B0502020202020204" pitchFamily="34" charset="0"/>
                        </a:rPr>
                        <a:t>He has…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3" name="f3_1.wav"/>
            </a:hlinkClick>
            <a:extLst>
              <a:ext uri="{FF2B5EF4-FFF2-40B4-BE49-F238E27FC236}">
                <a16:creationId xmlns:a16="http://schemas.microsoft.com/office/drawing/2014/main" id="{E08FA80F-B4E1-4BA8-A882-F256F9D34675}"/>
              </a:ext>
            </a:extLst>
          </p:cNvPr>
          <p:cNvPicPr preferRelativeResize="0"/>
          <p:nvPr/>
        </p:nvPicPr>
        <p:blipFill rotWithShape="1">
          <a:blip r:embed="rId4">
            <a:alphaModFix/>
          </a:blip>
          <a:srcRect/>
          <a:stretch/>
        </p:blipFill>
        <p:spPr>
          <a:xfrm>
            <a:off x="532606" y="2580568"/>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200767" y="2605968"/>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5"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79056" y="330785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53184" y="395736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4372" y="47162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211154" y="537992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605145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7" name="f3_2.wav"/>
            </a:hlinkClick>
            <a:extLst>
              <a:ext uri="{FF2B5EF4-FFF2-40B4-BE49-F238E27FC236}">
                <a16:creationId xmlns:a16="http://schemas.microsoft.com/office/drawing/2014/main" id="{FCC64806-45A8-4A77-A028-A245F9FDB239}"/>
              </a:ext>
            </a:extLst>
          </p:cNvPr>
          <p:cNvPicPr preferRelativeResize="0"/>
          <p:nvPr/>
        </p:nvPicPr>
        <p:blipFill rotWithShape="1">
          <a:blip r:embed="rId4">
            <a:alphaModFix/>
          </a:blip>
          <a:srcRect/>
          <a:stretch/>
        </p:blipFill>
        <p:spPr>
          <a:xfrm>
            <a:off x="532606" y="3276734"/>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8" name="f3_3.wav"/>
            </a:hlinkClick>
            <a:extLst>
              <a:ext uri="{FF2B5EF4-FFF2-40B4-BE49-F238E27FC236}">
                <a16:creationId xmlns:a16="http://schemas.microsoft.com/office/drawing/2014/main" id="{E9E5D916-2B2E-4D0D-9C7F-6DC889DE6EF3}"/>
              </a:ext>
            </a:extLst>
          </p:cNvPr>
          <p:cNvPicPr preferRelativeResize="0"/>
          <p:nvPr/>
        </p:nvPicPr>
        <p:blipFill rotWithShape="1">
          <a:blip r:embed="rId4">
            <a:alphaModFix/>
          </a:blip>
          <a:srcRect/>
          <a:stretch/>
        </p:blipFill>
        <p:spPr>
          <a:xfrm>
            <a:off x="488706" y="3974433"/>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9" name="f3_4.wav"/>
            </a:hlinkClick>
            <a:extLst>
              <a:ext uri="{FF2B5EF4-FFF2-40B4-BE49-F238E27FC236}">
                <a16:creationId xmlns:a16="http://schemas.microsoft.com/office/drawing/2014/main" id="{EB182353-147C-46C3-90F1-23124C835C74}"/>
              </a:ext>
            </a:extLst>
          </p:cNvPr>
          <p:cNvPicPr preferRelativeResize="0"/>
          <p:nvPr/>
        </p:nvPicPr>
        <p:blipFill rotWithShape="1">
          <a:blip r:embed="rId4">
            <a:alphaModFix/>
          </a:blip>
          <a:srcRect/>
          <a:stretch/>
        </p:blipFill>
        <p:spPr>
          <a:xfrm>
            <a:off x="532606" y="466662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0" name="f3_5.wav"/>
            </a:hlinkClick>
            <a:extLst>
              <a:ext uri="{FF2B5EF4-FFF2-40B4-BE49-F238E27FC236}">
                <a16:creationId xmlns:a16="http://schemas.microsoft.com/office/drawing/2014/main" id="{222C665A-7897-4376-94AE-19A9A182C9FC}"/>
              </a:ext>
            </a:extLst>
          </p:cNvPr>
          <p:cNvPicPr preferRelativeResize="0"/>
          <p:nvPr/>
        </p:nvPicPr>
        <p:blipFill rotWithShape="1">
          <a:blip r:embed="rId4">
            <a:alphaModFix/>
          </a:blip>
          <a:srcRect/>
          <a:stretch/>
        </p:blipFill>
        <p:spPr>
          <a:xfrm>
            <a:off x="559169" y="5361367"/>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1" name="f3_6.wav"/>
            </a:hlinkClick>
            <a:extLst>
              <a:ext uri="{FF2B5EF4-FFF2-40B4-BE49-F238E27FC236}">
                <a16:creationId xmlns:a16="http://schemas.microsoft.com/office/drawing/2014/main" id="{0DCB81FF-813E-49D8-BE38-DB725DF0A49C}"/>
              </a:ext>
            </a:extLst>
          </p:cNvPr>
          <p:cNvPicPr preferRelativeResize="0"/>
          <p:nvPr/>
        </p:nvPicPr>
        <p:blipFill rotWithShape="1">
          <a:blip r:embed="rId4">
            <a:alphaModFix/>
          </a:blip>
          <a:srcRect/>
          <a:stretch/>
        </p:blipFill>
        <p:spPr>
          <a:xfrm>
            <a:off x="532606" y="6004855"/>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27" y="557567"/>
            <a:ext cx="1043752" cy="1043752"/>
          </a:xfrm>
          <a:prstGeom prst="rect">
            <a:avLst/>
          </a:prstGeom>
        </p:spPr>
      </p:pic>
      <p:sp>
        <p:nvSpPr>
          <p:cNvPr id="223" name="Speech Bubble: Rectangle with Corners Rounded 222">
            <a:hlinkClick r:id="" action="ppaction://noaction">
              <a:snd r:embed="rId14" name="f3_0.wav"/>
            </a:hlinkClick>
            <a:extLst>
              <a:ext uri="{FF2B5EF4-FFF2-40B4-BE49-F238E27FC236}">
                <a16:creationId xmlns:a16="http://schemas.microsoft.com/office/drawing/2014/main" id="{66858D98-1F27-4D0C-9487-385248FD7602}"/>
              </a:ext>
            </a:extLst>
          </p:cNvPr>
          <p:cNvSpPr/>
          <p:nvPr/>
        </p:nvSpPr>
        <p:spPr>
          <a:xfrm>
            <a:off x="1365279" y="660346"/>
            <a:ext cx="7110506" cy="573431"/>
          </a:xfrm>
          <a:prstGeom prst="wedgeRoundRectCallout">
            <a:avLst>
              <a:gd name="adj1" fmla="val -54998"/>
              <a:gd name="adj2" fmla="val 84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extLst>
              <a:ext uri="{FF2B5EF4-FFF2-40B4-BE49-F238E27FC236}">
                <a16:creationId xmlns:a16="http://schemas.microsoft.com/office/drawing/2014/main" id="{4C32E207-7B5B-47D8-9166-850164833581}"/>
              </a:ext>
            </a:extLst>
          </p:cNvPr>
          <p:cNvSpPr/>
          <p:nvPr/>
        </p:nvSpPr>
        <p:spPr>
          <a:xfrm>
            <a:off x="1365279" y="668074"/>
            <a:ext cx="8660703"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C’est au singulier ou au pluriel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1719220" y="1818540"/>
            <a:ext cx="15616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870572" y="1846637"/>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sp>
        <p:nvSpPr>
          <p:cNvPr id="89" name="CustomShape 6">
            <a:hlinkClick r:id="" action="ppaction://noaction">
              <a:snd r:embed="rId15" name="f3_00.wav"/>
            </a:hlinkClick>
            <a:extLst>
              <a:ext uri="{FF2B5EF4-FFF2-40B4-BE49-F238E27FC236}">
                <a16:creationId xmlns:a16="http://schemas.microsoft.com/office/drawing/2014/main" id="{7B73BFA2-EAC9-41D7-8A17-3A00534F7800}"/>
              </a:ext>
            </a:extLst>
          </p:cNvPr>
          <p:cNvSpPr/>
          <p:nvPr/>
        </p:nvSpPr>
        <p:spPr>
          <a:xfrm>
            <a:off x="78063" y="1452985"/>
            <a:ext cx="4935195"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Écris 1-6 et ‘one’ ou ‘</a:t>
            </a:r>
            <a:r>
              <a:rPr kumimoji="0" lang="fr-FR" sz="2400" b="0" i="0" u="none" strike="noStrike" kern="1200" cap="none" spc="-1" normalizeH="0" baseline="0" noProof="0" dirty="0" err="1">
                <a:ln>
                  <a:noFill/>
                </a:ln>
                <a:solidFill>
                  <a:srgbClr val="002060"/>
                </a:solidFill>
                <a:effectLst/>
                <a:uLnTx/>
                <a:uFillTx/>
                <a:latin typeface="Century gothic"/>
                <a:ea typeface="Century Gothic"/>
                <a:cs typeface="+mn-cs"/>
              </a:rPr>
              <a:t>some</a:t>
            </a: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 name="Rectangle 3">
            <a:hlinkClick r:id="" action="ppaction://noaction">
              <a:snd r:embed="rId16" name="f3_000.wav"/>
            </a:hlinkClick>
            <a:extLst>
              <a:ext uri="{FF2B5EF4-FFF2-40B4-BE49-F238E27FC236}">
                <a16:creationId xmlns:a16="http://schemas.microsoft.com/office/drawing/2014/main" id="{6CCA52CA-ADA8-4DB5-B598-A5895832D824}"/>
              </a:ext>
            </a:extLst>
          </p:cNvPr>
          <p:cNvSpPr/>
          <p:nvPr/>
        </p:nvSpPr>
        <p:spPr>
          <a:xfrm>
            <a:off x="4353544" y="1415643"/>
            <a:ext cx="77603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Écoute encore. C’est ‘</a:t>
            </a:r>
            <a:r>
              <a:rPr kumimoji="0" lang="fr-FR" sz="2400" b="0" i="0" u="none" strike="noStrike" kern="1200" cap="none" spc="-1" normalizeH="0" baseline="0" noProof="0" dirty="0" err="1">
                <a:ln>
                  <a:noFill/>
                </a:ln>
                <a:solidFill>
                  <a:srgbClr val="002060"/>
                </a:solidFill>
                <a:effectLst/>
                <a:uLnTx/>
                <a:uFillTx/>
                <a:latin typeface="Century gothic"/>
                <a:ea typeface="Century Gothic"/>
                <a:cs typeface="+mn-cs"/>
              </a:rPr>
              <a:t>he</a:t>
            </a: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 has’ ou ‘</a:t>
            </a:r>
            <a:r>
              <a:rPr kumimoji="0" lang="fr-FR" sz="2400" b="0" i="0" u="none" strike="noStrike" kern="1200" cap="none" spc="-1" normalizeH="0" baseline="0" noProof="0" dirty="0" err="1">
                <a:ln>
                  <a:noFill/>
                </a:ln>
                <a:solidFill>
                  <a:srgbClr val="002060"/>
                </a:solidFill>
                <a:effectLst/>
                <a:uLnTx/>
                <a:uFillTx/>
                <a:latin typeface="Century gothic"/>
                <a:ea typeface="Century Gothic"/>
                <a:cs typeface="+mn-cs"/>
              </a:rPr>
              <a:t>there</a:t>
            </a: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fr-FR" sz="2400" b="0" i="0" u="none" strike="noStrike" kern="1200" cap="none" spc="-1" normalizeH="0" baseline="0" noProof="0" dirty="0" err="1">
                <a:ln>
                  <a:noFill/>
                </a:ln>
                <a:solidFill>
                  <a:srgbClr val="002060"/>
                </a:solidFill>
                <a:effectLst/>
                <a:uLnTx/>
                <a:uFillTx/>
                <a:latin typeface="Century gothic"/>
                <a:ea typeface="Century Gothic"/>
                <a:cs typeface="+mn-cs"/>
              </a:rPr>
              <a:t>is</a:t>
            </a:r>
            <a:r>
              <a:rPr kumimoji="0" lang="fr-FR" sz="2400" b="0" i="0" u="none" strike="noStrike" kern="1200" cap="none" spc="-1" normalizeH="0" baseline="0" noProof="0" dirty="0">
                <a:ln>
                  <a:noFill/>
                </a:ln>
                <a:solidFill>
                  <a:srgbClr val="002060"/>
                </a:solidFill>
                <a:effectLst/>
                <a:uLnTx/>
                <a:uFillTx/>
                <a:latin typeface="Century gothic"/>
                <a:ea typeface="Century Gothic"/>
                <a:cs typeface="+mn-cs"/>
              </a:rPr>
              <a:t>/are’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3405DB7D-2C03-4638-856D-EC492AB5F46F}"/>
              </a:ext>
            </a:extLst>
          </p:cNvPr>
          <p:cNvSpPr txBox="1"/>
          <p:nvPr/>
        </p:nvSpPr>
        <p:spPr>
          <a:xfrm>
            <a:off x="7112238" y="1843301"/>
            <a:ext cx="46130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a/one or some…</a:t>
            </a:r>
          </a:p>
        </p:txBody>
      </p:sp>
      <p:sp>
        <p:nvSpPr>
          <p:cNvPr id="93" name="TextBox 92">
            <a:extLst>
              <a:ext uri="{FF2B5EF4-FFF2-40B4-BE49-F238E27FC236}">
                <a16:creationId xmlns:a16="http://schemas.microsoft.com/office/drawing/2014/main" id="{EB1ED6A4-801B-4CA5-B6FE-AA545AE5F34C}"/>
              </a:ext>
            </a:extLst>
          </p:cNvPr>
          <p:cNvSpPr txBox="1"/>
          <p:nvPr/>
        </p:nvSpPr>
        <p:spPr>
          <a:xfrm>
            <a:off x="6928058" y="2617173"/>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sister</a:t>
            </a:r>
          </a:p>
        </p:txBody>
      </p:sp>
      <p:sp>
        <p:nvSpPr>
          <p:cNvPr id="95" name="TextBox 94">
            <a:extLst>
              <a:ext uri="{FF2B5EF4-FFF2-40B4-BE49-F238E27FC236}">
                <a16:creationId xmlns:a16="http://schemas.microsoft.com/office/drawing/2014/main" id="{A95DFE1A-A439-4419-970C-00E41F39D736}"/>
              </a:ext>
            </a:extLst>
          </p:cNvPr>
          <p:cNvSpPr txBox="1"/>
          <p:nvPr/>
        </p:nvSpPr>
        <p:spPr>
          <a:xfrm>
            <a:off x="6954621" y="3292891"/>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films</a:t>
            </a:r>
          </a:p>
        </p:txBody>
      </p:sp>
      <p:sp>
        <p:nvSpPr>
          <p:cNvPr id="96" name="TextBox 95">
            <a:extLst>
              <a:ext uri="{FF2B5EF4-FFF2-40B4-BE49-F238E27FC236}">
                <a16:creationId xmlns:a16="http://schemas.microsoft.com/office/drawing/2014/main" id="{0DF7DEEF-D501-4630-9859-55E7DDABD191}"/>
              </a:ext>
            </a:extLst>
          </p:cNvPr>
          <p:cNvSpPr txBox="1"/>
          <p:nvPr/>
        </p:nvSpPr>
        <p:spPr>
          <a:xfrm>
            <a:off x="6882437" y="3953653"/>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songs</a:t>
            </a:r>
          </a:p>
        </p:txBody>
      </p:sp>
      <p:sp>
        <p:nvSpPr>
          <p:cNvPr id="97" name="TextBox 96">
            <a:extLst>
              <a:ext uri="{FF2B5EF4-FFF2-40B4-BE49-F238E27FC236}">
                <a16:creationId xmlns:a16="http://schemas.microsoft.com/office/drawing/2014/main" id="{AFFD4D3C-2A5F-4CB6-B1C7-BA60E0CE93FD}"/>
              </a:ext>
            </a:extLst>
          </p:cNvPr>
          <p:cNvSpPr txBox="1"/>
          <p:nvPr/>
        </p:nvSpPr>
        <p:spPr>
          <a:xfrm>
            <a:off x="6954621" y="4662240"/>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a:t>
            </a:r>
          </a:p>
        </p:txBody>
      </p:sp>
      <p:sp>
        <p:nvSpPr>
          <p:cNvPr id="98" name="TextBox 97">
            <a:extLst>
              <a:ext uri="{FF2B5EF4-FFF2-40B4-BE49-F238E27FC236}">
                <a16:creationId xmlns:a16="http://schemas.microsoft.com/office/drawing/2014/main" id="{51B066BC-8E97-4455-A016-0670D665CCF3}"/>
              </a:ext>
            </a:extLst>
          </p:cNvPr>
          <p:cNvSpPr txBox="1"/>
          <p:nvPr/>
        </p:nvSpPr>
        <p:spPr>
          <a:xfrm>
            <a:off x="7007375" y="5292313"/>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books</a:t>
            </a:r>
          </a:p>
        </p:txBody>
      </p:sp>
      <p:sp>
        <p:nvSpPr>
          <p:cNvPr id="99" name="TextBox 98">
            <a:extLst>
              <a:ext uri="{FF2B5EF4-FFF2-40B4-BE49-F238E27FC236}">
                <a16:creationId xmlns:a16="http://schemas.microsoft.com/office/drawing/2014/main" id="{9DCDAFDB-B177-4767-9952-162EBF9AEC44}"/>
              </a:ext>
            </a:extLst>
          </p:cNvPr>
          <p:cNvSpPr txBox="1"/>
          <p:nvPr/>
        </p:nvSpPr>
        <p:spPr>
          <a:xfrm>
            <a:off x="6923780" y="5976336"/>
            <a:ext cx="5072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bag</a:t>
            </a:r>
          </a:p>
        </p:txBody>
      </p:sp>
      <p:sp>
        <p:nvSpPr>
          <p:cNvPr id="12" name="Rectangle: Rounded Corners 11">
            <a:extLst>
              <a:ext uri="{FF2B5EF4-FFF2-40B4-BE49-F238E27FC236}">
                <a16:creationId xmlns:a16="http://schemas.microsoft.com/office/drawing/2014/main" id="{841252B2-DAD2-466E-A6B8-AB555F06358D}"/>
              </a:ext>
            </a:extLst>
          </p:cNvPr>
          <p:cNvSpPr/>
          <p:nvPr/>
        </p:nvSpPr>
        <p:spPr>
          <a:xfrm>
            <a:off x="1289759" y="2605968"/>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Rounded Corners 99">
            <a:extLst>
              <a:ext uri="{FF2B5EF4-FFF2-40B4-BE49-F238E27FC236}">
                <a16:creationId xmlns:a16="http://schemas.microsoft.com/office/drawing/2014/main" id="{FA56F3FD-5029-467E-937C-E312C981E084}"/>
              </a:ext>
            </a:extLst>
          </p:cNvPr>
          <p:cNvSpPr/>
          <p:nvPr/>
        </p:nvSpPr>
        <p:spPr>
          <a:xfrm>
            <a:off x="4070718" y="3287808"/>
            <a:ext cx="2173399"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Rounded Corners 100">
            <a:extLst>
              <a:ext uri="{FF2B5EF4-FFF2-40B4-BE49-F238E27FC236}">
                <a16:creationId xmlns:a16="http://schemas.microsoft.com/office/drawing/2014/main" id="{EC205606-86A7-4647-8D18-CB49751F5860}"/>
              </a:ext>
            </a:extLst>
          </p:cNvPr>
          <p:cNvSpPr/>
          <p:nvPr/>
        </p:nvSpPr>
        <p:spPr>
          <a:xfrm>
            <a:off x="1289759" y="3933652"/>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Rounded Corners 102">
            <a:extLst>
              <a:ext uri="{FF2B5EF4-FFF2-40B4-BE49-F238E27FC236}">
                <a16:creationId xmlns:a16="http://schemas.microsoft.com/office/drawing/2014/main" id="{E27F86C6-8DE6-41AE-88C9-FB352D8748CE}"/>
              </a:ext>
            </a:extLst>
          </p:cNvPr>
          <p:cNvSpPr/>
          <p:nvPr/>
        </p:nvSpPr>
        <p:spPr>
          <a:xfrm>
            <a:off x="1289759" y="4662239"/>
            <a:ext cx="1699626"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F7A33CAB-AF6B-4FD0-93EE-1CAB04CF5361}"/>
              </a:ext>
            </a:extLst>
          </p:cNvPr>
          <p:cNvSpPr/>
          <p:nvPr/>
        </p:nvSpPr>
        <p:spPr>
          <a:xfrm>
            <a:off x="4020758" y="5321686"/>
            <a:ext cx="2075241"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Rounded Corners 104">
            <a:extLst>
              <a:ext uri="{FF2B5EF4-FFF2-40B4-BE49-F238E27FC236}">
                <a16:creationId xmlns:a16="http://schemas.microsoft.com/office/drawing/2014/main" id="{EC1FE96A-0421-4042-84B1-15941C6CAE02}"/>
              </a:ext>
            </a:extLst>
          </p:cNvPr>
          <p:cNvSpPr/>
          <p:nvPr/>
        </p:nvSpPr>
        <p:spPr>
          <a:xfrm>
            <a:off x="4070718" y="5999191"/>
            <a:ext cx="2075241" cy="461665"/>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296845-135B-4CE5-9949-C15503288EF5}"/>
              </a:ext>
            </a:extLst>
          </p:cNvPr>
          <p:cNvSpPr/>
          <p:nvPr/>
        </p:nvSpPr>
        <p:spPr>
          <a:xfrm>
            <a:off x="1247961" y="3186923"/>
            <a:ext cx="5675819" cy="3358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0EA27C9-66EC-4E18-815F-52DB2C2ACC90}"/>
              </a:ext>
            </a:extLst>
          </p:cNvPr>
          <p:cNvSpPr/>
          <p:nvPr/>
        </p:nvSpPr>
        <p:spPr>
          <a:xfrm>
            <a:off x="1247961" y="2497785"/>
            <a:ext cx="5675819" cy="680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6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fade">
                                      <p:cBhvr>
                                        <p:cTn id="36" dur="500"/>
                                        <p:tgtEl>
                                          <p:spTgt spid="9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fade">
                                      <p:cBhvr>
                                        <p:cTn id="41" dur="500"/>
                                        <p:tgtEl>
                                          <p:spTgt spid="9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fade">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5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fade">
                                      <p:cBhvr>
                                        <p:cTn id="66" dur="500"/>
                                        <p:tgtEl>
                                          <p:spTgt spid="10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fade">
                                      <p:cBhvr>
                                        <p:cTn id="71" dur="500"/>
                                        <p:tgtEl>
                                          <p:spTgt spid="10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5" grpId="0"/>
      <p:bldP spid="93" grpId="0"/>
      <p:bldP spid="95" grpId="0"/>
      <p:bldP spid="96" grpId="0"/>
      <p:bldP spid="97" grpId="0"/>
      <p:bldP spid="98" grpId="0"/>
      <p:bldP spid="99" grpId="0"/>
      <p:bldP spid="12" grpId="0" animBg="1"/>
      <p:bldP spid="100" grpId="0" animBg="1"/>
      <p:bldP spid="101" grpId="0" animBg="1"/>
      <p:bldP spid="103" grpId="0" animBg="1"/>
      <p:bldP spid="104" grpId="0" animBg="1"/>
      <p:bldP spid="105"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31" name="Rectangle: Rounded Corners 230">
            <a:extLst>
              <a:ext uri="{FF2B5EF4-FFF2-40B4-BE49-F238E27FC236}">
                <a16:creationId xmlns:a16="http://schemas.microsoft.com/office/drawing/2014/main" id="{E3D2B663-A61B-42D9-BF83-CA769D88AC9E}"/>
              </a:ext>
            </a:extLst>
          </p:cNvPr>
          <p:cNvSpPr/>
          <p:nvPr/>
        </p:nvSpPr>
        <p:spPr>
          <a:xfrm rot="16200000">
            <a:off x="1757970" y="2209153"/>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0" name="Rectangle: Rounded Corners 229">
            <a:extLst>
              <a:ext uri="{FF2B5EF4-FFF2-40B4-BE49-F238E27FC236}">
                <a16:creationId xmlns:a16="http://schemas.microsoft.com/office/drawing/2014/main" id="{D65E0266-80A0-43AA-913B-58C10837EFE8}"/>
              </a:ext>
            </a:extLst>
          </p:cNvPr>
          <p:cNvSpPr/>
          <p:nvPr/>
        </p:nvSpPr>
        <p:spPr>
          <a:xfrm rot="16200000">
            <a:off x="6083032" y="2209153"/>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4299582" y="156941"/>
            <a:ext cx="6054011"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7946BF25-A249-412D-9D36-BE2DB2C90C88}"/>
              </a:ext>
            </a:extLst>
          </p:cNvPr>
          <p:cNvSpPr txBox="1"/>
          <p:nvPr/>
        </p:nvSpPr>
        <p:spPr>
          <a:xfrm>
            <a:off x="4315465" y="156941"/>
            <a:ext cx="62962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C’est qui ? Adèle (je) ou Pierre (tu) ?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4" name="Title 4">
            <a:extLst>
              <a:ext uri="{FF2B5EF4-FFF2-40B4-BE49-F238E27FC236}">
                <a16:creationId xmlns:a16="http://schemas.microsoft.com/office/drawing/2014/main" id="{651C7B8B-BED6-4A76-B20E-E06D5E7ECF83}"/>
              </a:ext>
            </a:extLst>
          </p:cNvPr>
          <p:cNvSpPr txBox="1">
            <a:spLocks/>
          </p:cNvSpPr>
          <p:nvPr/>
        </p:nvSpPr>
        <p:spPr>
          <a:xfrm>
            <a:off x="11412005" y="1195688"/>
            <a:ext cx="648000" cy="4616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lire</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1596" y="-21111"/>
            <a:ext cx="914400" cy="914400"/>
          </a:xfrm>
          <a:prstGeom prst="rect">
            <a:avLst/>
          </a:prstGeom>
        </p:spPr>
      </p:pic>
      <p:sp>
        <p:nvSpPr>
          <p:cNvPr id="50" name="Oval 49">
            <a:hlinkClick r:id="" action="ppaction://noaction">
              <a:snd r:embed="rId6" name="f4_1.wav"/>
            </a:hlinkClick>
            <a:extLst>
              <a:ext uri="{FF2B5EF4-FFF2-40B4-BE49-F238E27FC236}">
                <a16:creationId xmlns:a16="http://schemas.microsoft.com/office/drawing/2014/main" id="{CC488709-38C4-4BBE-8C0A-9BF6921A9723}"/>
              </a:ext>
            </a:extLst>
          </p:cNvPr>
          <p:cNvSpPr/>
          <p:nvPr/>
        </p:nvSpPr>
        <p:spPr>
          <a:xfrm>
            <a:off x="176195" y="143097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Oval 50">
            <a:hlinkClick r:id="" action="ppaction://noaction">
              <a:snd r:embed="rId7" name="f4_2.wav"/>
            </a:hlinkClick>
            <a:extLst>
              <a:ext uri="{FF2B5EF4-FFF2-40B4-BE49-F238E27FC236}">
                <a16:creationId xmlns:a16="http://schemas.microsoft.com/office/drawing/2014/main" id="{D50929E3-1BB0-4CCA-819A-9329037CDE8E}"/>
              </a:ext>
            </a:extLst>
          </p:cNvPr>
          <p:cNvSpPr/>
          <p:nvPr/>
        </p:nvSpPr>
        <p:spPr>
          <a:xfrm>
            <a:off x="185907" y="3270625"/>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Oval 51">
            <a:hlinkClick r:id="" action="ppaction://noaction">
              <a:snd r:embed="rId8" name="f4_3.wav"/>
            </a:hlinkClick>
            <a:extLst>
              <a:ext uri="{FF2B5EF4-FFF2-40B4-BE49-F238E27FC236}">
                <a16:creationId xmlns:a16="http://schemas.microsoft.com/office/drawing/2014/main" id="{65B373A8-0D2A-4217-878F-D7597D256250}"/>
              </a:ext>
            </a:extLst>
          </p:cNvPr>
          <p:cNvSpPr/>
          <p:nvPr/>
        </p:nvSpPr>
        <p:spPr>
          <a:xfrm>
            <a:off x="183658" y="522665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Oval 55">
            <a:hlinkClick r:id="" action="ppaction://noaction">
              <a:snd r:embed="rId9" name="f4_4.wav"/>
            </a:hlinkClick>
            <a:extLst>
              <a:ext uri="{FF2B5EF4-FFF2-40B4-BE49-F238E27FC236}">
                <a16:creationId xmlns:a16="http://schemas.microsoft.com/office/drawing/2014/main" id="{F972F40D-674D-4570-9B0D-6243CD91164A}"/>
              </a:ext>
            </a:extLst>
          </p:cNvPr>
          <p:cNvSpPr/>
          <p:nvPr/>
        </p:nvSpPr>
        <p:spPr>
          <a:xfrm>
            <a:off x="4418918" y="155981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Oval 57">
            <a:hlinkClick r:id="" action="ppaction://noaction">
              <a:snd r:embed="rId10" name="f4_5.wav"/>
            </a:hlinkClick>
            <a:extLst>
              <a:ext uri="{FF2B5EF4-FFF2-40B4-BE49-F238E27FC236}">
                <a16:creationId xmlns:a16="http://schemas.microsoft.com/office/drawing/2014/main" id="{F8AB617D-A98E-48D7-81B9-FE84520A8820}"/>
              </a:ext>
            </a:extLst>
          </p:cNvPr>
          <p:cNvSpPr/>
          <p:nvPr/>
        </p:nvSpPr>
        <p:spPr>
          <a:xfrm>
            <a:off x="4438168" y="3377615"/>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2" name="Oval 61">
            <a:hlinkClick r:id="" action="ppaction://noaction">
              <a:snd r:embed="rId11" name="f4_6.wav"/>
            </a:hlinkClick>
            <a:extLst>
              <a:ext uri="{FF2B5EF4-FFF2-40B4-BE49-F238E27FC236}">
                <a16:creationId xmlns:a16="http://schemas.microsoft.com/office/drawing/2014/main" id="{F067A5EB-4DF8-4C1D-AE63-5C31626BC385}"/>
              </a:ext>
            </a:extLst>
          </p:cNvPr>
          <p:cNvSpPr/>
          <p:nvPr/>
        </p:nvSpPr>
        <p:spPr>
          <a:xfrm>
            <a:off x="4401568" y="528814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2" name="Rectangle: Rounded Corners 101">
            <a:extLst>
              <a:ext uri="{FF2B5EF4-FFF2-40B4-BE49-F238E27FC236}">
                <a16:creationId xmlns:a16="http://schemas.microsoft.com/office/drawing/2014/main" id="{52AA4701-26B3-4AD0-83DE-B0C4610BB8C8}"/>
              </a:ext>
            </a:extLst>
          </p:cNvPr>
          <p:cNvSpPr/>
          <p:nvPr/>
        </p:nvSpPr>
        <p:spPr>
          <a:xfrm rot="16200000">
            <a:off x="1757970" y="455875"/>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6" name="Rectangle 125">
            <a:extLst>
              <a:ext uri="{FF2B5EF4-FFF2-40B4-BE49-F238E27FC236}">
                <a16:creationId xmlns:a16="http://schemas.microsoft.com/office/drawing/2014/main" id="{E833ADF5-D4FC-4F43-82A1-75F803FF1437}"/>
              </a:ext>
            </a:extLst>
          </p:cNvPr>
          <p:cNvSpPr/>
          <p:nvPr/>
        </p:nvSpPr>
        <p:spPr>
          <a:xfrm rot="16200000">
            <a:off x="1729933" y="758072"/>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7" name="Speech Bubble: Rectangle with Corners Rounded 126">
            <a:extLst>
              <a:ext uri="{FF2B5EF4-FFF2-40B4-BE49-F238E27FC236}">
                <a16:creationId xmlns:a16="http://schemas.microsoft.com/office/drawing/2014/main" id="{52752DDB-3D5F-4958-A0A0-F0E9DDA0C7F6}"/>
              </a:ext>
            </a:extLst>
          </p:cNvPr>
          <p:cNvSpPr/>
          <p:nvPr/>
        </p:nvSpPr>
        <p:spPr>
          <a:xfrm>
            <a:off x="978970" y="1605533"/>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7" name="Oval 136">
            <a:extLst>
              <a:ext uri="{FF2B5EF4-FFF2-40B4-BE49-F238E27FC236}">
                <a16:creationId xmlns:a16="http://schemas.microsoft.com/office/drawing/2014/main" id="{40CBA9D6-C704-4DFB-ADB3-D3BB6675494D}"/>
              </a:ext>
            </a:extLst>
          </p:cNvPr>
          <p:cNvSpPr/>
          <p:nvPr/>
        </p:nvSpPr>
        <p:spPr>
          <a:xfrm>
            <a:off x="4041656" y="21363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8" name="TextBox 137">
            <a:extLst>
              <a:ext uri="{FF2B5EF4-FFF2-40B4-BE49-F238E27FC236}">
                <a16:creationId xmlns:a16="http://schemas.microsoft.com/office/drawing/2014/main" id="{1642A12D-A558-43E3-A450-1FC70DA562F5}"/>
              </a:ext>
            </a:extLst>
          </p:cNvPr>
          <p:cNvSpPr txBox="1"/>
          <p:nvPr/>
        </p:nvSpPr>
        <p:spPr>
          <a:xfrm>
            <a:off x="1095095" y="1596578"/>
            <a:ext cx="26853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Tu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prépares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le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déjeuner</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et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trouve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le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pain</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pour</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toi</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p>
        </p:txBody>
      </p:sp>
      <p:sp>
        <p:nvSpPr>
          <p:cNvPr id="3" name="TextBox 2">
            <a:extLst>
              <a:ext uri="{FF2B5EF4-FFF2-40B4-BE49-F238E27FC236}">
                <a16:creationId xmlns:a16="http://schemas.microsoft.com/office/drawing/2014/main" id="{CDA0A80D-F423-4A44-8CDD-A3D1AAFC658D}"/>
              </a:ext>
            </a:extLst>
          </p:cNvPr>
          <p:cNvSpPr txBox="1"/>
          <p:nvPr/>
        </p:nvSpPr>
        <p:spPr>
          <a:xfrm>
            <a:off x="179929" y="734743"/>
            <a:ext cx="106837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1-6 et Adèle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Pierre‘tu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Then answer the questions. </a:t>
            </a:r>
          </a:p>
        </p:txBody>
      </p:sp>
      <p:grpSp>
        <p:nvGrpSpPr>
          <p:cNvPr id="9" name="Group 8">
            <a:extLst>
              <a:ext uri="{FF2B5EF4-FFF2-40B4-BE49-F238E27FC236}">
                <a16:creationId xmlns:a16="http://schemas.microsoft.com/office/drawing/2014/main" id="{C1F18381-B4D4-48AB-9309-8DAADD940A5B}"/>
              </a:ext>
            </a:extLst>
          </p:cNvPr>
          <p:cNvGrpSpPr/>
          <p:nvPr/>
        </p:nvGrpSpPr>
        <p:grpSpPr>
          <a:xfrm>
            <a:off x="1104334" y="1688583"/>
            <a:ext cx="369870" cy="233747"/>
            <a:chOff x="-2263127" y="1019472"/>
            <a:chExt cx="369870" cy="233747"/>
          </a:xfrm>
        </p:grpSpPr>
        <p:sp>
          <p:nvSpPr>
            <p:cNvPr id="8" name="Rectangle: Rounded Corners 7">
              <a:extLst>
                <a:ext uri="{FF2B5EF4-FFF2-40B4-BE49-F238E27FC236}">
                  <a16:creationId xmlns:a16="http://schemas.microsoft.com/office/drawing/2014/main" id="{4127324D-32B1-4326-BEBC-6563541D6CF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357D2F5-C230-4AD1-9407-D783CD02805A}"/>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3" name="Group 162">
            <a:extLst>
              <a:ext uri="{FF2B5EF4-FFF2-40B4-BE49-F238E27FC236}">
                <a16:creationId xmlns:a16="http://schemas.microsoft.com/office/drawing/2014/main" id="{D34774F9-8CA8-4948-92C4-AF8AF004AEE0}"/>
              </a:ext>
            </a:extLst>
          </p:cNvPr>
          <p:cNvGrpSpPr/>
          <p:nvPr/>
        </p:nvGrpSpPr>
        <p:grpSpPr>
          <a:xfrm>
            <a:off x="2630070" y="1911342"/>
            <a:ext cx="369870" cy="346955"/>
            <a:chOff x="-2263127" y="1019472"/>
            <a:chExt cx="369870" cy="233747"/>
          </a:xfrm>
        </p:grpSpPr>
        <p:sp>
          <p:nvSpPr>
            <p:cNvPr id="164" name="Rectangle: Rounded Corners 163">
              <a:extLst>
                <a:ext uri="{FF2B5EF4-FFF2-40B4-BE49-F238E27FC236}">
                  <a16:creationId xmlns:a16="http://schemas.microsoft.com/office/drawing/2014/main" id="{8261AD56-C92C-4A50-B484-963E335B23C1}"/>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EF257670-CB3F-4784-8A25-2E66FC55BC9E}"/>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5" name="Rectangle 174">
            <a:extLst>
              <a:ext uri="{FF2B5EF4-FFF2-40B4-BE49-F238E27FC236}">
                <a16:creationId xmlns:a16="http://schemas.microsoft.com/office/drawing/2014/main" id="{BC7FA840-5123-431B-8C13-2AABA4785F04}"/>
              </a:ext>
            </a:extLst>
          </p:cNvPr>
          <p:cNvSpPr/>
          <p:nvPr/>
        </p:nvSpPr>
        <p:spPr>
          <a:xfrm rot="16200000">
            <a:off x="1716746" y="245740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76" name="Speech Bubble: Rectangle with Corners Rounded 175">
            <a:extLst>
              <a:ext uri="{FF2B5EF4-FFF2-40B4-BE49-F238E27FC236}">
                <a16:creationId xmlns:a16="http://schemas.microsoft.com/office/drawing/2014/main" id="{D1AFBADA-00E3-40FB-90A3-1EC3011CCCD0}"/>
              </a:ext>
            </a:extLst>
          </p:cNvPr>
          <p:cNvSpPr/>
          <p:nvPr/>
        </p:nvSpPr>
        <p:spPr>
          <a:xfrm>
            <a:off x="946703" y="3342094"/>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77" name="Oval 176">
            <a:extLst>
              <a:ext uri="{FF2B5EF4-FFF2-40B4-BE49-F238E27FC236}">
                <a16:creationId xmlns:a16="http://schemas.microsoft.com/office/drawing/2014/main" id="{8E45A889-13BF-4E65-85F9-EB689ED6986B}"/>
              </a:ext>
            </a:extLst>
          </p:cNvPr>
          <p:cNvSpPr/>
          <p:nvPr/>
        </p:nvSpPr>
        <p:spPr>
          <a:xfrm>
            <a:off x="4028469" y="383568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7" name="Rectangle: Rounded Corners 186">
            <a:extLst>
              <a:ext uri="{FF2B5EF4-FFF2-40B4-BE49-F238E27FC236}">
                <a16:creationId xmlns:a16="http://schemas.microsoft.com/office/drawing/2014/main" id="{9153116D-E8D7-47AC-B3D7-6768F11B3F71}"/>
              </a:ext>
            </a:extLst>
          </p:cNvPr>
          <p:cNvSpPr/>
          <p:nvPr/>
        </p:nvSpPr>
        <p:spPr>
          <a:xfrm rot="16200000">
            <a:off x="1757970" y="4037652"/>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88" name="Rectangle 187">
            <a:extLst>
              <a:ext uri="{FF2B5EF4-FFF2-40B4-BE49-F238E27FC236}">
                <a16:creationId xmlns:a16="http://schemas.microsoft.com/office/drawing/2014/main" id="{FD24AA38-A8D4-4C28-B317-ED76509AC365}"/>
              </a:ext>
            </a:extLst>
          </p:cNvPr>
          <p:cNvSpPr/>
          <p:nvPr/>
        </p:nvSpPr>
        <p:spPr>
          <a:xfrm rot="16200000">
            <a:off x="1729933" y="433984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89" name="Speech Bubble: Rectangle with Corners Rounded 188">
            <a:extLst>
              <a:ext uri="{FF2B5EF4-FFF2-40B4-BE49-F238E27FC236}">
                <a16:creationId xmlns:a16="http://schemas.microsoft.com/office/drawing/2014/main" id="{7245907C-36F3-40D8-ACBB-4D551997E590}"/>
              </a:ext>
            </a:extLst>
          </p:cNvPr>
          <p:cNvSpPr/>
          <p:nvPr/>
        </p:nvSpPr>
        <p:spPr>
          <a:xfrm>
            <a:off x="978970" y="518731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90" name="Oval 189">
            <a:extLst>
              <a:ext uri="{FF2B5EF4-FFF2-40B4-BE49-F238E27FC236}">
                <a16:creationId xmlns:a16="http://schemas.microsoft.com/office/drawing/2014/main" id="{023A0038-BBF1-47B2-91BB-046DFB25F555}"/>
              </a:ext>
            </a:extLst>
          </p:cNvPr>
          <p:cNvSpPr/>
          <p:nvPr/>
        </p:nvSpPr>
        <p:spPr>
          <a:xfrm>
            <a:off x="4041656" y="571812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98" name="Rectangle: Rounded Corners 197">
            <a:extLst>
              <a:ext uri="{FF2B5EF4-FFF2-40B4-BE49-F238E27FC236}">
                <a16:creationId xmlns:a16="http://schemas.microsoft.com/office/drawing/2014/main" id="{9E079810-B727-452C-9E08-8363A529CFFB}"/>
              </a:ext>
            </a:extLst>
          </p:cNvPr>
          <p:cNvSpPr/>
          <p:nvPr/>
        </p:nvSpPr>
        <p:spPr>
          <a:xfrm rot="16200000">
            <a:off x="6083032" y="455875"/>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99" name="Rectangle 198">
            <a:extLst>
              <a:ext uri="{FF2B5EF4-FFF2-40B4-BE49-F238E27FC236}">
                <a16:creationId xmlns:a16="http://schemas.microsoft.com/office/drawing/2014/main" id="{50A10DD1-E133-483B-BB59-8B41682CD8A7}"/>
              </a:ext>
            </a:extLst>
          </p:cNvPr>
          <p:cNvSpPr/>
          <p:nvPr/>
        </p:nvSpPr>
        <p:spPr>
          <a:xfrm rot="16200000">
            <a:off x="6054995" y="758072"/>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00" name="Speech Bubble: Rectangle with Corners Rounded 199">
            <a:extLst>
              <a:ext uri="{FF2B5EF4-FFF2-40B4-BE49-F238E27FC236}">
                <a16:creationId xmlns:a16="http://schemas.microsoft.com/office/drawing/2014/main" id="{C3035AC1-9A71-4FB4-A145-C493F7E8DF14}"/>
              </a:ext>
            </a:extLst>
          </p:cNvPr>
          <p:cNvSpPr/>
          <p:nvPr/>
        </p:nvSpPr>
        <p:spPr>
          <a:xfrm>
            <a:off x="5304032" y="1605533"/>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09" name="Rectangle 208">
            <a:extLst>
              <a:ext uri="{FF2B5EF4-FFF2-40B4-BE49-F238E27FC236}">
                <a16:creationId xmlns:a16="http://schemas.microsoft.com/office/drawing/2014/main" id="{566F23E7-39BE-4BAE-8121-1B4E2F36436C}"/>
              </a:ext>
            </a:extLst>
          </p:cNvPr>
          <p:cNvSpPr/>
          <p:nvPr/>
        </p:nvSpPr>
        <p:spPr>
          <a:xfrm rot="16200000">
            <a:off x="6041808" y="245740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10" name="Speech Bubble: Rectangle with Corners Rounded 209">
            <a:extLst>
              <a:ext uri="{FF2B5EF4-FFF2-40B4-BE49-F238E27FC236}">
                <a16:creationId xmlns:a16="http://schemas.microsoft.com/office/drawing/2014/main" id="{AC76856C-2417-4E24-A533-4E349CB0CDF0}"/>
              </a:ext>
            </a:extLst>
          </p:cNvPr>
          <p:cNvSpPr/>
          <p:nvPr/>
        </p:nvSpPr>
        <p:spPr>
          <a:xfrm>
            <a:off x="5290845" y="330487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19" name="Rectangle: Rounded Corners 218">
            <a:extLst>
              <a:ext uri="{FF2B5EF4-FFF2-40B4-BE49-F238E27FC236}">
                <a16:creationId xmlns:a16="http://schemas.microsoft.com/office/drawing/2014/main" id="{D4CADAF5-2AD0-437F-AE94-9401B2C1D618}"/>
              </a:ext>
            </a:extLst>
          </p:cNvPr>
          <p:cNvSpPr/>
          <p:nvPr/>
        </p:nvSpPr>
        <p:spPr>
          <a:xfrm rot="16200000">
            <a:off x="6083032" y="4037652"/>
            <a:ext cx="1576131" cy="3533137"/>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20" name="Rectangle 219">
            <a:extLst>
              <a:ext uri="{FF2B5EF4-FFF2-40B4-BE49-F238E27FC236}">
                <a16:creationId xmlns:a16="http://schemas.microsoft.com/office/drawing/2014/main" id="{F680A453-4873-47F3-B623-00F51A47FC8C}"/>
              </a:ext>
            </a:extLst>
          </p:cNvPr>
          <p:cNvSpPr/>
          <p:nvPr/>
        </p:nvSpPr>
        <p:spPr>
          <a:xfrm rot="16200000">
            <a:off x="6054995" y="4339849"/>
            <a:ext cx="1396825" cy="301029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21" name="Speech Bubble: Rectangle with Corners Rounded 220">
            <a:extLst>
              <a:ext uri="{FF2B5EF4-FFF2-40B4-BE49-F238E27FC236}">
                <a16:creationId xmlns:a16="http://schemas.microsoft.com/office/drawing/2014/main" id="{35225E6E-C9F5-482C-959C-CD53828E27D9}"/>
              </a:ext>
            </a:extLst>
          </p:cNvPr>
          <p:cNvSpPr/>
          <p:nvPr/>
        </p:nvSpPr>
        <p:spPr>
          <a:xfrm>
            <a:off x="5304032" y="5187310"/>
            <a:ext cx="2909672"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222" name="Oval 221">
            <a:extLst>
              <a:ext uri="{FF2B5EF4-FFF2-40B4-BE49-F238E27FC236}">
                <a16:creationId xmlns:a16="http://schemas.microsoft.com/office/drawing/2014/main" id="{1FA4338A-1893-4579-872D-4BC388C1E433}"/>
              </a:ext>
            </a:extLst>
          </p:cNvPr>
          <p:cNvSpPr/>
          <p:nvPr/>
        </p:nvSpPr>
        <p:spPr>
          <a:xfrm>
            <a:off x="8366718" y="571812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24" name="Group 223">
            <a:extLst>
              <a:ext uri="{FF2B5EF4-FFF2-40B4-BE49-F238E27FC236}">
                <a16:creationId xmlns:a16="http://schemas.microsoft.com/office/drawing/2014/main" id="{CB1F1DBC-88B2-4E41-9292-952731F386A1}"/>
              </a:ext>
            </a:extLst>
          </p:cNvPr>
          <p:cNvGrpSpPr/>
          <p:nvPr/>
        </p:nvGrpSpPr>
        <p:grpSpPr>
          <a:xfrm>
            <a:off x="5410346" y="5270360"/>
            <a:ext cx="369870" cy="233747"/>
            <a:chOff x="-2263127" y="1019472"/>
            <a:chExt cx="369870" cy="233747"/>
          </a:xfrm>
        </p:grpSpPr>
        <p:sp>
          <p:nvSpPr>
            <p:cNvPr id="225" name="Rectangle: Rounded Corners 224">
              <a:extLst>
                <a:ext uri="{FF2B5EF4-FFF2-40B4-BE49-F238E27FC236}">
                  <a16:creationId xmlns:a16="http://schemas.microsoft.com/office/drawing/2014/main" id="{59324119-D0A3-4976-8334-9F2477B43A7A}"/>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5C78D172-1C89-411D-AF25-3776E3ED115F}"/>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7" name="Group 226">
            <a:extLst>
              <a:ext uri="{FF2B5EF4-FFF2-40B4-BE49-F238E27FC236}">
                <a16:creationId xmlns:a16="http://schemas.microsoft.com/office/drawing/2014/main" id="{D31D84DF-E6F1-4C79-9915-EA095CD31613}"/>
              </a:ext>
            </a:extLst>
          </p:cNvPr>
          <p:cNvGrpSpPr/>
          <p:nvPr/>
        </p:nvGrpSpPr>
        <p:grpSpPr>
          <a:xfrm>
            <a:off x="7119593" y="5302479"/>
            <a:ext cx="369870" cy="346955"/>
            <a:chOff x="-2263127" y="1019472"/>
            <a:chExt cx="369870" cy="233747"/>
          </a:xfrm>
        </p:grpSpPr>
        <p:sp>
          <p:nvSpPr>
            <p:cNvPr id="228" name="Rectangle: Rounded Corners 227">
              <a:extLst>
                <a:ext uri="{FF2B5EF4-FFF2-40B4-BE49-F238E27FC236}">
                  <a16:creationId xmlns:a16="http://schemas.microsoft.com/office/drawing/2014/main" id="{851043F0-A094-4FF3-8C51-7287F5FFA46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DCB3496C-B3B9-4A0D-B0A1-9A3C57860F8B}"/>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6" name="TextBox 165">
            <a:extLst>
              <a:ext uri="{FF2B5EF4-FFF2-40B4-BE49-F238E27FC236}">
                <a16:creationId xmlns:a16="http://schemas.microsoft.com/office/drawing/2014/main" id="{1A7DF075-EB4C-461A-8A94-17F8DCCEE749}"/>
              </a:ext>
            </a:extLst>
          </p:cNvPr>
          <p:cNvSpPr txBox="1"/>
          <p:nvPr/>
        </p:nvSpPr>
        <p:spPr>
          <a:xfrm>
            <a:off x="916222" y="3342094"/>
            <a:ext cx="31202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mange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sándwich et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deux</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oranges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mais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tu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manges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dix</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sandwichs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 </a:t>
            </a:r>
          </a:p>
        </p:txBody>
      </p:sp>
      <p:grpSp>
        <p:nvGrpSpPr>
          <p:cNvPr id="182" name="Group 181">
            <a:extLst>
              <a:ext uri="{FF2B5EF4-FFF2-40B4-BE49-F238E27FC236}">
                <a16:creationId xmlns:a16="http://schemas.microsoft.com/office/drawing/2014/main" id="{A5D13B61-400F-4F18-9748-A1F854E54178}"/>
              </a:ext>
            </a:extLst>
          </p:cNvPr>
          <p:cNvGrpSpPr/>
          <p:nvPr/>
        </p:nvGrpSpPr>
        <p:grpSpPr>
          <a:xfrm>
            <a:off x="980662" y="3399736"/>
            <a:ext cx="369870" cy="346955"/>
            <a:chOff x="-2263127" y="1019472"/>
            <a:chExt cx="369870" cy="233747"/>
          </a:xfrm>
        </p:grpSpPr>
        <p:sp>
          <p:nvSpPr>
            <p:cNvPr id="183" name="Rectangle: Rounded Corners 182">
              <a:extLst>
                <a:ext uri="{FF2B5EF4-FFF2-40B4-BE49-F238E27FC236}">
                  <a16:creationId xmlns:a16="http://schemas.microsoft.com/office/drawing/2014/main" id="{6C09D8D5-62E2-49F2-AFE1-6D034A63DE7D}"/>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A21CF8C-69A9-415B-89D2-FBEFFBFACB04}"/>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9" name="Group 178">
            <a:extLst>
              <a:ext uri="{FF2B5EF4-FFF2-40B4-BE49-F238E27FC236}">
                <a16:creationId xmlns:a16="http://schemas.microsoft.com/office/drawing/2014/main" id="{79D59F02-9135-416F-8A84-56370FBEA571}"/>
              </a:ext>
            </a:extLst>
          </p:cNvPr>
          <p:cNvGrpSpPr/>
          <p:nvPr/>
        </p:nvGrpSpPr>
        <p:grpSpPr>
          <a:xfrm>
            <a:off x="2775797" y="4030222"/>
            <a:ext cx="369870" cy="233747"/>
            <a:chOff x="-2263127" y="1019472"/>
            <a:chExt cx="369870" cy="233747"/>
          </a:xfrm>
        </p:grpSpPr>
        <p:sp>
          <p:nvSpPr>
            <p:cNvPr id="180" name="Rectangle: Rounded Corners 179">
              <a:extLst>
                <a:ext uri="{FF2B5EF4-FFF2-40B4-BE49-F238E27FC236}">
                  <a16:creationId xmlns:a16="http://schemas.microsoft.com/office/drawing/2014/main" id="{D50205BE-3C3D-4A11-BE8B-935367C244D5}"/>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9F40D07-C651-4CA6-A8A8-185DE0373AAD}"/>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8" name="TextBox 167">
            <a:extLst>
              <a:ext uri="{FF2B5EF4-FFF2-40B4-BE49-F238E27FC236}">
                <a16:creationId xmlns:a16="http://schemas.microsoft.com/office/drawing/2014/main" id="{FCAA5556-CF0D-4EE1-A9FC-EF6F5E62651C}"/>
              </a:ext>
            </a:extLst>
          </p:cNvPr>
          <p:cNvSpPr txBox="1"/>
          <p:nvPr/>
        </p:nvSpPr>
        <p:spPr>
          <a:xfrm>
            <a:off x="1064410" y="5223626"/>
            <a:ext cx="25379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Tu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chantes mal et </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tu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répètes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toujours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des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phrases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grpSp>
        <p:nvGrpSpPr>
          <p:cNvPr id="192" name="Group 191">
            <a:extLst>
              <a:ext uri="{FF2B5EF4-FFF2-40B4-BE49-F238E27FC236}">
                <a16:creationId xmlns:a16="http://schemas.microsoft.com/office/drawing/2014/main" id="{851C52D7-ED74-4A38-9F73-4AB10938394D}"/>
              </a:ext>
            </a:extLst>
          </p:cNvPr>
          <p:cNvGrpSpPr/>
          <p:nvPr/>
        </p:nvGrpSpPr>
        <p:grpSpPr>
          <a:xfrm>
            <a:off x="1085284" y="5308460"/>
            <a:ext cx="369870" cy="233747"/>
            <a:chOff x="-2263127" y="1019472"/>
            <a:chExt cx="369870" cy="233747"/>
          </a:xfrm>
        </p:grpSpPr>
        <p:sp>
          <p:nvSpPr>
            <p:cNvPr id="193" name="Rectangle: Rounded Corners 192">
              <a:extLst>
                <a:ext uri="{FF2B5EF4-FFF2-40B4-BE49-F238E27FC236}">
                  <a16:creationId xmlns:a16="http://schemas.microsoft.com/office/drawing/2014/main" id="{2F359CBF-60FE-442C-AF72-F2208B9A2CE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C927EFFA-D816-4221-80C0-9CE74D6D6958}"/>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5" name="Group 194">
            <a:extLst>
              <a:ext uri="{FF2B5EF4-FFF2-40B4-BE49-F238E27FC236}">
                <a16:creationId xmlns:a16="http://schemas.microsoft.com/office/drawing/2014/main" id="{AB1EA921-AFDA-4B17-827F-AA0F3B52EA39}"/>
              </a:ext>
            </a:extLst>
          </p:cNvPr>
          <p:cNvGrpSpPr/>
          <p:nvPr/>
        </p:nvGrpSpPr>
        <p:grpSpPr>
          <a:xfrm>
            <a:off x="1035898" y="5550841"/>
            <a:ext cx="369870" cy="346955"/>
            <a:chOff x="-2263127" y="1019472"/>
            <a:chExt cx="369870" cy="233747"/>
          </a:xfrm>
        </p:grpSpPr>
        <p:sp>
          <p:nvSpPr>
            <p:cNvPr id="196" name="Rectangle: Rounded Corners 195">
              <a:extLst>
                <a:ext uri="{FF2B5EF4-FFF2-40B4-BE49-F238E27FC236}">
                  <a16:creationId xmlns:a16="http://schemas.microsoft.com/office/drawing/2014/main" id="{D89F96AD-374F-4152-A8CE-F67553539B4D}"/>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D6DAFD45-5C71-4F85-8E48-8187254FBBA3}"/>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9" name="TextBox 168">
            <a:extLst>
              <a:ext uri="{FF2B5EF4-FFF2-40B4-BE49-F238E27FC236}">
                <a16:creationId xmlns:a16="http://schemas.microsoft.com/office/drawing/2014/main" id="{B5C7B2BA-A783-4C5C-8145-805AFDD2550E}"/>
              </a:ext>
            </a:extLst>
          </p:cNvPr>
          <p:cNvSpPr txBox="1"/>
          <p:nvPr/>
        </p:nvSpPr>
        <p:spPr>
          <a:xfrm>
            <a:off x="5366074" y="1590040"/>
            <a:ext cx="27671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Je </a:t>
            </a: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regarde un film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à la maison et </a:t>
            </a: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tu </a:t>
            </a: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regardes</a:t>
            </a:r>
            <a:r>
              <a:rPr kumimoji="0" lang="fr-FR"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des vidéos sur YouTube. </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sp>
        <p:nvSpPr>
          <p:cNvPr id="201" name="Oval 200">
            <a:extLst>
              <a:ext uri="{FF2B5EF4-FFF2-40B4-BE49-F238E27FC236}">
                <a16:creationId xmlns:a16="http://schemas.microsoft.com/office/drawing/2014/main" id="{0F311F62-2BB7-417D-8616-2A57F90FDBE4}"/>
              </a:ext>
            </a:extLst>
          </p:cNvPr>
          <p:cNvSpPr/>
          <p:nvPr/>
        </p:nvSpPr>
        <p:spPr>
          <a:xfrm>
            <a:off x="8366718" y="21363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03" name="Group 202">
            <a:extLst>
              <a:ext uri="{FF2B5EF4-FFF2-40B4-BE49-F238E27FC236}">
                <a16:creationId xmlns:a16="http://schemas.microsoft.com/office/drawing/2014/main" id="{5915EBAE-D375-497A-8B12-7519191C5BD8}"/>
              </a:ext>
            </a:extLst>
          </p:cNvPr>
          <p:cNvGrpSpPr/>
          <p:nvPr/>
        </p:nvGrpSpPr>
        <p:grpSpPr>
          <a:xfrm>
            <a:off x="5410346" y="1688583"/>
            <a:ext cx="369870" cy="233747"/>
            <a:chOff x="-2263127" y="1019472"/>
            <a:chExt cx="369870" cy="233747"/>
          </a:xfrm>
        </p:grpSpPr>
        <p:sp>
          <p:nvSpPr>
            <p:cNvPr id="204" name="Rectangle: Rounded Corners 203">
              <a:extLst>
                <a:ext uri="{FF2B5EF4-FFF2-40B4-BE49-F238E27FC236}">
                  <a16:creationId xmlns:a16="http://schemas.microsoft.com/office/drawing/2014/main" id="{DA3F29DA-5DE7-4F45-90A9-92FA2C402046}"/>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A00358EF-4AFB-40D7-B068-FAC4EAE7C655}"/>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6" name="Group 205">
            <a:extLst>
              <a:ext uri="{FF2B5EF4-FFF2-40B4-BE49-F238E27FC236}">
                <a16:creationId xmlns:a16="http://schemas.microsoft.com/office/drawing/2014/main" id="{0200979B-F1A6-45E4-9FBF-72F3480863A0}"/>
              </a:ext>
            </a:extLst>
          </p:cNvPr>
          <p:cNvGrpSpPr/>
          <p:nvPr/>
        </p:nvGrpSpPr>
        <p:grpSpPr>
          <a:xfrm>
            <a:off x="7218736" y="1911342"/>
            <a:ext cx="369870" cy="346955"/>
            <a:chOff x="-2263127" y="1019472"/>
            <a:chExt cx="369870" cy="233747"/>
          </a:xfrm>
        </p:grpSpPr>
        <p:sp>
          <p:nvSpPr>
            <p:cNvPr id="207" name="Rectangle: Rounded Corners 206">
              <a:extLst>
                <a:ext uri="{FF2B5EF4-FFF2-40B4-BE49-F238E27FC236}">
                  <a16:creationId xmlns:a16="http://schemas.microsoft.com/office/drawing/2014/main" id="{E5ECDDB7-8F79-4805-B874-FE9358F2EB53}"/>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2E28CCA5-BC06-43AD-AC91-9F7D3BE6CBEC}"/>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0" name="TextBox 169">
            <a:extLst>
              <a:ext uri="{FF2B5EF4-FFF2-40B4-BE49-F238E27FC236}">
                <a16:creationId xmlns:a16="http://schemas.microsoft.com/office/drawing/2014/main" id="{80D75D4A-A5D8-477C-AAA5-6F6CB23CCBBB}"/>
              </a:ext>
            </a:extLst>
          </p:cNvPr>
          <p:cNvSpPr txBox="1"/>
          <p:nvPr/>
        </p:nvSpPr>
        <p:spPr>
          <a:xfrm>
            <a:off x="5366073" y="3293604"/>
            <a:ext cx="29096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Puis</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tu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aides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Maman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dans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le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jardin</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et </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je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parle à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mon</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amie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sur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Whatsapp</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sp>
        <p:nvSpPr>
          <p:cNvPr id="211" name="Oval 210">
            <a:extLst>
              <a:ext uri="{FF2B5EF4-FFF2-40B4-BE49-F238E27FC236}">
                <a16:creationId xmlns:a16="http://schemas.microsoft.com/office/drawing/2014/main" id="{433E4ADD-F20A-4946-B113-D9BCC9F46029}"/>
              </a:ext>
            </a:extLst>
          </p:cNvPr>
          <p:cNvSpPr/>
          <p:nvPr/>
        </p:nvSpPr>
        <p:spPr>
          <a:xfrm>
            <a:off x="8353531" y="383568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grpSp>
        <p:nvGrpSpPr>
          <p:cNvPr id="213" name="Group 212">
            <a:extLst>
              <a:ext uri="{FF2B5EF4-FFF2-40B4-BE49-F238E27FC236}">
                <a16:creationId xmlns:a16="http://schemas.microsoft.com/office/drawing/2014/main" id="{390CACBF-D9B1-413B-AE9B-A3B68FBA2546}"/>
              </a:ext>
            </a:extLst>
          </p:cNvPr>
          <p:cNvGrpSpPr/>
          <p:nvPr/>
        </p:nvGrpSpPr>
        <p:grpSpPr>
          <a:xfrm>
            <a:off x="5935789" y="3349904"/>
            <a:ext cx="369870" cy="233747"/>
            <a:chOff x="-2263127" y="1019472"/>
            <a:chExt cx="369870" cy="233747"/>
          </a:xfrm>
        </p:grpSpPr>
        <p:sp>
          <p:nvSpPr>
            <p:cNvPr id="214" name="Rectangle: Rounded Corners 213">
              <a:extLst>
                <a:ext uri="{FF2B5EF4-FFF2-40B4-BE49-F238E27FC236}">
                  <a16:creationId xmlns:a16="http://schemas.microsoft.com/office/drawing/2014/main" id="{8E450769-C76B-4632-9EEB-0CFAE5414037}"/>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40E1610-C785-408D-81FB-D67689E61FF9}"/>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6" name="Group 215">
            <a:extLst>
              <a:ext uri="{FF2B5EF4-FFF2-40B4-BE49-F238E27FC236}">
                <a16:creationId xmlns:a16="http://schemas.microsoft.com/office/drawing/2014/main" id="{7F80E8C7-EBFA-490C-AB6B-805750D18505}"/>
              </a:ext>
            </a:extLst>
          </p:cNvPr>
          <p:cNvGrpSpPr/>
          <p:nvPr/>
        </p:nvGrpSpPr>
        <p:grpSpPr>
          <a:xfrm>
            <a:off x="5719797" y="3933507"/>
            <a:ext cx="369870" cy="346955"/>
            <a:chOff x="-2263127" y="1019472"/>
            <a:chExt cx="369870" cy="233747"/>
          </a:xfrm>
        </p:grpSpPr>
        <p:sp>
          <p:nvSpPr>
            <p:cNvPr id="217" name="Rectangle: Rounded Corners 216">
              <a:extLst>
                <a:ext uri="{FF2B5EF4-FFF2-40B4-BE49-F238E27FC236}">
                  <a16:creationId xmlns:a16="http://schemas.microsoft.com/office/drawing/2014/main" id="{26A9C19E-C98C-4130-B28E-353DAE1DCBCB}"/>
                </a:ext>
              </a:extLst>
            </p:cNvPr>
            <p:cNvSpPr/>
            <p:nvPr/>
          </p:nvSpPr>
          <p:spPr>
            <a:xfrm>
              <a:off x="-2223918" y="1019472"/>
              <a:ext cx="291453" cy="233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54CF042-8BC7-4343-A6D5-8717CD89055D}"/>
                </a:ext>
              </a:extLst>
            </p:cNvPr>
            <p:cNvSpPr/>
            <p:nvPr/>
          </p:nvSpPr>
          <p:spPr>
            <a:xfrm>
              <a:off x="-2263127" y="1080119"/>
              <a:ext cx="369870" cy="136986"/>
            </a:xfrm>
            <a:custGeom>
              <a:avLst/>
              <a:gdLst>
                <a:gd name="connsiteX0" fmla="*/ 0 w 369870"/>
                <a:gd name="connsiteY0" fmla="*/ 71919 h 136986"/>
                <a:gd name="connsiteX1" fmla="*/ 51371 w 369870"/>
                <a:gd name="connsiteY1" fmla="*/ 41096 h 136986"/>
                <a:gd name="connsiteX2" fmla="*/ 92468 w 369870"/>
                <a:gd name="connsiteY2" fmla="*/ 10274 h 136986"/>
                <a:gd name="connsiteX3" fmla="*/ 123290 w 369870"/>
                <a:gd name="connsiteY3" fmla="*/ 0 h 136986"/>
                <a:gd name="connsiteX4" fmla="*/ 102742 w 369870"/>
                <a:gd name="connsiteY4" fmla="*/ 92467 h 136986"/>
                <a:gd name="connsiteX5" fmla="*/ 113016 w 369870"/>
                <a:gd name="connsiteY5" fmla="*/ 92467 h 136986"/>
                <a:gd name="connsiteX6" fmla="*/ 164387 w 369870"/>
                <a:gd name="connsiteY6" fmla="*/ 51371 h 136986"/>
                <a:gd name="connsiteX7" fmla="*/ 215758 w 369870"/>
                <a:gd name="connsiteY7" fmla="*/ 0 h 136986"/>
                <a:gd name="connsiteX8" fmla="*/ 205484 w 369870"/>
                <a:gd name="connsiteY8" fmla="*/ 113016 h 136986"/>
                <a:gd name="connsiteX9" fmla="*/ 236306 w 369870"/>
                <a:gd name="connsiteY9" fmla="*/ 102741 h 136986"/>
                <a:gd name="connsiteX10" fmla="*/ 318499 w 369870"/>
                <a:gd name="connsiteY10" fmla="*/ 51371 h 136986"/>
                <a:gd name="connsiteX11" fmla="*/ 287677 w 369870"/>
                <a:gd name="connsiteY11" fmla="*/ 92467 h 136986"/>
                <a:gd name="connsiteX12" fmla="*/ 277403 w 369870"/>
                <a:gd name="connsiteY12" fmla="*/ 133564 h 136986"/>
                <a:gd name="connsiteX13" fmla="*/ 339048 w 369870"/>
                <a:gd name="connsiteY13" fmla="*/ 123290 h 136986"/>
                <a:gd name="connsiteX14" fmla="*/ 369870 w 369870"/>
                <a:gd name="connsiteY14" fmla="*/ 102741 h 13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870" h="136986">
                  <a:moveTo>
                    <a:pt x="0" y="71919"/>
                  </a:moveTo>
                  <a:cubicBezTo>
                    <a:pt x="17124" y="61645"/>
                    <a:pt x="34755" y="52173"/>
                    <a:pt x="51371" y="41096"/>
                  </a:cubicBezTo>
                  <a:cubicBezTo>
                    <a:pt x="65619" y="31598"/>
                    <a:pt x="77601" y="18770"/>
                    <a:pt x="92468" y="10274"/>
                  </a:cubicBezTo>
                  <a:cubicBezTo>
                    <a:pt x="101871" y="4901"/>
                    <a:pt x="113016" y="3425"/>
                    <a:pt x="123290" y="0"/>
                  </a:cubicBezTo>
                  <a:cubicBezTo>
                    <a:pt x="116441" y="30822"/>
                    <a:pt x="113532" y="62794"/>
                    <a:pt x="102742" y="92467"/>
                  </a:cubicBezTo>
                  <a:cubicBezTo>
                    <a:pt x="98057" y="105351"/>
                    <a:pt x="42783" y="139291"/>
                    <a:pt x="113016" y="92467"/>
                  </a:cubicBezTo>
                  <a:cubicBezTo>
                    <a:pt x="166520" y="12215"/>
                    <a:pt x="98217" y="100999"/>
                    <a:pt x="164387" y="51371"/>
                  </a:cubicBezTo>
                  <a:cubicBezTo>
                    <a:pt x="183760" y="36841"/>
                    <a:pt x="215758" y="0"/>
                    <a:pt x="215758" y="0"/>
                  </a:cubicBezTo>
                  <a:cubicBezTo>
                    <a:pt x="212333" y="37672"/>
                    <a:pt x="198066" y="75923"/>
                    <a:pt x="205484" y="113016"/>
                  </a:cubicBezTo>
                  <a:cubicBezTo>
                    <a:pt x="207608" y="123636"/>
                    <a:pt x="227122" y="108481"/>
                    <a:pt x="236306" y="102741"/>
                  </a:cubicBezTo>
                  <a:cubicBezTo>
                    <a:pt x="332026" y="42916"/>
                    <a:pt x="249148" y="74488"/>
                    <a:pt x="318499" y="51371"/>
                  </a:cubicBezTo>
                  <a:cubicBezTo>
                    <a:pt x="308225" y="65070"/>
                    <a:pt x="295335" y="77151"/>
                    <a:pt x="287677" y="92467"/>
                  </a:cubicBezTo>
                  <a:cubicBezTo>
                    <a:pt x="281362" y="105097"/>
                    <a:pt x="265295" y="126299"/>
                    <a:pt x="277403" y="133564"/>
                  </a:cubicBezTo>
                  <a:cubicBezTo>
                    <a:pt x="295266" y="144282"/>
                    <a:pt x="318500" y="126715"/>
                    <a:pt x="339048" y="123290"/>
                  </a:cubicBezTo>
                  <a:lnTo>
                    <a:pt x="369870" y="102741"/>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1" name="TextBox 170">
            <a:extLst>
              <a:ext uri="{FF2B5EF4-FFF2-40B4-BE49-F238E27FC236}">
                <a16:creationId xmlns:a16="http://schemas.microsoft.com/office/drawing/2014/main" id="{0F13C05F-69D1-41AB-B8CC-F4B251064418}"/>
              </a:ext>
            </a:extLst>
          </p:cNvPr>
          <p:cNvSpPr txBox="1"/>
          <p:nvPr/>
        </p:nvSpPr>
        <p:spPr>
          <a:xfrm>
            <a:off x="5304032" y="5543853"/>
            <a:ext cx="27671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C’est</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un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weekend</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normal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chez</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nous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p:txBody>
      </p:sp>
      <p:pic>
        <p:nvPicPr>
          <p:cNvPr id="11" name="Picture 10">
            <a:extLst>
              <a:ext uri="{FF2B5EF4-FFF2-40B4-BE49-F238E27FC236}">
                <a16:creationId xmlns:a16="http://schemas.microsoft.com/office/drawing/2014/main" id="{6EC823D6-6CFC-43B4-B4B5-80784151823E}"/>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167923" y="1569051"/>
            <a:ext cx="812791" cy="567797"/>
          </a:xfrm>
          <a:prstGeom prst="rect">
            <a:avLst/>
          </a:prstGeom>
        </p:spPr>
      </p:pic>
      <p:pic>
        <p:nvPicPr>
          <p:cNvPr id="232" name="Picture 231">
            <a:extLst>
              <a:ext uri="{FF2B5EF4-FFF2-40B4-BE49-F238E27FC236}">
                <a16:creationId xmlns:a16="http://schemas.microsoft.com/office/drawing/2014/main" id="{7972D0E1-1316-46B7-8EAD-41555D454503}"/>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149428" y="3332564"/>
            <a:ext cx="812791" cy="567797"/>
          </a:xfrm>
          <a:prstGeom prst="rect">
            <a:avLst/>
          </a:prstGeom>
        </p:spPr>
      </p:pic>
      <p:pic>
        <p:nvPicPr>
          <p:cNvPr id="233" name="Picture 232">
            <a:extLst>
              <a:ext uri="{FF2B5EF4-FFF2-40B4-BE49-F238E27FC236}">
                <a16:creationId xmlns:a16="http://schemas.microsoft.com/office/drawing/2014/main" id="{6B3C6115-885D-43F8-8EC6-8F67BA5C9B7F}"/>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3206141" y="5115601"/>
            <a:ext cx="812791" cy="567797"/>
          </a:xfrm>
          <a:prstGeom prst="rect">
            <a:avLst/>
          </a:prstGeom>
        </p:spPr>
      </p:pic>
      <p:pic>
        <p:nvPicPr>
          <p:cNvPr id="234" name="Picture 233">
            <a:extLst>
              <a:ext uri="{FF2B5EF4-FFF2-40B4-BE49-F238E27FC236}">
                <a16:creationId xmlns:a16="http://schemas.microsoft.com/office/drawing/2014/main" id="{C746DF36-3BEF-402C-8D5C-C0014666B3A1}"/>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489463" y="1556514"/>
            <a:ext cx="812791" cy="567797"/>
          </a:xfrm>
          <a:prstGeom prst="rect">
            <a:avLst/>
          </a:prstGeom>
        </p:spPr>
      </p:pic>
      <p:pic>
        <p:nvPicPr>
          <p:cNvPr id="235" name="Picture 234">
            <a:extLst>
              <a:ext uri="{FF2B5EF4-FFF2-40B4-BE49-F238E27FC236}">
                <a16:creationId xmlns:a16="http://schemas.microsoft.com/office/drawing/2014/main" id="{019DC711-9D15-4569-8282-0329E8CA0192}"/>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528672" y="5133771"/>
            <a:ext cx="812791" cy="567797"/>
          </a:xfrm>
          <a:prstGeom prst="rect">
            <a:avLst/>
          </a:prstGeom>
        </p:spPr>
      </p:pic>
      <p:pic>
        <p:nvPicPr>
          <p:cNvPr id="236" name="Picture 235">
            <a:extLst>
              <a:ext uri="{FF2B5EF4-FFF2-40B4-BE49-F238E27FC236}">
                <a16:creationId xmlns:a16="http://schemas.microsoft.com/office/drawing/2014/main" id="{067964CD-F75E-43BB-A4B0-18E7FE059C87}"/>
              </a:ext>
            </a:extLst>
          </p:cNvPr>
          <p:cNvPicPr>
            <a:picLocks noChangeAspect="1"/>
          </p:cNvPicPr>
          <p:nvPr/>
        </p:nvPicPr>
        <p:blipFill rotWithShape="1">
          <a:blip r:embed="rId12">
            <a:extLst>
              <a:ext uri="{28A0092B-C50C-407E-A947-70E740481C1C}">
                <a14:useLocalDpi xmlns:a14="http://schemas.microsoft.com/office/drawing/2010/main" val="0"/>
              </a:ext>
            </a:extLst>
          </a:blip>
          <a:srcRect b="70893"/>
          <a:stretch/>
        </p:blipFill>
        <p:spPr>
          <a:xfrm>
            <a:off x="7471469" y="3169709"/>
            <a:ext cx="812791" cy="567797"/>
          </a:xfrm>
          <a:prstGeom prst="rect">
            <a:avLst/>
          </a:prstGeom>
        </p:spPr>
      </p:pic>
      <p:sp>
        <p:nvSpPr>
          <p:cNvPr id="12" name="TextBox 11">
            <a:extLst>
              <a:ext uri="{FF2B5EF4-FFF2-40B4-BE49-F238E27FC236}">
                <a16:creationId xmlns:a16="http://schemas.microsoft.com/office/drawing/2014/main" id="{4C55462E-2527-4F4B-82BC-765C4FEA9FD0}"/>
              </a:ext>
            </a:extLst>
          </p:cNvPr>
          <p:cNvSpPr txBox="1"/>
          <p:nvPr/>
        </p:nvSpPr>
        <p:spPr>
          <a:xfrm>
            <a:off x="8834338" y="1477493"/>
            <a:ext cx="3146621" cy="47089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preparing lunch?</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eats two oranges?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always repeats phrases when they sing?</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watching a film?</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talking to a friend?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helping in the garden?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Adèle’s last message say?</a:t>
            </a:r>
          </a:p>
        </p:txBody>
      </p:sp>
      <p:sp>
        <p:nvSpPr>
          <p:cNvPr id="13" name="TextBox 12">
            <a:extLst>
              <a:ext uri="{FF2B5EF4-FFF2-40B4-BE49-F238E27FC236}">
                <a16:creationId xmlns:a16="http://schemas.microsoft.com/office/drawing/2014/main" id="{AE7B8CA0-0CE9-4DCA-9DA9-ACB3D0C8B498}"/>
              </a:ext>
            </a:extLst>
          </p:cNvPr>
          <p:cNvSpPr txBox="1"/>
          <p:nvPr/>
        </p:nvSpPr>
        <p:spPr>
          <a:xfrm>
            <a:off x="10266303" y="1760197"/>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Pierre</a:t>
            </a:r>
          </a:p>
        </p:txBody>
      </p:sp>
      <p:sp>
        <p:nvSpPr>
          <p:cNvPr id="237" name="TextBox 236">
            <a:extLst>
              <a:ext uri="{FF2B5EF4-FFF2-40B4-BE49-F238E27FC236}">
                <a16:creationId xmlns:a16="http://schemas.microsoft.com/office/drawing/2014/main" id="{06C516A2-BADF-47D8-B58B-39AA7D0F9661}"/>
              </a:ext>
            </a:extLst>
          </p:cNvPr>
          <p:cNvSpPr txBox="1"/>
          <p:nvPr/>
        </p:nvSpPr>
        <p:spPr>
          <a:xfrm>
            <a:off x="10615790" y="2347948"/>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Adèle</a:t>
            </a:r>
          </a:p>
        </p:txBody>
      </p:sp>
      <p:sp>
        <p:nvSpPr>
          <p:cNvPr id="238" name="TextBox 237">
            <a:extLst>
              <a:ext uri="{FF2B5EF4-FFF2-40B4-BE49-F238E27FC236}">
                <a16:creationId xmlns:a16="http://schemas.microsoft.com/office/drawing/2014/main" id="{BFD06BFD-5595-46DF-BE25-B1182E2A8FB2}"/>
              </a:ext>
            </a:extLst>
          </p:cNvPr>
          <p:cNvSpPr txBox="1"/>
          <p:nvPr/>
        </p:nvSpPr>
        <p:spPr>
          <a:xfrm>
            <a:off x="10039532" y="3244935"/>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Pierre</a:t>
            </a:r>
          </a:p>
        </p:txBody>
      </p:sp>
      <p:sp>
        <p:nvSpPr>
          <p:cNvPr id="239" name="TextBox 238">
            <a:extLst>
              <a:ext uri="{FF2B5EF4-FFF2-40B4-BE49-F238E27FC236}">
                <a16:creationId xmlns:a16="http://schemas.microsoft.com/office/drawing/2014/main" id="{091845B8-F9CA-4695-A4BB-D295177622F7}"/>
              </a:ext>
            </a:extLst>
          </p:cNvPr>
          <p:cNvSpPr txBox="1"/>
          <p:nvPr/>
        </p:nvSpPr>
        <p:spPr>
          <a:xfrm>
            <a:off x="9988872" y="3887815"/>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Adèle</a:t>
            </a:r>
          </a:p>
        </p:txBody>
      </p:sp>
      <p:sp>
        <p:nvSpPr>
          <p:cNvPr id="240" name="TextBox 239">
            <a:extLst>
              <a:ext uri="{FF2B5EF4-FFF2-40B4-BE49-F238E27FC236}">
                <a16:creationId xmlns:a16="http://schemas.microsoft.com/office/drawing/2014/main" id="{5BB29703-E783-47BF-A5A9-2AD2A7424A5A}"/>
              </a:ext>
            </a:extLst>
          </p:cNvPr>
          <p:cNvSpPr txBox="1"/>
          <p:nvPr/>
        </p:nvSpPr>
        <p:spPr>
          <a:xfrm>
            <a:off x="10237654" y="4494096"/>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Adèle</a:t>
            </a:r>
          </a:p>
        </p:txBody>
      </p:sp>
      <p:sp>
        <p:nvSpPr>
          <p:cNvPr id="241" name="TextBox 240">
            <a:extLst>
              <a:ext uri="{FF2B5EF4-FFF2-40B4-BE49-F238E27FC236}">
                <a16:creationId xmlns:a16="http://schemas.microsoft.com/office/drawing/2014/main" id="{D2599FC3-3E0E-42CB-8A6F-9669AD58CFAD}"/>
              </a:ext>
            </a:extLst>
          </p:cNvPr>
          <p:cNvSpPr txBox="1"/>
          <p:nvPr/>
        </p:nvSpPr>
        <p:spPr>
          <a:xfrm>
            <a:off x="11065856" y="5170811"/>
            <a:ext cx="1656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Pierre</a:t>
            </a:r>
          </a:p>
        </p:txBody>
      </p:sp>
      <p:sp>
        <p:nvSpPr>
          <p:cNvPr id="242" name="TextBox 241">
            <a:extLst>
              <a:ext uri="{FF2B5EF4-FFF2-40B4-BE49-F238E27FC236}">
                <a16:creationId xmlns:a16="http://schemas.microsoft.com/office/drawing/2014/main" id="{2308210A-C840-4E92-B13E-145718775910}"/>
              </a:ext>
            </a:extLst>
          </p:cNvPr>
          <p:cNvSpPr txBox="1"/>
          <p:nvPr/>
        </p:nvSpPr>
        <p:spPr>
          <a:xfrm>
            <a:off x="9187744" y="6047212"/>
            <a:ext cx="3126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It’s a normal weekend at our house.</a:t>
            </a:r>
          </a:p>
        </p:txBody>
      </p:sp>
    </p:spTree>
    <p:extLst>
      <p:ext uri="{BB962C8B-B14F-4D97-AF65-F5344CB8AC3E}">
        <p14:creationId xmlns:p14="http://schemas.microsoft.com/office/powerpoint/2010/main" val="19399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3"/>
                                        </p:tgtEl>
                                      </p:cBhvr>
                                    </p:animEffect>
                                    <p:set>
                                      <p:cBhvr>
                                        <p:cTn id="12" dur="1" fill="hold">
                                          <p:stCondLst>
                                            <p:cond delay="499"/>
                                          </p:stCondLst>
                                        </p:cTn>
                                        <p:tgtEl>
                                          <p:spTgt spid="16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82"/>
                                        </p:tgtEl>
                                      </p:cBhvr>
                                    </p:animEffect>
                                    <p:set>
                                      <p:cBhvr>
                                        <p:cTn id="21" dur="1" fill="hold">
                                          <p:stCondLst>
                                            <p:cond delay="499"/>
                                          </p:stCondLst>
                                        </p:cTn>
                                        <p:tgtEl>
                                          <p:spTgt spid="18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79"/>
                                        </p:tgtEl>
                                      </p:cBhvr>
                                    </p:animEffect>
                                    <p:set>
                                      <p:cBhvr>
                                        <p:cTn id="26" dur="1" fill="hold">
                                          <p:stCondLst>
                                            <p:cond delay="499"/>
                                          </p:stCondLst>
                                        </p:cTn>
                                        <p:tgtEl>
                                          <p:spTgt spid="1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92"/>
                                        </p:tgtEl>
                                      </p:cBhvr>
                                    </p:animEffect>
                                    <p:set>
                                      <p:cBhvr>
                                        <p:cTn id="31" dur="1" fill="hold">
                                          <p:stCondLst>
                                            <p:cond delay="499"/>
                                          </p:stCondLst>
                                        </p:cTn>
                                        <p:tgtEl>
                                          <p:spTgt spid="19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5"/>
                                        </p:tgtEl>
                                      </p:cBhvr>
                                    </p:animEffect>
                                    <p:set>
                                      <p:cBhvr>
                                        <p:cTn id="36" dur="1" fill="hold">
                                          <p:stCondLst>
                                            <p:cond delay="499"/>
                                          </p:stCondLst>
                                        </p:cTn>
                                        <p:tgtEl>
                                          <p:spTgt spid="19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3"/>
                                        </p:tgtEl>
                                      </p:cBhvr>
                                    </p:animEffect>
                                    <p:set>
                                      <p:cBhvr>
                                        <p:cTn id="41" dur="1" fill="hold">
                                          <p:stCondLst>
                                            <p:cond delay="499"/>
                                          </p:stCondLst>
                                        </p:cTn>
                                        <p:tgtEl>
                                          <p:spTgt spid="20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06"/>
                                        </p:tgtEl>
                                      </p:cBhvr>
                                    </p:animEffect>
                                    <p:set>
                                      <p:cBhvr>
                                        <p:cTn id="46" dur="1" fill="hold">
                                          <p:stCondLst>
                                            <p:cond delay="499"/>
                                          </p:stCondLst>
                                        </p:cTn>
                                        <p:tgtEl>
                                          <p:spTgt spid="2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13"/>
                                        </p:tgtEl>
                                      </p:cBhvr>
                                    </p:animEffect>
                                    <p:set>
                                      <p:cBhvr>
                                        <p:cTn id="51" dur="1" fill="hold">
                                          <p:stCondLst>
                                            <p:cond delay="499"/>
                                          </p:stCondLst>
                                        </p:cTn>
                                        <p:tgtEl>
                                          <p:spTgt spid="2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16"/>
                                        </p:tgtEl>
                                      </p:cBhvr>
                                    </p:animEffect>
                                    <p:set>
                                      <p:cBhvr>
                                        <p:cTn id="56" dur="1" fill="hold">
                                          <p:stCondLst>
                                            <p:cond delay="499"/>
                                          </p:stCondLst>
                                        </p:cTn>
                                        <p:tgtEl>
                                          <p:spTgt spid="2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7" grpId="0"/>
      <p:bldP spid="238" grpId="0"/>
      <p:bldP spid="239" grpId="0"/>
      <p:bldP spid="240" grpId="0"/>
      <p:bldP spid="241" grpId="0"/>
      <p:bldP spid="2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3">
            <a:extLst>
              <a:ext uri="{28A0092B-C50C-407E-A947-70E740481C1C}">
                <a14:useLocalDpi xmlns:a14="http://schemas.microsoft.com/office/drawing/2010/main" val="0"/>
              </a:ext>
            </a:extLst>
          </a:blip>
          <a:srcRect r="41841" b="50309"/>
          <a:stretch/>
        </p:blipFill>
        <p:spPr>
          <a:xfrm>
            <a:off x="217451" y="2023528"/>
            <a:ext cx="2703128" cy="2183277"/>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Parle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avec ton/ta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3">
            <a:extLst>
              <a:ext uri="{28A0092B-C50C-407E-A947-70E740481C1C}">
                <a14:useLocalDpi xmlns:a14="http://schemas.microsoft.com/office/drawing/2010/main" val="0"/>
              </a:ext>
            </a:extLst>
          </a:blip>
          <a:srcRect l="43000" t="50864"/>
          <a:stretch/>
        </p:blipFill>
        <p:spPr>
          <a:xfrm>
            <a:off x="-181016" y="4747754"/>
            <a:ext cx="2691076" cy="2192955"/>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177787200"/>
              </p:ext>
            </p:extLst>
          </p:nvPr>
        </p:nvGraphicFramePr>
        <p:xfrm>
          <a:off x="2698495" y="1965018"/>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89052D2B-CD3E-47A4-896F-86AD0533026C}"/>
              </a:ext>
            </a:extLst>
          </p:cNvPr>
          <p:cNvSpPr txBox="1"/>
          <p:nvPr/>
        </p:nvSpPr>
        <p:spPr>
          <a:xfrm>
            <a:off x="3371091" y="265378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girls</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45108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47" name="Table 46">
            <a:extLst>
              <a:ext uri="{FF2B5EF4-FFF2-40B4-BE49-F238E27FC236}">
                <a16:creationId xmlns:a16="http://schemas.microsoft.com/office/drawing/2014/main" id="{B83EABC8-1F00-454C-9C7D-91B49AF7DF67}"/>
              </a:ext>
            </a:extLst>
          </p:cNvPr>
          <p:cNvGraphicFramePr>
            <a:graphicFrameLocks noGrp="1"/>
          </p:cNvGraphicFramePr>
          <p:nvPr>
            <p:extLst>
              <p:ext uri="{D42A27DB-BD31-4B8C-83A1-F6EECF244321}">
                <p14:modId xmlns:p14="http://schemas.microsoft.com/office/powerpoint/2010/main" val="3566658813"/>
              </p:ext>
            </p:extLst>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8" name="TextBox 47">
            <a:extLst>
              <a:ext uri="{FF2B5EF4-FFF2-40B4-BE49-F238E27FC236}">
                <a16:creationId xmlns:a16="http://schemas.microsoft.com/office/drawing/2014/main" id="{E489986E-DCDC-47FF-9339-DD28F4494085}"/>
              </a:ext>
            </a:extLst>
          </p:cNvPr>
          <p:cNvSpPr txBox="1"/>
          <p:nvPr/>
        </p:nvSpPr>
        <p:spPr>
          <a:xfrm>
            <a:off x="7366296" y="5053341"/>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girls</a:t>
            </a:r>
          </a:p>
        </p:txBody>
      </p:sp>
      <p:sp>
        <p:nvSpPr>
          <p:cNvPr id="49" name="Rounded Rectangle 3">
            <a:extLst>
              <a:ext uri="{FF2B5EF4-FFF2-40B4-BE49-F238E27FC236}">
                <a16:creationId xmlns:a16="http://schemas.microsoft.com/office/drawing/2014/main" id="{0AFD2A4D-4B38-40CA-BF97-0BC0556E33E2}"/>
              </a:ext>
            </a:extLst>
          </p:cNvPr>
          <p:cNvSpPr/>
          <p:nvPr/>
        </p:nvSpPr>
        <p:spPr>
          <a:xfrm>
            <a:off x="10009383" y="4842247"/>
            <a:ext cx="1765005"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Partner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7E6839AF-B87B-412F-98B7-8DFCCE5518BE}"/>
              </a:ext>
            </a:extLst>
          </p:cNvPr>
          <p:cNvSpPr txBox="1"/>
          <p:nvPr/>
        </p:nvSpPr>
        <p:spPr>
          <a:xfrm>
            <a:off x="3219050" y="505334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cuddly toys</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509578" y="2701054"/>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cuddly toys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10255746" y="2447309"/>
            <a:ext cx="1765005"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Partner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2" name="Oval 61">
            <a:extLst>
              <a:ext uri="{FF2B5EF4-FFF2-40B4-BE49-F238E27FC236}">
                <a16:creationId xmlns:a16="http://schemas.microsoft.com/office/drawing/2014/main" id="{C779FB90-8A4E-4371-A90A-E0A2374D5A03}"/>
              </a:ext>
            </a:extLst>
          </p:cNvPr>
          <p:cNvSpPr/>
          <p:nvPr/>
        </p:nvSpPr>
        <p:spPr>
          <a:xfrm>
            <a:off x="3760321" y="2563868"/>
            <a:ext cx="2193340"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4" name="Straight Arrow Connector 63">
            <a:extLst>
              <a:ext uri="{FF2B5EF4-FFF2-40B4-BE49-F238E27FC236}">
                <a16:creationId xmlns:a16="http://schemas.microsoft.com/office/drawing/2014/main" id="{74E46B7A-ACED-4C53-9699-90C908E5B664}"/>
              </a:ext>
            </a:extLst>
          </p:cNvPr>
          <p:cNvCxnSpPr/>
          <p:nvPr/>
        </p:nvCxnSpPr>
        <p:spPr>
          <a:xfrm flipH="1">
            <a:off x="2740028" y="3077610"/>
            <a:ext cx="1132068" cy="400233"/>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CCEE97E-CF84-41D8-9AA4-4217202D87F9}"/>
              </a:ext>
            </a:extLst>
          </p:cNvPr>
          <p:cNvSpPr/>
          <p:nvPr/>
        </p:nvSpPr>
        <p:spPr>
          <a:xfrm>
            <a:off x="3413781" y="4943695"/>
            <a:ext cx="2474489"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Arrow Connector 66">
            <a:extLst>
              <a:ext uri="{FF2B5EF4-FFF2-40B4-BE49-F238E27FC236}">
                <a16:creationId xmlns:a16="http://schemas.microsoft.com/office/drawing/2014/main" id="{4DA8DFBA-882F-45CA-9E3A-3F38CDA56F4D}"/>
              </a:ext>
            </a:extLst>
          </p:cNvPr>
          <p:cNvCxnSpPr>
            <a:cxnSpLocks/>
          </p:cNvCxnSpPr>
          <p:nvPr/>
        </p:nvCxnSpPr>
        <p:spPr>
          <a:xfrm flipH="1">
            <a:off x="2704010" y="5524346"/>
            <a:ext cx="921455" cy="32455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B30926A-5D00-4796-94EB-4F26B8C0514B}"/>
              </a:ext>
            </a:extLst>
          </p:cNvPr>
          <p:cNvSpPr txBox="1"/>
          <p:nvPr/>
        </p:nvSpPr>
        <p:spPr>
          <a:xfrm>
            <a:off x="273554" y="256547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filles</a:t>
            </a:r>
            <a:r>
              <a:rPr lang="en-GB" sz="2800" b="1" dirty="0">
                <a:solidFill>
                  <a:schemeClr val="bg1"/>
                </a:solidFill>
                <a:latin typeface="Century Gothic" panose="020B0502020202020204" pitchFamily="34" charset="0"/>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255539" y="527091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cinq </a:t>
            </a:r>
            <a:r>
              <a:rPr lang="en-GB" sz="2800" b="1" dirty="0" err="1">
                <a:solidFill>
                  <a:schemeClr val="bg1"/>
                </a:solidFill>
                <a:latin typeface="Century Gothic" panose="020B0502020202020204" pitchFamily="34" charset="0"/>
              </a:rPr>
              <a:t>peluches</a:t>
            </a:r>
            <a:r>
              <a:rPr lang="en-GB" sz="2800" b="1" dirty="0">
                <a:solidFill>
                  <a:schemeClr val="bg1"/>
                </a:solidFill>
                <a:latin typeface="Century Gothic" panose="020B0502020202020204" pitchFamily="34" charset="0"/>
              </a:rPr>
              <a:t>.</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9911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7" name="Graphic 6" descr="Pencil">
            <a:extLst>
              <a:ext uri="{FF2B5EF4-FFF2-40B4-BE49-F238E27FC236}">
                <a16:creationId xmlns:a16="http://schemas.microsoft.com/office/drawing/2014/main" id="{6E9ABDA5-E454-486F-8686-B8D7DC4E16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4461" y="2591002"/>
            <a:ext cx="552050" cy="552050"/>
          </a:xfrm>
          <a:prstGeom prst="rect">
            <a:avLst/>
          </a:prstGeom>
        </p:spPr>
      </p:pic>
      <p:pic>
        <p:nvPicPr>
          <p:cNvPr id="88" name="Graphic 87" descr="Pencil">
            <a:extLst>
              <a:ext uri="{FF2B5EF4-FFF2-40B4-BE49-F238E27FC236}">
                <a16:creationId xmlns:a16="http://schemas.microsoft.com/office/drawing/2014/main" id="{761B361F-A600-4BEC-9958-3013D7BDDA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4461" y="4972296"/>
            <a:ext cx="552050" cy="552050"/>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up)">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22" presetClass="entr" presetSubtype="8" fill="hold" grpId="0" nodeType="withEffect">
                                  <p:stCondLst>
                                    <p:cond delay="0"/>
                                  </p:stCondLst>
                                  <p:iterate type="lt">
                                    <p:tmPct val="10000"/>
                                  </p:iterate>
                                  <p:childTnLst>
                                    <p:set>
                                      <p:cBhvr>
                                        <p:cTn id="22" dur="1" fill="hold">
                                          <p:stCondLst>
                                            <p:cond delay="0"/>
                                          </p:stCondLst>
                                        </p:cTn>
                                        <p:tgtEl>
                                          <p:spTgt spid="48"/>
                                        </p:tgtEl>
                                        <p:attrNameLst>
                                          <p:attrName>style.visibility</p:attrName>
                                        </p:attrNameLst>
                                      </p:cBhvr>
                                      <p:to>
                                        <p:strVal val="visible"/>
                                      </p:to>
                                    </p:set>
                                    <p:animEffect transition="in" filter="wipe(left)">
                                      <p:cBhvr>
                                        <p:cTn id="23" dur="20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par>
                                <p:cTn id="42" presetID="22" presetClass="entr" presetSubtype="8" fill="hold" grpId="0" nodeType="withEffect">
                                  <p:stCondLst>
                                    <p:cond delay="0"/>
                                  </p:stCondLst>
                                  <p:iterate type="lt">
                                    <p:tmPct val="10000"/>
                                  </p:iterate>
                                  <p:childTnLst>
                                    <p:set>
                                      <p:cBhvr>
                                        <p:cTn id="43" dur="1" fill="hold">
                                          <p:stCondLst>
                                            <p:cond delay="0"/>
                                          </p:stCondLst>
                                        </p:cTn>
                                        <p:tgtEl>
                                          <p:spTgt spid="56"/>
                                        </p:tgtEl>
                                        <p:attrNameLst>
                                          <p:attrName>style.visibility</p:attrName>
                                        </p:attrNameLst>
                                      </p:cBhvr>
                                      <p:to>
                                        <p:strVal val="visible"/>
                                      </p:to>
                                    </p:set>
                                    <p:animEffect transition="in" filter="wipe(left)">
                                      <p:cBhvr>
                                        <p:cTn id="4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6" grpId="0"/>
      <p:bldP spid="58" grpId="0" animBg="1"/>
      <p:bldP spid="62" grpId="0" animBg="1"/>
      <p:bldP spid="66" grpId="0" animBg="1"/>
      <p:bldP spid="3" grpId="0"/>
      <p:bldP spid="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782329027"/>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4216610856"/>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some girls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a party/celebration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ten dogs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some fruit(s)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school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some girls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66296" y="941200"/>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20334" y="2355380"/>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Blank 52">
            <a:hlinkClick r:id="" action="ppaction://noaction" highlightClick="1">
              <a:snd r:embed="rId4" name="f5_4.wav"/>
            </a:hlinkClick>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5" name="f5_5.wav"/>
            </a:hlinkClick>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6" name="f5_6.wav"/>
            </a:hlinkClick>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7">
            <a:extLst>
              <a:ext uri="{28A0092B-C50C-407E-A947-70E740481C1C}">
                <a14:useLocalDpi xmlns:a14="http://schemas.microsoft.com/office/drawing/2010/main" val="0"/>
              </a:ext>
            </a:extLst>
          </a:blip>
          <a:srcRect r="41841" b="50309"/>
          <a:stretch/>
        </p:blipFill>
        <p:spPr>
          <a:xfrm>
            <a:off x="3482016" y="1727210"/>
            <a:ext cx="2703128" cy="1348525"/>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3569178" y="1839679"/>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filles</a:t>
            </a:r>
            <a:r>
              <a:rPr lang="en-GB" sz="2800" b="1" dirty="0">
                <a:solidFill>
                  <a:schemeClr val="bg1"/>
                </a:solidFill>
                <a:latin typeface="Century Gothic" panose="020B0502020202020204" pitchFamily="34" charset="0"/>
              </a:rPr>
              <a:t>.</a:t>
            </a:r>
          </a:p>
        </p:txBody>
      </p:sp>
      <p:pic>
        <p:nvPicPr>
          <p:cNvPr id="38" name="Picture 37" descr="Icon&#10;&#10;Description automatically generated">
            <a:extLst>
              <a:ext uri="{FF2B5EF4-FFF2-40B4-BE49-F238E27FC236}">
                <a16:creationId xmlns:a16="http://schemas.microsoft.com/office/drawing/2014/main" id="{FC65BDD1-0971-4676-BBA5-C59DB1A0EDD7}"/>
              </a:ext>
            </a:extLst>
          </p:cNvPr>
          <p:cNvPicPr>
            <a:picLocks noChangeAspect="1"/>
          </p:cNvPicPr>
          <p:nvPr/>
        </p:nvPicPr>
        <p:blipFill rotWithShape="1">
          <a:blip r:embed="rId7">
            <a:extLst>
              <a:ext uri="{28A0092B-C50C-407E-A947-70E740481C1C}">
                <a14:useLocalDpi xmlns:a14="http://schemas.microsoft.com/office/drawing/2010/main" val="0"/>
              </a:ext>
            </a:extLst>
          </a:blip>
          <a:srcRect r="41841" b="50309"/>
          <a:stretch/>
        </p:blipFill>
        <p:spPr>
          <a:xfrm>
            <a:off x="3521179" y="2722636"/>
            <a:ext cx="2703128" cy="1348525"/>
          </a:xfrm>
          <a:prstGeom prst="rect">
            <a:avLst/>
          </a:prstGeom>
        </p:spPr>
      </p:pic>
      <p:sp>
        <p:nvSpPr>
          <p:cNvPr id="39" name="TextBox 38">
            <a:extLst>
              <a:ext uri="{FF2B5EF4-FFF2-40B4-BE49-F238E27FC236}">
                <a16:creationId xmlns:a16="http://schemas.microsoft.com/office/drawing/2014/main" id="{DC1F6F85-CFD2-4F5D-9C23-2C257904BE36}"/>
              </a:ext>
            </a:extLst>
          </p:cNvPr>
          <p:cNvSpPr txBox="1"/>
          <p:nvPr/>
        </p:nvSpPr>
        <p:spPr>
          <a:xfrm>
            <a:off x="3608341" y="2835105"/>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une</a:t>
            </a:r>
            <a:r>
              <a:rPr lang="en-GB" sz="2800" b="1" dirty="0">
                <a:solidFill>
                  <a:schemeClr val="bg1"/>
                </a:solidFill>
                <a:latin typeface="Century Gothic" panose="020B0502020202020204" pitchFamily="34" charset="0"/>
              </a:rPr>
              <a:t> fête.</a:t>
            </a:r>
          </a:p>
        </p:txBody>
      </p:sp>
      <p:pic>
        <p:nvPicPr>
          <p:cNvPr id="44" name="Picture 43" descr="Icon&#10;&#10;Description automatically generated">
            <a:extLst>
              <a:ext uri="{FF2B5EF4-FFF2-40B4-BE49-F238E27FC236}">
                <a16:creationId xmlns:a16="http://schemas.microsoft.com/office/drawing/2014/main" id="{13203F90-33AE-4CBC-AA18-9B0FD60BE149}"/>
              </a:ext>
            </a:extLst>
          </p:cNvPr>
          <p:cNvPicPr>
            <a:picLocks noChangeAspect="1"/>
          </p:cNvPicPr>
          <p:nvPr/>
        </p:nvPicPr>
        <p:blipFill rotWithShape="1">
          <a:blip r:embed="rId7">
            <a:extLst>
              <a:ext uri="{28A0092B-C50C-407E-A947-70E740481C1C}">
                <a14:useLocalDpi xmlns:a14="http://schemas.microsoft.com/office/drawing/2010/main" val="0"/>
              </a:ext>
            </a:extLst>
          </a:blip>
          <a:srcRect r="41841" b="50309"/>
          <a:stretch/>
        </p:blipFill>
        <p:spPr>
          <a:xfrm>
            <a:off x="3521179" y="3650865"/>
            <a:ext cx="2703128" cy="1348525"/>
          </a:xfrm>
          <a:prstGeom prst="rect">
            <a:avLst/>
          </a:prstGeom>
        </p:spPr>
      </p:pic>
      <p:sp>
        <p:nvSpPr>
          <p:cNvPr id="45" name="TextBox 44">
            <a:extLst>
              <a:ext uri="{FF2B5EF4-FFF2-40B4-BE49-F238E27FC236}">
                <a16:creationId xmlns:a16="http://schemas.microsoft.com/office/drawing/2014/main" id="{92967846-EA2D-4346-AAD2-B96E9B1E58A0}"/>
              </a:ext>
            </a:extLst>
          </p:cNvPr>
          <p:cNvSpPr txBox="1"/>
          <p:nvPr/>
        </p:nvSpPr>
        <p:spPr>
          <a:xfrm>
            <a:off x="3608341" y="382232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dix </a:t>
            </a:r>
            <a:r>
              <a:rPr lang="en-GB" sz="2800" b="1" dirty="0" err="1">
                <a:solidFill>
                  <a:schemeClr val="bg1"/>
                </a:solidFill>
                <a:latin typeface="Century Gothic" panose="020B0502020202020204" pitchFamily="34" charset="0"/>
              </a:rPr>
              <a:t>chiens</a:t>
            </a:r>
            <a:r>
              <a:rPr lang="en-GB" sz="2800" b="1" dirty="0">
                <a:solidFill>
                  <a:schemeClr val="bg1"/>
                </a:solidFill>
                <a:latin typeface="Century Gothic" panose="020B0502020202020204" pitchFamily="34" charset="0"/>
              </a:rPr>
              <a:t>.</a:t>
            </a:r>
          </a:p>
        </p:txBody>
      </p:sp>
      <p:pic>
        <p:nvPicPr>
          <p:cNvPr id="50" name="Picture 49" descr="Icon&#10;&#10;Description automatically generated">
            <a:extLst>
              <a:ext uri="{FF2B5EF4-FFF2-40B4-BE49-F238E27FC236}">
                <a16:creationId xmlns:a16="http://schemas.microsoft.com/office/drawing/2014/main" id="{5F3A274D-1008-46E5-BC18-4A4FA4B11A14}"/>
              </a:ext>
            </a:extLst>
          </p:cNvPr>
          <p:cNvPicPr>
            <a:picLocks noChangeAspect="1"/>
          </p:cNvPicPr>
          <p:nvPr/>
        </p:nvPicPr>
        <p:blipFill rotWithShape="1">
          <a:blip r:embed="rId7">
            <a:extLst>
              <a:ext uri="{28A0092B-C50C-407E-A947-70E740481C1C}">
                <a14:useLocalDpi xmlns:a14="http://schemas.microsoft.com/office/drawing/2010/main" val="0"/>
              </a:ext>
            </a:extLst>
          </a:blip>
          <a:srcRect r="41841" b="50309"/>
          <a:stretch/>
        </p:blipFill>
        <p:spPr>
          <a:xfrm>
            <a:off x="3539661" y="4625932"/>
            <a:ext cx="2703128" cy="1348525"/>
          </a:xfrm>
          <a:prstGeom prst="rect">
            <a:avLst/>
          </a:prstGeom>
        </p:spPr>
      </p:pic>
      <p:sp>
        <p:nvSpPr>
          <p:cNvPr id="51" name="TextBox 50">
            <a:extLst>
              <a:ext uri="{FF2B5EF4-FFF2-40B4-BE49-F238E27FC236}">
                <a16:creationId xmlns:a16="http://schemas.microsoft.com/office/drawing/2014/main" id="{05878D10-2399-45FE-A193-46B2A017B859}"/>
              </a:ext>
            </a:extLst>
          </p:cNvPr>
          <p:cNvSpPr txBox="1"/>
          <p:nvPr/>
        </p:nvSpPr>
        <p:spPr>
          <a:xfrm>
            <a:off x="3626823" y="4764279"/>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fruits.</a:t>
            </a:r>
          </a:p>
        </p:txBody>
      </p:sp>
      <p:pic>
        <p:nvPicPr>
          <p:cNvPr id="59" name="Picture 58" descr="Icon&#10;&#10;Description automatically generated">
            <a:extLst>
              <a:ext uri="{FF2B5EF4-FFF2-40B4-BE49-F238E27FC236}">
                <a16:creationId xmlns:a16="http://schemas.microsoft.com/office/drawing/2014/main" id="{5193E8B6-3948-427E-A98B-B22DB31F6183}"/>
              </a:ext>
            </a:extLst>
          </p:cNvPr>
          <p:cNvPicPr>
            <a:picLocks noChangeAspect="1"/>
          </p:cNvPicPr>
          <p:nvPr/>
        </p:nvPicPr>
        <p:blipFill rotWithShape="1">
          <a:blip r:embed="rId7">
            <a:extLst>
              <a:ext uri="{28A0092B-C50C-407E-A947-70E740481C1C}">
                <a14:useLocalDpi xmlns:a14="http://schemas.microsoft.com/office/drawing/2010/main" val="0"/>
              </a:ext>
            </a:extLst>
          </a:blip>
          <a:srcRect r="41841" b="50309"/>
          <a:stretch/>
        </p:blipFill>
        <p:spPr>
          <a:xfrm>
            <a:off x="3587380" y="5584954"/>
            <a:ext cx="2703128" cy="1348525"/>
          </a:xfrm>
          <a:prstGeom prst="rect">
            <a:avLst/>
          </a:prstGeom>
        </p:spPr>
      </p:pic>
      <p:sp>
        <p:nvSpPr>
          <p:cNvPr id="60" name="TextBox 59">
            <a:extLst>
              <a:ext uri="{FF2B5EF4-FFF2-40B4-BE49-F238E27FC236}">
                <a16:creationId xmlns:a16="http://schemas.microsoft.com/office/drawing/2014/main" id="{8DB856CC-F92E-4393-AC4D-45B6463E33D1}"/>
              </a:ext>
            </a:extLst>
          </p:cNvPr>
          <p:cNvSpPr txBox="1"/>
          <p:nvPr/>
        </p:nvSpPr>
        <p:spPr>
          <a:xfrm>
            <a:off x="3672066" y="566269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une</a:t>
            </a:r>
            <a:r>
              <a:rPr lang="en-GB" sz="2800" b="1" dirty="0">
                <a:solidFill>
                  <a:schemeClr val="bg1"/>
                </a:solidFill>
                <a:latin typeface="Century Gothic" panose="020B0502020202020204" pitchFamily="34" charset="0"/>
              </a:rPr>
              <a:t> école.</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party/celebration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 dogs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fruit(s)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school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784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 grpId="0"/>
      <p:bldP spid="39" grpId="0"/>
      <p:bldP spid="45" grpId="0"/>
      <p:bldP spid="51" grpId="0"/>
      <p:bldP spid="60" grpId="0"/>
      <p:bldP spid="61" grpId="0"/>
      <p:bldP spid="63" grpId="0"/>
      <p:bldP spid="65"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3177931160"/>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there is/are</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29635" y="1506841"/>
            <a:ext cx="2559888" cy="1420610"/>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4186610369"/>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there are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err="1">
                          <a:solidFill>
                            <a:srgbClr val="002060"/>
                          </a:solidFill>
                          <a:latin typeface="Century Gothic" panose="020B0502020202020204" pitchFamily="34" charset="0"/>
                        </a:rPr>
                        <a:t>il</a:t>
                      </a:r>
                      <a:r>
                        <a:rPr lang="en-GB" sz="2000" b="1" i="1" dirty="0">
                          <a:solidFill>
                            <a:srgbClr val="002060"/>
                          </a:solidFill>
                          <a:latin typeface="Century Gothic" panose="020B0502020202020204" pitchFamily="34" charset="0"/>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five cuddly toys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two exercise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some bottles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twelve things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boy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five cuddly toys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31787" y="941200"/>
            <a:ext cx="3096231"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4233575" y="1674892"/>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cinq </a:t>
            </a:r>
            <a:r>
              <a:rPr lang="en-GB" sz="2800" b="1" dirty="0" err="1">
                <a:solidFill>
                  <a:schemeClr val="bg1"/>
                </a:solidFill>
                <a:latin typeface="Century Gothic" panose="020B0502020202020204" pitchFamily="34" charset="0"/>
              </a:rPr>
              <a:t>peluches</a:t>
            </a:r>
            <a:r>
              <a:rPr lang="en-GB" sz="2800" b="1" dirty="0">
                <a:solidFill>
                  <a:schemeClr val="bg1"/>
                </a:solidFill>
                <a:latin typeface="Century Gothic" panose="020B0502020202020204" pitchFamily="34" charset="0"/>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292408" y="2362792"/>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ction Button: Blank 52">
            <a:hlinkClick r:id="" action="ppaction://noaction" highlightClick="1">
              <a:snd r:embed="rId5" name="f5_4.wav"/>
            </a:hlinkClick>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snd r:embed="rId6" name="f5_5.wav"/>
            </a:hlinkClick>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snd r:embed="rId7" name="f5_6.wav"/>
            </a:hlinkClick>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two exercise books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bottles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things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 boy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2" name="Picture 41" descr="Icon&#10;&#10;Description automatically generated">
            <a:extLst>
              <a:ext uri="{FF2B5EF4-FFF2-40B4-BE49-F238E27FC236}">
                <a16:creationId xmlns:a16="http://schemas.microsoft.com/office/drawing/2014/main" id="{CFB88AB1-FE85-47EB-BF31-C5D9A27D1C48}"/>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561" y="2487411"/>
            <a:ext cx="2559888" cy="1420610"/>
          </a:xfrm>
          <a:prstGeom prst="rect">
            <a:avLst/>
          </a:prstGeom>
        </p:spPr>
      </p:pic>
      <p:pic>
        <p:nvPicPr>
          <p:cNvPr id="43" name="Picture 42" descr="Icon&#10;&#10;Description automatically generated">
            <a:extLst>
              <a:ext uri="{FF2B5EF4-FFF2-40B4-BE49-F238E27FC236}">
                <a16:creationId xmlns:a16="http://schemas.microsoft.com/office/drawing/2014/main" id="{5452E1CB-7095-4CE7-902E-77982C739161}"/>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37463" y="3526820"/>
            <a:ext cx="2559888" cy="1420610"/>
          </a:xfrm>
          <a:prstGeom prst="rect">
            <a:avLst/>
          </a:prstGeom>
        </p:spPr>
      </p:pic>
      <p:pic>
        <p:nvPicPr>
          <p:cNvPr id="46" name="Picture 45" descr="Icon&#10;&#10;Description automatically generated">
            <a:extLst>
              <a:ext uri="{FF2B5EF4-FFF2-40B4-BE49-F238E27FC236}">
                <a16:creationId xmlns:a16="http://schemas.microsoft.com/office/drawing/2014/main" id="{9F38EB91-2B57-470A-A7D1-3016AEC8A2A5}"/>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215" y="4532451"/>
            <a:ext cx="2559888" cy="1420610"/>
          </a:xfrm>
          <a:prstGeom prst="rect">
            <a:avLst/>
          </a:prstGeom>
        </p:spPr>
      </p:pic>
      <p:pic>
        <p:nvPicPr>
          <p:cNvPr id="47" name="Picture 46" descr="Icon&#10;&#10;Description automatically generated">
            <a:extLst>
              <a:ext uri="{FF2B5EF4-FFF2-40B4-BE49-F238E27FC236}">
                <a16:creationId xmlns:a16="http://schemas.microsoft.com/office/drawing/2014/main" id="{5140EC74-551B-4F83-AAC7-7D04DFC24C5E}"/>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215" y="5520135"/>
            <a:ext cx="2559888" cy="1420610"/>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4220774" y="2692197"/>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deux cahiers.</a:t>
            </a:r>
          </a:p>
        </p:txBody>
      </p:sp>
      <p:sp>
        <p:nvSpPr>
          <p:cNvPr id="45" name="TextBox 44">
            <a:extLst>
              <a:ext uri="{FF2B5EF4-FFF2-40B4-BE49-F238E27FC236}">
                <a16:creationId xmlns:a16="http://schemas.microsoft.com/office/drawing/2014/main" id="{92967846-EA2D-4346-AAD2-B96E9B1E58A0}"/>
              </a:ext>
            </a:extLst>
          </p:cNvPr>
          <p:cNvSpPr txBox="1"/>
          <p:nvPr/>
        </p:nvSpPr>
        <p:spPr>
          <a:xfrm>
            <a:off x="4220774" y="3647030"/>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des </a:t>
            </a:r>
            <a:r>
              <a:rPr lang="en-GB" sz="2800" b="1" dirty="0" err="1">
                <a:solidFill>
                  <a:schemeClr val="bg1"/>
                </a:solidFill>
                <a:latin typeface="Century Gothic" panose="020B0502020202020204" pitchFamily="34" charset="0"/>
              </a:rPr>
              <a:t>bouteilles</a:t>
            </a:r>
            <a:r>
              <a:rPr lang="en-GB" sz="2800" b="1" dirty="0">
                <a:solidFill>
                  <a:schemeClr val="bg1"/>
                </a:solidFill>
                <a:latin typeface="Century Gothic" panose="020B0502020202020204" pitchFamily="34" charset="0"/>
              </a:rPr>
              <a:t>.</a:t>
            </a:r>
          </a:p>
        </p:txBody>
      </p:sp>
      <p:sp>
        <p:nvSpPr>
          <p:cNvPr id="51" name="TextBox 50">
            <a:extLst>
              <a:ext uri="{FF2B5EF4-FFF2-40B4-BE49-F238E27FC236}">
                <a16:creationId xmlns:a16="http://schemas.microsoft.com/office/drawing/2014/main" id="{05878D10-2399-45FE-A193-46B2A017B859}"/>
              </a:ext>
            </a:extLst>
          </p:cNvPr>
          <p:cNvSpPr txBox="1"/>
          <p:nvPr/>
        </p:nvSpPr>
        <p:spPr>
          <a:xfrm>
            <a:off x="4081031" y="4765511"/>
            <a:ext cx="234337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a:t>
            </a:r>
            <a:r>
              <a:rPr lang="en-GB" sz="2800" b="1" dirty="0" err="1">
                <a:solidFill>
                  <a:schemeClr val="bg1"/>
                </a:solidFill>
                <a:latin typeface="Century Gothic" panose="020B0502020202020204" pitchFamily="34" charset="0"/>
              </a:rPr>
              <a:t>douze</a:t>
            </a:r>
            <a:r>
              <a:rPr lang="en-GB" sz="2800" b="1" dirty="0">
                <a:solidFill>
                  <a:schemeClr val="bg1"/>
                </a:solidFill>
                <a:latin typeface="Century Gothic" panose="020B0502020202020204" pitchFamily="34" charset="0"/>
              </a:rPr>
              <a:t> choses.</a:t>
            </a:r>
          </a:p>
        </p:txBody>
      </p:sp>
      <p:sp>
        <p:nvSpPr>
          <p:cNvPr id="60" name="TextBox 59">
            <a:extLst>
              <a:ext uri="{FF2B5EF4-FFF2-40B4-BE49-F238E27FC236}">
                <a16:creationId xmlns:a16="http://schemas.microsoft.com/office/drawing/2014/main" id="{8DB856CC-F92E-4393-AC4D-45B6463E33D1}"/>
              </a:ext>
            </a:extLst>
          </p:cNvPr>
          <p:cNvSpPr txBox="1"/>
          <p:nvPr/>
        </p:nvSpPr>
        <p:spPr>
          <a:xfrm>
            <a:off x="4198004" y="5719618"/>
            <a:ext cx="2085313" cy="954107"/>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Il y a un garçon.</a:t>
            </a:r>
          </a:p>
        </p:txBody>
      </p:sp>
    </p:spTree>
    <p:extLst>
      <p:ext uri="{BB962C8B-B14F-4D97-AF65-F5344CB8AC3E}">
        <p14:creationId xmlns:p14="http://schemas.microsoft.com/office/powerpoint/2010/main" val="38593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7" grpId="0"/>
      <p:bldP spid="61" grpId="0"/>
      <p:bldP spid="63" grpId="0"/>
      <p:bldP spid="65" grpId="0"/>
      <p:bldP spid="68" grpId="0"/>
      <p:bldP spid="3" grpId="0"/>
      <p:bldP spid="45" grpId="0"/>
      <p:bldP spid="51" grpId="0"/>
      <p:bldP spid="6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16964</TotalTime>
  <Words>2567</Words>
  <Application>Microsoft Office PowerPoint</Application>
  <PresentationFormat>Widescreen</PresentationFormat>
  <Paragraphs>535</Paragraphs>
  <Slides>15</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3_Office Theme</vt:lpstr>
      <vt:lpstr>Office Theme</vt:lpstr>
      <vt:lpstr>Saying how many and describing things</vt:lpstr>
      <vt:lpstr>Follow up 1  </vt:lpstr>
      <vt:lpstr>Combien (how many)</vt:lpstr>
      <vt:lpstr>Follow up 2 </vt:lpstr>
      <vt:lpstr>Follow up 3 </vt:lpstr>
      <vt:lpstr>Follow up 4 </vt:lpstr>
      <vt:lpstr>Follow up 5 </vt:lpstr>
      <vt:lpstr>Follow up 5A </vt:lpstr>
      <vt:lpstr>Follow up 5B </vt:lpstr>
      <vt:lpstr>vocabulaire</vt:lpstr>
      <vt:lpstr>vocabulaire</vt:lpstr>
      <vt:lpstr>Follow up 5A </vt:lpstr>
      <vt:lpstr>Follow up 5A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333</cp:revision>
  <dcterms:created xsi:type="dcterms:W3CDTF">2021-06-12T06:20:35Z</dcterms:created>
  <dcterms:modified xsi:type="dcterms:W3CDTF">2022-03-13T10:57:04Z</dcterms:modified>
</cp:coreProperties>
</file>