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27"/>
  </p:notesMasterIdLst>
  <p:sldIdLst>
    <p:sldId id="339" r:id="rId3"/>
    <p:sldId id="827" r:id="rId4"/>
    <p:sldId id="828" r:id="rId5"/>
    <p:sldId id="829" r:id="rId6"/>
    <p:sldId id="830" r:id="rId7"/>
    <p:sldId id="831" r:id="rId8"/>
    <p:sldId id="832" r:id="rId9"/>
    <p:sldId id="833" r:id="rId10"/>
    <p:sldId id="834" r:id="rId11"/>
    <p:sldId id="840" r:id="rId12"/>
    <p:sldId id="841" r:id="rId13"/>
    <p:sldId id="842" r:id="rId14"/>
    <p:sldId id="843" r:id="rId15"/>
    <p:sldId id="850" r:id="rId16"/>
    <p:sldId id="851" r:id="rId17"/>
    <p:sldId id="846" r:id="rId18"/>
    <p:sldId id="847" r:id="rId19"/>
    <p:sldId id="293" r:id="rId20"/>
    <p:sldId id="625" r:id="rId21"/>
    <p:sldId id="837" r:id="rId22"/>
    <p:sldId id="838" r:id="rId23"/>
    <p:sldId id="848" r:id="rId24"/>
    <p:sldId id="849" r:id="rId25"/>
    <p:sldId id="29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EDDFF"/>
    <a:srgbClr val="FA6500"/>
    <a:srgbClr val="D5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BFDC0A-66DD-4112-B679-0C4B26630705}" v="12" dt="2023-02-07T14:30:33.4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9388" autoAdjust="0"/>
  </p:normalViewPr>
  <p:slideViewPr>
    <p:cSldViewPr snapToGrid="0">
      <p:cViewPr varScale="1">
        <p:scale>
          <a:sx n="52" d="100"/>
          <a:sy n="52" d="100"/>
        </p:scale>
        <p:origin x="52" y="120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Odile Guillou" userId="d8fb4f9aa2ddc929" providerId="LiveId" clId="{FBBFDC0A-66DD-4112-B679-0C4B26630705}"/>
    <pc:docChg chg="custSel modSld">
      <pc:chgData name="Marie-Odile Guillou" userId="d8fb4f9aa2ddc929" providerId="LiveId" clId="{FBBFDC0A-66DD-4112-B679-0C4B26630705}" dt="2023-02-07T15:01:30.784" v="152" actId="20577"/>
      <pc:docMkLst>
        <pc:docMk/>
      </pc:docMkLst>
      <pc:sldChg chg="modSp mod">
        <pc:chgData name="Marie-Odile Guillou" userId="d8fb4f9aa2ddc929" providerId="LiveId" clId="{FBBFDC0A-66DD-4112-B679-0C4B26630705}" dt="2023-02-07T14:18:21.239" v="110" actId="20577"/>
        <pc:sldMkLst>
          <pc:docMk/>
          <pc:sldMk cId="794777129" sldId="293"/>
        </pc:sldMkLst>
        <pc:spChg chg="mod">
          <ac:chgData name="Marie-Odile Guillou" userId="d8fb4f9aa2ddc929" providerId="LiveId" clId="{FBBFDC0A-66DD-4112-B679-0C4B26630705}" dt="2023-02-07T14:18:21.239" v="110" actId="20577"/>
          <ac:spMkLst>
            <pc:docMk/>
            <pc:sldMk cId="794777129" sldId="293"/>
            <ac:spMk id="8" creationId="{007EE6A2-E363-41D3-ABCF-807A35915558}"/>
          </ac:spMkLst>
        </pc:spChg>
      </pc:sldChg>
      <pc:sldChg chg="modSp mod">
        <pc:chgData name="Marie-Odile Guillou" userId="d8fb4f9aa2ddc929" providerId="LiveId" clId="{FBBFDC0A-66DD-4112-B679-0C4B26630705}" dt="2023-02-07T14:15:13.672" v="9" actId="20577"/>
        <pc:sldMkLst>
          <pc:docMk/>
          <pc:sldMk cId="0" sldId="339"/>
        </pc:sldMkLst>
        <pc:spChg chg="mod">
          <ac:chgData name="Marie-Odile Guillou" userId="d8fb4f9aa2ddc929" providerId="LiveId" clId="{FBBFDC0A-66DD-4112-B679-0C4B26630705}" dt="2023-02-07T14:15:13.672" v="9" actId="20577"/>
          <ac:spMkLst>
            <pc:docMk/>
            <pc:sldMk cId="0" sldId="339"/>
            <ac:spMk id="7" creationId="{527D8509-23D0-4DD8-9B33-4BAB0429369D}"/>
          </ac:spMkLst>
        </pc:spChg>
      </pc:sldChg>
      <pc:sldChg chg="modSp mod modNotesTx">
        <pc:chgData name="Marie-Odile Guillou" userId="d8fb4f9aa2ddc929" providerId="LiveId" clId="{FBBFDC0A-66DD-4112-B679-0C4B26630705}" dt="2023-02-07T14:16:06.342" v="11" actId="20577"/>
        <pc:sldMkLst>
          <pc:docMk/>
          <pc:sldMk cId="1415566792" sldId="827"/>
        </pc:sldMkLst>
        <pc:spChg chg="mod">
          <ac:chgData name="Marie-Odile Guillou" userId="d8fb4f9aa2ddc929" providerId="LiveId" clId="{FBBFDC0A-66DD-4112-B679-0C4B26630705}" dt="2023-02-07T14:15:45.344" v="10" actId="20577"/>
          <ac:spMkLst>
            <pc:docMk/>
            <pc:sldMk cId="1415566792" sldId="827"/>
            <ac:spMk id="45" creationId="{EEF0836E-4EB6-44DB-9265-9E9C6562164B}"/>
          </ac:spMkLst>
        </pc:spChg>
      </pc:sldChg>
      <pc:sldChg chg="modSp mod">
        <pc:chgData name="Marie-Odile Guillou" userId="d8fb4f9aa2ddc929" providerId="LiveId" clId="{FBBFDC0A-66DD-4112-B679-0C4B26630705}" dt="2023-02-07T14:16:14.452" v="12" actId="20577"/>
        <pc:sldMkLst>
          <pc:docMk/>
          <pc:sldMk cId="3745375300" sldId="828"/>
        </pc:sldMkLst>
        <pc:spChg chg="mod">
          <ac:chgData name="Marie-Odile Guillou" userId="d8fb4f9aa2ddc929" providerId="LiveId" clId="{FBBFDC0A-66DD-4112-B679-0C4B26630705}" dt="2023-02-07T14:16:14.452" v="12" actId="20577"/>
          <ac:spMkLst>
            <pc:docMk/>
            <pc:sldMk cId="3745375300" sldId="828"/>
            <ac:spMk id="45" creationId="{EEF0836E-4EB6-44DB-9265-9E9C6562164B}"/>
          </ac:spMkLst>
        </pc:spChg>
      </pc:sldChg>
      <pc:sldChg chg="modSp mod">
        <pc:chgData name="Marie-Odile Guillou" userId="d8fb4f9aa2ddc929" providerId="LiveId" clId="{FBBFDC0A-66DD-4112-B679-0C4B26630705}" dt="2023-02-07T14:16:20.111" v="13" actId="20577"/>
        <pc:sldMkLst>
          <pc:docMk/>
          <pc:sldMk cId="4122845755" sldId="829"/>
        </pc:sldMkLst>
        <pc:spChg chg="mod">
          <ac:chgData name="Marie-Odile Guillou" userId="d8fb4f9aa2ddc929" providerId="LiveId" clId="{FBBFDC0A-66DD-4112-B679-0C4B26630705}" dt="2023-02-07T14:16:20.111" v="13" actId="20577"/>
          <ac:spMkLst>
            <pc:docMk/>
            <pc:sldMk cId="4122845755" sldId="829"/>
            <ac:spMk id="45" creationId="{EEF0836E-4EB6-44DB-9265-9E9C6562164B}"/>
          </ac:spMkLst>
        </pc:spChg>
      </pc:sldChg>
      <pc:sldChg chg="modSp mod">
        <pc:chgData name="Marie-Odile Guillou" userId="d8fb4f9aa2ddc929" providerId="LiveId" clId="{FBBFDC0A-66DD-4112-B679-0C4B26630705}" dt="2023-02-07T14:16:25.918" v="14" actId="20577"/>
        <pc:sldMkLst>
          <pc:docMk/>
          <pc:sldMk cId="2291996789" sldId="830"/>
        </pc:sldMkLst>
        <pc:spChg chg="mod">
          <ac:chgData name="Marie-Odile Guillou" userId="d8fb4f9aa2ddc929" providerId="LiveId" clId="{FBBFDC0A-66DD-4112-B679-0C4B26630705}" dt="2023-02-07T14:16:25.918" v="14" actId="20577"/>
          <ac:spMkLst>
            <pc:docMk/>
            <pc:sldMk cId="2291996789" sldId="830"/>
            <ac:spMk id="45" creationId="{EEF0836E-4EB6-44DB-9265-9E9C6562164B}"/>
          </ac:spMkLst>
        </pc:spChg>
      </pc:sldChg>
      <pc:sldChg chg="modSp mod">
        <pc:chgData name="Marie-Odile Guillou" userId="d8fb4f9aa2ddc929" providerId="LiveId" clId="{FBBFDC0A-66DD-4112-B679-0C4B26630705}" dt="2023-02-07T14:16:31.146" v="15" actId="20577"/>
        <pc:sldMkLst>
          <pc:docMk/>
          <pc:sldMk cId="93846493" sldId="831"/>
        </pc:sldMkLst>
        <pc:spChg chg="mod">
          <ac:chgData name="Marie-Odile Guillou" userId="d8fb4f9aa2ddc929" providerId="LiveId" clId="{FBBFDC0A-66DD-4112-B679-0C4B26630705}" dt="2023-02-07T14:16:31.146" v="15" actId="20577"/>
          <ac:spMkLst>
            <pc:docMk/>
            <pc:sldMk cId="93846493" sldId="831"/>
            <ac:spMk id="45" creationId="{EEF0836E-4EB6-44DB-9265-9E9C6562164B}"/>
          </ac:spMkLst>
        </pc:spChg>
      </pc:sldChg>
      <pc:sldChg chg="modSp mod">
        <pc:chgData name="Marie-Odile Guillou" userId="d8fb4f9aa2ddc929" providerId="LiveId" clId="{FBBFDC0A-66DD-4112-B679-0C4B26630705}" dt="2023-02-07T14:16:37.621" v="16" actId="20577"/>
        <pc:sldMkLst>
          <pc:docMk/>
          <pc:sldMk cId="1609629425" sldId="832"/>
        </pc:sldMkLst>
        <pc:spChg chg="mod">
          <ac:chgData name="Marie-Odile Guillou" userId="d8fb4f9aa2ddc929" providerId="LiveId" clId="{FBBFDC0A-66DD-4112-B679-0C4B26630705}" dt="2023-02-07T14:16:37.621" v="16" actId="20577"/>
          <ac:spMkLst>
            <pc:docMk/>
            <pc:sldMk cId="1609629425" sldId="832"/>
            <ac:spMk id="45" creationId="{EEF0836E-4EB6-44DB-9265-9E9C6562164B}"/>
          </ac:spMkLst>
        </pc:spChg>
      </pc:sldChg>
      <pc:sldChg chg="modSp mod">
        <pc:chgData name="Marie-Odile Guillou" userId="d8fb4f9aa2ddc929" providerId="LiveId" clId="{FBBFDC0A-66DD-4112-B679-0C4B26630705}" dt="2023-02-07T14:16:45.085" v="17" actId="20577"/>
        <pc:sldMkLst>
          <pc:docMk/>
          <pc:sldMk cId="3147586224" sldId="833"/>
        </pc:sldMkLst>
        <pc:spChg chg="mod">
          <ac:chgData name="Marie-Odile Guillou" userId="d8fb4f9aa2ddc929" providerId="LiveId" clId="{FBBFDC0A-66DD-4112-B679-0C4B26630705}" dt="2023-02-07T14:16:45.085" v="17" actId="20577"/>
          <ac:spMkLst>
            <pc:docMk/>
            <pc:sldMk cId="3147586224" sldId="833"/>
            <ac:spMk id="45" creationId="{EEF0836E-4EB6-44DB-9265-9E9C6562164B}"/>
          </ac:spMkLst>
        </pc:spChg>
      </pc:sldChg>
      <pc:sldChg chg="modSp mod">
        <pc:chgData name="Marie-Odile Guillou" userId="d8fb4f9aa2ddc929" providerId="LiveId" clId="{FBBFDC0A-66DD-4112-B679-0C4B26630705}" dt="2023-02-07T14:16:49.443" v="18" actId="20577"/>
        <pc:sldMkLst>
          <pc:docMk/>
          <pc:sldMk cId="2479090734" sldId="834"/>
        </pc:sldMkLst>
        <pc:spChg chg="mod">
          <ac:chgData name="Marie-Odile Guillou" userId="d8fb4f9aa2ddc929" providerId="LiveId" clId="{FBBFDC0A-66DD-4112-B679-0C4B26630705}" dt="2023-02-07T14:16:49.443" v="18" actId="20577"/>
          <ac:spMkLst>
            <pc:docMk/>
            <pc:sldMk cId="2479090734" sldId="834"/>
            <ac:spMk id="45" creationId="{EEF0836E-4EB6-44DB-9265-9E9C6562164B}"/>
          </ac:spMkLst>
        </pc:spChg>
      </pc:sldChg>
      <pc:sldChg chg="modSp mod">
        <pc:chgData name="Marie-Odile Guillou" userId="d8fb4f9aa2ddc929" providerId="LiveId" clId="{FBBFDC0A-66DD-4112-B679-0C4B26630705}" dt="2023-02-07T14:23:10.780" v="143" actId="20577"/>
        <pc:sldMkLst>
          <pc:docMk/>
          <pc:sldMk cId="1259570664" sldId="837"/>
        </pc:sldMkLst>
        <pc:spChg chg="mod">
          <ac:chgData name="Marie-Odile Guillou" userId="d8fb4f9aa2ddc929" providerId="LiveId" clId="{FBBFDC0A-66DD-4112-B679-0C4B26630705}" dt="2023-02-07T14:23:10.780" v="143" actId="20577"/>
          <ac:spMkLst>
            <pc:docMk/>
            <pc:sldMk cId="1259570664" sldId="837"/>
            <ac:spMk id="37" creationId="{CD0276F8-01CA-4C5D-8874-0C034452A708}"/>
          </ac:spMkLst>
        </pc:spChg>
      </pc:sldChg>
      <pc:sldChg chg="modSp mod">
        <pc:chgData name="Marie-Odile Guillou" userId="d8fb4f9aa2ddc929" providerId="LiveId" clId="{FBBFDC0A-66DD-4112-B679-0C4B26630705}" dt="2023-02-07T14:18:50.652" v="113" actId="20577"/>
        <pc:sldMkLst>
          <pc:docMk/>
          <pc:sldMk cId="3684361511" sldId="838"/>
        </pc:sldMkLst>
        <pc:spChg chg="mod">
          <ac:chgData name="Marie-Odile Guillou" userId="d8fb4f9aa2ddc929" providerId="LiveId" clId="{FBBFDC0A-66DD-4112-B679-0C4B26630705}" dt="2023-02-07T14:18:50.652" v="113" actId="20577"/>
          <ac:spMkLst>
            <pc:docMk/>
            <pc:sldMk cId="3684361511" sldId="838"/>
            <ac:spMk id="112" creationId="{00000000-0000-0000-0000-000000000000}"/>
          </ac:spMkLst>
        </pc:spChg>
      </pc:sldChg>
      <pc:sldChg chg="modSp mod">
        <pc:chgData name="Marie-Odile Guillou" userId="d8fb4f9aa2ddc929" providerId="LiveId" clId="{FBBFDC0A-66DD-4112-B679-0C4B26630705}" dt="2023-02-07T14:17:02.801" v="30" actId="20577"/>
        <pc:sldMkLst>
          <pc:docMk/>
          <pc:sldMk cId="3661060786" sldId="840"/>
        </pc:sldMkLst>
        <pc:spChg chg="mod">
          <ac:chgData name="Marie-Odile Guillou" userId="d8fb4f9aa2ddc929" providerId="LiveId" clId="{FBBFDC0A-66DD-4112-B679-0C4B26630705}" dt="2023-02-07T14:17:02.801" v="30" actId="20577"/>
          <ac:spMkLst>
            <pc:docMk/>
            <pc:sldMk cId="3661060786" sldId="840"/>
            <ac:spMk id="21" creationId="{08AE061E-27C0-42F5-972C-CFAD2FBE1296}"/>
          </ac:spMkLst>
        </pc:spChg>
      </pc:sldChg>
      <pc:sldChg chg="modSp mod">
        <pc:chgData name="Marie-Odile Guillou" userId="d8fb4f9aa2ddc929" providerId="LiveId" clId="{FBBFDC0A-66DD-4112-B679-0C4B26630705}" dt="2023-02-07T14:17:15.582" v="40" actId="20577"/>
        <pc:sldMkLst>
          <pc:docMk/>
          <pc:sldMk cId="884172451" sldId="841"/>
        </pc:sldMkLst>
        <pc:spChg chg="mod">
          <ac:chgData name="Marie-Odile Guillou" userId="d8fb4f9aa2ddc929" providerId="LiveId" clId="{FBBFDC0A-66DD-4112-B679-0C4B26630705}" dt="2023-02-07T14:17:15.582" v="40" actId="20577"/>
          <ac:spMkLst>
            <pc:docMk/>
            <pc:sldMk cId="884172451" sldId="841"/>
            <ac:spMk id="28" creationId="{80A130A7-3D20-4AED-ADE3-5A3DB128B2F0}"/>
          </ac:spMkLst>
        </pc:spChg>
      </pc:sldChg>
      <pc:sldChg chg="modSp mod">
        <pc:chgData name="Marie-Odile Guillou" userId="d8fb4f9aa2ddc929" providerId="LiveId" clId="{FBBFDC0A-66DD-4112-B679-0C4B26630705}" dt="2023-02-07T14:17:25.096" v="50" actId="20577"/>
        <pc:sldMkLst>
          <pc:docMk/>
          <pc:sldMk cId="3149781186" sldId="842"/>
        </pc:sldMkLst>
        <pc:spChg chg="mod">
          <ac:chgData name="Marie-Odile Guillou" userId="d8fb4f9aa2ddc929" providerId="LiveId" clId="{FBBFDC0A-66DD-4112-B679-0C4B26630705}" dt="2023-02-07T14:17:25.096" v="50" actId="20577"/>
          <ac:spMkLst>
            <pc:docMk/>
            <pc:sldMk cId="3149781186" sldId="842"/>
            <ac:spMk id="28" creationId="{199EC9DC-6760-4ABD-AF77-BC5130FDAAFA}"/>
          </ac:spMkLst>
        </pc:spChg>
      </pc:sldChg>
      <pc:sldChg chg="modSp mod">
        <pc:chgData name="Marie-Odile Guillou" userId="d8fb4f9aa2ddc929" providerId="LiveId" clId="{FBBFDC0A-66DD-4112-B679-0C4B26630705}" dt="2023-02-07T14:17:38.923" v="60" actId="20577"/>
        <pc:sldMkLst>
          <pc:docMk/>
          <pc:sldMk cId="879372421" sldId="843"/>
        </pc:sldMkLst>
        <pc:spChg chg="mod">
          <ac:chgData name="Marie-Odile Guillou" userId="d8fb4f9aa2ddc929" providerId="LiveId" clId="{FBBFDC0A-66DD-4112-B679-0C4B26630705}" dt="2023-02-07T14:17:38.923" v="60" actId="20577"/>
          <ac:spMkLst>
            <pc:docMk/>
            <pc:sldMk cId="879372421" sldId="843"/>
            <ac:spMk id="28" creationId="{34FE79DD-7BDB-4D23-8E04-D5E800810B64}"/>
          </ac:spMkLst>
        </pc:spChg>
      </pc:sldChg>
      <pc:sldChg chg="modSp mod">
        <pc:chgData name="Marie-Odile Guillou" userId="d8fb4f9aa2ddc929" providerId="LiveId" clId="{FBBFDC0A-66DD-4112-B679-0C4B26630705}" dt="2023-02-07T14:18:02.121" v="90" actId="20577"/>
        <pc:sldMkLst>
          <pc:docMk/>
          <pc:sldMk cId="2712003659" sldId="846"/>
        </pc:sldMkLst>
        <pc:spChg chg="mod">
          <ac:chgData name="Marie-Odile Guillou" userId="d8fb4f9aa2ddc929" providerId="LiveId" clId="{FBBFDC0A-66DD-4112-B679-0C4B26630705}" dt="2023-02-07T14:18:02.121" v="90" actId="20577"/>
          <ac:spMkLst>
            <pc:docMk/>
            <pc:sldMk cId="2712003659" sldId="846"/>
            <ac:spMk id="31" creationId="{D68009E1-ABC9-4D61-B93C-7CD8E088873B}"/>
          </ac:spMkLst>
        </pc:spChg>
      </pc:sldChg>
      <pc:sldChg chg="modSp mod">
        <pc:chgData name="Marie-Odile Guillou" userId="d8fb4f9aa2ddc929" providerId="LiveId" clId="{FBBFDC0A-66DD-4112-B679-0C4B26630705}" dt="2023-02-07T14:18:11.419" v="100" actId="20577"/>
        <pc:sldMkLst>
          <pc:docMk/>
          <pc:sldMk cId="863128447" sldId="847"/>
        </pc:sldMkLst>
        <pc:spChg chg="mod">
          <ac:chgData name="Marie-Odile Guillou" userId="d8fb4f9aa2ddc929" providerId="LiveId" clId="{FBBFDC0A-66DD-4112-B679-0C4B26630705}" dt="2023-02-07T14:18:11.419" v="100" actId="20577"/>
          <ac:spMkLst>
            <pc:docMk/>
            <pc:sldMk cId="863128447" sldId="847"/>
            <ac:spMk id="31" creationId="{D7E90B2F-A5F2-4975-8ADA-8165860396FD}"/>
          </ac:spMkLst>
        </pc:spChg>
      </pc:sldChg>
      <pc:sldChg chg="modSp mod">
        <pc:chgData name="Marie-Odile Guillou" userId="d8fb4f9aa2ddc929" providerId="LiveId" clId="{FBBFDC0A-66DD-4112-B679-0C4B26630705}" dt="2023-02-07T14:19:10.977" v="123" actId="20577"/>
        <pc:sldMkLst>
          <pc:docMk/>
          <pc:sldMk cId="1707676152" sldId="848"/>
        </pc:sldMkLst>
        <pc:spChg chg="mod">
          <ac:chgData name="Marie-Odile Guillou" userId="d8fb4f9aa2ddc929" providerId="LiveId" clId="{FBBFDC0A-66DD-4112-B679-0C4B26630705}" dt="2023-02-07T14:19:10.977" v="123" actId="20577"/>
          <ac:spMkLst>
            <pc:docMk/>
            <pc:sldMk cId="1707676152" sldId="848"/>
            <ac:spMk id="8" creationId="{007EE6A2-E363-41D3-ABCF-807A35915558}"/>
          </ac:spMkLst>
        </pc:spChg>
      </pc:sldChg>
      <pc:sldChg chg="modSp mod modNotesTx">
        <pc:chgData name="Marie-Odile Guillou" userId="d8fb4f9aa2ddc929" providerId="LiveId" clId="{FBBFDC0A-66DD-4112-B679-0C4B26630705}" dt="2023-02-07T15:01:30.784" v="152" actId="20577"/>
        <pc:sldMkLst>
          <pc:docMk/>
          <pc:sldMk cId="2365271048" sldId="849"/>
        </pc:sldMkLst>
        <pc:spChg chg="mod">
          <ac:chgData name="Marie-Odile Guillou" userId="d8fb4f9aa2ddc929" providerId="LiveId" clId="{FBBFDC0A-66DD-4112-B679-0C4B26630705}" dt="2023-02-07T14:19:23.301" v="133" actId="20577"/>
          <ac:spMkLst>
            <pc:docMk/>
            <pc:sldMk cId="2365271048" sldId="849"/>
            <ac:spMk id="33" creationId="{BBAAF609-23D8-441F-833E-F7FC3B5DDCCB}"/>
          </ac:spMkLst>
        </pc:spChg>
      </pc:sldChg>
      <pc:sldChg chg="modSp mod">
        <pc:chgData name="Marie-Odile Guillou" userId="d8fb4f9aa2ddc929" providerId="LiveId" clId="{FBBFDC0A-66DD-4112-B679-0C4B26630705}" dt="2023-02-07T14:17:46.994" v="70" actId="20577"/>
        <pc:sldMkLst>
          <pc:docMk/>
          <pc:sldMk cId="2713643432" sldId="850"/>
        </pc:sldMkLst>
        <pc:spChg chg="mod">
          <ac:chgData name="Marie-Odile Guillou" userId="d8fb4f9aa2ddc929" providerId="LiveId" clId="{FBBFDC0A-66DD-4112-B679-0C4B26630705}" dt="2023-02-07T14:17:46.994" v="70" actId="20577"/>
          <ac:spMkLst>
            <pc:docMk/>
            <pc:sldMk cId="2713643432" sldId="850"/>
            <ac:spMk id="21" creationId="{08AE061E-27C0-42F5-972C-CFAD2FBE1296}"/>
          </ac:spMkLst>
        </pc:spChg>
      </pc:sldChg>
      <pc:sldChg chg="modSp mod">
        <pc:chgData name="Marie-Odile Guillou" userId="d8fb4f9aa2ddc929" providerId="LiveId" clId="{FBBFDC0A-66DD-4112-B679-0C4B26630705}" dt="2023-02-07T14:17:54.551" v="80" actId="20577"/>
        <pc:sldMkLst>
          <pc:docMk/>
          <pc:sldMk cId="1631453891" sldId="851"/>
        </pc:sldMkLst>
        <pc:spChg chg="mod">
          <ac:chgData name="Marie-Odile Guillou" userId="d8fb4f9aa2ddc929" providerId="LiveId" clId="{FBBFDC0A-66DD-4112-B679-0C4B26630705}" dt="2023-02-07T14:17:54.551" v="80" actId="20577"/>
          <ac:spMkLst>
            <pc:docMk/>
            <pc:sldMk cId="1631453891" sldId="851"/>
            <ac:spMk id="21" creationId="{08AE061E-27C0-42F5-972C-CFAD2FBE129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5CE616-BDE6-4A67-8172-4435AAB53F84}" type="datetimeFigureOut">
              <a:rPr lang="en-GB" smtClean="0"/>
              <a:t>07/02/2023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B6A75B-43A0-4DDA-88A6-7285C4D8950C}" type="slidenum">
              <a:rPr lang="en-GB" smtClean="0"/>
              <a:t>‹#›</a:t>
            </a:fld>
            <a:endParaRPr lang="en-GB"/>
          </a:p>
        </p:txBody>
      </p:sp>
    </p:spTree>
    <p:extLst>
      <p:ext uri="{BB962C8B-B14F-4D97-AF65-F5344CB8AC3E}">
        <p14:creationId xmlns:p14="http://schemas.microsoft.com/office/powerpoint/2010/main" val="2077617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a:t>
            </a:r>
          </a:p>
          <a:p>
            <a:pPr marL="0" indent="-216000">
              <a:lnSpc>
                <a:spcPct val="100000"/>
              </a:lnSpc>
            </a:pPr>
            <a:r>
              <a:rPr lang="en-GB" sz="1200" b="0" strike="noStrike" spc="-1" dirty="0">
                <a:solidFill>
                  <a:srgbClr val="000000"/>
                </a:solidFill>
                <a:latin typeface="Calibri"/>
                <a:ea typeface="Calibri"/>
              </a:rPr>
              <a:t>available under a Creative Commons license, no attribution required.</a:t>
            </a:r>
            <a:endParaRPr lang="en-GB" sz="1200" b="0" strike="noStrike" spc="-1" dirty="0">
              <a:latin typeface="Arial"/>
            </a:endParaRPr>
          </a:p>
          <a:p>
            <a:pPr marL="0" indent="-216000" algn="l">
              <a:lnSpc>
                <a:spcPct val="100000"/>
              </a:lnSpc>
            </a:pPr>
            <a:r>
              <a:rPr lang="en-GB" sz="1200" b="1" strike="noStrike" spc="-1" dirty="0">
                <a:latin typeface="Arial"/>
              </a:rPr>
              <a:t>The AUDIO version of the lesson material includes additional audio for the new language presented (phonics, vocabulary) and audio for the instructions</a:t>
            </a:r>
          </a:p>
          <a:p>
            <a:pPr marL="0" indent="-216000" algn="l">
              <a:lnSpc>
                <a:spcPct val="100000"/>
              </a:lnSpc>
            </a:pPr>
            <a:r>
              <a:rPr lang="en-GB" sz="1200" b="1" strike="noStrike" spc="-1" dirty="0">
                <a:latin typeface="Arial"/>
              </a:rPr>
              <a:t>on the slide.</a:t>
            </a:r>
          </a:p>
          <a:p>
            <a:pPr marL="0" indent="-216000" algn="l">
              <a:lnSpc>
                <a:spcPct val="100000"/>
              </a:lnSpc>
            </a:pPr>
            <a:r>
              <a:rPr lang="en-GB" sz="1200" b="1" strike="noStrike" spc="-1" dirty="0">
                <a:latin typeface="Arial"/>
              </a:rPr>
              <a:t>In addition, it includes VIDEO clips of the phonics and the phonics’ source words.  Pupils can be encouraged to look at the shape of the mouth/lips on</a:t>
            </a:r>
          </a:p>
          <a:p>
            <a:pPr marL="0" indent="-216000" algn="l">
              <a:lnSpc>
                <a:spcPct val="100000"/>
              </a:lnSpc>
            </a:pPr>
            <a:r>
              <a:rPr lang="en-GB" sz="1200" b="1" strike="noStrike" spc="-1" dirty="0">
                <a:latin typeface="Arial"/>
              </a:rPr>
              <a:t>slides where these appear, and try to copy it/them.</a:t>
            </a:r>
          </a:p>
          <a:p>
            <a:pPr marL="0" indent="-216000">
              <a:lnSpc>
                <a:spcPct val="100000"/>
              </a:lnSpc>
            </a:pPr>
            <a:endParaRPr lang="en-GB" sz="1200" b="0" strike="noStrike" spc="-1" dirty="0">
              <a:latin typeface="Arial"/>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dirty="0">
                <a:solidFill>
                  <a:srgbClr val="002060"/>
                </a:solidFill>
                <a:latin typeface="Century Gothic"/>
                <a:ea typeface="Century Gothic"/>
                <a:cs typeface="Century Gothic"/>
                <a:sym typeface="Century Gothic"/>
              </a:rPr>
              <a:t>Phonics: introduce liaison after x- and s-</a:t>
            </a:r>
            <a:r>
              <a:rPr lang="fr-FR" sz="1200" b="0" dirty="0">
                <a:solidFill>
                  <a:srgbClr val="002060"/>
                </a:solidFill>
                <a:latin typeface="Century Gothic"/>
                <a:ea typeface="Century Gothic"/>
                <a:cs typeface="Century Gothic"/>
                <a:sym typeface="Century Gothic"/>
              </a:rPr>
              <a:t>: deu</a:t>
            </a:r>
            <a:r>
              <a:rPr lang="fr-FR" sz="1200" b="1" dirty="0">
                <a:solidFill>
                  <a:srgbClr val="002060"/>
                </a:solidFill>
                <a:latin typeface="Century Gothic"/>
                <a:ea typeface="Century Gothic"/>
                <a:cs typeface="Century Gothic"/>
                <a:sym typeface="Century Gothic"/>
              </a:rPr>
              <a:t>x</a:t>
            </a:r>
            <a:r>
              <a:rPr lang="fr-FR" sz="1200" b="0" dirty="0">
                <a:solidFill>
                  <a:srgbClr val="002060"/>
                </a:solidFill>
                <a:latin typeface="Century Gothic"/>
                <a:ea typeface="Century Gothic"/>
                <a:cs typeface="Century Gothic"/>
                <a:sym typeface="Century Gothic"/>
              </a:rPr>
              <a:t> </a:t>
            </a:r>
            <a:r>
              <a:rPr lang="fr-FR" sz="1200" b="1" dirty="0">
                <a:solidFill>
                  <a:srgbClr val="002060"/>
                </a:solidFill>
                <a:latin typeface="Century Gothic"/>
                <a:ea typeface="Century Gothic"/>
                <a:cs typeface="Century Gothic"/>
                <a:sym typeface="Century Gothic"/>
              </a:rPr>
              <a:t>e</a:t>
            </a:r>
            <a:r>
              <a:rPr lang="fr-FR" sz="1200" b="0" dirty="0">
                <a:solidFill>
                  <a:srgbClr val="002060"/>
                </a:solidFill>
                <a:latin typeface="Century Gothic"/>
                <a:ea typeface="Century Gothic"/>
                <a:cs typeface="Century Gothic"/>
                <a:sym typeface="Century Gothic"/>
              </a:rPr>
              <a:t>nfants,  troi</a:t>
            </a:r>
            <a:r>
              <a:rPr lang="fr-FR" sz="1200" b="1" dirty="0">
                <a:solidFill>
                  <a:srgbClr val="002060"/>
                </a:solidFill>
                <a:latin typeface="Century Gothic"/>
                <a:ea typeface="Century Gothic"/>
                <a:cs typeface="Century Gothic"/>
                <a:sym typeface="Century Gothic"/>
              </a:rPr>
              <a:t>s</a:t>
            </a:r>
            <a:r>
              <a:rPr lang="fr-FR" sz="1200" b="0" dirty="0">
                <a:solidFill>
                  <a:srgbClr val="002060"/>
                </a:solidFill>
                <a:latin typeface="Century Gothic"/>
                <a:ea typeface="Century Gothic"/>
                <a:cs typeface="Century Gothic"/>
                <a:sym typeface="Century Gothic"/>
              </a:rPr>
              <a:t> </a:t>
            </a:r>
            <a:r>
              <a:rPr lang="fr-FR" sz="1200" b="1" dirty="0">
                <a:solidFill>
                  <a:srgbClr val="002060"/>
                </a:solidFill>
                <a:latin typeface="Century Gothic"/>
                <a:ea typeface="Century Gothic"/>
                <a:cs typeface="Century Gothic"/>
                <a:sym typeface="Century Gothic"/>
              </a:rPr>
              <a:t>o</a:t>
            </a:r>
            <a:r>
              <a:rPr lang="fr-FR" sz="1200" b="0" dirty="0">
                <a:solidFill>
                  <a:srgbClr val="002060"/>
                </a:solidFill>
                <a:latin typeface="Century Gothic"/>
                <a:ea typeface="Century Gothic"/>
                <a:cs typeface="Century Gothic"/>
                <a:sym typeface="Century Gothic"/>
              </a:rPr>
              <a:t>ranges</a:t>
            </a: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strike="noStrike" spc="-1" dirty="0">
              <a:latin typeface="Arial"/>
            </a:endParaRPr>
          </a:p>
          <a:p>
            <a:pPr marL="0" indent="-216000">
              <a:lnSpc>
                <a:spcPct val="100000"/>
              </a:lnSpc>
            </a:pPr>
            <a:r>
              <a:rPr lang="it-IT" sz="1200" b="1" strike="noStrike" spc="-1" dirty="0">
                <a:solidFill>
                  <a:srgbClr val="002060"/>
                </a:solidFill>
                <a:latin typeface="Century Gothic"/>
                <a:ea typeface="Century Gothic"/>
              </a:rPr>
              <a:t>Vocabulary </a:t>
            </a:r>
            <a:r>
              <a:rPr lang="it-IT" sz="1200" b="0" strike="noStrike" spc="-1" dirty="0">
                <a:solidFill>
                  <a:srgbClr val="002060"/>
                </a:solidFill>
                <a:latin typeface="Century Gothic"/>
                <a:ea typeface="Century Gothic"/>
              </a:rPr>
              <a:t>(new words in </a:t>
            </a:r>
            <a:r>
              <a:rPr lang="it-IT" sz="1200" b="1" strike="noStrike" spc="-1" dirty="0">
                <a:solidFill>
                  <a:srgbClr val="002060"/>
                </a:solidFill>
                <a:latin typeface="Century Gothic"/>
                <a:ea typeface="Century Gothic"/>
              </a:rPr>
              <a:t>bold</a:t>
            </a:r>
            <a:r>
              <a:rPr lang="it-IT" sz="1200" b="0" strike="noStrike" spc="-1" dirty="0">
                <a:solidFill>
                  <a:srgbClr val="002060"/>
                </a:solidFill>
                <a:latin typeface="Century Gothic"/>
                <a:ea typeface="Century Gothic"/>
              </a:rPr>
              <a:t>): </a:t>
            </a:r>
            <a:r>
              <a:rPr lang="fr-FR" sz="1200" b="1" strike="noStrike" spc="-1" dirty="0">
                <a:solidFill>
                  <a:srgbClr val="002060"/>
                </a:solidFill>
                <a:latin typeface="Century Gothic"/>
                <a:ea typeface="Century Gothic"/>
              </a:rPr>
              <a:t> </a:t>
            </a:r>
            <a:r>
              <a:rPr lang="fr-FR" sz="1200" b="1" i="0" strike="noStrike" spc="-1" dirty="0">
                <a:solidFill>
                  <a:srgbClr val="002060"/>
                </a:solidFill>
                <a:latin typeface="Century Gothic"/>
                <a:ea typeface="Century Gothic"/>
              </a:rPr>
              <a:t>il y a </a:t>
            </a:r>
            <a:r>
              <a:rPr lang="fr-FR" sz="1200" b="0" i="0" strike="noStrike" spc="-1" dirty="0">
                <a:solidFill>
                  <a:srgbClr val="002060"/>
                </a:solidFill>
                <a:latin typeface="Century Gothic"/>
                <a:ea typeface="Century Gothic"/>
              </a:rPr>
              <a:t>[n/a] </a:t>
            </a:r>
            <a:r>
              <a:rPr lang="fr-FR" sz="1200" b="1" i="0" strike="noStrike" spc="-1" dirty="0">
                <a:solidFill>
                  <a:srgbClr val="002060"/>
                </a:solidFill>
                <a:latin typeface="Century Gothic"/>
                <a:ea typeface="Century Gothic"/>
              </a:rPr>
              <a:t>un </a:t>
            </a:r>
            <a:r>
              <a:rPr lang="fr-FR" sz="1200" b="0" i="0" strike="noStrike" spc="-1" dirty="0">
                <a:solidFill>
                  <a:srgbClr val="002060"/>
                </a:solidFill>
                <a:latin typeface="Century Gothic"/>
                <a:ea typeface="Century Gothic"/>
              </a:rPr>
              <a:t>[3] </a:t>
            </a:r>
            <a:r>
              <a:rPr lang="fr-FR" sz="1200" b="1" i="0" strike="noStrike" spc="-1" dirty="0">
                <a:solidFill>
                  <a:srgbClr val="002060"/>
                </a:solidFill>
                <a:latin typeface="Century Gothic"/>
                <a:ea typeface="Century Gothic"/>
              </a:rPr>
              <a:t>deux </a:t>
            </a:r>
            <a:r>
              <a:rPr lang="fr-FR" sz="1200" b="0" i="0" strike="noStrike" spc="-1" dirty="0">
                <a:solidFill>
                  <a:srgbClr val="002060"/>
                </a:solidFill>
                <a:latin typeface="Century Gothic"/>
                <a:ea typeface="Century Gothic"/>
              </a:rPr>
              <a:t>[41] </a:t>
            </a:r>
            <a:r>
              <a:rPr lang="fr-FR" sz="1200" b="1" i="0" strike="noStrike" spc="-1" dirty="0">
                <a:solidFill>
                  <a:srgbClr val="002060"/>
                </a:solidFill>
                <a:latin typeface="Century Gothic"/>
                <a:ea typeface="Century Gothic"/>
              </a:rPr>
              <a:t>trois </a:t>
            </a:r>
            <a:r>
              <a:rPr lang="fr-FR" sz="1200" b="0" i="0" strike="noStrike" spc="-1" dirty="0">
                <a:solidFill>
                  <a:srgbClr val="002060"/>
                </a:solidFill>
                <a:latin typeface="Century Gothic"/>
                <a:ea typeface="Century Gothic"/>
              </a:rPr>
              <a:t>[115] </a:t>
            </a:r>
            <a:r>
              <a:rPr lang="fr-FR" sz="1200" b="1" i="0" strike="noStrike" spc="-1" dirty="0">
                <a:solidFill>
                  <a:srgbClr val="002060"/>
                </a:solidFill>
                <a:latin typeface="Century Gothic"/>
                <a:ea typeface="Century Gothic"/>
              </a:rPr>
              <a:t>quatre </a:t>
            </a:r>
            <a:r>
              <a:rPr lang="fr-FR" sz="1200" b="0" i="0" strike="noStrike" spc="-1" dirty="0">
                <a:solidFill>
                  <a:srgbClr val="002060"/>
                </a:solidFill>
                <a:latin typeface="Century Gothic"/>
                <a:ea typeface="Century Gothic"/>
              </a:rPr>
              <a:t>[253] </a:t>
            </a:r>
            <a:r>
              <a:rPr lang="fr-FR" sz="1200" b="1" i="0" strike="noStrike" spc="-1" dirty="0">
                <a:solidFill>
                  <a:srgbClr val="002060"/>
                </a:solidFill>
                <a:latin typeface="Century Gothic"/>
                <a:ea typeface="Century Gothic"/>
              </a:rPr>
              <a:t>cinq </a:t>
            </a:r>
            <a:r>
              <a:rPr lang="fr-FR" sz="1200" b="0" i="0" strike="noStrike" spc="-1" dirty="0">
                <a:solidFill>
                  <a:srgbClr val="002060"/>
                </a:solidFill>
                <a:latin typeface="Century Gothic"/>
                <a:ea typeface="Century Gothic"/>
              </a:rPr>
              <a:t>[288] </a:t>
            </a:r>
            <a:r>
              <a:rPr lang="fr-FR" sz="1200" b="1" i="0" strike="noStrike" spc="-1" dirty="0">
                <a:solidFill>
                  <a:srgbClr val="002060"/>
                </a:solidFill>
                <a:latin typeface="Century Gothic"/>
                <a:ea typeface="Century Gothic"/>
              </a:rPr>
              <a:t>six </a:t>
            </a:r>
            <a:r>
              <a:rPr lang="fr-FR" sz="1200" b="0" i="0" strike="noStrike" spc="-1" dirty="0">
                <a:solidFill>
                  <a:srgbClr val="002060"/>
                </a:solidFill>
                <a:latin typeface="Century Gothic"/>
                <a:ea typeface="Century Gothic"/>
              </a:rPr>
              <a:t>[450] </a:t>
            </a:r>
            <a:r>
              <a:rPr lang="fr-FR" sz="1200" b="1" i="0" strike="noStrike" spc="-1" dirty="0">
                <a:solidFill>
                  <a:srgbClr val="002060"/>
                </a:solidFill>
                <a:latin typeface="Century Gothic"/>
                <a:ea typeface="Century Gothic"/>
              </a:rPr>
              <a:t>sept </a:t>
            </a:r>
            <a:r>
              <a:rPr lang="fr-FR" sz="1200" b="0" i="0" strike="noStrike" spc="-1" dirty="0">
                <a:solidFill>
                  <a:srgbClr val="002060"/>
                </a:solidFill>
                <a:latin typeface="Century Gothic"/>
                <a:ea typeface="Century Gothic"/>
              </a:rPr>
              <a:t>[905] </a:t>
            </a:r>
            <a:r>
              <a:rPr lang="fr-FR" sz="1200" b="1" i="0" strike="noStrike" spc="-1" dirty="0">
                <a:solidFill>
                  <a:srgbClr val="002060"/>
                </a:solidFill>
                <a:latin typeface="Century Gothic"/>
                <a:ea typeface="Century Gothic"/>
              </a:rPr>
              <a:t>huit </a:t>
            </a:r>
            <a:r>
              <a:rPr lang="fr-FR" sz="1200" b="0" i="0" strike="noStrike" spc="-1" dirty="0">
                <a:solidFill>
                  <a:srgbClr val="002060"/>
                </a:solidFill>
                <a:latin typeface="Century Gothic"/>
                <a:ea typeface="Century Gothic"/>
              </a:rPr>
              <a:t>[877] </a:t>
            </a:r>
            <a:r>
              <a:rPr lang="fr-FR" sz="1200" b="1" i="0" strike="noStrike" spc="-1" dirty="0">
                <a:solidFill>
                  <a:srgbClr val="002060"/>
                </a:solidFill>
                <a:latin typeface="Century Gothic"/>
                <a:ea typeface="Century Gothic"/>
              </a:rPr>
              <a:t>neuf </a:t>
            </a:r>
            <a:r>
              <a:rPr lang="fr-FR" sz="1200" b="0" i="0" strike="noStrike" spc="-1" dirty="0">
                <a:solidFill>
                  <a:srgbClr val="002060"/>
                </a:solidFill>
                <a:latin typeface="Century Gothic"/>
                <a:ea typeface="Century Gothic"/>
              </a:rPr>
              <a:t>[787] </a:t>
            </a:r>
            <a:r>
              <a:rPr lang="fr-FR" sz="1200" b="1" i="0" strike="noStrike" spc="-1" dirty="0">
                <a:solidFill>
                  <a:srgbClr val="002060"/>
                </a:solidFill>
                <a:latin typeface="Century Gothic"/>
                <a:ea typeface="Century Gothic"/>
              </a:rPr>
              <a:t>dix </a:t>
            </a:r>
            <a:r>
              <a:rPr lang="fr-FR" sz="1200" b="0" i="0" strike="noStrike" spc="-1" dirty="0">
                <a:solidFill>
                  <a:srgbClr val="002060"/>
                </a:solidFill>
                <a:latin typeface="Century Gothic"/>
                <a:ea typeface="Century Gothic"/>
              </a:rPr>
              <a:t>[372] </a:t>
            </a:r>
            <a:r>
              <a:rPr lang="fr-FR" sz="1200" b="1" i="0" strike="noStrike" spc="-1" dirty="0">
                <a:solidFill>
                  <a:srgbClr val="002060"/>
                </a:solidFill>
                <a:latin typeface="Century Gothic"/>
                <a:ea typeface="Century Gothic"/>
              </a:rPr>
              <a:t>onze </a:t>
            </a:r>
            <a:r>
              <a:rPr lang="fr-FR" sz="1200" b="0" i="0" strike="noStrike" spc="-1" dirty="0">
                <a:solidFill>
                  <a:srgbClr val="002060"/>
                </a:solidFill>
                <a:latin typeface="Century Gothic"/>
                <a:ea typeface="Century Gothic"/>
              </a:rPr>
              <a:t>[2447] </a:t>
            </a:r>
            <a:r>
              <a:rPr lang="fr-FR" sz="1200" b="1" i="0" strike="noStrike" spc="-1" dirty="0">
                <a:solidFill>
                  <a:srgbClr val="002060"/>
                </a:solidFill>
                <a:latin typeface="Century Gothic"/>
                <a:ea typeface="Century Gothic"/>
              </a:rPr>
              <a:t>douze [1664] </a:t>
            </a:r>
            <a:br>
              <a:rPr lang="en-GB" sz="1200" b="0" i="1" strike="noStrike" spc="-1" dirty="0">
                <a:solidFill>
                  <a:srgbClr val="002060"/>
                </a:solidFill>
                <a:latin typeface="Century Gothic"/>
                <a:ea typeface="Century Gothic"/>
              </a:rPr>
            </a:br>
            <a:r>
              <a:rPr lang="en-GB" sz="1200" b="0" i="0" strike="noStrike" spc="-1" dirty="0">
                <a:solidFill>
                  <a:srgbClr val="002060"/>
                </a:solidFill>
                <a:latin typeface="Century Gothic"/>
                <a:ea typeface="Century Gothic"/>
              </a:rPr>
              <a:t>Revisit 1: </a:t>
            </a:r>
            <a:r>
              <a:rPr lang="fr-FR" sz="1200" b="0" i="0" u="none" strike="noStrike" kern="1200" dirty="0">
                <a:solidFill>
                  <a:schemeClr val="tx1"/>
                </a:solidFill>
                <a:effectLst/>
                <a:latin typeface="+mn-lt"/>
                <a:ea typeface="+mn-ea"/>
                <a:cs typeface="+mn-cs"/>
              </a:rPr>
              <a:t>aider [413] aimer [232] habiter [1186] école [477] aussi [44]  à (</a:t>
            </a:r>
            <a:r>
              <a:rPr lang="fr-FR" sz="1200" b="0" i="0" u="none" strike="noStrike" kern="1200" dirty="0" err="1">
                <a:solidFill>
                  <a:schemeClr val="tx1"/>
                </a:solidFill>
                <a:effectLst/>
                <a:latin typeface="+mn-lt"/>
                <a:ea typeface="+mn-ea"/>
                <a:cs typeface="+mn-cs"/>
              </a:rPr>
              <a:t>meaning</a:t>
            </a:r>
            <a:r>
              <a:rPr lang="fr-FR" sz="1200" b="0" i="0" u="none" strike="noStrike" kern="1200" dirty="0">
                <a:solidFill>
                  <a:schemeClr val="tx1"/>
                </a:solidFill>
                <a:effectLst/>
                <a:latin typeface="+mn-lt"/>
                <a:ea typeface="+mn-ea"/>
                <a:cs typeface="+mn-cs"/>
              </a:rPr>
              <a:t> ‘in’) [4]</a:t>
            </a:r>
            <a:endParaRPr lang="en-GB" sz="1200" b="0" i="1" strike="noStrike" spc="-1" dirty="0">
              <a:solidFill>
                <a:srgbClr val="002060"/>
              </a:solidFill>
              <a:latin typeface="Century Gothic"/>
              <a:ea typeface="Century Gothic"/>
            </a:endParaRPr>
          </a:p>
          <a:p>
            <a:pPr marL="0" indent="-216000">
              <a:lnSpc>
                <a:spcPct val="100000"/>
              </a:lnSpc>
            </a:pPr>
            <a:r>
              <a:rPr lang="en-GB" sz="1200" b="0" i="0" strike="noStrike" spc="-1" dirty="0">
                <a:solidFill>
                  <a:srgbClr val="002060"/>
                </a:solidFill>
                <a:effectLst/>
                <a:latin typeface="Century Gothic"/>
                <a:ea typeface="+mn-ea"/>
                <a:cs typeface="+mn-cs"/>
              </a:rPr>
              <a:t>Revisit 2: --</a:t>
            </a:r>
          </a:p>
          <a:p>
            <a:pPr marL="0" indent="-216000">
              <a:lnSpc>
                <a:spcPct val="100000"/>
              </a:lnSpc>
            </a:pPr>
            <a:endParaRPr lang="en-GB" sz="1200" b="1" i="1" strike="noStrike" spc="-1" dirty="0">
              <a:solidFill>
                <a:srgbClr val="002060"/>
              </a:solidFill>
              <a:effectLst/>
              <a:latin typeface="Century Gothic"/>
              <a:ea typeface="+mn-ea"/>
              <a:cs typeface="+mn-cs"/>
            </a:endParaRPr>
          </a:p>
          <a:p>
            <a:pPr marL="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0" indent="-216000">
              <a:lnSpc>
                <a:spcPct val="100000"/>
              </a:lnSpc>
            </a:pPr>
            <a:endParaRPr lang="en-GB" sz="1100" b="0" strike="noStrike" spc="-1" dirty="0">
              <a:latin typeface="Arial"/>
            </a:endParaRPr>
          </a:p>
          <a:p>
            <a:pPr marL="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5 minutes (8 slides)</a:t>
            </a:r>
            <a:br>
              <a:rPr lang="en-GB" dirty="0"/>
            </a:br>
            <a:br>
              <a:rPr lang="en-GB" b="1" dirty="0"/>
            </a:br>
            <a:r>
              <a:rPr lang="en-GB" b="1" dirty="0"/>
              <a:t>Aim: </a:t>
            </a:r>
            <a:r>
              <a:rPr lang="en-GB" b="0" dirty="0"/>
              <a:t>to introduce numbers 1-12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baseline="0" dirty="0"/>
            </a:br>
            <a:r>
              <a:rPr lang="en-GB" b="0" baseline="0" dirty="0"/>
              <a:t>1. Click to present and say the numbers.</a:t>
            </a:r>
            <a:br>
              <a:rPr lang="en-GB" b="0" baseline="0" dirty="0"/>
            </a:br>
            <a:r>
              <a:rPr lang="en-GB" b="0" baseline="0" dirty="0"/>
              <a:t>2. Pupils repeat.</a:t>
            </a:r>
            <a:endParaRPr lang="en-GB" baseline="0" dirty="0"/>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5971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baseline="0" dirty="0"/>
            </a:br>
            <a:r>
              <a:rPr lang="en-GB" b="0" baseline="0" dirty="0"/>
              <a:t>1. Click to present the gapped numbers.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Elicit the numbers orally from pupils.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If desired, click on the numbers to hear the audio again.</a:t>
            </a:r>
            <a:endParaRPr lang="en-GB" baseline="0" dirty="0"/>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363565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baseline="0" dirty="0"/>
            </a:br>
            <a:r>
              <a:rPr lang="en-GB" b="0" baseline="0" dirty="0"/>
              <a:t>1. Click to present and say the numbers.</a:t>
            </a:r>
            <a:br>
              <a:rPr lang="en-GB" b="0" baseline="0" dirty="0"/>
            </a:br>
            <a:r>
              <a:rPr lang="en-GB" b="0" baseline="0" dirty="0"/>
              <a:t>2. Pupils repeat.</a:t>
            </a:r>
            <a:endParaRPr lang="en-GB" baseline="0" dirty="0"/>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697833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[4/8]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baseline="0" dirty="0"/>
            </a:br>
            <a:r>
              <a:rPr lang="en-GB" b="0" baseline="0" dirty="0"/>
              <a:t>1. Click to present the gapped numbers.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Elicit the numbers orally from pupils.</a:t>
            </a:r>
            <a:endParaRPr lang="en-GB" baseline="0" dirty="0"/>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564256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[5/8]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baseline="0" dirty="0"/>
            </a:br>
            <a:r>
              <a:rPr lang="en-GB" b="0" baseline="0" dirty="0"/>
              <a:t>1. Click to present and say the numbers.</a:t>
            </a:r>
            <a:br>
              <a:rPr lang="en-GB" b="0" baseline="0" dirty="0"/>
            </a:br>
            <a:r>
              <a:rPr lang="en-GB" b="0" baseline="0" dirty="0"/>
              <a:t>2. Pupils repeat.</a:t>
            </a:r>
            <a:endParaRPr lang="en-GB" baseline="0" dirty="0"/>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9201341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[6/8]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baseline="0" dirty="0"/>
            </a:br>
            <a:r>
              <a:rPr lang="en-GB" b="0" baseline="0" dirty="0"/>
              <a:t>1. Click to present the gapped numbers.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Elicit the numbers orally from pupils.</a:t>
            </a:r>
            <a:endParaRPr lang="en-GB" baseline="0" dirty="0"/>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4678350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[7/8]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baseline="0" dirty="0"/>
            </a:br>
            <a:r>
              <a:rPr lang="en-GB" b="0" baseline="0" dirty="0"/>
              <a:t>1. Click to present and say the numbers.</a:t>
            </a:r>
            <a:br>
              <a:rPr lang="en-GB" b="0" baseline="0" dirty="0"/>
            </a:br>
            <a:r>
              <a:rPr lang="en-GB" b="0" baseline="0" dirty="0"/>
              <a:t>2. Pupils repeat.</a:t>
            </a:r>
            <a:endParaRPr lang="en-GB" baseline="0" dirty="0"/>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791658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[8/8]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baseline="0" dirty="0"/>
            </a:br>
            <a:r>
              <a:rPr lang="en-GB" b="0" baseline="0" dirty="0"/>
              <a:t>1. Click to present the gapped numbers.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Elicit the numbers orally from pupils.</a:t>
            </a:r>
            <a:endParaRPr lang="en-GB" baseline="0" dirty="0"/>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28151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practise written comprehension and pronunciation/read aloud of numbers. </a:t>
            </a:r>
            <a:endParaRPr lang="en-GB" dirty="0"/>
          </a:p>
          <a:p>
            <a:endParaRPr lang="en-GB" b="1" dirty="0"/>
          </a:p>
          <a:p>
            <a:r>
              <a:rPr lang="en-GB" b="1" dirty="0"/>
              <a:t>Procedure:</a:t>
            </a:r>
          </a:p>
          <a:p>
            <a:pPr>
              <a:buAutoNum type="arabicPeriod"/>
            </a:pPr>
            <a:r>
              <a:rPr lang="en-GB" b="0" dirty="0"/>
              <a:t> Teacher reads the instruction in French.</a:t>
            </a:r>
          </a:p>
          <a:p>
            <a:pPr>
              <a:buAutoNum type="arabicPeriod"/>
            </a:pPr>
            <a:r>
              <a:rPr lang="en-GB" b="0" dirty="0"/>
              <a:t> Pupils work in pairs to say the numbers in order (1-12). They have one minute. </a:t>
            </a:r>
          </a:p>
          <a:p>
            <a:pPr>
              <a:buAutoNum type="arabicPeriod"/>
            </a:pPr>
            <a:r>
              <a:rPr lang="en-GB" b="0" dirty="0"/>
              <a:t> Click to trigger the timer.</a:t>
            </a:r>
          </a:p>
          <a:p>
            <a:pPr>
              <a:buAutoNum type="arabicPeriod"/>
            </a:pPr>
            <a:r>
              <a:rPr lang="en-GB" b="0" dirty="0"/>
              <a:t> To bring up the answers, </a:t>
            </a:r>
            <a:r>
              <a:rPr lang="en-GB" dirty="0"/>
              <a:t>each number disappears on click, and the correct answer appears.</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735130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Timing: 2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introduce </a:t>
            </a:r>
            <a:r>
              <a:rPr lang="en-GB" dirty="0" err="1"/>
              <a:t>il</a:t>
            </a:r>
            <a:r>
              <a:rPr lang="en-GB" dirty="0"/>
              <a:t> y a + number.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713089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US" b="1" dirty="0"/>
              <a:t>Timing: 3 minutes</a:t>
            </a:r>
          </a:p>
          <a:p>
            <a:endParaRPr lang="en-US" b="1" dirty="0"/>
          </a:p>
          <a:p>
            <a:r>
              <a:rPr lang="en-US" b="1" dirty="0"/>
              <a:t>Aim: </a:t>
            </a:r>
            <a:r>
              <a:rPr lang="en-US" b="0" dirty="0"/>
              <a:t>to </a:t>
            </a:r>
            <a:r>
              <a:rPr lang="en-US" b="0" dirty="0" err="1"/>
              <a:t>practise</a:t>
            </a:r>
            <a:r>
              <a:rPr lang="en-US" b="0" dirty="0"/>
              <a:t> t- liaison in sentences with </a:t>
            </a:r>
            <a:r>
              <a:rPr lang="en-US" b="0" dirty="0" err="1"/>
              <a:t>c’est</a:t>
            </a:r>
            <a:r>
              <a:rPr lang="en-US" b="0" dirty="0"/>
              <a:t> + indefinite articles un/</a:t>
            </a:r>
            <a:r>
              <a:rPr lang="en-US" b="0" dirty="0" err="1"/>
              <a:t>une</a:t>
            </a:r>
            <a:r>
              <a:rPr lang="en-US" b="0" dirty="0"/>
              <a:t>.</a:t>
            </a:r>
          </a:p>
          <a:p>
            <a:endParaRPr lang="en-US" b="1" dirty="0"/>
          </a:p>
          <a:p>
            <a:r>
              <a:rPr lang="en-US" b="1" dirty="0"/>
              <a:t>Procedure:</a:t>
            </a:r>
          </a:p>
          <a:p>
            <a:pPr marL="228600" indent="-228600">
              <a:buAutoNum type="arabicPeriod"/>
            </a:pPr>
            <a:r>
              <a:rPr lang="en-US" b="0" dirty="0"/>
              <a:t>Click to reveal the picture.</a:t>
            </a:r>
          </a:p>
          <a:p>
            <a:pPr marL="228600" indent="-228600">
              <a:buAutoNum type="arabicPeriod"/>
            </a:pPr>
            <a:r>
              <a:rPr lang="en-US" b="0" dirty="0"/>
              <a:t>Elicit an oral response from pupils (</a:t>
            </a:r>
            <a:r>
              <a:rPr lang="en-US" b="0" dirty="0" err="1"/>
              <a:t>c’est</a:t>
            </a:r>
            <a:r>
              <a:rPr lang="en-US" b="0" dirty="0"/>
              <a:t> un animal/</a:t>
            </a:r>
            <a:r>
              <a:rPr lang="en-US" b="0" dirty="0" err="1"/>
              <a:t>une</a:t>
            </a:r>
            <a:r>
              <a:rPr lang="en-US" b="0" dirty="0"/>
              <a:t> </a:t>
            </a:r>
            <a:r>
              <a:rPr lang="en-US" b="0" dirty="0" err="1"/>
              <a:t>personne</a:t>
            </a:r>
            <a:r>
              <a:rPr lang="en-US" b="0" dirty="0"/>
              <a:t>/</a:t>
            </a:r>
            <a:r>
              <a:rPr lang="en-US" b="0" dirty="0" err="1"/>
              <a:t>une</a:t>
            </a:r>
            <a:r>
              <a:rPr lang="en-US" b="0" dirty="0"/>
              <a:t> chose).</a:t>
            </a:r>
          </a:p>
          <a:p>
            <a:pPr marL="228600" indent="-228600">
              <a:buAutoNum type="arabicPeriod"/>
            </a:pPr>
            <a:r>
              <a:rPr lang="en-US" b="0" dirty="0"/>
              <a:t>Click on the picture to confirm.</a:t>
            </a:r>
          </a:p>
          <a:p>
            <a:pPr marL="228600" indent="-228600">
              <a:buAutoNum type="arabicPeriod"/>
            </a:pPr>
            <a:r>
              <a:rPr lang="en-US" b="0" dirty="0"/>
              <a:t>Repeat steps 1-3 with the next five slides.</a:t>
            </a:r>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C’est</a:t>
            </a:r>
            <a:r>
              <a:rPr lang="en-GB" b="0" baseline="0" dirty="0"/>
              <a:t> un animal.</a:t>
            </a:r>
            <a:endParaRPr lang="en-GB"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1295275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Timing: 5 minutes</a:t>
            </a:r>
          </a:p>
          <a:p>
            <a:pPr marL="0" lvl="0" indent="0" algn="l" rtl="0">
              <a:spcBef>
                <a:spcPts val="0"/>
              </a:spcBef>
              <a:spcAft>
                <a:spcPts val="0"/>
              </a:spcAft>
              <a:buClr>
                <a:schemeClr val="dk1"/>
              </a:buClr>
              <a:buSzPts val="1200"/>
              <a:buFont typeface="Calibri"/>
              <a:buNone/>
            </a:pPr>
            <a:br>
              <a:rPr lang="en-GB" b="1" dirty="0"/>
            </a:br>
            <a:r>
              <a:rPr lang="en-GB" b="1" dirty="0"/>
              <a:t>Aim: </a:t>
            </a:r>
            <a:r>
              <a:rPr lang="en-GB" dirty="0"/>
              <a:t>to practise aural comprehension of the two forms of </a:t>
            </a:r>
            <a:r>
              <a:rPr lang="en-GB" dirty="0" err="1"/>
              <a:t>aller</a:t>
            </a:r>
            <a:r>
              <a:rPr lang="en-GB" dirty="0"/>
              <a:t>, without the support of the pronouns je and </a:t>
            </a:r>
            <a:r>
              <a:rPr lang="en-GB" dirty="0" err="1"/>
              <a:t>elle</a:t>
            </a:r>
            <a:r>
              <a:rPr lang="en-GB" dirty="0"/>
              <a:t>.</a:t>
            </a:r>
            <a:br>
              <a:rPr lang="en-GB" dirty="0"/>
            </a:b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Pupils write the numbers 1-6 and label two columns ‘he has’ and ‘there is, there are’.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listen and decide if they hear ‘</a:t>
            </a:r>
            <a:r>
              <a:rPr lang="en-GB" b="0" baseline="0" dirty="0" err="1"/>
              <a:t>il</a:t>
            </a:r>
            <a:r>
              <a:rPr lang="en-GB" b="0" baseline="0" dirty="0"/>
              <a:t> a’ or ‘</a:t>
            </a:r>
            <a:r>
              <a:rPr lang="en-GB" b="0" baseline="0" dirty="0" err="1"/>
              <a:t>il</a:t>
            </a:r>
            <a:r>
              <a:rPr lang="en-GB" b="0" baseline="0" dirty="0"/>
              <a:t> y a’.</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listen again, if required, and note the number of items that is mentioned.</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reveal the answers.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b="0" baseline="0" dirty="0"/>
          </a:p>
          <a:p>
            <a:pPr marL="0"/>
            <a:r>
              <a:rPr lang="en-GB" b="1" dirty="0"/>
              <a:t>Transcript:</a:t>
            </a:r>
          </a:p>
          <a:p>
            <a:pPr marL="0" indent="0">
              <a:buNone/>
            </a:pP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a un </a:t>
            </a:r>
            <a:r>
              <a:rPr lang="es-ES_tradnl" sz="1200" b="0" kern="1200" dirty="0" err="1">
                <a:solidFill>
                  <a:schemeClr val="tx1"/>
                </a:solidFill>
                <a:effectLst/>
                <a:latin typeface="+mn-lt"/>
                <a:ea typeface="+mn-ea"/>
                <a:cs typeface="+mn-cs"/>
              </a:rPr>
              <a:t>ballon</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y a sept </a:t>
            </a:r>
            <a:r>
              <a:rPr lang="es-ES_tradnl" sz="1200" b="0" kern="1200" dirty="0" err="1">
                <a:solidFill>
                  <a:schemeClr val="tx1"/>
                </a:solidFill>
                <a:effectLst/>
                <a:latin typeface="+mn-lt"/>
                <a:ea typeface="+mn-ea"/>
                <a:cs typeface="+mn-cs"/>
              </a:rPr>
              <a:t>fruits</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y a un uniforme.</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a </a:t>
            </a:r>
            <a:r>
              <a:rPr lang="es-ES_tradnl" sz="1200" b="0" kern="1200" dirty="0" err="1">
                <a:solidFill>
                  <a:schemeClr val="tx1"/>
                </a:solidFill>
                <a:effectLst/>
                <a:latin typeface="+mn-lt"/>
                <a:ea typeface="+mn-ea"/>
                <a:cs typeface="+mn-cs"/>
              </a:rPr>
              <a:t>trois</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photos</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y a </a:t>
            </a:r>
            <a:r>
              <a:rPr lang="es-ES_tradnl" sz="1200" b="0" kern="1200" dirty="0" err="1">
                <a:solidFill>
                  <a:schemeClr val="tx1"/>
                </a:solidFill>
                <a:effectLst/>
                <a:latin typeface="+mn-lt"/>
                <a:ea typeface="+mn-ea"/>
                <a:cs typeface="+mn-cs"/>
              </a:rPr>
              <a:t>deux</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crayons</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a </a:t>
            </a:r>
            <a:r>
              <a:rPr lang="es-ES_tradnl" sz="1200" b="0" kern="1200" dirty="0" err="1">
                <a:solidFill>
                  <a:schemeClr val="tx1"/>
                </a:solidFill>
                <a:effectLst/>
                <a:latin typeface="+mn-lt"/>
                <a:ea typeface="+mn-ea"/>
                <a:cs typeface="+mn-cs"/>
              </a:rPr>
              <a:t>cinq</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livres</a:t>
            </a:r>
            <a:r>
              <a:rPr lang="es-ES_tradnl" sz="1200" b="0" kern="1200" dirty="0">
                <a:solidFill>
                  <a:schemeClr val="tx1"/>
                </a:solidFill>
                <a:effectLst/>
                <a:latin typeface="+mn-lt"/>
                <a:ea typeface="+mn-ea"/>
                <a:cs typeface="+mn-cs"/>
              </a:rPr>
              <a:t>.</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654522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9BA0C89-9DD4-4D7A-BACA-65BA963792F8}"/>
              </a:ext>
            </a:extLst>
          </p:cNvPr>
          <p:cNvSpPr>
            <a:spLocks noGrp="1"/>
          </p:cNvSpPr>
          <p:nvPr>
            <p:ph type="body" idx="1"/>
          </p:nvPr>
        </p:nvSpPr>
        <p:spPr/>
        <p:txBody>
          <a:bodyPr/>
          <a:lstStyle/>
          <a:p>
            <a:pPr marL="0" lvl="0" indent="0">
              <a:buFont typeface="Arial" panose="020B0604020202020204" pitchFamily="34" charset="0"/>
              <a:buNone/>
            </a:pPr>
            <a:r>
              <a:rPr lang="en-GB" b="1" dirty="0"/>
              <a:t>Timing: 5 minutes</a:t>
            </a:r>
          </a:p>
          <a:p>
            <a:pPr marL="0" lvl="0" indent="0">
              <a:buFont typeface="Arial" panose="020B0604020202020204" pitchFamily="34" charset="0"/>
              <a:buNone/>
            </a:pPr>
            <a:endParaRPr lang="en-GB" b="1" dirty="0"/>
          </a:p>
          <a:p>
            <a:pPr marL="0" lvl="0" indent="0">
              <a:buFont typeface="Arial" panose="020B0604020202020204" pitchFamily="34" charset="0"/>
              <a:buNone/>
            </a:pPr>
            <a:r>
              <a:rPr lang="en-GB" b="1" dirty="0"/>
              <a:t>Aim: </a:t>
            </a:r>
            <a:r>
              <a:rPr lang="en-GB" b="0" dirty="0"/>
              <a:t>to pay attention to the form of the noun and its match to number; to understand </a:t>
            </a:r>
            <a:r>
              <a:rPr lang="en-GB" b="0" dirty="0" err="1"/>
              <a:t>il</a:t>
            </a:r>
            <a:r>
              <a:rPr lang="en-GB" b="0" dirty="0"/>
              <a:t> a, </a:t>
            </a:r>
            <a:r>
              <a:rPr lang="en-GB" b="0" dirty="0" err="1"/>
              <a:t>il</a:t>
            </a:r>
            <a:r>
              <a:rPr lang="en-GB" b="0" dirty="0"/>
              <a:t> y a, numbers and previously taught vocabulary.</a:t>
            </a:r>
          </a:p>
          <a:p>
            <a:pPr marL="0" lvl="0" indent="0">
              <a:buFont typeface="Arial" panose="020B0604020202020204" pitchFamily="34" charset="0"/>
              <a:buNone/>
            </a:pPr>
            <a:b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aseline="0" dirty="0">
                <a:sym typeface="Wingdings" panose="05000000000000000000" pitchFamily="2" charset="2"/>
              </a:rPr>
              <a:t>These are the same items as in the previous task.  Pupils can therefore write A or B next to each number, depending on whether the singular or plural form is needed.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aseline="0" dirty="0">
                <a:sym typeface="Wingdings" panose="05000000000000000000" pitchFamily="2" charset="2"/>
              </a:rPr>
              <a:t>Model number 1 with the class, so pupils are clear that they select the spelling of the noun based on the number that it follows.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Click to reveal the correct noun.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Pupils complete 2 – 6.</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Teacher clicks to correct.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Pupils then answer the comprehension questions.  Teacher gives pupils time in pairs and then solicits answers from pupils, clicking to reveal the answers.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dirty="0">
              <a:sym typeface="Wingdings" panose="05000000000000000000" pitchFamily="2" charset="2"/>
            </a:endParaRPr>
          </a:p>
        </p:txBody>
      </p:sp>
    </p:spTree>
    <p:extLst>
      <p:ext uri="{BB962C8B-B14F-4D97-AF65-F5344CB8AC3E}">
        <p14:creationId xmlns:p14="http://schemas.microsoft.com/office/powerpoint/2010/main" val="11572103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consolidate numbers in oral production.</a:t>
            </a:r>
            <a:endParaRPr lang="en-GB" dirty="0"/>
          </a:p>
          <a:p>
            <a:endParaRPr lang="en-GB" b="1" dirty="0"/>
          </a:p>
          <a:p>
            <a:r>
              <a:rPr lang="en-GB" b="1" dirty="0"/>
              <a:t>Procedure:</a:t>
            </a:r>
          </a:p>
          <a:p>
            <a:pPr>
              <a:buAutoNum type="arabicPeriod"/>
            </a:pPr>
            <a:r>
              <a:rPr lang="en-GB" b="0" dirty="0"/>
              <a:t> Teacher reads the instruction in French.</a:t>
            </a:r>
          </a:p>
          <a:p>
            <a:pPr>
              <a:buAutoNum type="arabicPeriod"/>
            </a:pPr>
            <a:r>
              <a:rPr lang="en-GB" b="0" dirty="0"/>
              <a:t> Pupils work in pairs to say the numbers in order (1-12). They have one minute. </a:t>
            </a:r>
          </a:p>
          <a:p>
            <a:pPr>
              <a:buAutoNum type="arabicPeriod"/>
            </a:pPr>
            <a:r>
              <a:rPr lang="en-GB" b="0" dirty="0"/>
              <a:t> Click to trigger the timer.</a:t>
            </a:r>
          </a:p>
          <a:p>
            <a:pPr>
              <a:buAutoNum type="arabicPeriod"/>
            </a:pPr>
            <a:r>
              <a:rPr lang="en-GB" b="0" dirty="0"/>
              <a:t> To bring up the answers, </a:t>
            </a:r>
            <a:r>
              <a:rPr lang="en-GB" dirty="0"/>
              <a:t>each number disappears on click, and the correct answer appears.</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445270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Suggested additional activity - Bingo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aural comprehension of numbers.</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write down 6 digits.  They can repeat numbers, if they wish.</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The teacher calls out numbers 1-12, in any order.</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call `Bingo !’ if they have a horizontal row of four numbers checked off, and then play resumes for a full house.</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Note</a:t>
            </a:r>
            <a:r>
              <a:rPr lang="en-GB" b="0" dirty="0"/>
              <a:t>: A great alternative is to play ‘strip bingo’; this is where pupils have a strip of paper and write down 6 numbers in any order from left to right.  As the teacher calls out numbers, pupils can only rip off matching numbers from either end of their strip, if they hear them called.  It is the pupil whose final remaining number is called, who wins.</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73385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C’est</a:t>
            </a:r>
            <a:r>
              <a:rPr lang="en-GB" b="0" baseline="0" dirty="0"/>
              <a:t> </a:t>
            </a:r>
            <a:r>
              <a:rPr lang="en-GB" b="0" baseline="0" dirty="0" err="1"/>
              <a:t>une</a:t>
            </a:r>
            <a:r>
              <a:rPr lang="en-GB" b="0" baseline="0" dirty="0"/>
              <a:t> </a:t>
            </a:r>
            <a:r>
              <a:rPr lang="en-GB" b="0" baseline="0" dirty="0" err="1"/>
              <a:t>personne</a:t>
            </a:r>
            <a:r>
              <a:rPr lang="en-GB" b="0" baseline="0" dirty="0"/>
              <a:t>.</a:t>
            </a:r>
            <a:endParaRPr lang="en-GB"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42991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C’est</a:t>
            </a:r>
            <a:r>
              <a:rPr lang="en-GB" b="0" baseline="0" dirty="0"/>
              <a:t> </a:t>
            </a:r>
            <a:r>
              <a:rPr lang="en-GB" b="0" baseline="0" dirty="0" err="1"/>
              <a:t>une</a:t>
            </a:r>
            <a:r>
              <a:rPr lang="en-GB" b="0" baseline="0" dirty="0"/>
              <a:t> chose.</a:t>
            </a:r>
            <a:endParaRPr lang="en-GB"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81356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C’est</a:t>
            </a:r>
            <a:r>
              <a:rPr lang="en-GB" b="0" baseline="0" dirty="0"/>
              <a:t> </a:t>
            </a:r>
            <a:r>
              <a:rPr lang="en-GB" b="0" baseline="0" dirty="0" err="1"/>
              <a:t>une</a:t>
            </a:r>
            <a:r>
              <a:rPr lang="en-GB" b="0" baseline="0" dirty="0"/>
              <a:t> chose.</a:t>
            </a:r>
            <a:endParaRPr lang="en-GB"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43805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C’est</a:t>
            </a:r>
            <a:r>
              <a:rPr lang="en-GB" b="0" baseline="0" dirty="0"/>
              <a:t> </a:t>
            </a:r>
            <a:r>
              <a:rPr lang="en-GB" b="0" baseline="0" dirty="0" err="1"/>
              <a:t>une</a:t>
            </a:r>
            <a:r>
              <a:rPr lang="en-GB" b="0" baseline="0" dirty="0"/>
              <a:t> </a:t>
            </a:r>
            <a:r>
              <a:rPr lang="en-GB" b="0" baseline="0" dirty="0" err="1"/>
              <a:t>personne</a:t>
            </a:r>
            <a:r>
              <a:rPr lang="en-GB" b="0" baseline="0" dirty="0"/>
              <a:t>.</a:t>
            </a:r>
            <a:endParaRPr lang="en-GB"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45246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C’est</a:t>
            </a:r>
            <a:r>
              <a:rPr lang="en-GB" b="0" baseline="0" dirty="0"/>
              <a:t> un animal.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Attribution</a:t>
            </a:r>
            <a:r>
              <a:rPr lang="en-GB" b="0" baseline="0" dirty="0"/>
              <a:t>:</a:t>
            </a:r>
            <a:br>
              <a:rPr lang="en-GB" b="0" baseline="0" dirty="0"/>
            </a:br>
            <a:r>
              <a:rPr lang="en-GB" b="0" baseline="0" dirty="0"/>
              <a:t>Uoaei1, CC BY-SA 4.0, via Wikimedia Commons</a:t>
            </a:r>
            <a:endParaRPr lang="en-GB"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60259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C’est</a:t>
            </a:r>
            <a:r>
              <a:rPr lang="en-GB" b="0" baseline="0" dirty="0"/>
              <a:t> un animal.</a:t>
            </a:r>
            <a:endParaRPr lang="en-GB"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45243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C’est</a:t>
            </a:r>
            <a:r>
              <a:rPr lang="en-GB" b="0" baseline="0" dirty="0"/>
              <a:t> </a:t>
            </a:r>
            <a:r>
              <a:rPr lang="en-GB" b="0" baseline="0" dirty="0" err="1"/>
              <a:t>une</a:t>
            </a:r>
            <a:r>
              <a:rPr lang="en-GB" b="0" baseline="0" dirty="0"/>
              <a:t> chose.</a:t>
            </a:r>
            <a:endParaRPr lang="en-GB"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20096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47137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272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123856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91773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68418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42559593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0694418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021109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150246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1257668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30857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49022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7494549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83760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21276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83082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87461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r>
              <a:rPr lang="en-US"/>
              <a:t>Click icon to add picture</a:t>
            </a:r>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39523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32497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53249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552029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66047858"/>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6" r:id="rId4"/>
    <p:sldLayoutId id="2147483667" r:id="rId5"/>
    <p:sldLayoutId id="2147483668" r:id="rId6"/>
    <p:sldLayoutId id="2147483669" r:id="rId7"/>
    <p:sldLayoutId id="2147483670" r:id="rId8"/>
    <p:sldLayoutId id="2147483671" r:id="rId9"/>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5389824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audio" Target="../media/audio5.wav"/><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21.png"/><Relationship Id="rId11" Type="http://schemas.openxmlformats.org/officeDocument/2006/relationships/image" Target="../media/image4.png"/><Relationship Id="rId5" Type="http://schemas.openxmlformats.org/officeDocument/2006/relationships/audio" Target="../media/audio7.wav"/><Relationship Id="rId10" Type="http://schemas.openxmlformats.org/officeDocument/2006/relationships/image" Target="../media/image3.png"/><Relationship Id="rId4" Type="http://schemas.openxmlformats.org/officeDocument/2006/relationships/audio" Target="../media/audio6.wav"/><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1.png"/><Relationship Id="rId7" Type="http://schemas.openxmlformats.org/officeDocument/2006/relationships/audio" Target="../media/audio5.wav"/><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2.png"/><Relationship Id="rId11" Type="http://schemas.openxmlformats.org/officeDocument/2006/relationships/audio" Target="../media/audio8.wav"/><Relationship Id="rId5" Type="http://schemas.openxmlformats.org/officeDocument/2006/relationships/audio" Target="../media/audio7.wav"/><Relationship Id="rId10" Type="http://schemas.openxmlformats.org/officeDocument/2006/relationships/image" Target="../media/image4.png"/><Relationship Id="rId4" Type="http://schemas.openxmlformats.org/officeDocument/2006/relationships/image" Target="../media/image22.png"/><Relationship Id="rId9" Type="http://schemas.openxmlformats.org/officeDocument/2006/relationships/audio" Target="../media/audio6.wav"/></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9.wav"/><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21.png"/><Relationship Id="rId11" Type="http://schemas.openxmlformats.org/officeDocument/2006/relationships/audio" Target="../media/audio8.wav"/><Relationship Id="rId5" Type="http://schemas.openxmlformats.org/officeDocument/2006/relationships/audio" Target="../media/audio11.wav"/><Relationship Id="rId10" Type="http://schemas.openxmlformats.org/officeDocument/2006/relationships/image" Target="../media/image7.png"/><Relationship Id="rId4" Type="http://schemas.openxmlformats.org/officeDocument/2006/relationships/audio" Target="../media/audio10.wav"/><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1.png"/><Relationship Id="rId7" Type="http://schemas.openxmlformats.org/officeDocument/2006/relationships/audio" Target="../media/audio10.wav"/><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5.png"/><Relationship Id="rId11" Type="http://schemas.openxmlformats.org/officeDocument/2006/relationships/audio" Target="../media/audio8.wav"/><Relationship Id="rId5" Type="http://schemas.openxmlformats.org/officeDocument/2006/relationships/audio" Target="../media/audio11.wav"/><Relationship Id="rId10" Type="http://schemas.openxmlformats.org/officeDocument/2006/relationships/image" Target="../media/image7.png"/><Relationship Id="rId4" Type="http://schemas.openxmlformats.org/officeDocument/2006/relationships/image" Target="../media/image22.png"/><Relationship Id="rId9" Type="http://schemas.openxmlformats.org/officeDocument/2006/relationships/audio" Target="../media/audio9.wav"/></Relationships>
</file>

<file path=ppt/slides/_rels/slide14.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audio" Target="../media/audio12.wav"/><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21.png"/><Relationship Id="rId11" Type="http://schemas.openxmlformats.org/officeDocument/2006/relationships/image" Target="../media/image10.png"/><Relationship Id="rId5" Type="http://schemas.openxmlformats.org/officeDocument/2006/relationships/audio" Target="../media/audio14.wav"/><Relationship Id="rId10" Type="http://schemas.openxmlformats.org/officeDocument/2006/relationships/image" Target="../media/image9.png"/><Relationship Id="rId4" Type="http://schemas.openxmlformats.org/officeDocument/2006/relationships/audio" Target="../media/audio13.wav"/><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image" Target="../media/image21.png"/><Relationship Id="rId7"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audio" Target="../media/audio13.wav"/><Relationship Id="rId11" Type="http://schemas.openxmlformats.org/officeDocument/2006/relationships/image" Target="../media/image10.png"/><Relationship Id="rId5" Type="http://schemas.openxmlformats.org/officeDocument/2006/relationships/audio" Target="../media/audio8.wav"/><Relationship Id="rId10" Type="http://schemas.openxmlformats.org/officeDocument/2006/relationships/audio" Target="../media/audio14.wav"/><Relationship Id="rId4" Type="http://schemas.openxmlformats.org/officeDocument/2006/relationships/image" Target="../media/image22.png"/><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audio15.wav"/><Relationship Id="rId7"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21.png"/><Relationship Id="rId11" Type="http://schemas.openxmlformats.org/officeDocument/2006/relationships/audio" Target="../media/audio8.wav"/><Relationship Id="rId5" Type="http://schemas.openxmlformats.org/officeDocument/2006/relationships/audio" Target="../media/audio17.wav"/><Relationship Id="rId10" Type="http://schemas.openxmlformats.org/officeDocument/2006/relationships/image" Target="../media/image4.png"/><Relationship Id="rId4" Type="http://schemas.openxmlformats.org/officeDocument/2006/relationships/audio" Target="../media/audio16.wav"/><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audio" Target="../media/audio16.wav"/><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3.png"/><Relationship Id="rId11" Type="http://schemas.openxmlformats.org/officeDocument/2006/relationships/audio" Target="../media/audio8.wav"/><Relationship Id="rId5" Type="http://schemas.openxmlformats.org/officeDocument/2006/relationships/audio" Target="../media/audio15.wav"/><Relationship Id="rId10" Type="http://schemas.openxmlformats.org/officeDocument/2006/relationships/image" Target="../media/image4.png"/><Relationship Id="rId4" Type="http://schemas.openxmlformats.org/officeDocument/2006/relationships/image" Target="../media/image22.png"/><Relationship Id="rId9" Type="http://schemas.openxmlformats.org/officeDocument/2006/relationships/audio" Target="../media/audio17.wav"/></Relationships>
</file>

<file path=ppt/slides/_rels/slide18.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audio" Target="../media/audio16.wav"/><Relationship Id="rId3" Type="http://schemas.openxmlformats.org/officeDocument/2006/relationships/audio" Target="../media/audio5.wav"/><Relationship Id="rId7" Type="http://schemas.openxmlformats.org/officeDocument/2006/relationships/audio" Target="../media/audio10.wav"/><Relationship Id="rId12" Type="http://schemas.openxmlformats.org/officeDocument/2006/relationships/audio" Target="../media/audio15.wav"/><Relationship Id="rId17" Type="http://schemas.openxmlformats.org/officeDocument/2006/relationships/image" Target="../media/image24.png"/><Relationship Id="rId2" Type="http://schemas.openxmlformats.org/officeDocument/2006/relationships/notesSlide" Target="../notesSlides/notesSlide18.xml"/><Relationship Id="rId16" Type="http://schemas.openxmlformats.org/officeDocument/2006/relationships/audio" Target="../media/audio18.wav"/><Relationship Id="rId1" Type="http://schemas.openxmlformats.org/officeDocument/2006/relationships/slideLayout" Target="../slideLayouts/slideLayout14.xml"/><Relationship Id="rId6" Type="http://schemas.openxmlformats.org/officeDocument/2006/relationships/audio" Target="../media/audio9.wav"/><Relationship Id="rId11" Type="http://schemas.openxmlformats.org/officeDocument/2006/relationships/audio" Target="../media/audio14.wav"/><Relationship Id="rId5" Type="http://schemas.openxmlformats.org/officeDocument/2006/relationships/audio" Target="../media/audio7.wav"/><Relationship Id="rId15" Type="http://schemas.openxmlformats.org/officeDocument/2006/relationships/image" Target="../media/image21.png"/><Relationship Id="rId10" Type="http://schemas.openxmlformats.org/officeDocument/2006/relationships/audio" Target="../media/audio13.wav"/><Relationship Id="rId4" Type="http://schemas.openxmlformats.org/officeDocument/2006/relationships/audio" Target="../media/audio6.wav"/><Relationship Id="rId9" Type="http://schemas.openxmlformats.org/officeDocument/2006/relationships/audio" Target="../media/audio12.wav"/><Relationship Id="rId14" Type="http://schemas.openxmlformats.org/officeDocument/2006/relationships/audio" Target="../media/audio17.wav"/></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19.wav"/><Relationship Id="rId7"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audio" Target="../media/audio22.wav"/><Relationship Id="rId5" Type="http://schemas.openxmlformats.org/officeDocument/2006/relationships/audio" Target="../media/audio21.wav"/><Relationship Id="rId10" Type="http://schemas.openxmlformats.org/officeDocument/2006/relationships/image" Target="../media/image28.png"/><Relationship Id="rId4" Type="http://schemas.openxmlformats.org/officeDocument/2006/relationships/audio" Target="../media/audio20.wav"/><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3.jpg"/><Relationship Id="rId5" Type="http://schemas.openxmlformats.org/officeDocument/2006/relationships/audio" Target="../media/audio2.wav"/><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audio" Target="../media/audio29.wav"/><Relationship Id="rId3" Type="http://schemas.openxmlformats.org/officeDocument/2006/relationships/image" Target="../media/image29.png"/><Relationship Id="rId7" Type="http://schemas.openxmlformats.org/officeDocument/2006/relationships/image" Target="../media/image32.gif"/><Relationship Id="rId12" Type="http://schemas.openxmlformats.org/officeDocument/2006/relationships/audio" Target="../media/audio28.wav"/><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31.gif"/><Relationship Id="rId11" Type="http://schemas.openxmlformats.org/officeDocument/2006/relationships/audio" Target="../media/audio27.wav"/><Relationship Id="rId5" Type="http://schemas.openxmlformats.org/officeDocument/2006/relationships/audio" Target="../media/audio23.wav"/><Relationship Id="rId10" Type="http://schemas.openxmlformats.org/officeDocument/2006/relationships/audio" Target="../media/audio26.wav"/><Relationship Id="rId4" Type="http://schemas.openxmlformats.org/officeDocument/2006/relationships/image" Target="../media/image30.png"/><Relationship Id="rId9" Type="http://schemas.openxmlformats.org/officeDocument/2006/relationships/audio" Target="../media/audio25.wav"/></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32.gif"/><Relationship Id="rId4" Type="http://schemas.openxmlformats.org/officeDocument/2006/relationships/image" Target="../media/image31.gif"/></Relationships>
</file>

<file path=ppt/slides/_rels/slide22.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audio" Target="../media/audio16.wav"/><Relationship Id="rId18" Type="http://schemas.openxmlformats.org/officeDocument/2006/relationships/image" Target="../media/image2.png"/><Relationship Id="rId26" Type="http://schemas.openxmlformats.org/officeDocument/2006/relationships/image" Target="../media/image10.png"/><Relationship Id="rId3" Type="http://schemas.openxmlformats.org/officeDocument/2006/relationships/audio" Target="../media/audio5.wav"/><Relationship Id="rId21" Type="http://schemas.openxmlformats.org/officeDocument/2006/relationships/image" Target="../media/image5.png"/><Relationship Id="rId7" Type="http://schemas.openxmlformats.org/officeDocument/2006/relationships/audio" Target="../media/audio10.wav"/><Relationship Id="rId12" Type="http://schemas.openxmlformats.org/officeDocument/2006/relationships/audio" Target="../media/audio15.wav"/><Relationship Id="rId17" Type="http://schemas.openxmlformats.org/officeDocument/2006/relationships/image" Target="../media/image24.png"/><Relationship Id="rId25" Type="http://schemas.openxmlformats.org/officeDocument/2006/relationships/image" Target="../media/image9.png"/><Relationship Id="rId2" Type="http://schemas.openxmlformats.org/officeDocument/2006/relationships/notesSlide" Target="../notesSlides/notesSlide22.xml"/><Relationship Id="rId16" Type="http://schemas.openxmlformats.org/officeDocument/2006/relationships/audio" Target="../media/audio30.wav"/><Relationship Id="rId20" Type="http://schemas.openxmlformats.org/officeDocument/2006/relationships/image" Target="../media/image4.png"/><Relationship Id="rId29" Type="http://schemas.openxmlformats.org/officeDocument/2006/relationships/image" Target="../media/image34.png"/><Relationship Id="rId1" Type="http://schemas.openxmlformats.org/officeDocument/2006/relationships/slideLayout" Target="../slideLayouts/slideLayout14.xml"/><Relationship Id="rId6" Type="http://schemas.openxmlformats.org/officeDocument/2006/relationships/audio" Target="../media/audio9.wav"/><Relationship Id="rId11" Type="http://schemas.openxmlformats.org/officeDocument/2006/relationships/audio" Target="../media/audio14.wav"/><Relationship Id="rId24" Type="http://schemas.openxmlformats.org/officeDocument/2006/relationships/image" Target="../media/image8.png"/><Relationship Id="rId5" Type="http://schemas.openxmlformats.org/officeDocument/2006/relationships/audio" Target="../media/audio7.wav"/><Relationship Id="rId15" Type="http://schemas.openxmlformats.org/officeDocument/2006/relationships/image" Target="../media/image21.png"/><Relationship Id="rId23" Type="http://schemas.openxmlformats.org/officeDocument/2006/relationships/image" Target="../media/image7.png"/><Relationship Id="rId28" Type="http://schemas.openxmlformats.org/officeDocument/2006/relationships/image" Target="../media/image33.png"/><Relationship Id="rId10" Type="http://schemas.openxmlformats.org/officeDocument/2006/relationships/audio" Target="../media/audio13.wav"/><Relationship Id="rId19" Type="http://schemas.openxmlformats.org/officeDocument/2006/relationships/image" Target="../media/image3.png"/><Relationship Id="rId4" Type="http://schemas.openxmlformats.org/officeDocument/2006/relationships/audio" Target="../media/audio6.wav"/><Relationship Id="rId9" Type="http://schemas.openxmlformats.org/officeDocument/2006/relationships/audio" Target="../media/audio12.wav"/><Relationship Id="rId14" Type="http://schemas.openxmlformats.org/officeDocument/2006/relationships/audio" Target="../media/audio17.wav"/><Relationship Id="rId22" Type="http://schemas.openxmlformats.org/officeDocument/2006/relationships/image" Target="../media/image6.png"/><Relationship Id="rId27"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audio" Target="../media/audio31.wav"/><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4.jpg"/><Relationship Id="rId5" Type="http://schemas.openxmlformats.org/officeDocument/2006/relationships/audio" Target="../media/audio3.wav"/><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5.jpg"/><Relationship Id="rId5" Type="http://schemas.openxmlformats.org/officeDocument/2006/relationships/audio" Target="../media/audio4.wav"/><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6.jpg"/><Relationship Id="rId5" Type="http://schemas.openxmlformats.org/officeDocument/2006/relationships/audio" Target="../media/audio4.wav"/><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7.jpg"/><Relationship Id="rId5" Type="http://schemas.openxmlformats.org/officeDocument/2006/relationships/audio" Target="../media/audio3.wav"/><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8.jfif"/><Relationship Id="rId5" Type="http://schemas.openxmlformats.org/officeDocument/2006/relationships/audio" Target="../media/audio2.wav"/><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9.jpg"/><Relationship Id="rId5" Type="http://schemas.openxmlformats.org/officeDocument/2006/relationships/audio" Target="../media/audio2.wav"/><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20.jpg"/><Relationship Id="rId5" Type="http://schemas.openxmlformats.org/officeDocument/2006/relationships/audio" Target="../media/audio4.wav"/><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9015"/>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rPr>
              <a:t>rouge</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endParaRPr>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normAutofit fontScale="90000"/>
          </a:bodyPr>
          <a:lstStyle/>
          <a:p>
            <a:pPr algn="ctr"/>
            <a:r>
              <a:rPr lang="en-GB" sz="4000" b="1" spc="-1" dirty="0">
                <a:solidFill>
                  <a:schemeClr val="bg1"/>
                </a:solidFill>
                <a:latin typeface="Century Gothic" panose="020B0502020202020204" pitchFamily="34" charset="0"/>
                <a:ea typeface="Century Gothic"/>
              </a:rPr>
              <a:t>Saying how many and describing things</a:t>
            </a:r>
            <a:endParaRPr lang="en-GB" sz="4000" dirty="0"/>
          </a:p>
        </p:txBody>
      </p:sp>
      <p:sp>
        <p:nvSpPr>
          <p:cNvPr id="7" name="CustomShape 3">
            <a:extLst>
              <a:ext uri="{FF2B5EF4-FFF2-40B4-BE49-F238E27FC236}">
                <a16:creationId xmlns:a16="http://schemas.microsoft.com/office/drawing/2014/main" id="{527D8509-23D0-4DD8-9B33-4BAB0429369D}"/>
              </a:ext>
            </a:extLst>
          </p:cNvPr>
          <p:cNvSpPr/>
          <p:nvPr/>
        </p:nvSpPr>
        <p:spPr>
          <a:xfrm>
            <a:off x="0" y="5267215"/>
            <a:ext cx="4571280" cy="28116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FFFFFF"/>
              </a:buClr>
              <a:buSzPts val="2800"/>
              <a:buFont typeface="Arial"/>
              <a:buNone/>
              <a:tabLst/>
              <a:defRPr/>
            </a:pPr>
            <a:endParaRPr kumimoji="0" lang="en-GB" sz="28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rPr>
              <a:t>les nombres 1-12</a:t>
            </a:r>
            <a:endParaRPr kumimoji="0" lang="fr-FR" sz="2800" b="0"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endParaRP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rPr>
              <a:t>la liaison</a:t>
            </a:r>
          </a:p>
        </p:txBody>
      </p:sp>
      <p:pic>
        <p:nvPicPr>
          <p:cNvPr id="8" name="Picture 10" descr="Contando, Matemáticas, Números">
            <a:extLst>
              <a:ext uri="{FF2B5EF4-FFF2-40B4-BE49-F238E27FC236}">
                <a16:creationId xmlns:a16="http://schemas.microsoft.com/office/drawing/2014/main" id="{C0960D38-4A36-434B-B284-FFE2996347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6727" y="3342121"/>
            <a:ext cx="842925" cy="11022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ontando, Matemáticas, Números">
            <a:extLst>
              <a:ext uri="{FF2B5EF4-FFF2-40B4-BE49-F238E27FC236}">
                <a16:creationId xmlns:a16="http://schemas.microsoft.com/office/drawing/2014/main" id="{6316EC7E-33A9-49F1-B666-8455E71EF2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4763" y="1066686"/>
            <a:ext cx="698990" cy="10851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Contando, Matemáticas, Números">
            <a:extLst>
              <a:ext uri="{FF2B5EF4-FFF2-40B4-BE49-F238E27FC236}">
                <a16:creationId xmlns:a16="http://schemas.microsoft.com/office/drawing/2014/main" id="{7AF0A639-B47E-49DB-91E0-F3708B62DA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023" y="1619197"/>
            <a:ext cx="804704" cy="85499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8" descr="Contando, Matemáticas, Números">
            <a:extLst>
              <a:ext uri="{FF2B5EF4-FFF2-40B4-BE49-F238E27FC236}">
                <a16:creationId xmlns:a16="http://schemas.microsoft.com/office/drawing/2014/main" id="{B93422C8-8139-4702-874F-77EAD2A78C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8291" y="2236148"/>
            <a:ext cx="928850" cy="10741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ontando, Cinco, Matemáticas, Números">
            <a:extLst>
              <a:ext uri="{FF2B5EF4-FFF2-40B4-BE49-F238E27FC236}">
                <a16:creationId xmlns:a16="http://schemas.microsoft.com/office/drawing/2014/main" id="{1CFB7FC3-F512-440A-8B73-09EE45932B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7686" y="2584743"/>
            <a:ext cx="836889" cy="11202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ontando, Cuatro, Matemáticas, Números">
            <a:extLst>
              <a:ext uri="{FF2B5EF4-FFF2-40B4-BE49-F238E27FC236}">
                <a16:creationId xmlns:a16="http://schemas.microsoft.com/office/drawing/2014/main" id="{F3E89085-DBBD-4444-B9FF-2001F148374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102398">
            <a:off x="3094918" y="1701696"/>
            <a:ext cx="770397" cy="113781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Contando, Ocho, Matemáticas, Números">
            <a:extLst>
              <a:ext uri="{FF2B5EF4-FFF2-40B4-BE49-F238E27FC236}">
                <a16:creationId xmlns:a16="http://schemas.microsoft.com/office/drawing/2014/main" id="{241F680F-DB3E-4BB7-9586-E4AFD20BD5B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59686" y="2434970"/>
            <a:ext cx="862060" cy="134449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Contando, Matemáticas, Números">
            <a:extLst>
              <a:ext uri="{FF2B5EF4-FFF2-40B4-BE49-F238E27FC236}">
                <a16:creationId xmlns:a16="http://schemas.microsoft.com/office/drawing/2014/main" id="{96CBB4C9-287C-4652-9C47-EF78592644E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017575">
            <a:off x="2181946" y="3431875"/>
            <a:ext cx="930805" cy="121720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Contando, Matemáticas, Nueve, Números">
            <a:extLst>
              <a:ext uri="{FF2B5EF4-FFF2-40B4-BE49-F238E27FC236}">
                <a16:creationId xmlns:a16="http://schemas.microsoft.com/office/drawing/2014/main" id="{477C6F79-F621-4731-83B4-3B4DA99EFA1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2519" y="3504756"/>
            <a:ext cx="790760" cy="136476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1BE9213B-414D-4911-9305-3D0E567D5BD9}"/>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1717943" y="1798418"/>
            <a:ext cx="1327349" cy="104326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1" name="TextBox 20">
            <a:hlinkClick r:id="" action="ppaction://noaction">
              <a:snd r:embed="rId8" name="S9_1.wav"/>
            </a:hlinkClick>
            <a:extLst>
              <a:ext uri="{FF2B5EF4-FFF2-40B4-BE49-F238E27FC236}">
                <a16:creationId xmlns:a16="http://schemas.microsoft.com/office/drawing/2014/main" id="{08AE061E-27C0-42F5-972C-CFAD2FBE1296}"/>
              </a:ext>
            </a:extLst>
          </p:cNvPr>
          <p:cNvSpPr txBox="1"/>
          <p:nvPr/>
        </p:nvSpPr>
        <p:spPr>
          <a:xfrm>
            <a:off x="98682" y="111118"/>
            <a:ext cx="4448654"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Pratique les </a:t>
            </a:r>
            <a:r>
              <a:rPr lang="en-GB" sz="3200" b="1" dirty="0" err="1">
                <a:solidFill>
                  <a:srgbClr val="002060"/>
                </a:solidFill>
                <a:latin typeface="Century Gothic" panose="020B0502020202020204" pitchFamily="34" charset="0"/>
              </a:rPr>
              <a:t>nombres</a:t>
            </a:r>
            <a:r>
              <a:rPr lang="en-GB" sz="3200" b="1" dirty="0">
                <a:solidFill>
                  <a:srgbClr val="002060"/>
                </a:solidFill>
                <a:latin typeface="Century Gothic" panose="020B0502020202020204" pitchFamily="34" charset="0"/>
              </a:rPr>
              <a:t>.</a:t>
            </a:r>
          </a:p>
        </p:txBody>
      </p:sp>
      <p:pic>
        <p:nvPicPr>
          <p:cNvPr id="22" name="Picture 10" descr="Contando, Matemáticas, Números">
            <a:extLst>
              <a:ext uri="{FF2B5EF4-FFF2-40B4-BE49-F238E27FC236}">
                <a16:creationId xmlns:a16="http://schemas.microsoft.com/office/drawing/2014/main" id="{B78BCA0A-0EE9-452D-BF5F-A0DA6706B65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55390" y="1497496"/>
            <a:ext cx="24765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ontando, Matemáticas, Números">
            <a:extLst>
              <a:ext uri="{FF2B5EF4-FFF2-40B4-BE49-F238E27FC236}">
                <a16:creationId xmlns:a16="http://schemas.microsoft.com/office/drawing/2014/main" id="{23B355C7-BD85-458D-A720-D758A3B41A2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2290" y="1516546"/>
            <a:ext cx="2085975"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Contando, Matemáticas, Números">
            <a:extLst>
              <a:ext uri="{FF2B5EF4-FFF2-40B4-BE49-F238E27FC236}">
                <a16:creationId xmlns:a16="http://schemas.microsoft.com/office/drawing/2014/main" id="{B120CB07-7052-415E-863B-225DBB7E1C6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91650" y="1516546"/>
            <a:ext cx="3048000" cy="32385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06AADF83-150E-45C9-97B9-65FCCE4AC01A}"/>
              </a:ext>
            </a:extLst>
          </p:cNvPr>
          <p:cNvSpPr txBox="1"/>
          <p:nvPr/>
        </p:nvSpPr>
        <p:spPr>
          <a:xfrm>
            <a:off x="888424" y="5199714"/>
            <a:ext cx="1160895" cy="1015663"/>
          </a:xfrm>
          <a:prstGeom prst="rect">
            <a:avLst/>
          </a:prstGeom>
          <a:noFill/>
        </p:spPr>
        <p:txBody>
          <a:bodyPr wrap="none" rtlCol="0">
            <a:spAutoFit/>
          </a:bodyPr>
          <a:lstStyle/>
          <a:p>
            <a:r>
              <a:rPr lang="en-GB" sz="6000" b="1" dirty="0">
                <a:solidFill>
                  <a:srgbClr val="002060"/>
                </a:solidFill>
                <a:latin typeface="Segoe Print" panose="02000600000000000000" pitchFamily="2" charset="0"/>
              </a:rPr>
              <a:t>un</a:t>
            </a:r>
          </a:p>
        </p:txBody>
      </p:sp>
      <p:sp>
        <p:nvSpPr>
          <p:cNvPr id="26" name="TextBox 25">
            <a:extLst>
              <a:ext uri="{FF2B5EF4-FFF2-40B4-BE49-F238E27FC236}">
                <a16:creationId xmlns:a16="http://schemas.microsoft.com/office/drawing/2014/main" id="{93BAD31A-F2E4-4A1A-A0E4-8EEC97EFA1F0}"/>
              </a:ext>
            </a:extLst>
          </p:cNvPr>
          <p:cNvSpPr txBox="1"/>
          <p:nvPr/>
        </p:nvSpPr>
        <p:spPr>
          <a:xfrm>
            <a:off x="4513585" y="5199714"/>
            <a:ext cx="1972015" cy="1015663"/>
          </a:xfrm>
          <a:prstGeom prst="rect">
            <a:avLst/>
          </a:prstGeom>
          <a:noFill/>
        </p:spPr>
        <p:txBody>
          <a:bodyPr wrap="none" rtlCol="0">
            <a:spAutoFit/>
          </a:bodyPr>
          <a:lstStyle/>
          <a:p>
            <a:r>
              <a:rPr lang="en-GB" sz="6000" b="1" dirty="0">
                <a:solidFill>
                  <a:srgbClr val="002060"/>
                </a:solidFill>
                <a:latin typeface="Segoe Print" panose="02000600000000000000" pitchFamily="2" charset="0"/>
              </a:rPr>
              <a:t>deux</a:t>
            </a:r>
          </a:p>
        </p:txBody>
      </p:sp>
      <p:sp>
        <p:nvSpPr>
          <p:cNvPr id="27" name="TextBox 26">
            <a:extLst>
              <a:ext uri="{FF2B5EF4-FFF2-40B4-BE49-F238E27FC236}">
                <a16:creationId xmlns:a16="http://schemas.microsoft.com/office/drawing/2014/main" id="{41722BFE-5080-4E8A-9F1D-6E7D9111B947}"/>
              </a:ext>
            </a:extLst>
          </p:cNvPr>
          <p:cNvSpPr txBox="1"/>
          <p:nvPr/>
        </p:nvSpPr>
        <p:spPr>
          <a:xfrm>
            <a:off x="8530189" y="5199714"/>
            <a:ext cx="1914307" cy="1015663"/>
          </a:xfrm>
          <a:prstGeom prst="rect">
            <a:avLst/>
          </a:prstGeom>
          <a:noFill/>
        </p:spPr>
        <p:txBody>
          <a:bodyPr wrap="none" rtlCol="0">
            <a:spAutoFit/>
          </a:bodyPr>
          <a:lstStyle/>
          <a:p>
            <a:r>
              <a:rPr lang="en-GB" sz="6000" b="1" dirty="0">
                <a:solidFill>
                  <a:srgbClr val="002060"/>
                </a:solidFill>
                <a:latin typeface="Segoe Print" panose="02000600000000000000" pitchFamily="2" charset="0"/>
              </a:rPr>
              <a:t>trois</a:t>
            </a:r>
          </a:p>
        </p:txBody>
      </p:sp>
    </p:spTree>
    <p:extLst>
      <p:ext uri="{BB962C8B-B14F-4D97-AF65-F5344CB8AC3E}">
        <p14:creationId xmlns:p14="http://schemas.microsoft.com/office/powerpoint/2010/main" val="366106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3_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subTnLst>
                                    <p:audio>
                                      <p:cMediaNode>
                                        <p:cTn display="0" masterRel="sameClick">
                                          <p:stCondLst>
                                            <p:cond evt="begin" delay="0">
                                              <p:tn val="10"/>
                                            </p:cond>
                                          </p:stCondLst>
                                          <p:endCondLst>
                                            <p:cond evt="onStopAudio" delay="0">
                                              <p:tgtEl>
                                                <p:sldTgt/>
                                              </p:tgtEl>
                                            </p:cond>
                                          </p:endCondLst>
                                        </p:cTn>
                                        <p:tgtEl>
                                          <p:sndTgt r:embed="rId3" name="3_1.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subTnLst>
                                    <p:audio>
                                      <p:cMediaNode>
                                        <p:cTn display="0" masterRel="sameClick">
                                          <p:stCondLst>
                                            <p:cond evt="begin" delay="0">
                                              <p:tn val="15"/>
                                            </p:cond>
                                          </p:stCondLst>
                                          <p:endCondLst>
                                            <p:cond evt="onStopAudio" delay="0">
                                              <p:tgtEl>
                                                <p:sldTgt/>
                                              </p:tgtEl>
                                            </p:cond>
                                          </p:endCondLst>
                                        </p:cTn>
                                        <p:tgtEl>
                                          <p:sndTgt r:embed="rId4" name="3_2.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subTnLst>
                                    <p:audio>
                                      <p:cMediaNode>
                                        <p:cTn display="0" masterRel="sameClick">
                                          <p:stCondLst>
                                            <p:cond evt="begin" delay="0">
                                              <p:tn val="20"/>
                                            </p:cond>
                                          </p:stCondLst>
                                          <p:endCondLst>
                                            <p:cond evt="onStopAudio" delay="0">
                                              <p:tgtEl>
                                                <p:sldTgt/>
                                              </p:tgtEl>
                                            </p:cond>
                                          </p:endCondLst>
                                        </p:cTn>
                                        <p:tgtEl>
                                          <p:sndTgt r:embed="rId4" name="3_2.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subTnLst>
                                    <p:audio>
                                      <p:cMediaNode>
                                        <p:cTn display="0" masterRel="sameClick">
                                          <p:stCondLst>
                                            <p:cond evt="begin" delay="0">
                                              <p:tn val="25"/>
                                            </p:cond>
                                          </p:stCondLst>
                                          <p:endCondLst>
                                            <p:cond evt="onStopAudio" delay="0">
                                              <p:tgtEl>
                                                <p:sldTgt/>
                                              </p:tgtEl>
                                            </p:cond>
                                          </p:endCondLst>
                                        </p:cTn>
                                        <p:tgtEl>
                                          <p:sndTgt r:embed="rId5" name="3_3.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subTnLst>
                                    <p:audio>
                                      <p:cMediaNode>
                                        <p:cTn display="0" masterRel="sameClick">
                                          <p:stCondLst>
                                            <p:cond evt="begin" delay="0">
                                              <p:tn val="30"/>
                                            </p:cond>
                                          </p:stCondLst>
                                          <p:endCondLst>
                                            <p:cond evt="onStopAudio" delay="0">
                                              <p:tgtEl>
                                                <p:sldTgt/>
                                              </p:tgtEl>
                                            </p:cond>
                                          </p:endCondLst>
                                        </p:cTn>
                                        <p:tgtEl>
                                          <p:sndTgt r:embed="rId5" name="3_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5" name="Picture 10" descr="Contando, Matemáticas, Números">
            <a:hlinkClick r:id="" action="ppaction://noaction">
              <a:snd r:embed="rId5" name="3_3.wav"/>
            </a:hlinkClick>
            <a:extLst>
              <a:ext uri="{FF2B5EF4-FFF2-40B4-BE49-F238E27FC236}">
                <a16:creationId xmlns:a16="http://schemas.microsoft.com/office/drawing/2014/main" id="{5060E7F4-7C94-4CCB-A434-06D70F1B2C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55390" y="1497496"/>
            <a:ext cx="24765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Contando, Matemáticas, Números">
            <a:hlinkClick r:id="" action="ppaction://noaction">
              <a:snd r:embed="rId7" name="3_1.wav"/>
            </a:hlinkClick>
            <a:extLst>
              <a:ext uri="{FF2B5EF4-FFF2-40B4-BE49-F238E27FC236}">
                <a16:creationId xmlns:a16="http://schemas.microsoft.com/office/drawing/2014/main" id="{13B9D976-6080-4D01-8F19-AFE92D7A60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2290" y="1516546"/>
            <a:ext cx="2085975"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ontando, Matemáticas, Números">
            <a:hlinkClick r:id="" action="ppaction://noaction">
              <a:snd r:embed="rId9" name="3_2.wav"/>
            </a:hlinkClick>
            <a:extLst>
              <a:ext uri="{FF2B5EF4-FFF2-40B4-BE49-F238E27FC236}">
                <a16:creationId xmlns:a16="http://schemas.microsoft.com/office/drawing/2014/main" id="{26B796BD-9A93-45D3-AA74-1F803811DAC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91650" y="1516546"/>
            <a:ext cx="3048000" cy="32385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87E5485-90F8-4A4A-B067-0D8E28462AFF}"/>
              </a:ext>
            </a:extLst>
          </p:cNvPr>
          <p:cNvSpPr txBox="1"/>
          <p:nvPr/>
        </p:nvSpPr>
        <p:spPr>
          <a:xfrm>
            <a:off x="888424" y="5199714"/>
            <a:ext cx="971741" cy="1015663"/>
          </a:xfrm>
          <a:prstGeom prst="rect">
            <a:avLst/>
          </a:prstGeom>
          <a:noFill/>
        </p:spPr>
        <p:txBody>
          <a:bodyPr wrap="none" rtlCol="0">
            <a:spAutoFit/>
          </a:bodyPr>
          <a:lstStyle/>
          <a:p>
            <a:r>
              <a:rPr lang="en-GB" sz="6000" b="1" dirty="0">
                <a:solidFill>
                  <a:srgbClr val="002060"/>
                </a:solidFill>
                <a:latin typeface="Segoe Print" panose="02000600000000000000" pitchFamily="2" charset="0"/>
              </a:rPr>
              <a:t>u_</a:t>
            </a:r>
          </a:p>
        </p:txBody>
      </p:sp>
      <p:sp>
        <p:nvSpPr>
          <p:cNvPr id="19" name="TextBox 18">
            <a:extLst>
              <a:ext uri="{FF2B5EF4-FFF2-40B4-BE49-F238E27FC236}">
                <a16:creationId xmlns:a16="http://schemas.microsoft.com/office/drawing/2014/main" id="{99A5DDB8-8E8C-4BCD-8ECB-024787817DE3}"/>
              </a:ext>
            </a:extLst>
          </p:cNvPr>
          <p:cNvSpPr txBox="1"/>
          <p:nvPr/>
        </p:nvSpPr>
        <p:spPr>
          <a:xfrm>
            <a:off x="4513585" y="5199714"/>
            <a:ext cx="2358338" cy="1015663"/>
          </a:xfrm>
          <a:prstGeom prst="rect">
            <a:avLst/>
          </a:prstGeom>
          <a:noFill/>
        </p:spPr>
        <p:txBody>
          <a:bodyPr wrap="none" rtlCol="0">
            <a:spAutoFit/>
          </a:bodyPr>
          <a:lstStyle/>
          <a:p>
            <a:r>
              <a:rPr lang="en-GB" sz="6000" b="1" dirty="0">
                <a:solidFill>
                  <a:srgbClr val="002060"/>
                </a:solidFill>
                <a:latin typeface="Segoe Print" panose="02000600000000000000" pitchFamily="2" charset="0"/>
              </a:rPr>
              <a:t>d_ _ x</a:t>
            </a:r>
          </a:p>
        </p:txBody>
      </p:sp>
      <p:sp>
        <p:nvSpPr>
          <p:cNvPr id="20" name="TextBox 19">
            <a:extLst>
              <a:ext uri="{FF2B5EF4-FFF2-40B4-BE49-F238E27FC236}">
                <a16:creationId xmlns:a16="http://schemas.microsoft.com/office/drawing/2014/main" id="{5182C5A0-2817-45C5-AAA4-9A9AC40B350A}"/>
              </a:ext>
            </a:extLst>
          </p:cNvPr>
          <p:cNvSpPr txBox="1"/>
          <p:nvPr/>
        </p:nvSpPr>
        <p:spPr>
          <a:xfrm>
            <a:off x="8530189" y="5199714"/>
            <a:ext cx="2206053" cy="1015663"/>
          </a:xfrm>
          <a:prstGeom prst="rect">
            <a:avLst/>
          </a:prstGeom>
          <a:noFill/>
        </p:spPr>
        <p:txBody>
          <a:bodyPr wrap="none" rtlCol="0">
            <a:spAutoFit/>
          </a:bodyPr>
          <a:lstStyle/>
          <a:p>
            <a:r>
              <a:rPr lang="en-GB" sz="6000" b="1" dirty="0">
                <a:solidFill>
                  <a:srgbClr val="002060"/>
                </a:solidFill>
                <a:latin typeface="Segoe Print" panose="02000600000000000000" pitchFamily="2" charset="0"/>
              </a:rPr>
              <a:t>tr_ _s</a:t>
            </a:r>
          </a:p>
        </p:txBody>
      </p:sp>
      <p:sp>
        <p:nvSpPr>
          <p:cNvPr id="28" name="TextBox 27">
            <a:hlinkClick r:id="" action="ppaction://noaction">
              <a:snd r:embed="rId11" name="S9_1.wav"/>
            </a:hlinkClick>
            <a:extLst>
              <a:ext uri="{FF2B5EF4-FFF2-40B4-BE49-F238E27FC236}">
                <a16:creationId xmlns:a16="http://schemas.microsoft.com/office/drawing/2014/main" id="{80A130A7-3D20-4AED-ADE3-5A3DB128B2F0}"/>
              </a:ext>
            </a:extLst>
          </p:cNvPr>
          <p:cNvSpPr txBox="1"/>
          <p:nvPr/>
        </p:nvSpPr>
        <p:spPr>
          <a:xfrm>
            <a:off x="98682" y="111118"/>
            <a:ext cx="4448654"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Pratique les </a:t>
            </a:r>
            <a:r>
              <a:rPr lang="en-GB" sz="3200" b="1" dirty="0" err="1">
                <a:solidFill>
                  <a:srgbClr val="002060"/>
                </a:solidFill>
                <a:latin typeface="Century Gothic" panose="020B0502020202020204" pitchFamily="34" charset="0"/>
              </a:rPr>
              <a:t>nombres</a:t>
            </a:r>
            <a:r>
              <a:rPr lang="en-GB" sz="3200" b="1"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88417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5" name="Picture 18" descr="Contando, Matemáticas, Números">
            <a:extLst>
              <a:ext uri="{FF2B5EF4-FFF2-40B4-BE49-F238E27FC236}">
                <a16:creationId xmlns:a16="http://schemas.microsoft.com/office/drawing/2014/main" id="{D15D6562-0AAD-42FC-A159-C370F87AA8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99043" y="1654038"/>
            <a:ext cx="280035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ontando, Cinco, Matemáticas, Números">
            <a:extLst>
              <a:ext uri="{FF2B5EF4-FFF2-40B4-BE49-F238E27FC236}">
                <a16:creationId xmlns:a16="http://schemas.microsoft.com/office/drawing/2014/main" id="{22B08089-FEB6-4CFA-8BE1-2292D4D56CD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91915" y="1623392"/>
            <a:ext cx="2419350" cy="32385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319F5968-E09F-41AB-9A18-88B8152E5857}"/>
              </a:ext>
            </a:extLst>
          </p:cNvPr>
          <p:cNvSpPr txBox="1"/>
          <p:nvPr/>
        </p:nvSpPr>
        <p:spPr>
          <a:xfrm>
            <a:off x="555871" y="5199713"/>
            <a:ext cx="2691763" cy="1015663"/>
          </a:xfrm>
          <a:prstGeom prst="rect">
            <a:avLst/>
          </a:prstGeom>
          <a:noFill/>
        </p:spPr>
        <p:txBody>
          <a:bodyPr wrap="none" rtlCol="0">
            <a:spAutoFit/>
          </a:bodyPr>
          <a:lstStyle/>
          <a:p>
            <a:r>
              <a:rPr lang="en-GB" sz="6000" b="1" dirty="0" err="1">
                <a:solidFill>
                  <a:srgbClr val="002060"/>
                </a:solidFill>
                <a:latin typeface="Segoe Print" panose="02000600000000000000" pitchFamily="2" charset="0"/>
              </a:rPr>
              <a:t>quatre</a:t>
            </a:r>
            <a:endParaRPr lang="en-GB" sz="6000" b="1" dirty="0">
              <a:solidFill>
                <a:srgbClr val="002060"/>
              </a:solidFill>
              <a:latin typeface="Segoe Print" panose="02000600000000000000" pitchFamily="2" charset="0"/>
            </a:endParaRPr>
          </a:p>
        </p:txBody>
      </p:sp>
      <p:sp>
        <p:nvSpPr>
          <p:cNvPr id="18" name="TextBox 17">
            <a:extLst>
              <a:ext uri="{FF2B5EF4-FFF2-40B4-BE49-F238E27FC236}">
                <a16:creationId xmlns:a16="http://schemas.microsoft.com/office/drawing/2014/main" id="{21AB470A-4410-4E72-AAC2-DD0BA4CD54F7}"/>
              </a:ext>
            </a:extLst>
          </p:cNvPr>
          <p:cNvSpPr txBox="1"/>
          <p:nvPr/>
        </p:nvSpPr>
        <p:spPr>
          <a:xfrm>
            <a:off x="4513585" y="5199714"/>
            <a:ext cx="1741182" cy="1015663"/>
          </a:xfrm>
          <a:prstGeom prst="rect">
            <a:avLst/>
          </a:prstGeom>
          <a:noFill/>
        </p:spPr>
        <p:txBody>
          <a:bodyPr wrap="none" rtlCol="0">
            <a:spAutoFit/>
          </a:bodyPr>
          <a:lstStyle/>
          <a:p>
            <a:r>
              <a:rPr lang="en-GB" sz="6000" b="1" dirty="0">
                <a:solidFill>
                  <a:srgbClr val="002060"/>
                </a:solidFill>
                <a:latin typeface="Segoe Print" panose="02000600000000000000" pitchFamily="2" charset="0"/>
              </a:rPr>
              <a:t>cinq</a:t>
            </a:r>
          </a:p>
        </p:txBody>
      </p:sp>
      <p:sp>
        <p:nvSpPr>
          <p:cNvPr id="19" name="TextBox 18">
            <a:extLst>
              <a:ext uri="{FF2B5EF4-FFF2-40B4-BE49-F238E27FC236}">
                <a16:creationId xmlns:a16="http://schemas.microsoft.com/office/drawing/2014/main" id="{BEC66582-66F7-4350-B613-6F201366DF68}"/>
              </a:ext>
            </a:extLst>
          </p:cNvPr>
          <p:cNvSpPr txBox="1"/>
          <p:nvPr/>
        </p:nvSpPr>
        <p:spPr>
          <a:xfrm>
            <a:off x="8530189" y="5199714"/>
            <a:ext cx="1144865" cy="1015663"/>
          </a:xfrm>
          <a:prstGeom prst="rect">
            <a:avLst/>
          </a:prstGeom>
          <a:noFill/>
        </p:spPr>
        <p:txBody>
          <a:bodyPr wrap="none" rtlCol="0">
            <a:spAutoFit/>
          </a:bodyPr>
          <a:lstStyle/>
          <a:p>
            <a:r>
              <a:rPr lang="en-GB" sz="6000" b="1" dirty="0">
                <a:solidFill>
                  <a:srgbClr val="002060"/>
                </a:solidFill>
                <a:latin typeface="Segoe Print" panose="02000600000000000000" pitchFamily="2" charset="0"/>
              </a:rPr>
              <a:t>six</a:t>
            </a:r>
          </a:p>
        </p:txBody>
      </p:sp>
      <p:pic>
        <p:nvPicPr>
          <p:cNvPr id="20" name="Picture 2" descr="Contando, Cuatro, Matemáticas, Números">
            <a:extLst>
              <a:ext uri="{FF2B5EF4-FFF2-40B4-BE49-F238E27FC236}">
                <a16:creationId xmlns:a16="http://schemas.microsoft.com/office/drawing/2014/main" id="{61965093-CD84-48AF-B589-8F6C6825ADC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5179" y="1062342"/>
            <a:ext cx="2572612" cy="379955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hlinkClick r:id="" action="ppaction://noaction">
              <a:snd r:embed="rId11" name="S9_1.wav"/>
            </a:hlinkClick>
            <a:extLst>
              <a:ext uri="{FF2B5EF4-FFF2-40B4-BE49-F238E27FC236}">
                <a16:creationId xmlns:a16="http://schemas.microsoft.com/office/drawing/2014/main" id="{199EC9DC-6760-4ABD-AF77-BC5130FDAAFA}"/>
              </a:ext>
            </a:extLst>
          </p:cNvPr>
          <p:cNvSpPr txBox="1"/>
          <p:nvPr/>
        </p:nvSpPr>
        <p:spPr>
          <a:xfrm>
            <a:off x="98682" y="111118"/>
            <a:ext cx="4448654"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Pratique les </a:t>
            </a:r>
            <a:r>
              <a:rPr lang="en-GB" sz="3200" b="1" dirty="0" err="1">
                <a:solidFill>
                  <a:srgbClr val="002060"/>
                </a:solidFill>
                <a:latin typeface="Century Gothic" panose="020B0502020202020204" pitchFamily="34" charset="0"/>
              </a:rPr>
              <a:t>nombres</a:t>
            </a:r>
            <a:r>
              <a:rPr lang="en-GB" sz="3200" b="1"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3149781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3_4.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subTnLst>
                                    <p:audio>
                                      <p:cMediaNode>
                                        <p:cTn display="0" masterRel="sameClick">
                                          <p:stCondLst>
                                            <p:cond evt="begin" delay="0">
                                              <p:tn val="9"/>
                                            </p:cond>
                                          </p:stCondLst>
                                          <p:endCondLst>
                                            <p:cond evt="onStopAudio" delay="0">
                                              <p:tgtEl>
                                                <p:sldTgt/>
                                              </p:tgtEl>
                                            </p:cond>
                                          </p:endCondLst>
                                        </p:cTn>
                                        <p:tgtEl>
                                          <p:sndTgt r:embed="rId3" name="3_4.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3_5.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subTnLst>
                                    <p:audio>
                                      <p:cMediaNode>
                                        <p:cTn display="0" masterRel="sameClick">
                                          <p:stCondLst>
                                            <p:cond evt="begin" delay="0">
                                              <p:tn val="18"/>
                                            </p:cond>
                                          </p:stCondLst>
                                          <p:endCondLst>
                                            <p:cond evt="onStopAudio" delay="0">
                                              <p:tgtEl>
                                                <p:sldTgt/>
                                              </p:tgtEl>
                                            </p:cond>
                                          </p:endCondLst>
                                        </p:cTn>
                                        <p:tgtEl>
                                          <p:sndTgt r:embed="rId4" name="3_5.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3_6.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subTnLst>
                                    <p:audio>
                                      <p:cMediaNode>
                                        <p:cTn display="0" masterRel="sameClick">
                                          <p:stCondLst>
                                            <p:cond evt="begin" delay="0">
                                              <p:tn val="27"/>
                                            </p:cond>
                                          </p:stCondLst>
                                          <p:endCondLst>
                                            <p:cond evt="onStopAudio" delay="0">
                                              <p:tgtEl>
                                                <p:sldTgt/>
                                              </p:tgtEl>
                                            </p:cond>
                                          </p:endCondLst>
                                        </p:cTn>
                                        <p:tgtEl>
                                          <p:sndTgt r:embed="rId5" name="3_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TextBox 21">
            <a:extLst>
              <a:ext uri="{FF2B5EF4-FFF2-40B4-BE49-F238E27FC236}">
                <a16:creationId xmlns:a16="http://schemas.microsoft.com/office/drawing/2014/main" id="{672E53A6-E21F-45C0-8107-2F9052A8053B}"/>
              </a:ext>
            </a:extLst>
          </p:cNvPr>
          <p:cNvSpPr txBox="1"/>
          <p:nvPr/>
        </p:nvSpPr>
        <p:spPr>
          <a:xfrm>
            <a:off x="501192" y="5199713"/>
            <a:ext cx="2638864" cy="1015663"/>
          </a:xfrm>
          <a:prstGeom prst="rect">
            <a:avLst/>
          </a:prstGeom>
          <a:noFill/>
        </p:spPr>
        <p:txBody>
          <a:bodyPr wrap="none" rtlCol="0">
            <a:spAutoFit/>
          </a:bodyPr>
          <a:lstStyle/>
          <a:p>
            <a:r>
              <a:rPr lang="en-GB" sz="6000" b="1" dirty="0">
                <a:solidFill>
                  <a:srgbClr val="002060"/>
                </a:solidFill>
                <a:latin typeface="Segoe Print" panose="02000600000000000000" pitchFamily="2" charset="0"/>
              </a:rPr>
              <a:t>q_ _tr_</a:t>
            </a:r>
          </a:p>
        </p:txBody>
      </p:sp>
      <p:sp>
        <p:nvSpPr>
          <p:cNvPr id="23" name="TextBox 22">
            <a:extLst>
              <a:ext uri="{FF2B5EF4-FFF2-40B4-BE49-F238E27FC236}">
                <a16:creationId xmlns:a16="http://schemas.microsoft.com/office/drawing/2014/main" id="{C2A6783C-69A7-4811-A47E-87EB95A59267}"/>
              </a:ext>
            </a:extLst>
          </p:cNvPr>
          <p:cNvSpPr txBox="1"/>
          <p:nvPr/>
        </p:nvSpPr>
        <p:spPr>
          <a:xfrm>
            <a:off x="4513585" y="5199714"/>
            <a:ext cx="1718740" cy="1015663"/>
          </a:xfrm>
          <a:prstGeom prst="rect">
            <a:avLst/>
          </a:prstGeom>
          <a:noFill/>
        </p:spPr>
        <p:txBody>
          <a:bodyPr wrap="none" rtlCol="0">
            <a:spAutoFit/>
          </a:bodyPr>
          <a:lstStyle/>
          <a:p>
            <a:r>
              <a:rPr lang="en-GB" sz="6000" b="1" dirty="0" err="1">
                <a:solidFill>
                  <a:srgbClr val="002060"/>
                </a:solidFill>
                <a:latin typeface="Segoe Print" panose="02000600000000000000" pitchFamily="2" charset="0"/>
              </a:rPr>
              <a:t>c_n</a:t>
            </a:r>
            <a:r>
              <a:rPr lang="en-GB" sz="6000" b="1" dirty="0">
                <a:solidFill>
                  <a:srgbClr val="002060"/>
                </a:solidFill>
                <a:latin typeface="Segoe Print" panose="02000600000000000000" pitchFamily="2" charset="0"/>
              </a:rPr>
              <a:t>_</a:t>
            </a:r>
          </a:p>
        </p:txBody>
      </p:sp>
      <p:sp>
        <p:nvSpPr>
          <p:cNvPr id="24" name="TextBox 23">
            <a:extLst>
              <a:ext uri="{FF2B5EF4-FFF2-40B4-BE49-F238E27FC236}">
                <a16:creationId xmlns:a16="http://schemas.microsoft.com/office/drawing/2014/main" id="{6313BC7D-BC5A-4C5A-8546-3C5CE2295207}"/>
              </a:ext>
            </a:extLst>
          </p:cNvPr>
          <p:cNvSpPr txBox="1"/>
          <p:nvPr/>
        </p:nvSpPr>
        <p:spPr>
          <a:xfrm>
            <a:off x="8877894" y="5199713"/>
            <a:ext cx="1242648" cy="1015663"/>
          </a:xfrm>
          <a:prstGeom prst="rect">
            <a:avLst/>
          </a:prstGeom>
          <a:noFill/>
        </p:spPr>
        <p:txBody>
          <a:bodyPr wrap="none" rtlCol="0">
            <a:spAutoFit/>
          </a:bodyPr>
          <a:lstStyle/>
          <a:p>
            <a:r>
              <a:rPr lang="en-GB" sz="6000" b="1" dirty="0" err="1">
                <a:solidFill>
                  <a:srgbClr val="002060"/>
                </a:solidFill>
                <a:latin typeface="Segoe Print" panose="02000600000000000000" pitchFamily="2" charset="0"/>
              </a:rPr>
              <a:t>s_x</a:t>
            </a:r>
            <a:endParaRPr lang="en-GB" sz="6000" b="1" dirty="0">
              <a:solidFill>
                <a:srgbClr val="002060"/>
              </a:solidFill>
              <a:latin typeface="Segoe Print" panose="02000600000000000000" pitchFamily="2" charset="0"/>
            </a:endParaRPr>
          </a:p>
        </p:txBody>
      </p:sp>
      <p:pic>
        <p:nvPicPr>
          <p:cNvPr id="25" name="Picture 18" descr="Contando, Matemáticas, Números">
            <a:hlinkClick r:id="" action="ppaction://noaction">
              <a:snd r:embed="rId5" name="3_6.wav"/>
            </a:hlinkClick>
            <a:extLst>
              <a:ext uri="{FF2B5EF4-FFF2-40B4-BE49-F238E27FC236}">
                <a16:creationId xmlns:a16="http://schemas.microsoft.com/office/drawing/2014/main" id="{DF614FE8-B008-4D6D-B5A0-42623E7A45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99043" y="1654038"/>
            <a:ext cx="280035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ontando, Cinco, Matemáticas, Números">
            <a:hlinkClick r:id="" action="ppaction://noaction">
              <a:snd r:embed="rId7" name="3_5.wav"/>
            </a:hlinkClick>
            <a:extLst>
              <a:ext uri="{FF2B5EF4-FFF2-40B4-BE49-F238E27FC236}">
                <a16:creationId xmlns:a16="http://schemas.microsoft.com/office/drawing/2014/main" id="{74B529E8-A8B3-4B30-A110-D0924EFBDF4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91915" y="1623392"/>
            <a:ext cx="241935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ontando, Cuatro, Matemáticas, Números">
            <a:hlinkClick r:id="" action="ppaction://noaction">
              <a:snd r:embed="rId9" name="3_4.wav"/>
            </a:hlinkClick>
            <a:extLst>
              <a:ext uri="{FF2B5EF4-FFF2-40B4-BE49-F238E27FC236}">
                <a16:creationId xmlns:a16="http://schemas.microsoft.com/office/drawing/2014/main" id="{C2C988D2-94DE-41F5-86A2-1B359FEBE42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5179" y="1062342"/>
            <a:ext cx="2572612" cy="379955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hlinkClick r:id="" action="ppaction://noaction">
              <a:snd r:embed="rId11" name="S9_1.wav"/>
            </a:hlinkClick>
            <a:extLst>
              <a:ext uri="{FF2B5EF4-FFF2-40B4-BE49-F238E27FC236}">
                <a16:creationId xmlns:a16="http://schemas.microsoft.com/office/drawing/2014/main" id="{34FE79DD-7BDB-4D23-8E04-D5E800810B64}"/>
              </a:ext>
            </a:extLst>
          </p:cNvPr>
          <p:cNvSpPr txBox="1"/>
          <p:nvPr/>
        </p:nvSpPr>
        <p:spPr>
          <a:xfrm>
            <a:off x="98682" y="111118"/>
            <a:ext cx="4448654"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Pratique les </a:t>
            </a:r>
            <a:r>
              <a:rPr lang="en-GB" sz="3200" b="1" dirty="0" err="1">
                <a:solidFill>
                  <a:srgbClr val="002060"/>
                </a:solidFill>
                <a:latin typeface="Century Gothic" panose="020B0502020202020204" pitchFamily="34" charset="0"/>
              </a:rPr>
              <a:t>nombres</a:t>
            </a:r>
            <a:r>
              <a:rPr lang="en-GB" sz="3200" b="1"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87937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1" name="TextBox 20">
            <a:hlinkClick r:id="" action="ppaction://noaction">
              <a:snd r:embed="rId8" name="S9_1.wav"/>
            </a:hlinkClick>
            <a:extLst>
              <a:ext uri="{FF2B5EF4-FFF2-40B4-BE49-F238E27FC236}">
                <a16:creationId xmlns:a16="http://schemas.microsoft.com/office/drawing/2014/main" id="{08AE061E-27C0-42F5-972C-CFAD2FBE1296}"/>
              </a:ext>
            </a:extLst>
          </p:cNvPr>
          <p:cNvSpPr txBox="1"/>
          <p:nvPr/>
        </p:nvSpPr>
        <p:spPr>
          <a:xfrm>
            <a:off x="98682" y="111118"/>
            <a:ext cx="444865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Pratique les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nombres</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22" name="TextBox 21">
            <a:extLst>
              <a:ext uri="{FF2B5EF4-FFF2-40B4-BE49-F238E27FC236}">
                <a16:creationId xmlns:a16="http://schemas.microsoft.com/office/drawing/2014/main" id="{5E22CF32-369D-4303-ADF2-BBFD813FF402}"/>
              </a:ext>
            </a:extLst>
          </p:cNvPr>
          <p:cNvSpPr txBox="1"/>
          <p:nvPr/>
        </p:nvSpPr>
        <p:spPr>
          <a:xfrm>
            <a:off x="1261633" y="5199714"/>
            <a:ext cx="176362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latin typeface="Segoe Print" panose="02000600000000000000" pitchFamily="2" charset="0"/>
              </a:rPr>
              <a:t>sept</a:t>
            </a:r>
          </a:p>
        </p:txBody>
      </p:sp>
      <p:sp>
        <p:nvSpPr>
          <p:cNvPr id="23" name="TextBox 22">
            <a:extLst>
              <a:ext uri="{FF2B5EF4-FFF2-40B4-BE49-F238E27FC236}">
                <a16:creationId xmlns:a16="http://schemas.microsoft.com/office/drawing/2014/main" id="{86EF0127-A60F-4D0B-994C-D35C598337AE}"/>
              </a:ext>
            </a:extLst>
          </p:cNvPr>
          <p:cNvSpPr txBox="1"/>
          <p:nvPr/>
        </p:nvSpPr>
        <p:spPr>
          <a:xfrm>
            <a:off x="4513585" y="5199714"/>
            <a:ext cx="171393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2060"/>
                </a:solidFill>
                <a:effectLst/>
                <a:uLnTx/>
                <a:uFillTx/>
                <a:latin typeface="Segoe Print" panose="02000600000000000000" pitchFamily="2" charset="0"/>
              </a:rPr>
              <a:t>huit</a:t>
            </a:r>
            <a:endParaRPr kumimoji="0" lang="en-GB" sz="60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24" name="TextBox 23">
            <a:extLst>
              <a:ext uri="{FF2B5EF4-FFF2-40B4-BE49-F238E27FC236}">
                <a16:creationId xmlns:a16="http://schemas.microsoft.com/office/drawing/2014/main" id="{19367E74-DD7D-4381-AA43-7F28A3C5F475}"/>
              </a:ext>
            </a:extLst>
          </p:cNvPr>
          <p:cNvSpPr txBox="1"/>
          <p:nvPr/>
        </p:nvSpPr>
        <p:spPr>
          <a:xfrm>
            <a:off x="8530189" y="5199714"/>
            <a:ext cx="184537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2060"/>
                </a:solidFill>
                <a:effectLst/>
                <a:uLnTx/>
                <a:uFillTx/>
                <a:latin typeface="Segoe Print" panose="02000600000000000000" pitchFamily="2" charset="0"/>
              </a:rPr>
              <a:t>neuf</a:t>
            </a:r>
            <a:endParaRPr kumimoji="0" lang="en-GB" sz="6000" b="1" i="0" u="none" strike="noStrike" kern="1200" cap="none" spc="0" normalizeH="0" baseline="0" noProof="0" dirty="0">
              <a:ln>
                <a:noFill/>
              </a:ln>
              <a:solidFill>
                <a:srgbClr val="002060"/>
              </a:solidFill>
              <a:effectLst/>
              <a:uLnTx/>
              <a:uFillTx/>
              <a:latin typeface="Segoe Print" panose="02000600000000000000" pitchFamily="2" charset="0"/>
            </a:endParaRPr>
          </a:p>
        </p:txBody>
      </p:sp>
      <p:pic>
        <p:nvPicPr>
          <p:cNvPr id="25" name="Picture 8" descr="Contando, Ocho, Matemáticas, Números">
            <a:extLst>
              <a:ext uri="{FF2B5EF4-FFF2-40B4-BE49-F238E27FC236}">
                <a16:creationId xmlns:a16="http://schemas.microsoft.com/office/drawing/2014/main" id="{172ADEAA-03A1-450C-B403-EA0CC152F17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27181" y="1516546"/>
            <a:ext cx="207645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6" descr="Contando, Matemáticas, Números">
            <a:extLst>
              <a:ext uri="{FF2B5EF4-FFF2-40B4-BE49-F238E27FC236}">
                <a16:creationId xmlns:a16="http://schemas.microsoft.com/office/drawing/2014/main" id="{7A5CF121-9EDC-4569-AA62-22DFCEE3B30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5871" y="1585290"/>
            <a:ext cx="24765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Contando, Matemáticas, Nueve, Números">
            <a:extLst>
              <a:ext uri="{FF2B5EF4-FFF2-40B4-BE49-F238E27FC236}">
                <a16:creationId xmlns:a16="http://schemas.microsoft.com/office/drawing/2014/main" id="{DCE8F141-91F3-4B53-A76E-83A13C357C1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09612" y="1516546"/>
            <a:ext cx="1876425"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364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3_7.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subTnLst>
                                    <p:audio>
                                      <p:cMediaNode>
                                        <p:cTn display="0" masterRel="sameClick">
                                          <p:stCondLst>
                                            <p:cond evt="begin" delay="0">
                                              <p:tn val="9"/>
                                            </p:cond>
                                          </p:stCondLst>
                                          <p:endCondLst>
                                            <p:cond evt="onStopAudio" delay="0">
                                              <p:tgtEl>
                                                <p:sldTgt/>
                                              </p:tgtEl>
                                            </p:cond>
                                          </p:endCondLst>
                                        </p:cTn>
                                        <p:tgtEl>
                                          <p:sndTgt r:embed="rId3" name="3_7.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3_8.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subTnLst>
                                    <p:audio>
                                      <p:cMediaNode>
                                        <p:cTn display="0" masterRel="sameClick">
                                          <p:stCondLst>
                                            <p:cond evt="begin" delay="0">
                                              <p:tn val="18"/>
                                            </p:cond>
                                          </p:stCondLst>
                                          <p:endCondLst>
                                            <p:cond evt="onStopAudio" delay="0">
                                              <p:tgtEl>
                                                <p:sldTgt/>
                                              </p:tgtEl>
                                            </p:cond>
                                          </p:endCondLst>
                                        </p:cTn>
                                        <p:tgtEl>
                                          <p:sndTgt r:embed="rId4" name="3_8.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3_9.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subTnLst>
                                    <p:audio>
                                      <p:cMediaNode>
                                        <p:cTn display="0" masterRel="sameClick">
                                          <p:stCondLst>
                                            <p:cond evt="begin" delay="0">
                                              <p:tn val="27"/>
                                            </p:cond>
                                          </p:stCondLst>
                                          <p:endCondLst>
                                            <p:cond evt="onStopAudio" delay="0">
                                              <p:tgtEl>
                                                <p:sldTgt/>
                                              </p:tgtEl>
                                            </p:cond>
                                          </p:endCondLst>
                                        </p:cTn>
                                        <p:tgtEl>
                                          <p:sndTgt r:embed="rId5" name="3_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1" name="TextBox 20">
            <a:hlinkClick r:id="" action="ppaction://noaction">
              <a:snd r:embed="rId5" name="S9_1.wav"/>
            </a:hlinkClick>
            <a:extLst>
              <a:ext uri="{FF2B5EF4-FFF2-40B4-BE49-F238E27FC236}">
                <a16:creationId xmlns:a16="http://schemas.microsoft.com/office/drawing/2014/main" id="{08AE061E-27C0-42F5-972C-CFAD2FBE1296}"/>
              </a:ext>
            </a:extLst>
          </p:cNvPr>
          <p:cNvSpPr txBox="1"/>
          <p:nvPr/>
        </p:nvSpPr>
        <p:spPr>
          <a:xfrm>
            <a:off x="98682" y="111118"/>
            <a:ext cx="444865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Pratique les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nombres</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15" name="TextBox 14">
            <a:extLst>
              <a:ext uri="{FF2B5EF4-FFF2-40B4-BE49-F238E27FC236}">
                <a16:creationId xmlns:a16="http://schemas.microsoft.com/office/drawing/2014/main" id="{16F58090-F875-4C94-8949-98BA4E2CEDDB}"/>
              </a:ext>
            </a:extLst>
          </p:cNvPr>
          <p:cNvSpPr txBox="1"/>
          <p:nvPr/>
        </p:nvSpPr>
        <p:spPr>
          <a:xfrm>
            <a:off x="501192" y="5199713"/>
            <a:ext cx="212269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latin typeface="Segoe Print" panose="02000600000000000000" pitchFamily="2" charset="0"/>
              </a:rPr>
              <a:t>s_ _ t</a:t>
            </a:r>
          </a:p>
        </p:txBody>
      </p:sp>
      <p:sp>
        <p:nvSpPr>
          <p:cNvPr id="16" name="TextBox 15">
            <a:extLst>
              <a:ext uri="{FF2B5EF4-FFF2-40B4-BE49-F238E27FC236}">
                <a16:creationId xmlns:a16="http://schemas.microsoft.com/office/drawing/2014/main" id="{367C0D28-8A2F-453A-8602-1DC0476DF615}"/>
              </a:ext>
            </a:extLst>
          </p:cNvPr>
          <p:cNvSpPr txBox="1"/>
          <p:nvPr/>
        </p:nvSpPr>
        <p:spPr>
          <a:xfrm>
            <a:off x="4523291" y="5199713"/>
            <a:ext cx="1511952"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latin typeface="Segoe Print" panose="02000600000000000000" pitchFamily="2" charset="0"/>
              </a:rPr>
              <a:t>_</a:t>
            </a:r>
            <a:r>
              <a:rPr kumimoji="0" lang="en-GB" sz="6000" b="1" i="0" u="none" strike="noStrike" kern="1200" cap="none" spc="0" normalizeH="0" baseline="0" noProof="0" dirty="0" err="1">
                <a:ln>
                  <a:noFill/>
                </a:ln>
                <a:solidFill>
                  <a:srgbClr val="002060"/>
                </a:solidFill>
                <a:effectLst/>
                <a:uLnTx/>
                <a:uFillTx/>
                <a:latin typeface="Segoe Print" panose="02000600000000000000" pitchFamily="2" charset="0"/>
              </a:rPr>
              <a:t>ui</a:t>
            </a:r>
            <a:r>
              <a:rPr kumimoji="0" lang="en-GB" sz="6000" b="1" i="0" u="none" strike="noStrike" kern="1200" cap="none" spc="0" normalizeH="0" baseline="0" noProof="0" dirty="0">
                <a:ln>
                  <a:noFill/>
                </a:ln>
                <a:solidFill>
                  <a:srgbClr val="002060"/>
                </a:solidFill>
                <a:effectLst/>
                <a:uLnTx/>
                <a:uFillTx/>
                <a:latin typeface="Segoe Print" panose="02000600000000000000" pitchFamily="2" charset="0"/>
              </a:rPr>
              <a:t>_</a:t>
            </a:r>
          </a:p>
        </p:txBody>
      </p:sp>
      <p:sp>
        <p:nvSpPr>
          <p:cNvPr id="17" name="TextBox 16">
            <a:extLst>
              <a:ext uri="{FF2B5EF4-FFF2-40B4-BE49-F238E27FC236}">
                <a16:creationId xmlns:a16="http://schemas.microsoft.com/office/drawing/2014/main" id="{271521C1-83D5-463F-8C66-4E56FE81E4E8}"/>
              </a:ext>
            </a:extLst>
          </p:cNvPr>
          <p:cNvSpPr txBox="1"/>
          <p:nvPr/>
        </p:nvSpPr>
        <p:spPr>
          <a:xfrm>
            <a:off x="8490684" y="5199713"/>
            <a:ext cx="179889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2060"/>
                </a:solidFill>
                <a:effectLst/>
                <a:uLnTx/>
                <a:uFillTx/>
                <a:latin typeface="Segoe Print" panose="02000600000000000000" pitchFamily="2" charset="0"/>
              </a:rPr>
              <a:t>n_u</a:t>
            </a:r>
            <a:r>
              <a:rPr kumimoji="0" lang="en-GB" sz="6000" b="1" i="0" u="none" strike="noStrike" kern="1200" cap="none" spc="0" normalizeH="0" baseline="0" noProof="0" dirty="0">
                <a:ln>
                  <a:noFill/>
                </a:ln>
                <a:solidFill>
                  <a:srgbClr val="002060"/>
                </a:solidFill>
                <a:effectLst/>
                <a:uLnTx/>
                <a:uFillTx/>
                <a:latin typeface="Segoe Print" panose="02000600000000000000" pitchFamily="2" charset="0"/>
              </a:rPr>
              <a:t>_</a:t>
            </a:r>
          </a:p>
        </p:txBody>
      </p:sp>
      <p:pic>
        <p:nvPicPr>
          <p:cNvPr id="18" name="Picture 8" descr="Contando, Ocho, Matemáticas, Números">
            <a:hlinkClick r:id="" action="ppaction://noaction">
              <a:snd r:embed="rId6" name="3_8.wav"/>
            </a:hlinkClick>
            <a:extLst>
              <a:ext uri="{FF2B5EF4-FFF2-40B4-BE49-F238E27FC236}">
                <a16:creationId xmlns:a16="http://schemas.microsoft.com/office/drawing/2014/main" id="{6F3A242A-C53F-4A5C-A68C-BB9EBF71F0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7181" y="1516546"/>
            <a:ext cx="207645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descr="Contando, Matemáticas, Números">
            <a:hlinkClick r:id="" action="ppaction://noaction">
              <a:snd r:embed="rId8" name="3_7.wav"/>
            </a:hlinkClick>
            <a:extLst>
              <a:ext uri="{FF2B5EF4-FFF2-40B4-BE49-F238E27FC236}">
                <a16:creationId xmlns:a16="http://schemas.microsoft.com/office/drawing/2014/main" id="{62AC83A3-DB65-478B-A9F0-51D02B94BB4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5871" y="1585290"/>
            <a:ext cx="24765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Contando, Matemáticas, Nueve, Números">
            <a:hlinkClick r:id="" action="ppaction://noaction">
              <a:snd r:embed="rId10" name="3_9.wav"/>
            </a:hlinkClick>
            <a:extLst>
              <a:ext uri="{FF2B5EF4-FFF2-40B4-BE49-F238E27FC236}">
                <a16:creationId xmlns:a16="http://schemas.microsoft.com/office/drawing/2014/main" id="{58F136FA-4ABC-4084-94D9-B54044F55DB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09612" y="1516546"/>
            <a:ext cx="1876425"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1453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15" name="TextBox 14">
            <a:extLst>
              <a:ext uri="{FF2B5EF4-FFF2-40B4-BE49-F238E27FC236}">
                <a16:creationId xmlns:a16="http://schemas.microsoft.com/office/drawing/2014/main" id="{23679024-558C-4E85-8D15-79A45EC1B290}"/>
              </a:ext>
            </a:extLst>
          </p:cNvPr>
          <p:cNvSpPr txBox="1"/>
          <p:nvPr/>
        </p:nvSpPr>
        <p:spPr>
          <a:xfrm>
            <a:off x="1071133" y="5199714"/>
            <a:ext cx="1326004" cy="1015663"/>
          </a:xfrm>
          <a:prstGeom prst="rect">
            <a:avLst/>
          </a:prstGeom>
          <a:noFill/>
        </p:spPr>
        <p:txBody>
          <a:bodyPr wrap="none" rtlCol="0">
            <a:spAutoFit/>
          </a:bodyPr>
          <a:lstStyle/>
          <a:p>
            <a:r>
              <a:rPr lang="en-GB" sz="6000" b="1" dirty="0">
                <a:solidFill>
                  <a:srgbClr val="002060"/>
                </a:solidFill>
                <a:latin typeface="Segoe Print" panose="02000600000000000000" pitchFamily="2" charset="0"/>
              </a:rPr>
              <a:t>dix</a:t>
            </a:r>
          </a:p>
        </p:txBody>
      </p:sp>
      <p:sp>
        <p:nvSpPr>
          <p:cNvPr id="16" name="TextBox 15">
            <a:extLst>
              <a:ext uri="{FF2B5EF4-FFF2-40B4-BE49-F238E27FC236}">
                <a16:creationId xmlns:a16="http://schemas.microsoft.com/office/drawing/2014/main" id="{A83F9362-4EF0-453A-8A9D-BF8035693BD7}"/>
              </a:ext>
            </a:extLst>
          </p:cNvPr>
          <p:cNvSpPr txBox="1"/>
          <p:nvPr/>
        </p:nvSpPr>
        <p:spPr>
          <a:xfrm>
            <a:off x="4875535" y="5199714"/>
            <a:ext cx="1909497" cy="1015663"/>
          </a:xfrm>
          <a:prstGeom prst="rect">
            <a:avLst/>
          </a:prstGeom>
          <a:noFill/>
        </p:spPr>
        <p:txBody>
          <a:bodyPr wrap="none" rtlCol="0">
            <a:spAutoFit/>
          </a:bodyPr>
          <a:lstStyle/>
          <a:p>
            <a:r>
              <a:rPr lang="en-GB" sz="6000" b="1" dirty="0" err="1">
                <a:solidFill>
                  <a:srgbClr val="002060"/>
                </a:solidFill>
                <a:latin typeface="Segoe Print" panose="02000600000000000000" pitchFamily="2" charset="0"/>
              </a:rPr>
              <a:t>onze</a:t>
            </a:r>
            <a:endParaRPr lang="en-GB" sz="6000" b="1" dirty="0">
              <a:solidFill>
                <a:srgbClr val="002060"/>
              </a:solidFill>
              <a:latin typeface="Segoe Print" panose="02000600000000000000" pitchFamily="2" charset="0"/>
            </a:endParaRPr>
          </a:p>
        </p:txBody>
      </p:sp>
      <p:sp>
        <p:nvSpPr>
          <p:cNvPr id="17" name="TextBox 16">
            <a:extLst>
              <a:ext uri="{FF2B5EF4-FFF2-40B4-BE49-F238E27FC236}">
                <a16:creationId xmlns:a16="http://schemas.microsoft.com/office/drawing/2014/main" id="{A3640915-BD82-4D2A-8CCA-E630E815AF08}"/>
              </a:ext>
            </a:extLst>
          </p:cNvPr>
          <p:cNvSpPr txBox="1"/>
          <p:nvPr/>
        </p:nvSpPr>
        <p:spPr>
          <a:xfrm>
            <a:off x="8968339" y="5199714"/>
            <a:ext cx="2375971" cy="1015663"/>
          </a:xfrm>
          <a:prstGeom prst="rect">
            <a:avLst/>
          </a:prstGeom>
          <a:noFill/>
        </p:spPr>
        <p:txBody>
          <a:bodyPr wrap="none" rtlCol="0">
            <a:spAutoFit/>
          </a:bodyPr>
          <a:lstStyle/>
          <a:p>
            <a:r>
              <a:rPr lang="en-GB" sz="6000" b="1" dirty="0" err="1">
                <a:solidFill>
                  <a:srgbClr val="002060"/>
                </a:solidFill>
                <a:latin typeface="Segoe Print" panose="02000600000000000000" pitchFamily="2" charset="0"/>
              </a:rPr>
              <a:t>douze</a:t>
            </a:r>
            <a:endParaRPr lang="en-GB" sz="6000" b="1" dirty="0">
              <a:solidFill>
                <a:srgbClr val="002060"/>
              </a:solidFill>
              <a:latin typeface="Segoe Print" panose="02000600000000000000" pitchFamily="2" charset="0"/>
            </a:endParaRPr>
          </a:p>
        </p:txBody>
      </p:sp>
      <p:pic>
        <p:nvPicPr>
          <p:cNvPr id="18" name="Picture 6" descr="Contando, Matemáticas, Números">
            <a:extLst>
              <a:ext uri="{FF2B5EF4-FFF2-40B4-BE49-F238E27FC236}">
                <a16:creationId xmlns:a16="http://schemas.microsoft.com/office/drawing/2014/main" id="{062E4395-2BDC-4150-8771-BACB5AF79C5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421" y="1973746"/>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Número, Caligrafía, Rojo, Fuente">
            <a:extLst>
              <a:ext uri="{FF2B5EF4-FFF2-40B4-BE49-F238E27FC236}">
                <a16:creationId xmlns:a16="http://schemas.microsoft.com/office/drawing/2014/main" id="{1CF7732A-905B-4DFD-BC73-7B893607399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76058" y="2179154"/>
            <a:ext cx="1766483" cy="239284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Contando, Matemáticas, Números">
            <a:extLst>
              <a:ext uri="{FF2B5EF4-FFF2-40B4-BE49-F238E27FC236}">
                <a16:creationId xmlns:a16="http://schemas.microsoft.com/office/drawing/2014/main" id="{AB9AF6C1-EC0B-4929-8F5D-2D06A99B194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74516" y="1973746"/>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Contando, Matemáticas, Números">
            <a:extLst>
              <a:ext uri="{FF2B5EF4-FFF2-40B4-BE49-F238E27FC236}">
                <a16:creationId xmlns:a16="http://schemas.microsoft.com/office/drawing/2014/main" id="{B9C78411-286B-4DA0-A58A-2B2E6F484D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43281" y="1973746"/>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Contando, Matemáticas, Números">
            <a:extLst>
              <a:ext uri="{FF2B5EF4-FFF2-40B4-BE49-F238E27FC236}">
                <a16:creationId xmlns:a16="http://schemas.microsoft.com/office/drawing/2014/main" id="{943F132C-2005-4B0D-BBC9-32F0F75312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77789" y="1923963"/>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Contando, Matemáticas, Números">
            <a:extLst>
              <a:ext uri="{FF2B5EF4-FFF2-40B4-BE49-F238E27FC236}">
                <a16:creationId xmlns:a16="http://schemas.microsoft.com/office/drawing/2014/main" id="{2FBBD584-B8EC-46CD-A671-B77369F6B62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54928" y="2030896"/>
            <a:ext cx="2072796" cy="2548471"/>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hlinkClick r:id="" action="ppaction://noaction">
              <a:snd r:embed="rId11" name="S9_1.wav"/>
            </a:hlinkClick>
            <a:extLst>
              <a:ext uri="{FF2B5EF4-FFF2-40B4-BE49-F238E27FC236}">
                <a16:creationId xmlns:a16="http://schemas.microsoft.com/office/drawing/2014/main" id="{D68009E1-ABC9-4D61-B93C-7CD8E088873B}"/>
              </a:ext>
            </a:extLst>
          </p:cNvPr>
          <p:cNvSpPr txBox="1"/>
          <p:nvPr/>
        </p:nvSpPr>
        <p:spPr>
          <a:xfrm>
            <a:off x="98682" y="111118"/>
            <a:ext cx="4448654"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Pratique les </a:t>
            </a:r>
            <a:r>
              <a:rPr lang="en-GB" sz="3200" b="1" dirty="0" err="1">
                <a:solidFill>
                  <a:srgbClr val="002060"/>
                </a:solidFill>
                <a:latin typeface="Century Gothic" panose="020B0502020202020204" pitchFamily="34" charset="0"/>
              </a:rPr>
              <a:t>nombres</a:t>
            </a:r>
            <a:r>
              <a:rPr lang="en-GB" sz="3200" b="1"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271200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3_10.wav"/>
                                        </p:tgtEl>
                                      </p:cMediaNode>
                                    </p:audio>
                                  </p:sub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subTnLst>
                                    <p:audio>
                                      <p:cMediaNode>
                                        <p:cTn display="0" masterRel="sameClick">
                                          <p:stCondLst>
                                            <p:cond evt="begin" delay="0">
                                              <p:tn val="13"/>
                                            </p:cond>
                                          </p:stCondLst>
                                          <p:endCondLst>
                                            <p:cond evt="onStopAudio" delay="0">
                                              <p:tgtEl>
                                                <p:sldTgt/>
                                              </p:tgtEl>
                                            </p:cond>
                                          </p:endCondLst>
                                        </p:cTn>
                                        <p:tgtEl>
                                          <p:sndTgt r:embed="rId3" name="3_10.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subTnLst>
                                    <p:audio>
                                      <p:cMediaNode>
                                        <p:cTn display="0" masterRel="sameClick">
                                          <p:stCondLst>
                                            <p:cond evt="begin" delay="0">
                                              <p:tn val="18"/>
                                            </p:cond>
                                          </p:stCondLst>
                                          <p:endCondLst>
                                            <p:cond evt="onStopAudio" delay="0">
                                              <p:tgtEl>
                                                <p:sldTgt/>
                                              </p:tgtEl>
                                            </p:cond>
                                          </p:endCondLst>
                                        </p:cTn>
                                        <p:tgtEl>
                                          <p:sndTgt r:embed="rId4" name="3_11.wav"/>
                                        </p:tgtEl>
                                      </p:cMediaNode>
                                    </p:audio>
                                  </p:sub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subTnLst>
                                    <p:audio>
                                      <p:cMediaNode>
                                        <p:cTn display="0" masterRel="sameClick">
                                          <p:stCondLst>
                                            <p:cond evt="begin" delay="0">
                                              <p:tn val="26"/>
                                            </p:cond>
                                          </p:stCondLst>
                                          <p:endCondLst>
                                            <p:cond evt="onStopAudio" delay="0">
                                              <p:tgtEl>
                                                <p:sldTgt/>
                                              </p:tgtEl>
                                            </p:cond>
                                          </p:endCondLst>
                                        </p:cTn>
                                        <p:tgtEl>
                                          <p:sndTgt r:embed="rId4" name="3_11.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subTnLst>
                                    <p:audio>
                                      <p:cMediaNode>
                                        <p:cTn display="0" masterRel="sameClick">
                                          <p:stCondLst>
                                            <p:cond evt="begin" delay="0">
                                              <p:tn val="31"/>
                                            </p:cond>
                                          </p:stCondLst>
                                          <p:endCondLst>
                                            <p:cond evt="onStopAudio" delay="0">
                                              <p:tgtEl>
                                                <p:sldTgt/>
                                              </p:tgtEl>
                                            </p:cond>
                                          </p:endCondLst>
                                        </p:cTn>
                                        <p:tgtEl>
                                          <p:sndTgt r:embed="rId5" name="3_12.wav"/>
                                        </p:tgtEl>
                                      </p:cMediaNode>
                                    </p:audio>
                                  </p:subTnLst>
                                </p:cTn>
                              </p:par>
                              <p:par>
                                <p:cTn id="34" presetID="10" presetClass="entr" presetSubtype="0" fill="hold"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subTnLst>
                                    <p:audio>
                                      <p:cMediaNode>
                                        <p:cTn display="0" masterRel="sameClick">
                                          <p:stCondLst>
                                            <p:cond evt="begin" delay="0">
                                              <p:tn val="39"/>
                                            </p:cond>
                                          </p:stCondLst>
                                          <p:endCondLst>
                                            <p:cond evt="onStopAudio" delay="0">
                                              <p:tgtEl>
                                                <p:sldTgt/>
                                              </p:tgtEl>
                                            </p:cond>
                                          </p:endCondLst>
                                        </p:cTn>
                                        <p:tgtEl>
                                          <p:sndTgt r:embed="rId5" name="3_1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TextBox 21">
            <a:extLst>
              <a:ext uri="{FF2B5EF4-FFF2-40B4-BE49-F238E27FC236}">
                <a16:creationId xmlns:a16="http://schemas.microsoft.com/office/drawing/2014/main" id="{84E9DDBF-7809-44DD-A9B8-EF34CC1E35D6}"/>
              </a:ext>
            </a:extLst>
          </p:cNvPr>
          <p:cNvSpPr txBox="1"/>
          <p:nvPr/>
        </p:nvSpPr>
        <p:spPr>
          <a:xfrm>
            <a:off x="1071133" y="5199714"/>
            <a:ext cx="1423788" cy="1015663"/>
          </a:xfrm>
          <a:prstGeom prst="rect">
            <a:avLst/>
          </a:prstGeom>
          <a:noFill/>
        </p:spPr>
        <p:txBody>
          <a:bodyPr wrap="none" rtlCol="0">
            <a:spAutoFit/>
          </a:bodyPr>
          <a:lstStyle/>
          <a:p>
            <a:r>
              <a:rPr lang="en-GB" sz="6000" b="1" dirty="0" err="1">
                <a:solidFill>
                  <a:srgbClr val="002060"/>
                </a:solidFill>
                <a:latin typeface="Segoe Print" panose="02000600000000000000" pitchFamily="2" charset="0"/>
              </a:rPr>
              <a:t>d_x</a:t>
            </a:r>
            <a:endParaRPr lang="en-GB" sz="6000" b="1" dirty="0">
              <a:solidFill>
                <a:srgbClr val="002060"/>
              </a:solidFill>
              <a:latin typeface="Segoe Print" panose="02000600000000000000" pitchFamily="2" charset="0"/>
            </a:endParaRPr>
          </a:p>
        </p:txBody>
      </p:sp>
      <p:sp>
        <p:nvSpPr>
          <p:cNvPr id="23" name="TextBox 22">
            <a:extLst>
              <a:ext uri="{FF2B5EF4-FFF2-40B4-BE49-F238E27FC236}">
                <a16:creationId xmlns:a16="http://schemas.microsoft.com/office/drawing/2014/main" id="{901E9A28-9713-40A6-91F6-E047AE2D6225}"/>
              </a:ext>
            </a:extLst>
          </p:cNvPr>
          <p:cNvSpPr txBox="1"/>
          <p:nvPr/>
        </p:nvSpPr>
        <p:spPr>
          <a:xfrm>
            <a:off x="4875535" y="5199714"/>
            <a:ext cx="2270173" cy="1015663"/>
          </a:xfrm>
          <a:prstGeom prst="rect">
            <a:avLst/>
          </a:prstGeom>
          <a:noFill/>
        </p:spPr>
        <p:txBody>
          <a:bodyPr wrap="none" rtlCol="0">
            <a:spAutoFit/>
          </a:bodyPr>
          <a:lstStyle/>
          <a:p>
            <a:r>
              <a:rPr lang="en-GB" sz="6000" b="1" dirty="0">
                <a:solidFill>
                  <a:srgbClr val="002060"/>
                </a:solidFill>
                <a:latin typeface="Segoe Print" panose="02000600000000000000" pitchFamily="2" charset="0"/>
              </a:rPr>
              <a:t>o_ _ e</a:t>
            </a:r>
          </a:p>
        </p:txBody>
      </p:sp>
      <p:sp>
        <p:nvSpPr>
          <p:cNvPr id="24" name="TextBox 23">
            <a:extLst>
              <a:ext uri="{FF2B5EF4-FFF2-40B4-BE49-F238E27FC236}">
                <a16:creationId xmlns:a16="http://schemas.microsoft.com/office/drawing/2014/main" id="{E211B510-0F43-4F78-8070-C22074CA587E}"/>
              </a:ext>
            </a:extLst>
          </p:cNvPr>
          <p:cNvSpPr txBox="1"/>
          <p:nvPr/>
        </p:nvSpPr>
        <p:spPr>
          <a:xfrm>
            <a:off x="8968339" y="5199714"/>
            <a:ext cx="2970685" cy="1015663"/>
          </a:xfrm>
          <a:prstGeom prst="rect">
            <a:avLst/>
          </a:prstGeom>
          <a:noFill/>
        </p:spPr>
        <p:txBody>
          <a:bodyPr wrap="none" rtlCol="0">
            <a:spAutoFit/>
          </a:bodyPr>
          <a:lstStyle/>
          <a:p>
            <a:r>
              <a:rPr lang="en-GB" sz="6000" b="1" dirty="0">
                <a:solidFill>
                  <a:srgbClr val="002060"/>
                </a:solidFill>
                <a:latin typeface="Segoe Print" panose="02000600000000000000" pitchFamily="2" charset="0"/>
              </a:rPr>
              <a:t>d_ _ _ e</a:t>
            </a:r>
          </a:p>
        </p:txBody>
      </p:sp>
      <p:pic>
        <p:nvPicPr>
          <p:cNvPr id="25" name="Picture 6" descr="Contando, Matemáticas, Números">
            <a:hlinkClick r:id="" action="ppaction://noaction">
              <a:snd r:embed="rId5" name="3_10.wav"/>
            </a:hlinkClick>
            <a:extLst>
              <a:ext uri="{FF2B5EF4-FFF2-40B4-BE49-F238E27FC236}">
                <a16:creationId xmlns:a16="http://schemas.microsoft.com/office/drawing/2014/main" id="{E1F11CD8-E796-46DF-B7F1-DDB560BAA4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421" y="1973746"/>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Número, Caligrafía, Rojo, Fuente">
            <a:hlinkClick r:id="" action="ppaction://noaction">
              <a:snd r:embed="rId5" name="3_10.wav"/>
            </a:hlinkClick>
            <a:extLst>
              <a:ext uri="{FF2B5EF4-FFF2-40B4-BE49-F238E27FC236}">
                <a16:creationId xmlns:a16="http://schemas.microsoft.com/office/drawing/2014/main" id="{2B99E175-B424-4D06-96E1-538BFD5B4B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6058" y="2179154"/>
            <a:ext cx="1766483" cy="239284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ontando, Matemáticas, Números">
            <a:hlinkClick r:id="" action="ppaction://noaction">
              <a:snd r:embed="rId8" name="3_11.wav"/>
            </a:hlinkClick>
            <a:extLst>
              <a:ext uri="{FF2B5EF4-FFF2-40B4-BE49-F238E27FC236}">
                <a16:creationId xmlns:a16="http://schemas.microsoft.com/office/drawing/2014/main" id="{DD108A4D-FE96-4BD1-9614-545C661303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4516" y="1973746"/>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Contando, Matemáticas, Números">
            <a:hlinkClick r:id="" action="ppaction://noaction">
              <a:snd r:embed="rId8" name="3_11.wav"/>
            </a:hlinkClick>
            <a:extLst>
              <a:ext uri="{FF2B5EF4-FFF2-40B4-BE49-F238E27FC236}">
                <a16:creationId xmlns:a16="http://schemas.microsoft.com/office/drawing/2014/main" id="{88E0EE2F-FDDE-4118-81BB-B5CF25860A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3281" y="1973746"/>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Contando, Matemáticas, Números">
            <a:hlinkClick r:id="" action="ppaction://noaction">
              <a:snd r:embed="rId9" name="3_12.wav"/>
            </a:hlinkClick>
            <a:extLst>
              <a:ext uri="{FF2B5EF4-FFF2-40B4-BE49-F238E27FC236}">
                <a16:creationId xmlns:a16="http://schemas.microsoft.com/office/drawing/2014/main" id="{BB916F62-6F89-40BA-9746-95D8E1295E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77789" y="1923963"/>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Contando, Matemáticas, Números">
            <a:hlinkClick r:id="" action="ppaction://noaction">
              <a:snd r:embed="rId9" name="3_12.wav"/>
            </a:hlinkClick>
            <a:extLst>
              <a:ext uri="{FF2B5EF4-FFF2-40B4-BE49-F238E27FC236}">
                <a16:creationId xmlns:a16="http://schemas.microsoft.com/office/drawing/2014/main" id="{7E513761-FE48-4A69-9F46-AD818EE3165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54928" y="2030896"/>
            <a:ext cx="2072796" cy="2548471"/>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hlinkClick r:id="" action="ppaction://noaction">
              <a:snd r:embed="rId11" name="S9_1.wav"/>
            </a:hlinkClick>
            <a:extLst>
              <a:ext uri="{FF2B5EF4-FFF2-40B4-BE49-F238E27FC236}">
                <a16:creationId xmlns:a16="http://schemas.microsoft.com/office/drawing/2014/main" id="{D7E90B2F-A5F2-4975-8ADA-8165860396FD}"/>
              </a:ext>
            </a:extLst>
          </p:cNvPr>
          <p:cNvSpPr txBox="1"/>
          <p:nvPr/>
        </p:nvSpPr>
        <p:spPr>
          <a:xfrm>
            <a:off x="98682" y="111118"/>
            <a:ext cx="4448654"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Pratique les </a:t>
            </a:r>
            <a:r>
              <a:rPr lang="en-GB" sz="3200" b="1" dirty="0" err="1">
                <a:solidFill>
                  <a:srgbClr val="002060"/>
                </a:solidFill>
                <a:latin typeface="Century Gothic" panose="020B0502020202020204" pitchFamily="34" charset="0"/>
              </a:rPr>
              <a:t>nombres</a:t>
            </a:r>
            <a:r>
              <a:rPr lang="en-GB" sz="3200" b="1"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863128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par>
                                <p:cTn id="30" presetID="10" presetClass="entr" presetSubtype="0"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6469" y="1072768"/>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sp>
        <p:nvSpPr>
          <p:cNvPr id="8" name="TextBox 7">
            <a:hlinkClick r:id="" action="ppaction://noaction">
              <a:snd r:embed="rId16" name="S17_lis les nombres.wav"/>
            </a:hlinkClick>
            <a:extLst>
              <a:ext uri="{FF2B5EF4-FFF2-40B4-BE49-F238E27FC236}">
                <a16:creationId xmlns:a16="http://schemas.microsoft.com/office/drawing/2014/main" id="{007EE6A2-E363-41D3-ABCF-807A35915558}"/>
              </a:ext>
            </a:extLst>
          </p:cNvPr>
          <p:cNvSpPr txBox="1"/>
          <p:nvPr/>
        </p:nvSpPr>
        <p:spPr>
          <a:xfrm>
            <a:off x="166255" y="128709"/>
            <a:ext cx="7626143"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Lis les </a:t>
            </a:r>
            <a:r>
              <a:rPr lang="en-GB" sz="3200" dirty="0" err="1">
                <a:solidFill>
                  <a:srgbClr val="002060"/>
                </a:solidFill>
                <a:latin typeface="Century Gothic" panose="020B0502020202020204" pitchFamily="34" charset="0"/>
              </a:rPr>
              <a:t>nombres</a:t>
            </a:r>
            <a:r>
              <a:rPr lang="en-GB" sz="3200" dirty="0">
                <a:solidFill>
                  <a:srgbClr val="002060"/>
                </a:solidFill>
                <a:latin typeface="Century Gothic" panose="020B0502020202020204" pitchFamily="34" charset="0"/>
              </a:rPr>
              <a:t>.</a:t>
            </a:r>
          </a:p>
        </p:txBody>
      </p:sp>
      <p:sp>
        <p:nvSpPr>
          <p:cNvPr id="9" name="TextBox 8">
            <a:extLst>
              <a:ext uri="{FF2B5EF4-FFF2-40B4-BE49-F238E27FC236}">
                <a16:creationId xmlns:a16="http://schemas.microsoft.com/office/drawing/2014/main" id="{98367CE7-C77F-4B41-924E-3D7EE4648D5E}"/>
              </a:ext>
            </a:extLst>
          </p:cNvPr>
          <p:cNvSpPr txBox="1"/>
          <p:nvPr/>
        </p:nvSpPr>
        <p:spPr>
          <a:xfrm>
            <a:off x="7927434" y="3222544"/>
            <a:ext cx="965329" cy="830997"/>
          </a:xfrm>
          <a:prstGeom prst="rect">
            <a:avLst/>
          </a:prstGeom>
          <a:noFill/>
        </p:spPr>
        <p:txBody>
          <a:bodyPr wrap="none" rtlCol="0">
            <a:spAutoFit/>
          </a:bodyPr>
          <a:lstStyle/>
          <a:p>
            <a:r>
              <a:rPr lang="en-GB" sz="4800" b="1" dirty="0">
                <a:solidFill>
                  <a:srgbClr val="002060"/>
                </a:solidFill>
                <a:latin typeface="Segoe Print" panose="02000600000000000000" pitchFamily="2" charset="0"/>
              </a:rPr>
              <a:t>un</a:t>
            </a:r>
          </a:p>
        </p:txBody>
      </p:sp>
      <p:sp>
        <p:nvSpPr>
          <p:cNvPr id="10" name="TextBox 9">
            <a:extLst>
              <a:ext uri="{FF2B5EF4-FFF2-40B4-BE49-F238E27FC236}">
                <a16:creationId xmlns:a16="http://schemas.microsoft.com/office/drawing/2014/main" id="{F937C1E7-AB83-45E9-AC8E-A24B73F6F36B}"/>
              </a:ext>
            </a:extLst>
          </p:cNvPr>
          <p:cNvSpPr txBox="1"/>
          <p:nvPr/>
        </p:nvSpPr>
        <p:spPr>
          <a:xfrm>
            <a:off x="197266" y="821204"/>
            <a:ext cx="2188420" cy="830997"/>
          </a:xfrm>
          <a:prstGeom prst="rect">
            <a:avLst/>
          </a:prstGeom>
          <a:noFill/>
        </p:spPr>
        <p:txBody>
          <a:bodyPr wrap="none" rtlCol="0">
            <a:spAutoFit/>
          </a:bodyPr>
          <a:lstStyle/>
          <a:p>
            <a:r>
              <a:rPr lang="en-GB" sz="4800" b="1" dirty="0" err="1">
                <a:solidFill>
                  <a:srgbClr val="002060"/>
                </a:solidFill>
                <a:latin typeface="Segoe Print" panose="02000600000000000000" pitchFamily="2" charset="0"/>
              </a:rPr>
              <a:t>quatre</a:t>
            </a:r>
            <a:endParaRPr lang="en-GB" sz="4800" b="1" dirty="0">
              <a:solidFill>
                <a:srgbClr val="002060"/>
              </a:solidFill>
              <a:latin typeface="Segoe Print" panose="02000600000000000000" pitchFamily="2" charset="0"/>
            </a:endParaRPr>
          </a:p>
        </p:txBody>
      </p:sp>
      <p:sp>
        <p:nvSpPr>
          <p:cNvPr id="11" name="TextBox 10">
            <a:extLst>
              <a:ext uri="{FF2B5EF4-FFF2-40B4-BE49-F238E27FC236}">
                <a16:creationId xmlns:a16="http://schemas.microsoft.com/office/drawing/2014/main" id="{4F5BE3F7-F456-467B-8DAB-41E8BA3D9C4A}"/>
              </a:ext>
            </a:extLst>
          </p:cNvPr>
          <p:cNvSpPr txBox="1"/>
          <p:nvPr/>
        </p:nvSpPr>
        <p:spPr>
          <a:xfrm>
            <a:off x="1477629" y="3231064"/>
            <a:ext cx="1566454" cy="830997"/>
          </a:xfrm>
          <a:prstGeom prst="rect">
            <a:avLst/>
          </a:prstGeom>
          <a:noFill/>
        </p:spPr>
        <p:txBody>
          <a:bodyPr wrap="none" rtlCol="0">
            <a:spAutoFit/>
          </a:bodyPr>
          <a:lstStyle/>
          <a:p>
            <a:r>
              <a:rPr lang="en-GB" sz="4800" b="1" dirty="0">
                <a:solidFill>
                  <a:srgbClr val="002060"/>
                </a:solidFill>
                <a:latin typeface="Segoe Print" panose="02000600000000000000" pitchFamily="2" charset="0"/>
              </a:rPr>
              <a:t>trois</a:t>
            </a:r>
          </a:p>
        </p:txBody>
      </p:sp>
      <p:sp>
        <p:nvSpPr>
          <p:cNvPr id="12" name="TextBox 11">
            <a:extLst>
              <a:ext uri="{FF2B5EF4-FFF2-40B4-BE49-F238E27FC236}">
                <a16:creationId xmlns:a16="http://schemas.microsoft.com/office/drawing/2014/main" id="{B03CF213-DC5D-4EB9-B480-478A84C8DF57}"/>
              </a:ext>
            </a:extLst>
          </p:cNvPr>
          <p:cNvSpPr txBox="1"/>
          <p:nvPr/>
        </p:nvSpPr>
        <p:spPr>
          <a:xfrm>
            <a:off x="3250124" y="2220484"/>
            <a:ext cx="1812473" cy="830997"/>
          </a:xfrm>
          <a:prstGeom prst="rect">
            <a:avLst/>
          </a:prstGeom>
          <a:noFill/>
        </p:spPr>
        <p:txBody>
          <a:bodyPr wrap="square" rtlCol="0">
            <a:spAutoFit/>
          </a:bodyPr>
          <a:lstStyle/>
          <a:p>
            <a:r>
              <a:rPr lang="en-GB" sz="4800" b="1" dirty="0">
                <a:solidFill>
                  <a:srgbClr val="002060"/>
                </a:solidFill>
                <a:latin typeface="Segoe Print" panose="02000600000000000000" pitchFamily="2" charset="0"/>
              </a:rPr>
              <a:t>deux</a:t>
            </a:r>
          </a:p>
        </p:txBody>
      </p:sp>
      <p:sp>
        <p:nvSpPr>
          <p:cNvPr id="13" name="TextBox 12">
            <a:extLst>
              <a:ext uri="{FF2B5EF4-FFF2-40B4-BE49-F238E27FC236}">
                <a16:creationId xmlns:a16="http://schemas.microsoft.com/office/drawing/2014/main" id="{09010ED3-CE61-482E-AAA3-3A58B9D435A4}"/>
              </a:ext>
            </a:extLst>
          </p:cNvPr>
          <p:cNvSpPr txBox="1"/>
          <p:nvPr/>
        </p:nvSpPr>
        <p:spPr>
          <a:xfrm>
            <a:off x="5600039" y="1591586"/>
            <a:ext cx="1430200" cy="830997"/>
          </a:xfrm>
          <a:prstGeom prst="rect">
            <a:avLst/>
          </a:prstGeom>
          <a:noFill/>
        </p:spPr>
        <p:txBody>
          <a:bodyPr wrap="none" rtlCol="0">
            <a:spAutoFit/>
          </a:bodyPr>
          <a:lstStyle/>
          <a:p>
            <a:r>
              <a:rPr lang="en-GB" sz="4800" b="1" dirty="0">
                <a:solidFill>
                  <a:srgbClr val="002060"/>
                </a:solidFill>
                <a:latin typeface="Segoe Print" panose="02000600000000000000" pitchFamily="2" charset="0"/>
              </a:rPr>
              <a:t>cinq</a:t>
            </a:r>
          </a:p>
        </p:txBody>
      </p:sp>
      <p:sp>
        <p:nvSpPr>
          <p:cNvPr id="14" name="TextBox 13">
            <a:extLst>
              <a:ext uri="{FF2B5EF4-FFF2-40B4-BE49-F238E27FC236}">
                <a16:creationId xmlns:a16="http://schemas.microsoft.com/office/drawing/2014/main" id="{EE81F619-81AC-432F-B058-63A92AF1B1D5}"/>
              </a:ext>
            </a:extLst>
          </p:cNvPr>
          <p:cNvSpPr txBox="1"/>
          <p:nvPr/>
        </p:nvSpPr>
        <p:spPr>
          <a:xfrm>
            <a:off x="153861" y="2469487"/>
            <a:ext cx="950901" cy="830997"/>
          </a:xfrm>
          <a:prstGeom prst="rect">
            <a:avLst/>
          </a:prstGeom>
          <a:noFill/>
        </p:spPr>
        <p:txBody>
          <a:bodyPr wrap="none" rtlCol="0">
            <a:spAutoFit/>
          </a:bodyPr>
          <a:lstStyle/>
          <a:p>
            <a:r>
              <a:rPr lang="en-GB" sz="4800" b="1" dirty="0">
                <a:solidFill>
                  <a:srgbClr val="002060"/>
                </a:solidFill>
                <a:latin typeface="Segoe Print" panose="02000600000000000000" pitchFamily="2" charset="0"/>
              </a:rPr>
              <a:t>six</a:t>
            </a:r>
          </a:p>
        </p:txBody>
      </p:sp>
      <p:sp>
        <p:nvSpPr>
          <p:cNvPr id="15" name="TextBox 14">
            <a:extLst>
              <a:ext uri="{FF2B5EF4-FFF2-40B4-BE49-F238E27FC236}">
                <a16:creationId xmlns:a16="http://schemas.microsoft.com/office/drawing/2014/main" id="{8512F2A0-619F-4BA5-9AB9-4566AE703045}"/>
              </a:ext>
            </a:extLst>
          </p:cNvPr>
          <p:cNvSpPr txBox="1"/>
          <p:nvPr/>
        </p:nvSpPr>
        <p:spPr>
          <a:xfrm>
            <a:off x="7773084" y="1016548"/>
            <a:ext cx="1447832" cy="830997"/>
          </a:xfrm>
          <a:prstGeom prst="rect">
            <a:avLst/>
          </a:prstGeom>
          <a:noFill/>
        </p:spPr>
        <p:txBody>
          <a:bodyPr wrap="none" rtlCol="0">
            <a:spAutoFit/>
          </a:bodyPr>
          <a:lstStyle/>
          <a:p>
            <a:r>
              <a:rPr lang="en-GB" sz="4800" b="1" dirty="0">
                <a:solidFill>
                  <a:srgbClr val="002060"/>
                </a:solidFill>
                <a:latin typeface="Segoe Print" panose="02000600000000000000" pitchFamily="2" charset="0"/>
              </a:rPr>
              <a:t>sept</a:t>
            </a:r>
          </a:p>
        </p:txBody>
      </p:sp>
      <p:sp>
        <p:nvSpPr>
          <p:cNvPr id="16" name="TextBox 15">
            <a:extLst>
              <a:ext uri="{FF2B5EF4-FFF2-40B4-BE49-F238E27FC236}">
                <a16:creationId xmlns:a16="http://schemas.microsoft.com/office/drawing/2014/main" id="{D75E740E-D554-4525-9846-7187A94FD522}"/>
              </a:ext>
            </a:extLst>
          </p:cNvPr>
          <p:cNvSpPr txBox="1"/>
          <p:nvPr/>
        </p:nvSpPr>
        <p:spPr>
          <a:xfrm>
            <a:off x="5779645" y="2584471"/>
            <a:ext cx="1406154" cy="830997"/>
          </a:xfrm>
          <a:prstGeom prst="rect">
            <a:avLst/>
          </a:prstGeom>
          <a:noFill/>
        </p:spPr>
        <p:txBody>
          <a:bodyPr wrap="none" rtlCol="0">
            <a:spAutoFit/>
          </a:bodyPr>
          <a:lstStyle/>
          <a:p>
            <a:r>
              <a:rPr lang="en-GB" sz="4800" b="1" dirty="0" err="1">
                <a:solidFill>
                  <a:srgbClr val="002060"/>
                </a:solidFill>
                <a:latin typeface="Segoe Print" panose="02000600000000000000" pitchFamily="2" charset="0"/>
              </a:rPr>
              <a:t>huit</a:t>
            </a:r>
            <a:endParaRPr lang="en-GB" sz="4800" b="1" dirty="0">
              <a:solidFill>
                <a:srgbClr val="002060"/>
              </a:solidFill>
              <a:latin typeface="Segoe Print" panose="02000600000000000000" pitchFamily="2" charset="0"/>
            </a:endParaRPr>
          </a:p>
        </p:txBody>
      </p:sp>
      <p:sp>
        <p:nvSpPr>
          <p:cNvPr id="17" name="TextBox 16">
            <a:extLst>
              <a:ext uri="{FF2B5EF4-FFF2-40B4-BE49-F238E27FC236}">
                <a16:creationId xmlns:a16="http://schemas.microsoft.com/office/drawing/2014/main" id="{107D6591-C1AF-4129-8688-5E3DC051A14C}"/>
              </a:ext>
            </a:extLst>
          </p:cNvPr>
          <p:cNvSpPr txBox="1"/>
          <p:nvPr/>
        </p:nvSpPr>
        <p:spPr>
          <a:xfrm>
            <a:off x="3948356" y="3180388"/>
            <a:ext cx="1511952" cy="830997"/>
          </a:xfrm>
          <a:prstGeom prst="rect">
            <a:avLst/>
          </a:prstGeom>
          <a:noFill/>
        </p:spPr>
        <p:txBody>
          <a:bodyPr wrap="none" rtlCol="0">
            <a:spAutoFit/>
          </a:bodyPr>
          <a:lstStyle/>
          <a:p>
            <a:r>
              <a:rPr lang="en-GB" sz="4800" b="1" dirty="0" err="1">
                <a:solidFill>
                  <a:srgbClr val="002060"/>
                </a:solidFill>
                <a:latin typeface="Segoe Print" panose="02000600000000000000" pitchFamily="2" charset="0"/>
              </a:rPr>
              <a:t>neuf</a:t>
            </a:r>
            <a:endParaRPr lang="en-GB" sz="4800" b="1" dirty="0">
              <a:solidFill>
                <a:srgbClr val="002060"/>
              </a:solidFill>
              <a:latin typeface="Segoe Print" panose="02000600000000000000" pitchFamily="2" charset="0"/>
            </a:endParaRPr>
          </a:p>
        </p:txBody>
      </p:sp>
      <p:sp>
        <p:nvSpPr>
          <p:cNvPr id="18" name="TextBox 17">
            <a:extLst>
              <a:ext uri="{FF2B5EF4-FFF2-40B4-BE49-F238E27FC236}">
                <a16:creationId xmlns:a16="http://schemas.microsoft.com/office/drawing/2014/main" id="{2A9F76BC-EF65-4CB5-8345-CE8C4564DA76}"/>
              </a:ext>
            </a:extLst>
          </p:cNvPr>
          <p:cNvSpPr txBox="1"/>
          <p:nvPr/>
        </p:nvSpPr>
        <p:spPr>
          <a:xfrm>
            <a:off x="1412739" y="1818385"/>
            <a:ext cx="1096775" cy="830997"/>
          </a:xfrm>
          <a:prstGeom prst="rect">
            <a:avLst/>
          </a:prstGeom>
          <a:noFill/>
        </p:spPr>
        <p:txBody>
          <a:bodyPr wrap="none" rtlCol="0">
            <a:spAutoFit/>
          </a:bodyPr>
          <a:lstStyle/>
          <a:p>
            <a:r>
              <a:rPr lang="en-GB" sz="4800" b="1" dirty="0">
                <a:solidFill>
                  <a:srgbClr val="002060"/>
                </a:solidFill>
                <a:latin typeface="Segoe Print" panose="02000600000000000000" pitchFamily="2" charset="0"/>
              </a:rPr>
              <a:t>dix</a:t>
            </a:r>
          </a:p>
        </p:txBody>
      </p:sp>
      <p:sp>
        <p:nvSpPr>
          <p:cNvPr id="19" name="TextBox 18">
            <a:extLst>
              <a:ext uri="{FF2B5EF4-FFF2-40B4-BE49-F238E27FC236}">
                <a16:creationId xmlns:a16="http://schemas.microsoft.com/office/drawing/2014/main" id="{A23DC37D-28CD-4CBD-B2FA-2AE8098D8E24}"/>
              </a:ext>
            </a:extLst>
          </p:cNvPr>
          <p:cNvSpPr txBox="1"/>
          <p:nvPr/>
        </p:nvSpPr>
        <p:spPr>
          <a:xfrm>
            <a:off x="3555046" y="972585"/>
            <a:ext cx="1564852" cy="830997"/>
          </a:xfrm>
          <a:prstGeom prst="rect">
            <a:avLst/>
          </a:prstGeom>
          <a:noFill/>
        </p:spPr>
        <p:txBody>
          <a:bodyPr wrap="none" rtlCol="0">
            <a:spAutoFit/>
          </a:bodyPr>
          <a:lstStyle/>
          <a:p>
            <a:r>
              <a:rPr lang="en-GB" sz="4800" b="1" dirty="0" err="1">
                <a:solidFill>
                  <a:srgbClr val="002060"/>
                </a:solidFill>
                <a:latin typeface="Segoe Print" panose="02000600000000000000" pitchFamily="2" charset="0"/>
              </a:rPr>
              <a:t>onze</a:t>
            </a:r>
            <a:endParaRPr lang="en-GB" sz="4800" b="1" dirty="0">
              <a:solidFill>
                <a:srgbClr val="002060"/>
              </a:solidFill>
              <a:latin typeface="Segoe Print" panose="02000600000000000000" pitchFamily="2" charset="0"/>
            </a:endParaRPr>
          </a:p>
        </p:txBody>
      </p:sp>
      <p:sp>
        <p:nvSpPr>
          <p:cNvPr id="20" name="TextBox 19">
            <a:extLst>
              <a:ext uri="{FF2B5EF4-FFF2-40B4-BE49-F238E27FC236}">
                <a16:creationId xmlns:a16="http://schemas.microsoft.com/office/drawing/2014/main" id="{1ADA407C-D68E-419B-AD90-94252DC8EACD}"/>
              </a:ext>
            </a:extLst>
          </p:cNvPr>
          <p:cNvSpPr txBox="1"/>
          <p:nvPr/>
        </p:nvSpPr>
        <p:spPr>
          <a:xfrm>
            <a:off x="8125319" y="2175776"/>
            <a:ext cx="1936749" cy="830997"/>
          </a:xfrm>
          <a:prstGeom prst="rect">
            <a:avLst/>
          </a:prstGeom>
          <a:noFill/>
        </p:spPr>
        <p:txBody>
          <a:bodyPr wrap="none" rtlCol="0">
            <a:spAutoFit/>
          </a:bodyPr>
          <a:lstStyle/>
          <a:p>
            <a:r>
              <a:rPr lang="en-GB" sz="4800" b="1" dirty="0" err="1">
                <a:solidFill>
                  <a:srgbClr val="002060"/>
                </a:solidFill>
                <a:latin typeface="Segoe Print" panose="02000600000000000000" pitchFamily="2" charset="0"/>
              </a:rPr>
              <a:t>douze</a:t>
            </a:r>
            <a:endParaRPr lang="en-GB" sz="4800" b="1" dirty="0">
              <a:solidFill>
                <a:srgbClr val="002060"/>
              </a:solidFill>
              <a:latin typeface="Segoe Print" panose="02000600000000000000" pitchFamily="2" charset="0"/>
            </a:endParaRPr>
          </a:p>
        </p:txBody>
      </p:sp>
      <p:sp>
        <p:nvSpPr>
          <p:cNvPr id="21" name="TextBox 20">
            <a:extLst>
              <a:ext uri="{FF2B5EF4-FFF2-40B4-BE49-F238E27FC236}">
                <a16:creationId xmlns:a16="http://schemas.microsoft.com/office/drawing/2014/main" id="{7ECF1D3F-8758-4A66-BDD2-F0A2EFC60255}"/>
              </a:ext>
            </a:extLst>
          </p:cNvPr>
          <p:cNvSpPr txBox="1"/>
          <p:nvPr/>
        </p:nvSpPr>
        <p:spPr>
          <a:xfrm>
            <a:off x="143711" y="4844915"/>
            <a:ext cx="901209" cy="769441"/>
          </a:xfrm>
          <a:prstGeom prst="rect">
            <a:avLst/>
          </a:prstGeom>
          <a:noFill/>
        </p:spPr>
        <p:txBody>
          <a:bodyPr wrap="none" rtlCol="0">
            <a:spAutoFit/>
          </a:bodyPr>
          <a:lstStyle/>
          <a:p>
            <a:r>
              <a:rPr lang="en-GB" sz="4400" b="1" dirty="0">
                <a:solidFill>
                  <a:srgbClr val="002060"/>
                </a:solidFill>
                <a:latin typeface="Segoe Print" panose="02000600000000000000" pitchFamily="2" charset="0"/>
              </a:rPr>
              <a:t>un</a:t>
            </a:r>
          </a:p>
        </p:txBody>
      </p:sp>
      <p:sp>
        <p:nvSpPr>
          <p:cNvPr id="22" name="TextBox 21">
            <a:extLst>
              <a:ext uri="{FF2B5EF4-FFF2-40B4-BE49-F238E27FC236}">
                <a16:creationId xmlns:a16="http://schemas.microsoft.com/office/drawing/2014/main" id="{72145C65-0524-4116-8B93-F690C9B41CAA}"/>
              </a:ext>
            </a:extLst>
          </p:cNvPr>
          <p:cNvSpPr txBox="1"/>
          <p:nvPr/>
        </p:nvSpPr>
        <p:spPr>
          <a:xfrm>
            <a:off x="1563015" y="4859440"/>
            <a:ext cx="1528768" cy="769441"/>
          </a:xfrm>
          <a:prstGeom prst="rect">
            <a:avLst/>
          </a:prstGeom>
          <a:noFill/>
        </p:spPr>
        <p:txBody>
          <a:bodyPr wrap="square" rtlCol="0">
            <a:spAutoFit/>
          </a:bodyPr>
          <a:lstStyle/>
          <a:p>
            <a:r>
              <a:rPr lang="en-GB" sz="4400" b="1" dirty="0">
                <a:solidFill>
                  <a:srgbClr val="002060"/>
                </a:solidFill>
                <a:latin typeface="Segoe Print" panose="02000600000000000000" pitchFamily="2" charset="0"/>
              </a:rPr>
              <a:t>deux</a:t>
            </a:r>
          </a:p>
        </p:txBody>
      </p:sp>
      <p:sp>
        <p:nvSpPr>
          <p:cNvPr id="23" name="TextBox 22">
            <a:extLst>
              <a:ext uri="{FF2B5EF4-FFF2-40B4-BE49-F238E27FC236}">
                <a16:creationId xmlns:a16="http://schemas.microsoft.com/office/drawing/2014/main" id="{1EFE3174-302C-4963-8B31-0CB06C83661E}"/>
              </a:ext>
            </a:extLst>
          </p:cNvPr>
          <p:cNvSpPr txBox="1"/>
          <p:nvPr/>
        </p:nvSpPr>
        <p:spPr>
          <a:xfrm>
            <a:off x="3251690" y="4866550"/>
            <a:ext cx="1452642" cy="769441"/>
          </a:xfrm>
          <a:prstGeom prst="rect">
            <a:avLst/>
          </a:prstGeom>
          <a:noFill/>
        </p:spPr>
        <p:txBody>
          <a:bodyPr wrap="none" rtlCol="0">
            <a:spAutoFit/>
          </a:bodyPr>
          <a:lstStyle/>
          <a:p>
            <a:r>
              <a:rPr lang="en-GB" sz="4400" b="1" dirty="0">
                <a:solidFill>
                  <a:srgbClr val="002060"/>
                </a:solidFill>
                <a:latin typeface="Segoe Print" panose="02000600000000000000" pitchFamily="2" charset="0"/>
              </a:rPr>
              <a:t>trois</a:t>
            </a:r>
          </a:p>
        </p:txBody>
      </p:sp>
      <p:sp>
        <p:nvSpPr>
          <p:cNvPr id="24" name="TextBox 23">
            <a:extLst>
              <a:ext uri="{FF2B5EF4-FFF2-40B4-BE49-F238E27FC236}">
                <a16:creationId xmlns:a16="http://schemas.microsoft.com/office/drawing/2014/main" id="{BB736C9A-ECA0-4C40-A936-1ED633947302}"/>
              </a:ext>
            </a:extLst>
          </p:cNvPr>
          <p:cNvSpPr txBox="1"/>
          <p:nvPr/>
        </p:nvSpPr>
        <p:spPr>
          <a:xfrm>
            <a:off x="5119898" y="4853735"/>
            <a:ext cx="2021707" cy="769441"/>
          </a:xfrm>
          <a:prstGeom prst="rect">
            <a:avLst/>
          </a:prstGeom>
          <a:noFill/>
        </p:spPr>
        <p:txBody>
          <a:bodyPr wrap="none" rtlCol="0">
            <a:spAutoFit/>
          </a:bodyPr>
          <a:lstStyle/>
          <a:p>
            <a:r>
              <a:rPr lang="en-GB" sz="4400" b="1" dirty="0" err="1">
                <a:solidFill>
                  <a:srgbClr val="002060"/>
                </a:solidFill>
                <a:latin typeface="Segoe Print" panose="02000600000000000000" pitchFamily="2" charset="0"/>
              </a:rPr>
              <a:t>quatre</a:t>
            </a:r>
            <a:endParaRPr lang="en-GB" sz="4400" b="1" dirty="0">
              <a:solidFill>
                <a:srgbClr val="002060"/>
              </a:solidFill>
              <a:latin typeface="Segoe Print" panose="02000600000000000000" pitchFamily="2" charset="0"/>
            </a:endParaRPr>
          </a:p>
        </p:txBody>
      </p:sp>
      <p:sp>
        <p:nvSpPr>
          <p:cNvPr id="25" name="TextBox 24">
            <a:extLst>
              <a:ext uri="{FF2B5EF4-FFF2-40B4-BE49-F238E27FC236}">
                <a16:creationId xmlns:a16="http://schemas.microsoft.com/office/drawing/2014/main" id="{73473084-EEC1-4443-99D0-FAC1D048BD52}"/>
              </a:ext>
            </a:extLst>
          </p:cNvPr>
          <p:cNvSpPr txBox="1"/>
          <p:nvPr/>
        </p:nvSpPr>
        <p:spPr>
          <a:xfrm>
            <a:off x="7390846" y="4850673"/>
            <a:ext cx="1327608" cy="769441"/>
          </a:xfrm>
          <a:prstGeom prst="rect">
            <a:avLst/>
          </a:prstGeom>
          <a:noFill/>
        </p:spPr>
        <p:txBody>
          <a:bodyPr wrap="none" rtlCol="0">
            <a:spAutoFit/>
          </a:bodyPr>
          <a:lstStyle/>
          <a:p>
            <a:r>
              <a:rPr lang="en-GB" sz="4400" b="1" dirty="0">
                <a:solidFill>
                  <a:srgbClr val="002060"/>
                </a:solidFill>
                <a:latin typeface="Segoe Print" panose="02000600000000000000" pitchFamily="2" charset="0"/>
              </a:rPr>
              <a:t>cinq</a:t>
            </a:r>
          </a:p>
        </p:txBody>
      </p:sp>
      <p:sp>
        <p:nvSpPr>
          <p:cNvPr id="26" name="TextBox 25">
            <a:extLst>
              <a:ext uri="{FF2B5EF4-FFF2-40B4-BE49-F238E27FC236}">
                <a16:creationId xmlns:a16="http://schemas.microsoft.com/office/drawing/2014/main" id="{965A20C6-4026-4E23-9FEA-E62760A86765}"/>
              </a:ext>
            </a:extLst>
          </p:cNvPr>
          <p:cNvSpPr txBox="1"/>
          <p:nvPr/>
        </p:nvSpPr>
        <p:spPr>
          <a:xfrm>
            <a:off x="9265388" y="4868055"/>
            <a:ext cx="888385" cy="769441"/>
          </a:xfrm>
          <a:prstGeom prst="rect">
            <a:avLst/>
          </a:prstGeom>
          <a:noFill/>
        </p:spPr>
        <p:txBody>
          <a:bodyPr wrap="none" rtlCol="0">
            <a:spAutoFit/>
          </a:bodyPr>
          <a:lstStyle/>
          <a:p>
            <a:r>
              <a:rPr lang="en-GB" sz="4400" b="1" dirty="0">
                <a:solidFill>
                  <a:srgbClr val="002060"/>
                </a:solidFill>
                <a:latin typeface="Segoe Print" panose="02000600000000000000" pitchFamily="2" charset="0"/>
              </a:rPr>
              <a:t>six</a:t>
            </a:r>
          </a:p>
        </p:txBody>
      </p:sp>
      <p:sp>
        <p:nvSpPr>
          <p:cNvPr id="27" name="TextBox 26">
            <a:extLst>
              <a:ext uri="{FF2B5EF4-FFF2-40B4-BE49-F238E27FC236}">
                <a16:creationId xmlns:a16="http://schemas.microsoft.com/office/drawing/2014/main" id="{4074AD8F-FD99-4669-B011-3635352C6722}"/>
              </a:ext>
            </a:extLst>
          </p:cNvPr>
          <p:cNvSpPr txBox="1"/>
          <p:nvPr/>
        </p:nvSpPr>
        <p:spPr>
          <a:xfrm>
            <a:off x="54874" y="5750133"/>
            <a:ext cx="1342034" cy="769441"/>
          </a:xfrm>
          <a:prstGeom prst="rect">
            <a:avLst/>
          </a:prstGeom>
          <a:noFill/>
        </p:spPr>
        <p:txBody>
          <a:bodyPr wrap="none" rtlCol="0">
            <a:spAutoFit/>
          </a:bodyPr>
          <a:lstStyle/>
          <a:p>
            <a:r>
              <a:rPr lang="en-GB" sz="4400" b="1" dirty="0">
                <a:solidFill>
                  <a:srgbClr val="002060"/>
                </a:solidFill>
                <a:latin typeface="Segoe Print" panose="02000600000000000000" pitchFamily="2" charset="0"/>
              </a:rPr>
              <a:t>sept</a:t>
            </a:r>
          </a:p>
        </p:txBody>
      </p:sp>
      <p:sp>
        <p:nvSpPr>
          <p:cNvPr id="28" name="TextBox 27">
            <a:extLst>
              <a:ext uri="{FF2B5EF4-FFF2-40B4-BE49-F238E27FC236}">
                <a16:creationId xmlns:a16="http://schemas.microsoft.com/office/drawing/2014/main" id="{09BF18BB-E8A7-4A22-9A5C-D3CAC6107F15}"/>
              </a:ext>
            </a:extLst>
          </p:cNvPr>
          <p:cNvSpPr txBox="1"/>
          <p:nvPr/>
        </p:nvSpPr>
        <p:spPr>
          <a:xfrm>
            <a:off x="1930858" y="5768572"/>
            <a:ext cx="1305165" cy="769441"/>
          </a:xfrm>
          <a:prstGeom prst="rect">
            <a:avLst/>
          </a:prstGeom>
          <a:noFill/>
        </p:spPr>
        <p:txBody>
          <a:bodyPr wrap="none" rtlCol="0">
            <a:spAutoFit/>
          </a:bodyPr>
          <a:lstStyle/>
          <a:p>
            <a:r>
              <a:rPr lang="en-GB" sz="4400" b="1" dirty="0" err="1">
                <a:solidFill>
                  <a:srgbClr val="002060"/>
                </a:solidFill>
                <a:latin typeface="Segoe Print" panose="02000600000000000000" pitchFamily="2" charset="0"/>
              </a:rPr>
              <a:t>huit</a:t>
            </a:r>
            <a:endParaRPr lang="en-GB" sz="4400" b="1" dirty="0">
              <a:solidFill>
                <a:srgbClr val="002060"/>
              </a:solidFill>
              <a:latin typeface="Segoe Print" panose="02000600000000000000" pitchFamily="2" charset="0"/>
            </a:endParaRPr>
          </a:p>
        </p:txBody>
      </p:sp>
      <p:sp>
        <p:nvSpPr>
          <p:cNvPr id="29" name="TextBox 28">
            <a:extLst>
              <a:ext uri="{FF2B5EF4-FFF2-40B4-BE49-F238E27FC236}">
                <a16:creationId xmlns:a16="http://schemas.microsoft.com/office/drawing/2014/main" id="{097FD446-CD85-4502-8773-4DCC6965FA96}"/>
              </a:ext>
            </a:extLst>
          </p:cNvPr>
          <p:cNvSpPr txBox="1"/>
          <p:nvPr/>
        </p:nvSpPr>
        <p:spPr>
          <a:xfrm>
            <a:off x="3692886" y="5741074"/>
            <a:ext cx="1401346" cy="769441"/>
          </a:xfrm>
          <a:prstGeom prst="rect">
            <a:avLst/>
          </a:prstGeom>
          <a:noFill/>
        </p:spPr>
        <p:txBody>
          <a:bodyPr wrap="none" rtlCol="0">
            <a:spAutoFit/>
          </a:bodyPr>
          <a:lstStyle/>
          <a:p>
            <a:r>
              <a:rPr lang="en-GB" sz="4400" b="1" dirty="0" err="1">
                <a:solidFill>
                  <a:srgbClr val="002060"/>
                </a:solidFill>
                <a:latin typeface="Segoe Print" panose="02000600000000000000" pitchFamily="2" charset="0"/>
              </a:rPr>
              <a:t>neuf</a:t>
            </a:r>
            <a:endParaRPr lang="en-GB" sz="4400" b="1" dirty="0">
              <a:solidFill>
                <a:srgbClr val="002060"/>
              </a:solidFill>
              <a:latin typeface="Segoe Print" panose="02000600000000000000" pitchFamily="2" charset="0"/>
            </a:endParaRPr>
          </a:p>
        </p:txBody>
      </p:sp>
      <p:sp>
        <p:nvSpPr>
          <p:cNvPr id="30" name="TextBox 29">
            <a:extLst>
              <a:ext uri="{FF2B5EF4-FFF2-40B4-BE49-F238E27FC236}">
                <a16:creationId xmlns:a16="http://schemas.microsoft.com/office/drawing/2014/main" id="{04782189-D0E7-426F-8323-2913A83B02C1}"/>
              </a:ext>
            </a:extLst>
          </p:cNvPr>
          <p:cNvSpPr txBox="1"/>
          <p:nvPr/>
        </p:nvSpPr>
        <p:spPr>
          <a:xfrm>
            <a:off x="5816721" y="5774622"/>
            <a:ext cx="1021433" cy="769441"/>
          </a:xfrm>
          <a:prstGeom prst="rect">
            <a:avLst/>
          </a:prstGeom>
          <a:noFill/>
        </p:spPr>
        <p:txBody>
          <a:bodyPr wrap="none" rtlCol="0">
            <a:spAutoFit/>
          </a:bodyPr>
          <a:lstStyle/>
          <a:p>
            <a:r>
              <a:rPr lang="en-GB" sz="4400" b="1" dirty="0">
                <a:solidFill>
                  <a:srgbClr val="002060"/>
                </a:solidFill>
                <a:latin typeface="Segoe Print" panose="02000600000000000000" pitchFamily="2" charset="0"/>
              </a:rPr>
              <a:t>dix</a:t>
            </a:r>
          </a:p>
        </p:txBody>
      </p:sp>
      <p:sp>
        <p:nvSpPr>
          <p:cNvPr id="31" name="TextBox 30">
            <a:extLst>
              <a:ext uri="{FF2B5EF4-FFF2-40B4-BE49-F238E27FC236}">
                <a16:creationId xmlns:a16="http://schemas.microsoft.com/office/drawing/2014/main" id="{DA67EC88-8213-4D64-8F49-348764783EF5}"/>
              </a:ext>
            </a:extLst>
          </p:cNvPr>
          <p:cNvSpPr txBox="1"/>
          <p:nvPr/>
        </p:nvSpPr>
        <p:spPr>
          <a:xfrm>
            <a:off x="7287323" y="5757441"/>
            <a:ext cx="1449436" cy="769441"/>
          </a:xfrm>
          <a:prstGeom prst="rect">
            <a:avLst/>
          </a:prstGeom>
          <a:noFill/>
        </p:spPr>
        <p:txBody>
          <a:bodyPr wrap="none" rtlCol="0">
            <a:spAutoFit/>
          </a:bodyPr>
          <a:lstStyle/>
          <a:p>
            <a:r>
              <a:rPr lang="en-GB" sz="4400" b="1" dirty="0" err="1">
                <a:solidFill>
                  <a:srgbClr val="002060"/>
                </a:solidFill>
                <a:latin typeface="Segoe Print" panose="02000600000000000000" pitchFamily="2" charset="0"/>
              </a:rPr>
              <a:t>onze</a:t>
            </a:r>
            <a:endParaRPr lang="en-GB" sz="4400" b="1" dirty="0">
              <a:solidFill>
                <a:srgbClr val="002060"/>
              </a:solidFill>
              <a:latin typeface="Segoe Print" panose="02000600000000000000" pitchFamily="2" charset="0"/>
            </a:endParaRPr>
          </a:p>
        </p:txBody>
      </p:sp>
      <p:sp>
        <p:nvSpPr>
          <p:cNvPr id="33" name="TextBox 32">
            <a:extLst>
              <a:ext uri="{FF2B5EF4-FFF2-40B4-BE49-F238E27FC236}">
                <a16:creationId xmlns:a16="http://schemas.microsoft.com/office/drawing/2014/main" id="{A80B8ED8-2E6E-419A-9B13-18997BDBB495}"/>
              </a:ext>
            </a:extLst>
          </p:cNvPr>
          <p:cNvSpPr txBox="1"/>
          <p:nvPr/>
        </p:nvSpPr>
        <p:spPr>
          <a:xfrm>
            <a:off x="9158761" y="5729146"/>
            <a:ext cx="1790875" cy="769441"/>
          </a:xfrm>
          <a:prstGeom prst="rect">
            <a:avLst/>
          </a:prstGeom>
          <a:noFill/>
        </p:spPr>
        <p:txBody>
          <a:bodyPr wrap="none" rtlCol="0">
            <a:spAutoFit/>
          </a:bodyPr>
          <a:lstStyle/>
          <a:p>
            <a:r>
              <a:rPr lang="en-GB" sz="4400" b="1" dirty="0" err="1">
                <a:solidFill>
                  <a:srgbClr val="002060"/>
                </a:solidFill>
                <a:latin typeface="Segoe Print" panose="02000600000000000000" pitchFamily="2" charset="0"/>
              </a:rPr>
              <a:t>douze</a:t>
            </a:r>
            <a:endParaRPr lang="en-GB" sz="4400" b="1" dirty="0">
              <a:solidFill>
                <a:srgbClr val="002060"/>
              </a:solidFill>
              <a:latin typeface="Segoe Print" panose="02000600000000000000" pitchFamily="2" charset="0"/>
            </a:endParaRPr>
          </a:p>
        </p:txBody>
      </p:sp>
      <p:sp>
        <p:nvSpPr>
          <p:cNvPr id="34" name="TextBox 33">
            <a:extLst>
              <a:ext uri="{FF2B5EF4-FFF2-40B4-BE49-F238E27FC236}">
                <a16:creationId xmlns:a16="http://schemas.microsoft.com/office/drawing/2014/main" id="{DA8DB8FA-58A8-4CD6-BB82-2D9A6A130A7B}"/>
              </a:ext>
            </a:extLst>
          </p:cNvPr>
          <p:cNvSpPr txBox="1"/>
          <p:nvPr/>
        </p:nvSpPr>
        <p:spPr>
          <a:xfrm>
            <a:off x="-323850" y="4023961"/>
            <a:ext cx="11448968" cy="584775"/>
          </a:xfrm>
          <a:prstGeom prst="rect">
            <a:avLst/>
          </a:prstGeom>
          <a:noFill/>
        </p:spPr>
        <p:txBody>
          <a:bodyPr wrap="none" rtlCol="0">
            <a:spAutoFit/>
          </a:bodyPr>
          <a:lstStyle/>
          <a:p>
            <a:r>
              <a:rPr lang="en-GB" sz="3200" b="1" dirty="0">
                <a:solidFill>
                  <a:srgbClr val="FF0066"/>
                </a:solidFill>
                <a:latin typeface="Modern Love" panose="04090805081005020601" pitchFamily="82" charset="0"/>
              </a:rPr>
              <a:t>- - - - - - - - - - - - - - - - - - - - - - - - - - - - - - -</a:t>
            </a:r>
          </a:p>
        </p:txBody>
      </p:sp>
      <p:sp>
        <p:nvSpPr>
          <p:cNvPr id="35" name="Google Shape;387;p19">
            <a:extLst>
              <a:ext uri="{FF2B5EF4-FFF2-40B4-BE49-F238E27FC236}">
                <a16:creationId xmlns:a16="http://schemas.microsoft.com/office/drawing/2014/main" id="{7697807A-0112-41B3-81A2-3BCA200044B2}"/>
              </a:ext>
            </a:extLst>
          </p:cNvPr>
          <p:cNvSpPr/>
          <p:nvPr/>
        </p:nvSpPr>
        <p:spPr>
          <a:xfrm>
            <a:off x="11101807" y="1944684"/>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SzPts val="2000"/>
              <a:buFont typeface="Calibri"/>
              <a:buNone/>
            </a:pPr>
            <a:endParaRPr sz="2000">
              <a:solidFill>
                <a:srgbClr val="000000"/>
              </a:solidFill>
              <a:latin typeface="Century Gothic"/>
              <a:ea typeface="Century Gothic"/>
              <a:cs typeface="Century Gothic"/>
              <a:sym typeface="Century Gothic"/>
            </a:endParaRPr>
          </a:p>
        </p:txBody>
      </p:sp>
      <p:sp>
        <p:nvSpPr>
          <p:cNvPr id="36" name="Google Shape;388;p19">
            <a:extLst>
              <a:ext uri="{FF2B5EF4-FFF2-40B4-BE49-F238E27FC236}">
                <a16:creationId xmlns:a16="http://schemas.microsoft.com/office/drawing/2014/main" id="{9E21F0F6-A859-4530-A7B5-37E019819398}"/>
              </a:ext>
            </a:extLst>
          </p:cNvPr>
          <p:cNvSpPr/>
          <p:nvPr/>
        </p:nvSpPr>
        <p:spPr>
          <a:xfrm>
            <a:off x="11099440" y="1944682"/>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a:buClr>
                <a:srgbClr val="000000"/>
              </a:buClr>
              <a:buSzPts val="2000"/>
              <a:buFont typeface="Calibri"/>
              <a:buNone/>
            </a:pPr>
            <a:endParaRPr sz="2000">
              <a:solidFill>
                <a:srgbClr val="000000"/>
              </a:solidFill>
              <a:latin typeface="Century Gothic"/>
              <a:ea typeface="Century Gothic"/>
              <a:cs typeface="Century Gothic"/>
              <a:sym typeface="Century Gothic"/>
            </a:endParaRPr>
          </a:p>
        </p:txBody>
      </p:sp>
      <p:cxnSp>
        <p:nvCxnSpPr>
          <p:cNvPr id="37" name="Google Shape;389;p19">
            <a:extLst>
              <a:ext uri="{FF2B5EF4-FFF2-40B4-BE49-F238E27FC236}">
                <a16:creationId xmlns:a16="http://schemas.microsoft.com/office/drawing/2014/main" id="{4D7F9CDB-F8D0-488D-AD10-07D50ADA4D3D}"/>
              </a:ext>
            </a:extLst>
          </p:cNvPr>
          <p:cNvCxnSpPr/>
          <p:nvPr/>
        </p:nvCxnSpPr>
        <p:spPr>
          <a:xfrm>
            <a:off x="11785179" y="1933256"/>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8" name="Google Shape;390;p19">
            <a:extLst>
              <a:ext uri="{FF2B5EF4-FFF2-40B4-BE49-F238E27FC236}">
                <a16:creationId xmlns:a16="http://schemas.microsoft.com/office/drawing/2014/main" id="{DB6DFCC1-0FE6-4634-8CF5-88683E27E347}"/>
              </a:ext>
            </a:extLst>
          </p:cNvPr>
          <p:cNvCxnSpPr/>
          <p:nvPr/>
        </p:nvCxnSpPr>
        <p:spPr>
          <a:xfrm>
            <a:off x="11762570" y="1933255"/>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9" name="Google Shape;391;p19">
            <a:extLst>
              <a:ext uri="{FF2B5EF4-FFF2-40B4-BE49-F238E27FC236}">
                <a16:creationId xmlns:a16="http://schemas.microsoft.com/office/drawing/2014/main" id="{8348F991-8E42-49C8-A5C8-3D2F6C959676}"/>
              </a:ext>
            </a:extLst>
          </p:cNvPr>
          <p:cNvCxnSpPr/>
          <p:nvPr/>
        </p:nvCxnSpPr>
        <p:spPr>
          <a:xfrm>
            <a:off x="11785180" y="6089514"/>
            <a:ext cx="216791" cy="0"/>
          </a:xfrm>
          <a:prstGeom prst="straightConnector1">
            <a:avLst/>
          </a:prstGeom>
          <a:noFill/>
          <a:ln w="28575" cap="flat" cmpd="sng">
            <a:solidFill>
              <a:srgbClr val="1E4E79"/>
            </a:solidFill>
            <a:prstDash val="solid"/>
            <a:round/>
            <a:headEnd type="none" w="med" len="med"/>
            <a:tailEnd type="none" w="med" len="med"/>
          </a:ln>
        </p:spPr>
      </p:cxnSp>
      <p:sp>
        <p:nvSpPr>
          <p:cNvPr id="40" name="Google Shape;393;p19">
            <a:extLst>
              <a:ext uri="{FF2B5EF4-FFF2-40B4-BE49-F238E27FC236}">
                <a16:creationId xmlns:a16="http://schemas.microsoft.com/office/drawing/2014/main" id="{82BC4F28-6FC4-40AF-8C24-11A82F836120}"/>
              </a:ext>
            </a:extLst>
          </p:cNvPr>
          <p:cNvSpPr txBox="1"/>
          <p:nvPr/>
        </p:nvSpPr>
        <p:spPr>
          <a:xfrm>
            <a:off x="11785325" y="1967583"/>
            <a:ext cx="957385" cy="369332"/>
          </a:xfrm>
          <a:prstGeom prst="rect">
            <a:avLst/>
          </a:prstGeom>
          <a:noFill/>
          <a:ln>
            <a:noFill/>
          </a:ln>
        </p:spPr>
        <p:txBody>
          <a:bodyPr spcFirstLastPara="1" wrap="square" lIns="91425" tIns="45700" rIns="91425" bIns="45700" anchor="t" anchorCtr="0">
            <a:spAutoFit/>
          </a:bodyPr>
          <a:lstStyle/>
          <a:p>
            <a:pPr marL="0" marR="0" lvl="0" indent="0" defTabSz="91440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800" b="0" i="0" u="none" strike="noStrike" kern="0" cap="none" spc="0" normalizeH="0" baseline="0" noProof="0">
              <a:ln>
                <a:noFill/>
              </a:ln>
              <a:solidFill>
                <a:srgbClr val="000000"/>
              </a:solidFill>
              <a:effectLst/>
              <a:uLnTx/>
              <a:uFillTx/>
            </a:endParaRPr>
          </a:p>
        </p:txBody>
      </p:sp>
      <p:sp>
        <p:nvSpPr>
          <p:cNvPr id="41" name="Google Shape;394;p19">
            <a:extLst>
              <a:ext uri="{FF2B5EF4-FFF2-40B4-BE49-F238E27FC236}">
                <a16:creationId xmlns:a16="http://schemas.microsoft.com/office/drawing/2014/main" id="{1F58EAA3-A7A0-4A69-92ED-AACB7F152088}"/>
              </a:ext>
            </a:extLst>
          </p:cNvPr>
          <p:cNvSpPr txBox="1"/>
          <p:nvPr/>
        </p:nvSpPr>
        <p:spPr>
          <a:xfrm>
            <a:off x="11868144" y="5683245"/>
            <a:ext cx="872611" cy="369332"/>
          </a:xfrm>
          <a:prstGeom prst="rect">
            <a:avLst/>
          </a:prstGeom>
          <a:noFill/>
          <a:ln>
            <a:noFill/>
          </a:ln>
        </p:spPr>
        <p:txBody>
          <a:bodyPr spcFirstLastPara="1" wrap="square" lIns="91425" tIns="45700" rIns="91425" bIns="45700" anchor="t" anchorCtr="0">
            <a:spAutoFit/>
          </a:bodyPr>
          <a:lstStyle/>
          <a:p>
            <a:pPr marL="0" marR="0" lvl="0" indent="0" defTabSz="91440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800" b="0" i="0" u="none" strike="noStrike" kern="0" cap="none" spc="0" normalizeH="0" baseline="0" noProof="0" dirty="0">
              <a:ln>
                <a:noFill/>
              </a:ln>
              <a:solidFill>
                <a:srgbClr val="000000"/>
              </a:solidFill>
              <a:effectLst/>
              <a:uLnTx/>
              <a:uFillTx/>
            </a:endParaRPr>
          </a:p>
        </p:txBody>
      </p:sp>
      <p:sp>
        <p:nvSpPr>
          <p:cNvPr id="42" name="Google Shape;395;p19">
            <a:extLst>
              <a:ext uri="{FF2B5EF4-FFF2-40B4-BE49-F238E27FC236}">
                <a16:creationId xmlns:a16="http://schemas.microsoft.com/office/drawing/2014/main" id="{C963AAED-93AD-405F-9488-B24DF355D699}"/>
              </a:ext>
            </a:extLst>
          </p:cNvPr>
          <p:cNvSpPr/>
          <p:nvPr/>
        </p:nvSpPr>
        <p:spPr>
          <a:xfrm>
            <a:off x="10958857" y="6319934"/>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800" b="0" i="0" u="none" strike="noStrike" kern="0" cap="none" spc="0" normalizeH="0" baseline="0" noProof="0" dirty="0">
              <a:ln>
                <a:noFill/>
              </a:ln>
              <a:solidFill>
                <a:srgbClr val="000000"/>
              </a:solidFill>
              <a:effectLst/>
              <a:uLnTx/>
              <a:uFillTx/>
            </a:endParaRPr>
          </a:p>
        </p:txBody>
      </p:sp>
      <p:pic>
        <p:nvPicPr>
          <p:cNvPr id="43" name="Picture 42" descr="Icon&#10;&#10;Description automatically generated">
            <a:extLst>
              <a:ext uri="{FF2B5EF4-FFF2-40B4-BE49-F238E27FC236}">
                <a16:creationId xmlns:a16="http://schemas.microsoft.com/office/drawing/2014/main" id="{A4B1A9F6-CDA4-494E-878E-92B2BE4A244E}"/>
              </a:ext>
            </a:extLst>
          </p:cNvPr>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43686" y="37154"/>
            <a:ext cx="1101542" cy="1101542"/>
          </a:xfrm>
          <a:prstGeom prst="rect">
            <a:avLst/>
          </a:prstGeom>
        </p:spPr>
      </p:pic>
      <p:sp>
        <p:nvSpPr>
          <p:cNvPr id="44" name="Title 2">
            <a:extLst>
              <a:ext uri="{FF2B5EF4-FFF2-40B4-BE49-F238E27FC236}">
                <a16:creationId xmlns:a16="http://schemas.microsoft.com/office/drawing/2014/main" id="{620EB358-9918-40EB-A449-0180D38180DA}"/>
              </a:ext>
            </a:extLst>
          </p:cNvPr>
          <p:cNvSpPr txBox="1">
            <a:spLocks/>
          </p:cNvSpPr>
          <p:nvPr/>
        </p:nvSpPr>
        <p:spPr>
          <a:xfrm>
            <a:off x="10270457" y="1071135"/>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lire</a:t>
            </a:r>
            <a:endParaRPr lang="en-GB"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79477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subTnLst>
                                    <p:audio>
                                      <p:cMediaNode>
                                        <p:cTn display="0" masterRel="sameClick">
                                          <p:stCondLst>
                                            <p:cond evt="begin" delay="0">
                                              <p:tn val="8"/>
                                            </p:cond>
                                          </p:stCondLst>
                                          <p:endCondLst>
                                            <p:cond evt="onStopAudio" delay="0">
                                              <p:tgtEl>
                                                <p:sldTgt/>
                                              </p:tgtEl>
                                            </p:cond>
                                          </p:endCondLst>
                                        </p:cTn>
                                        <p:tgtEl>
                                          <p:sndTgt r:embed="rId3" name="3_1.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subTnLst>
                                    <p:audio>
                                      <p:cMediaNode>
                                        <p:cTn display="0" masterRel="sameClick">
                                          <p:stCondLst>
                                            <p:cond evt="begin" delay="0">
                                              <p:tn val="16"/>
                                            </p:cond>
                                          </p:stCondLst>
                                          <p:endCondLst>
                                            <p:cond evt="onStopAudio" delay="0">
                                              <p:tgtEl>
                                                <p:sldTgt/>
                                              </p:tgtEl>
                                            </p:cond>
                                          </p:endCondLst>
                                        </p:cTn>
                                        <p:tgtEl>
                                          <p:sndTgt r:embed="rId4" name="3_2.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subTnLst>
                                    <p:audio>
                                      <p:cMediaNode>
                                        <p:cTn display="0" masterRel="sameClick">
                                          <p:stCondLst>
                                            <p:cond evt="begin" delay="0">
                                              <p:tn val="24"/>
                                            </p:cond>
                                          </p:stCondLst>
                                          <p:endCondLst>
                                            <p:cond evt="onStopAudio" delay="0">
                                              <p:tgtEl>
                                                <p:sldTgt/>
                                              </p:tgtEl>
                                            </p:cond>
                                          </p:endCondLst>
                                        </p:cTn>
                                        <p:tgtEl>
                                          <p:sndTgt r:embed="rId5" name="3_3.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subTnLst>
                                    <p:audio>
                                      <p:cMediaNode>
                                        <p:cTn display="0" masterRel="sameClick">
                                          <p:stCondLst>
                                            <p:cond evt="begin" delay="0">
                                              <p:tn val="32"/>
                                            </p:cond>
                                          </p:stCondLst>
                                          <p:endCondLst>
                                            <p:cond evt="onStopAudio" delay="0">
                                              <p:tgtEl>
                                                <p:sldTgt/>
                                              </p:tgtEl>
                                            </p:cond>
                                          </p:endCondLst>
                                        </p:cTn>
                                        <p:tgtEl>
                                          <p:sndTgt r:embed="rId6" name="3_4.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subTnLst>
                                    <p:audio>
                                      <p:cMediaNode>
                                        <p:cTn display="0" masterRel="sameClick">
                                          <p:stCondLst>
                                            <p:cond evt="begin" delay="0">
                                              <p:tn val="40"/>
                                            </p:cond>
                                          </p:stCondLst>
                                          <p:endCondLst>
                                            <p:cond evt="onStopAudio" delay="0">
                                              <p:tgtEl>
                                                <p:sldTgt/>
                                              </p:tgtEl>
                                            </p:cond>
                                          </p:endCondLst>
                                        </p:cTn>
                                        <p:tgtEl>
                                          <p:sndTgt r:embed="rId7" name="3_5.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8" name="3_6.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subTnLst>
                                    <p:audio>
                                      <p:cMediaNode>
                                        <p:cTn display="0" masterRel="sameClick">
                                          <p:stCondLst>
                                            <p:cond evt="begin" delay="0">
                                              <p:tn val="56"/>
                                            </p:cond>
                                          </p:stCondLst>
                                          <p:endCondLst>
                                            <p:cond evt="onStopAudio" delay="0">
                                              <p:tgtEl>
                                                <p:sldTgt/>
                                              </p:tgtEl>
                                            </p:cond>
                                          </p:endCondLst>
                                        </p:cTn>
                                        <p:tgtEl>
                                          <p:sndTgt r:embed="rId9" name="3_7.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16"/>
                                        </p:tgtEl>
                                      </p:cBhvr>
                                    </p:animEffect>
                                    <p:set>
                                      <p:cBhvr>
                                        <p:cTn id="63" dur="1" fill="hold">
                                          <p:stCondLst>
                                            <p:cond delay="499"/>
                                          </p:stCondLst>
                                        </p:cTn>
                                        <p:tgtEl>
                                          <p:spTgt spid="16"/>
                                        </p:tgtEl>
                                        <p:attrNameLst>
                                          <p:attrName>style.visibility</p:attrName>
                                        </p:attrNameLst>
                                      </p:cBhvr>
                                      <p:to>
                                        <p:strVal val="hidden"/>
                                      </p:to>
                                    </p:set>
                                  </p:childTnLst>
                                </p:cTn>
                              </p:par>
                              <p:par>
                                <p:cTn id="64" presetID="10" presetClass="entr" presetSubtype="0" fill="hold" grpId="0"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500"/>
                                        <p:tgtEl>
                                          <p:spTgt spid="28"/>
                                        </p:tgtEl>
                                      </p:cBhvr>
                                    </p:animEffect>
                                  </p:childTnLst>
                                  <p:subTnLst>
                                    <p:audio>
                                      <p:cMediaNode>
                                        <p:cTn display="0" masterRel="sameClick">
                                          <p:stCondLst>
                                            <p:cond evt="begin" delay="0">
                                              <p:tn val="64"/>
                                            </p:cond>
                                          </p:stCondLst>
                                          <p:endCondLst>
                                            <p:cond evt="onStopAudio" delay="0">
                                              <p:tgtEl>
                                                <p:sldTgt/>
                                              </p:tgtEl>
                                            </p:cond>
                                          </p:endCondLst>
                                        </p:cTn>
                                        <p:tgtEl>
                                          <p:sndTgt r:embed="rId10" name="3_8.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17"/>
                                        </p:tgtEl>
                                      </p:cBhvr>
                                    </p:animEffect>
                                    <p:set>
                                      <p:cBhvr>
                                        <p:cTn id="71" dur="1" fill="hold">
                                          <p:stCondLst>
                                            <p:cond delay="499"/>
                                          </p:stCondLst>
                                        </p:cTn>
                                        <p:tgtEl>
                                          <p:spTgt spid="17"/>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fade">
                                      <p:cBhvr>
                                        <p:cTn id="74" dur="500"/>
                                        <p:tgtEl>
                                          <p:spTgt spid="29"/>
                                        </p:tgtEl>
                                      </p:cBhvr>
                                    </p:animEffect>
                                  </p:childTnLst>
                                  <p:subTnLst>
                                    <p:audio>
                                      <p:cMediaNode>
                                        <p:cTn display="0" masterRel="sameClick">
                                          <p:stCondLst>
                                            <p:cond evt="begin" delay="0">
                                              <p:tn val="72"/>
                                            </p:cond>
                                          </p:stCondLst>
                                          <p:endCondLst>
                                            <p:cond evt="onStopAudio" delay="0">
                                              <p:tgtEl>
                                                <p:sldTgt/>
                                              </p:tgtEl>
                                            </p:cond>
                                          </p:endCondLst>
                                        </p:cTn>
                                        <p:tgtEl>
                                          <p:sndTgt r:embed="rId11" name="3_9.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18"/>
                                        </p:tgtEl>
                                      </p:cBhvr>
                                    </p:animEffect>
                                    <p:set>
                                      <p:cBhvr>
                                        <p:cTn id="79" dur="1" fill="hold">
                                          <p:stCondLst>
                                            <p:cond delay="499"/>
                                          </p:stCondLst>
                                        </p:cTn>
                                        <p:tgtEl>
                                          <p:spTgt spid="18"/>
                                        </p:tgtEl>
                                        <p:attrNameLst>
                                          <p:attrName>style.visibility</p:attrName>
                                        </p:attrNameLst>
                                      </p:cBhvr>
                                      <p:to>
                                        <p:strVal val="hidden"/>
                                      </p:to>
                                    </p:set>
                                  </p:childTnLst>
                                </p:cTn>
                              </p:par>
                              <p:par>
                                <p:cTn id="80" presetID="10" presetClass="entr" presetSubtype="0"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fade">
                                      <p:cBhvr>
                                        <p:cTn id="82" dur="500"/>
                                        <p:tgtEl>
                                          <p:spTgt spid="30"/>
                                        </p:tgtEl>
                                      </p:cBhvr>
                                    </p:animEffect>
                                  </p:childTnLst>
                                  <p:subTnLst>
                                    <p:audio>
                                      <p:cMediaNode>
                                        <p:cTn display="0" masterRel="sameClick">
                                          <p:stCondLst>
                                            <p:cond evt="begin" delay="0">
                                              <p:tn val="80"/>
                                            </p:cond>
                                          </p:stCondLst>
                                          <p:endCondLst>
                                            <p:cond evt="onStopAudio" delay="0">
                                              <p:tgtEl>
                                                <p:sldTgt/>
                                              </p:tgtEl>
                                            </p:cond>
                                          </p:endCondLst>
                                        </p:cTn>
                                        <p:tgtEl>
                                          <p:sndTgt r:embed="rId12" name="3_10.wav"/>
                                        </p:tgtEl>
                                      </p:cMediaNode>
                                    </p:audio>
                                  </p:sub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0" nodeType="clickEffect">
                                  <p:stCondLst>
                                    <p:cond delay="0"/>
                                  </p:stCondLst>
                                  <p:childTnLst>
                                    <p:animEffect transition="out" filter="fade">
                                      <p:cBhvr>
                                        <p:cTn id="86" dur="500"/>
                                        <p:tgtEl>
                                          <p:spTgt spid="19"/>
                                        </p:tgtEl>
                                      </p:cBhvr>
                                    </p:animEffect>
                                    <p:set>
                                      <p:cBhvr>
                                        <p:cTn id="87" dur="1" fill="hold">
                                          <p:stCondLst>
                                            <p:cond delay="499"/>
                                          </p:stCondLst>
                                        </p:cTn>
                                        <p:tgtEl>
                                          <p:spTgt spid="19"/>
                                        </p:tgtEl>
                                        <p:attrNameLst>
                                          <p:attrName>style.visibility</p:attrName>
                                        </p:attrNameLst>
                                      </p:cBhvr>
                                      <p:to>
                                        <p:strVal val="hidden"/>
                                      </p:to>
                                    </p:set>
                                  </p:childTnLst>
                                </p:cTn>
                              </p:par>
                              <p:par>
                                <p:cTn id="88" presetID="10" presetClass="entr" presetSubtype="0" fill="hold" grpId="0" nodeType="with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fade">
                                      <p:cBhvr>
                                        <p:cTn id="90" dur="500"/>
                                        <p:tgtEl>
                                          <p:spTgt spid="31"/>
                                        </p:tgtEl>
                                      </p:cBhvr>
                                    </p:animEffect>
                                  </p:childTnLst>
                                  <p:subTnLst>
                                    <p:audio>
                                      <p:cMediaNode>
                                        <p:cTn display="0" masterRel="sameClick">
                                          <p:stCondLst>
                                            <p:cond evt="begin" delay="0">
                                              <p:tn val="88"/>
                                            </p:cond>
                                          </p:stCondLst>
                                          <p:endCondLst>
                                            <p:cond evt="onStopAudio" delay="0">
                                              <p:tgtEl>
                                                <p:sldTgt/>
                                              </p:tgtEl>
                                            </p:cond>
                                          </p:endCondLst>
                                        </p:cTn>
                                        <p:tgtEl>
                                          <p:sndTgt r:embed="rId13" name="3_11.wav"/>
                                        </p:tgtEl>
                                      </p:cMediaNode>
                                    </p:audio>
                                  </p:sub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0" nodeType="clickEffect">
                                  <p:stCondLst>
                                    <p:cond delay="0"/>
                                  </p:stCondLst>
                                  <p:childTnLst>
                                    <p:animEffect transition="out" filter="fade">
                                      <p:cBhvr>
                                        <p:cTn id="94" dur="500"/>
                                        <p:tgtEl>
                                          <p:spTgt spid="20"/>
                                        </p:tgtEl>
                                      </p:cBhvr>
                                    </p:animEffect>
                                    <p:set>
                                      <p:cBhvr>
                                        <p:cTn id="95" dur="1" fill="hold">
                                          <p:stCondLst>
                                            <p:cond delay="499"/>
                                          </p:stCondLst>
                                        </p:cTn>
                                        <p:tgtEl>
                                          <p:spTgt spid="20"/>
                                        </p:tgtEl>
                                        <p:attrNameLst>
                                          <p:attrName>style.visibility</p:attrName>
                                        </p:attrNameLst>
                                      </p:cBhvr>
                                      <p:to>
                                        <p:strVal val="hidden"/>
                                      </p:to>
                                    </p:set>
                                  </p:childTnLst>
                                </p:cTn>
                              </p:par>
                              <p:par>
                                <p:cTn id="96" presetID="10" presetClass="entr" presetSubtype="0" fill="hold" grpId="0" nodeType="withEffect">
                                  <p:stCondLst>
                                    <p:cond delay="0"/>
                                  </p:stCondLst>
                                  <p:childTnLst>
                                    <p:set>
                                      <p:cBhvr>
                                        <p:cTn id="97" dur="1" fill="hold">
                                          <p:stCondLst>
                                            <p:cond delay="0"/>
                                          </p:stCondLst>
                                        </p:cTn>
                                        <p:tgtEl>
                                          <p:spTgt spid="33"/>
                                        </p:tgtEl>
                                        <p:attrNameLst>
                                          <p:attrName>style.visibility</p:attrName>
                                        </p:attrNameLst>
                                      </p:cBhvr>
                                      <p:to>
                                        <p:strVal val="visible"/>
                                      </p:to>
                                    </p:set>
                                    <p:animEffect transition="in" filter="fade">
                                      <p:cBhvr>
                                        <p:cTn id="98" dur="500"/>
                                        <p:tgtEl>
                                          <p:spTgt spid="33"/>
                                        </p:tgtEl>
                                      </p:cBhvr>
                                    </p:animEffect>
                                  </p:childTnLst>
                                  <p:subTnLst>
                                    <p:audio>
                                      <p:cMediaNode>
                                        <p:cTn display="0" masterRel="sameClick">
                                          <p:stCondLst>
                                            <p:cond evt="begin" delay="0">
                                              <p:tn val="96"/>
                                            </p:cond>
                                          </p:stCondLst>
                                          <p:endCondLst>
                                            <p:cond evt="onStopAudio" delay="0">
                                              <p:tgtEl>
                                                <p:sldTgt/>
                                              </p:tgtEl>
                                            </p:cond>
                                          </p:endCondLst>
                                        </p:cTn>
                                        <p:tgtEl>
                                          <p:sndTgt r:embed="rId14" name="3_1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501410" y="1779585"/>
            <a:ext cx="3738081" cy="62324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hlinkClick r:id="" action="ppaction://noaction">
                  <a:snd r:embed="rId6" name="4_4.wav"/>
                </a:hlinkClick>
              </a:rPr>
              <a:t>Il y a</a:t>
            </a:r>
            <a:endParaRPr lang="en-GB" sz="3600" b="1" i="0" u="none" strike="noStrike" cap="none" dirty="0">
              <a:solidFill>
                <a:srgbClr val="1E4E79"/>
              </a:solidFill>
              <a:latin typeface="Century Gothic"/>
              <a:ea typeface="Century Gothic"/>
              <a:cs typeface="Century Gothic"/>
              <a:sym typeface="Century Gothic"/>
              <a:hlinkClick r:id="" action="ppaction://noaction">
                <a:snd r:embed="rId6" name="4_4.wav"/>
              </a:hlinkClick>
            </a:endParaRPr>
          </a:p>
        </p:txBody>
      </p:sp>
      <p:sp>
        <p:nvSpPr>
          <p:cNvPr id="16" name="Google Shape;169;p8">
            <a:extLst>
              <a:ext uri="{FF2B5EF4-FFF2-40B4-BE49-F238E27FC236}">
                <a16:creationId xmlns:a16="http://schemas.microsoft.com/office/drawing/2014/main" id="{B4F132BF-0F27-4183-A033-D182D0CEA9FB}"/>
              </a:ext>
            </a:extLst>
          </p:cNvPr>
          <p:cNvSpPr txBox="1"/>
          <p:nvPr/>
        </p:nvSpPr>
        <p:spPr>
          <a:xfrm>
            <a:off x="87398" y="718722"/>
            <a:ext cx="11124698"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To say how many of something there are, use </a:t>
            </a:r>
            <a:r>
              <a:rPr kumimoji="0" lang="en-GB" sz="28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il</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y a </a:t>
            </a:r>
            <a:r>
              <a:rPr kumimoji="0" lang="en-GB" sz="28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number</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pic>
        <p:nvPicPr>
          <p:cNvPr id="49" name="Google Shape;183;p8">
            <a:extLst>
              <a:ext uri="{FF2B5EF4-FFF2-40B4-BE49-F238E27FC236}">
                <a16:creationId xmlns:a16="http://schemas.microsoft.com/office/drawing/2014/main" id="{BF6E94AB-F60E-42E2-9961-058820224A23}"/>
              </a:ext>
            </a:extLst>
          </p:cNvPr>
          <p:cNvPicPr preferRelativeResize="0"/>
          <p:nvPr/>
        </p:nvPicPr>
        <p:blipFill rotWithShape="1">
          <a:blip r:embed="rId7">
            <a:alphaModFix/>
          </a:blip>
          <a:srcRect/>
          <a:stretch/>
        </p:blipFill>
        <p:spPr>
          <a:xfrm>
            <a:off x="79635" y="2503949"/>
            <a:ext cx="404055" cy="551001"/>
          </a:xfrm>
          <a:prstGeom prst="rect">
            <a:avLst/>
          </a:prstGeom>
          <a:noFill/>
          <a:ln>
            <a:noFill/>
          </a:ln>
        </p:spPr>
      </p:pic>
      <p:sp>
        <p:nvSpPr>
          <p:cNvPr id="50" name="Google Shape;171;p8">
            <a:extLst>
              <a:ext uri="{FF2B5EF4-FFF2-40B4-BE49-F238E27FC236}">
                <a16:creationId xmlns:a16="http://schemas.microsoft.com/office/drawing/2014/main" id="{CA59F190-701E-4F9B-A376-146EBD2996B6}"/>
              </a:ext>
            </a:extLst>
          </p:cNvPr>
          <p:cNvSpPr txBox="1"/>
          <p:nvPr/>
        </p:nvSpPr>
        <p:spPr>
          <a:xfrm>
            <a:off x="543792" y="1811072"/>
            <a:ext cx="298179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y a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un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village.</a:t>
            </a:r>
          </a:p>
        </p:txBody>
      </p:sp>
      <p:sp>
        <p:nvSpPr>
          <p:cNvPr id="51" name="Google Shape;171;p8">
            <a:extLst>
              <a:ext uri="{FF2B5EF4-FFF2-40B4-BE49-F238E27FC236}">
                <a16:creationId xmlns:a16="http://schemas.microsoft.com/office/drawing/2014/main" id="{511E164A-6940-4477-8426-245FBF445D4C}"/>
              </a:ext>
            </a:extLst>
          </p:cNvPr>
          <p:cNvSpPr txBox="1"/>
          <p:nvPr/>
        </p:nvSpPr>
        <p:spPr>
          <a:xfrm>
            <a:off x="420444" y="2509310"/>
            <a:ext cx="520696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There is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one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village.</a:t>
            </a:r>
          </a:p>
        </p:txBody>
      </p:sp>
      <p:sp>
        <p:nvSpPr>
          <p:cNvPr id="24" name="Speech Bubble: Rectangle with Corners Rounded 23">
            <a:extLst>
              <a:ext uri="{FF2B5EF4-FFF2-40B4-BE49-F238E27FC236}">
                <a16:creationId xmlns:a16="http://schemas.microsoft.com/office/drawing/2014/main" id="{8EDBE8D4-A191-4C16-AEB1-EC4BB55E2EFF}"/>
              </a:ext>
            </a:extLst>
          </p:cNvPr>
          <p:cNvSpPr/>
          <p:nvPr/>
        </p:nvSpPr>
        <p:spPr>
          <a:xfrm>
            <a:off x="4082561" y="1937202"/>
            <a:ext cx="3273798" cy="715926"/>
          </a:xfrm>
          <a:prstGeom prst="wedgeRoundRectCallout">
            <a:avLst>
              <a:gd name="adj1" fmla="val -117859"/>
              <a:gd name="adj2" fmla="val 227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Remember: </a:t>
            </a:r>
            <a:r>
              <a:rPr kumimoji="0" lang="en-GB" sz="2000" b="1" i="0" u="none" strike="noStrike" kern="1200" cap="none" spc="0" normalizeH="0" baseline="0" noProof="0" dirty="0">
                <a:ln>
                  <a:noFill/>
                </a:ln>
                <a:solidFill>
                  <a:srgbClr val="002060"/>
                </a:solidFill>
                <a:effectLst/>
                <a:uLnTx/>
                <a:uFillTx/>
                <a:latin typeface="Century Gothic" panose="020F0302020204030204"/>
              </a:rPr>
              <a:t>un/</a:t>
            </a:r>
            <a:r>
              <a:rPr kumimoji="0" lang="en-GB" sz="2000" b="1" i="0" u="none" strike="noStrike" kern="1200" cap="none" spc="0" normalizeH="0" baseline="0" noProof="0" dirty="0" err="1">
                <a:ln>
                  <a:noFill/>
                </a:ln>
                <a:solidFill>
                  <a:srgbClr val="002060"/>
                </a:solidFill>
                <a:effectLst/>
                <a:uLnTx/>
                <a:uFillTx/>
                <a:latin typeface="Century Gothic" panose="020F0302020204030204"/>
              </a:rPr>
              <a:t>une</a:t>
            </a:r>
            <a:r>
              <a:rPr kumimoji="0" lang="en-GB" sz="2000" b="1" i="0" u="none" strike="noStrike" kern="1200" cap="none" spc="0" normalizeH="0" baseline="0" noProof="0" dirty="0">
                <a:ln>
                  <a:noFill/>
                </a:ln>
                <a:solidFill>
                  <a:srgbClr val="002060"/>
                </a:solidFill>
                <a:effectLst/>
                <a:uLnTx/>
                <a:uFillTx/>
                <a:latin typeface="Century Gothic" panose="020F0302020204030204"/>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means </a:t>
            </a:r>
            <a:r>
              <a:rPr kumimoji="0" lang="en-GB" sz="2000" b="1" i="0" u="none" strike="noStrike" kern="1200" cap="none" spc="0" normalizeH="0" baseline="0" noProof="0" dirty="0">
                <a:ln>
                  <a:noFill/>
                </a:ln>
                <a:solidFill>
                  <a:srgbClr val="002060"/>
                </a:solidFill>
                <a:effectLst/>
                <a:uLnTx/>
                <a:uFillTx/>
                <a:latin typeface="Century Gothic" panose="020F0302020204030204"/>
              </a:rPr>
              <a:t>a/an </a:t>
            </a:r>
            <a:r>
              <a:rPr kumimoji="0" lang="en-GB" sz="2000" b="0" i="0" u="none" strike="noStrike" kern="1200" cap="none" spc="0" normalizeH="0" baseline="0" noProof="0" dirty="0">
                <a:ln>
                  <a:noFill/>
                </a:ln>
                <a:solidFill>
                  <a:srgbClr val="002060"/>
                </a:solidFill>
                <a:effectLst/>
                <a:uLnTx/>
                <a:uFillTx/>
                <a:latin typeface="Century Gothic" panose="020F0302020204030204"/>
              </a:rPr>
              <a:t>and </a:t>
            </a:r>
            <a:r>
              <a:rPr kumimoji="0" lang="en-GB" sz="2000" b="1" i="0" u="none" strike="noStrike" kern="1200" cap="none" spc="0" normalizeH="0" baseline="0" noProof="0" dirty="0">
                <a:ln>
                  <a:noFill/>
                </a:ln>
                <a:solidFill>
                  <a:srgbClr val="002060"/>
                </a:solidFill>
                <a:effectLst/>
                <a:uLnTx/>
                <a:uFillTx/>
                <a:latin typeface="Century Gothic" panose="020F0302020204030204"/>
              </a:rPr>
              <a:t>one</a:t>
            </a:r>
            <a:r>
              <a:rPr kumimoji="0" lang="en-GB" sz="2000" b="0" i="0" u="none" strike="noStrike" kern="1200" cap="none" spc="0" normalizeH="0" baseline="0" noProof="0" dirty="0">
                <a:ln>
                  <a:noFill/>
                </a:ln>
                <a:solidFill>
                  <a:srgbClr val="002060"/>
                </a:solidFill>
                <a:effectLst/>
                <a:uLnTx/>
                <a:uFillTx/>
                <a:latin typeface="Century Gothic" panose="020F0302020204030204"/>
              </a:rPr>
              <a:t>.</a:t>
            </a: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8">
            <a:alphaModFix/>
          </a:blip>
          <a:srcRect/>
          <a:stretch/>
        </p:blipFill>
        <p:spPr>
          <a:xfrm>
            <a:off x="10820296" y="-2389"/>
            <a:ext cx="1330395" cy="1332245"/>
          </a:xfrm>
          <a:prstGeom prst="rect">
            <a:avLst/>
          </a:prstGeom>
          <a:noFill/>
          <a:ln>
            <a:noFill/>
          </a:ln>
        </p:spPr>
      </p:pic>
      <p:sp>
        <p:nvSpPr>
          <p:cNvPr id="32" name="Rectangle: Rounded Corners 31">
            <a:extLst>
              <a:ext uri="{FF2B5EF4-FFF2-40B4-BE49-F238E27FC236}">
                <a16:creationId xmlns:a16="http://schemas.microsoft.com/office/drawing/2014/main" id="{5C9565D9-2833-4DEA-9839-44C9E51E147F}"/>
              </a:ext>
            </a:extLst>
          </p:cNvPr>
          <p:cNvSpPr/>
          <p:nvPr/>
        </p:nvSpPr>
        <p:spPr>
          <a:xfrm>
            <a:off x="509174" y="3452931"/>
            <a:ext cx="3730318" cy="541624"/>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7" name="Google Shape;183;p8">
            <a:extLst>
              <a:ext uri="{FF2B5EF4-FFF2-40B4-BE49-F238E27FC236}">
                <a16:creationId xmlns:a16="http://schemas.microsoft.com/office/drawing/2014/main" id="{5AD39CC0-2CDB-45C1-8AE1-A63FCA92C594}"/>
              </a:ext>
            </a:extLst>
          </p:cNvPr>
          <p:cNvPicPr preferRelativeResize="0"/>
          <p:nvPr/>
        </p:nvPicPr>
        <p:blipFill rotWithShape="1">
          <a:blip r:embed="rId7">
            <a:alphaModFix/>
          </a:blip>
          <a:srcRect/>
          <a:stretch/>
        </p:blipFill>
        <p:spPr>
          <a:xfrm>
            <a:off x="79634" y="4024397"/>
            <a:ext cx="404055" cy="551001"/>
          </a:xfrm>
          <a:prstGeom prst="rect">
            <a:avLst/>
          </a:prstGeom>
          <a:noFill/>
          <a:ln>
            <a:noFill/>
          </a:ln>
        </p:spPr>
      </p:pic>
      <p:sp>
        <p:nvSpPr>
          <p:cNvPr id="42" name="Google Shape;171;p8">
            <a:extLst>
              <a:ext uri="{FF2B5EF4-FFF2-40B4-BE49-F238E27FC236}">
                <a16:creationId xmlns:a16="http://schemas.microsoft.com/office/drawing/2014/main" id="{3957B523-AF5D-4933-B7D0-64BB61A93A38}"/>
              </a:ext>
            </a:extLst>
          </p:cNvPr>
          <p:cNvSpPr txBox="1"/>
          <p:nvPr/>
        </p:nvSpPr>
        <p:spPr>
          <a:xfrm>
            <a:off x="551555" y="3429000"/>
            <a:ext cx="368793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y a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deux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village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45" name="Google Shape;171;p8">
            <a:extLst>
              <a:ext uri="{FF2B5EF4-FFF2-40B4-BE49-F238E27FC236}">
                <a16:creationId xmlns:a16="http://schemas.microsoft.com/office/drawing/2014/main" id="{499DCE83-EA06-4ABD-A01F-A01E58F872A8}"/>
              </a:ext>
            </a:extLst>
          </p:cNvPr>
          <p:cNvSpPr txBox="1"/>
          <p:nvPr/>
        </p:nvSpPr>
        <p:spPr>
          <a:xfrm>
            <a:off x="428207" y="4111031"/>
            <a:ext cx="520696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There are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two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village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63" name="Oval 62">
            <a:extLst>
              <a:ext uri="{FF2B5EF4-FFF2-40B4-BE49-F238E27FC236}">
                <a16:creationId xmlns:a16="http://schemas.microsoft.com/office/drawing/2014/main" id="{F947F262-3249-4DA1-B408-45C48666BCA1}"/>
              </a:ext>
            </a:extLst>
          </p:cNvPr>
          <p:cNvSpPr/>
          <p:nvPr/>
        </p:nvSpPr>
        <p:spPr>
          <a:xfrm>
            <a:off x="3525587" y="3460487"/>
            <a:ext cx="422030" cy="466350"/>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52" name="Picture 18" descr="Ciudad, Pueblo, Región, Casas, Arquitectura, Comunidad">
            <a:extLst>
              <a:ext uri="{FF2B5EF4-FFF2-40B4-BE49-F238E27FC236}">
                <a16:creationId xmlns:a16="http://schemas.microsoft.com/office/drawing/2014/main" id="{E946E2B4-12E3-4424-B3CD-737DCACD6A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97397" y="1435183"/>
            <a:ext cx="2205693" cy="119183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8" descr="Ciudad, Pueblo, Región, Casas, Arquitectura, Comunidad">
            <a:extLst>
              <a:ext uri="{FF2B5EF4-FFF2-40B4-BE49-F238E27FC236}">
                <a16:creationId xmlns:a16="http://schemas.microsoft.com/office/drawing/2014/main" id="{B29AB48A-29AC-4AE1-AA7F-41E0D659A88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49816" y="2983760"/>
            <a:ext cx="2205693" cy="119183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8" descr="Ciudad, Pueblo, Región, Casas, Arquitectura, Comunidad">
            <a:extLst>
              <a:ext uri="{FF2B5EF4-FFF2-40B4-BE49-F238E27FC236}">
                <a16:creationId xmlns:a16="http://schemas.microsoft.com/office/drawing/2014/main" id="{90CC1DE4-FD5B-4B49-A3C8-FDEA9F586D9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7429" y="2989302"/>
            <a:ext cx="2205693" cy="1191836"/>
          </a:xfrm>
          <a:prstGeom prst="rect">
            <a:avLst/>
          </a:prstGeom>
          <a:noFill/>
          <a:extLst>
            <a:ext uri="{909E8E84-426E-40DD-AFC4-6F175D3DCCD1}">
              <a14:hiddenFill xmlns:a14="http://schemas.microsoft.com/office/drawing/2010/main">
                <a:solidFill>
                  <a:srgbClr val="FFFFFF"/>
                </a:solidFill>
              </a14:hiddenFill>
            </a:ext>
          </a:extLst>
        </p:spPr>
      </p:pic>
      <p:sp>
        <p:nvSpPr>
          <p:cNvPr id="57" name="Speech Bubble: Rectangle with Corners Rounded 56">
            <a:extLst>
              <a:ext uri="{FF2B5EF4-FFF2-40B4-BE49-F238E27FC236}">
                <a16:creationId xmlns:a16="http://schemas.microsoft.com/office/drawing/2014/main" id="{A127708C-DD1A-42DF-9646-BAA5C769C1B4}"/>
              </a:ext>
            </a:extLst>
          </p:cNvPr>
          <p:cNvSpPr/>
          <p:nvPr/>
        </p:nvSpPr>
        <p:spPr>
          <a:xfrm>
            <a:off x="5117439" y="4185587"/>
            <a:ext cx="3874161" cy="1132391"/>
          </a:xfrm>
          <a:prstGeom prst="wedgeRoundRectCallout">
            <a:avLst>
              <a:gd name="adj1" fmla="val -78630"/>
              <a:gd name="adj2" fmla="val -9068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Add –s</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rPr>
              <a:t> to make many French nouns plural, as in English. But it is silent!</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58" name="Speech Bubble: Rectangle with Corners Rounded 57">
            <a:extLst>
              <a:ext uri="{FF2B5EF4-FFF2-40B4-BE49-F238E27FC236}">
                <a16:creationId xmlns:a16="http://schemas.microsoft.com/office/drawing/2014/main" id="{1F7CFCDB-4F01-4FB5-8BF8-DFAE1D2F196F}"/>
              </a:ext>
            </a:extLst>
          </p:cNvPr>
          <p:cNvSpPr/>
          <p:nvPr/>
        </p:nvSpPr>
        <p:spPr>
          <a:xfrm>
            <a:off x="369627" y="5542824"/>
            <a:ext cx="3155960" cy="963630"/>
          </a:xfrm>
          <a:prstGeom prst="wedgeRoundRectCallout">
            <a:avLst>
              <a:gd name="adj1" fmla="val -5677"/>
              <a:gd name="adj2" fmla="val -14678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b="1" dirty="0">
                <a:solidFill>
                  <a:srgbClr val="002060"/>
                </a:solidFill>
                <a:latin typeface="Century Gothic" panose="020B0502020202020204" pitchFamily="34" charset="0"/>
              </a:rPr>
              <a:t>⚠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Il y a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rPr>
              <a:t>means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there is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rPr>
              <a:t>AND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there are.</a:t>
            </a:r>
            <a:endParaRPr kumimoji="0" lang="en-GB" sz="2000" b="1" i="0" u="none" strike="noStrike" kern="1200" cap="none" spc="0" normalizeH="0" baseline="0" noProof="0" dirty="0">
              <a:ln>
                <a:noFill/>
              </a:ln>
              <a:solidFill>
                <a:srgbClr val="002060"/>
              </a:solidFill>
              <a:effectLst/>
              <a:uLnTx/>
              <a:uFillTx/>
              <a:latin typeface="Century Gothic" panose="020F0302020204030204"/>
            </a:endParaRPr>
          </a:p>
        </p:txBody>
      </p:sp>
      <p:sp>
        <p:nvSpPr>
          <p:cNvPr id="4" name="Rectangle: Rounded Corners 3">
            <a:extLst>
              <a:ext uri="{FF2B5EF4-FFF2-40B4-BE49-F238E27FC236}">
                <a16:creationId xmlns:a16="http://schemas.microsoft.com/office/drawing/2014/main" id="{76A32FFD-B5EB-4569-A433-6E51534C8C60}"/>
              </a:ext>
            </a:extLst>
          </p:cNvPr>
          <p:cNvSpPr/>
          <p:nvPr/>
        </p:nvSpPr>
        <p:spPr>
          <a:xfrm>
            <a:off x="483689" y="2503949"/>
            <a:ext cx="1345111" cy="523180"/>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Rounded Corners 58">
            <a:extLst>
              <a:ext uri="{FF2B5EF4-FFF2-40B4-BE49-F238E27FC236}">
                <a16:creationId xmlns:a16="http://schemas.microsoft.com/office/drawing/2014/main" id="{EC8CBC59-32B4-4F4A-8DB6-5F70F267929B}"/>
              </a:ext>
            </a:extLst>
          </p:cNvPr>
          <p:cNvSpPr/>
          <p:nvPr/>
        </p:nvSpPr>
        <p:spPr>
          <a:xfrm>
            <a:off x="471428" y="4101040"/>
            <a:ext cx="1717590" cy="551001"/>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id="{C5957B8D-1CCA-4D37-9E0A-3795A63449E1}"/>
              </a:ext>
            </a:extLst>
          </p:cNvPr>
          <p:cNvGrpSpPr/>
          <p:nvPr/>
        </p:nvGrpSpPr>
        <p:grpSpPr>
          <a:xfrm>
            <a:off x="4934863" y="5309524"/>
            <a:ext cx="4968227" cy="1369101"/>
            <a:chOff x="4934862" y="5449892"/>
            <a:chExt cx="4968227" cy="1075033"/>
          </a:xfrm>
        </p:grpSpPr>
        <p:sp>
          <p:nvSpPr>
            <p:cNvPr id="60" name="Speech Bubble: Rectangle with Corners Rounded 59">
              <a:extLst>
                <a:ext uri="{FF2B5EF4-FFF2-40B4-BE49-F238E27FC236}">
                  <a16:creationId xmlns:a16="http://schemas.microsoft.com/office/drawing/2014/main" id="{EF4E3D25-0B71-416C-8C0C-E6CBCCBB4403}"/>
                </a:ext>
              </a:extLst>
            </p:cNvPr>
            <p:cNvSpPr/>
            <p:nvPr/>
          </p:nvSpPr>
          <p:spPr>
            <a:xfrm>
              <a:off x="4934862" y="5561295"/>
              <a:ext cx="4968227" cy="963630"/>
            </a:xfrm>
            <a:prstGeom prst="wedgeRoundRectCallout">
              <a:avLst>
                <a:gd name="adj1" fmla="val -27238"/>
                <a:gd name="adj2" fmla="val -37520"/>
                <a:gd name="adj3" fmla="val 16667"/>
              </a:avLst>
            </a:prstGeom>
            <a:solidFill>
              <a:srgbClr val="D5F7FF"/>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he has = ____  ___</a:t>
              </a:r>
              <a:b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there is,</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there are = ___ ___ __</a:t>
              </a:r>
              <a:endParaRPr kumimoji="0" lang="en-GB" sz="2400" b="0" i="0" u="none" strike="noStrike" kern="1200" cap="none" spc="0" normalizeH="0" baseline="0" noProof="0" dirty="0">
                <a:ln>
                  <a:noFill/>
                </a:ln>
                <a:solidFill>
                  <a:srgbClr val="002060"/>
                </a:solidFill>
                <a:effectLst/>
                <a:uLnTx/>
                <a:uFillTx/>
                <a:latin typeface="Century Gothic" panose="020F0302020204030204"/>
              </a:endParaRPr>
            </a:p>
          </p:txBody>
        </p:sp>
        <p:pic>
          <p:nvPicPr>
            <p:cNvPr id="65" name="Picture 2" descr="Warning, Exclamation, Caution, Sign">
              <a:extLst>
                <a:ext uri="{FF2B5EF4-FFF2-40B4-BE49-F238E27FC236}">
                  <a16:creationId xmlns:a16="http://schemas.microsoft.com/office/drawing/2014/main" id="{DA051284-A10B-4686-AE6B-C4597277E38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64520" y="5449892"/>
              <a:ext cx="595032" cy="574747"/>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0411F3B4-172A-418F-A2EA-BB5CBDA84EB3}"/>
              </a:ext>
            </a:extLst>
          </p:cNvPr>
          <p:cNvSpPr txBox="1"/>
          <p:nvPr/>
        </p:nvSpPr>
        <p:spPr>
          <a:xfrm>
            <a:off x="7657051" y="5476634"/>
            <a:ext cx="1000032" cy="584775"/>
          </a:xfrm>
          <a:prstGeom prst="rect">
            <a:avLst/>
          </a:prstGeom>
          <a:noFill/>
        </p:spPr>
        <p:txBody>
          <a:bodyPr wrap="square" rtlCol="0">
            <a:spAutoFit/>
          </a:bodyPr>
          <a:lstStyle/>
          <a:p>
            <a:r>
              <a:rPr lang="en-GB" sz="3200" b="1" dirty="0" err="1">
                <a:solidFill>
                  <a:srgbClr val="002060"/>
                </a:solidFill>
                <a:latin typeface="Century Gothic" panose="020B0502020202020204" pitchFamily="34" charset="0"/>
              </a:rPr>
              <a:t>il</a:t>
            </a:r>
            <a:r>
              <a:rPr lang="en-GB" sz="3200" b="1" dirty="0">
                <a:solidFill>
                  <a:srgbClr val="002060"/>
                </a:solidFill>
                <a:latin typeface="Century Gothic" panose="020B0502020202020204" pitchFamily="34" charset="0"/>
              </a:rPr>
              <a:t>  a</a:t>
            </a:r>
          </a:p>
        </p:txBody>
      </p:sp>
      <p:sp>
        <p:nvSpPr>
          <p:cNvPr id="66" name="TextBox 65">
            <a:extLst>
              <a:ext uri="{FF2B5EF4-FFF2-40B4-BE49-F238E27FC236}">
                <a16:creationId xmlns:a16="http://schemas.microsoft.com/office/drawing/2014/main" id="{9E0F2460-8FBF-4300-A364-9D97A04C8806}"/>
              </a:ext>
            </a:extLst>
          </p:cNvPr>
          <p:cNvSpPr txBox="1"/>
          <p:nvPr/>
        </p:nvSpPr>
        <p:spPr>
          <a:xfrm>
            <a:off x="8315832" y="6041489"/>
            <a:ext cx="1374860" cy="584775"/>
          </a:xfrm>
          <a:prstGeom prst="rect">
            <a:avLst/>
          </a:prstGeom>
          <a:noFill/>
        </p:spPr>
        <p:txBody>
          <a:bodyPr wrap="square" rtlCol="0">
            <a:spAutoFit/>
          </a:bodyPr>
          <a:lstStyle/>
          <a:p>
            <a:r>
              <a:rPr lang="en-GB" sz="3200" b="1" dirty="0" err="1">
                <a:solidFill>
                  <a:srgbClr val="002060"/>
                </a:solidFill>
                <a:latin typeface="Century Gothic" panose="020B0502020202020204" pitchFamily="34" charset="0"/>
              </a:rPr>
              <a:t>il</a:t>
            </a:r>
            <a:r>
              <a:rPr lang="en-GB" sz="3200" b="1" dirty="0">
                <a:solidFill>
                  <a:srgbClr val="002060"/>
                </a:solidFill>
                <a:latin typeface="Century Gothic" panose="020B0502020202020204" pitchFamily="34" charset="0"/>
              </a:rPr>
              <a:t>  y  a</a:t>
            </a:r>
          </a:p>
        </p:txBody>
      </p:sp>
    </p:spTree>
    <p:extLst>
      <p:ext uri="{BB962C8B-B14F-4D97-AF65-F5344CB8AC3E}">
        <p14:creationId xmlns:p14="http://schemas.microsoft.com/office/powerpoint/2010/main" val="63476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4_1.wav"/>
                                        </p:tgtEl>
                                      </p:cMediaNode>
                                    </p:audio>
                                  </p:subTnLst>
                                </p:cTn>
                              </p:par>
                              <p:par>
                                <p:cTn id="11" presetID="1"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1"/>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4_2.wav"/>
                                        </p:tgtEl>
                                      </p:cMediaNode>
                                    </p:audio>
                                  </p:subTnLst>
                                </p:cTn>
                              </p:par>
                              <p:par>
                                <p:cTn id="32" presetID="1" presetClass="entr" presetSubtype="0"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500"/>
                                        <p:tgtEl>
                                          <p:spTgt spid="37"/>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5" name="4_3.wav"/>
                                        </p:tgtEl>
                                      </p:cMediaNode>
                                    </p:audio>
                                  </p:sub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4_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6" grpId="0" animBg="1"/>
      <p:bldP spid="50" grpId="0"/>
      <p:bldP spid="51" grpId="0"/>
      <p:bldP spid="24" grpId="0" animBg="1"/>
      <p:bldP spid="32" grpId="0" animBg="1"/>
      <p:bldP spid="42" grpId="0"/>
      <p:bldP spid="45" grpId="0"/>
      <p:bldP spid="63" grpId="0" animBg="1"/>
      <p:bldP spid="57" grpId="0" animBg="1"/>
      <p:bldP spid="58" grpId="0" animBg="1"/>
      <p:bldP spid="4" grpId="0" animBg="1"/>
      <p:bldP spid="59" grpId="0" animBg="1"/>
      <p:bldP spid="6" grpId="0"/>
      <p:bldP spid="6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45" name="CustomShape 6">
            <a:hlinkClick r:id="" action="ppaction://noaction">
              <a:snd r:embed="rId4" name="2_1.wav"/>
            </a:hlinkClick>
            <a:extLst>
              <a:ext uri="{FF2B5EF4-FFF2-40B4-BE49-F238E27FC236}">
                <a16:creationId xmlns:a16="http://schemas.microsoft.com/office/drawing/2014/main" id="{EEF0836E-4EB6-44DB-9265-9E9C6562164B}"/>
              </a:ext>
            </a:extLst>
          </p:cNvPr>
          <p:cNvSpPr/>
          <p:nvPr/>
        </p:nvSpPr>
        <p:spPr>
          <a:xfrm>
            <a:off x="133350" y="34646"/>
            <a:ext cx="1095226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800" b="1" spc="-1" dirty="0">
                <a:solidFill>
                  <a:srgbClr val="002060"/>
                </a:solidFill>
                <a:latin typeface="Century gothic"/>
                <a:ea typeface="Century Gothic"/>
              </a:rPr>
              <a:t>Liaison : Regarde l’image. [1/8]</a:t>
            </a:r>
            <a:br>
              <a:rPr lang="fr-FR" sz="2800" b="1" spc="-1" dirty="0">
                <a:solidFill>
                  <a:srgbClr val="002060"/>
                </a:solidFill>
                <a:latin typeface="Century gothic"/>
                <a:ea typeface="Century Gothic"/>
              </a:rPr>
            </a:br>
            <a:r>
              <a:rPr lang="fr-FR" sz="2800" b="1" spc="-1" dirty="0">
                <a:solidFill>
                  <a:srgbClr val="002060"/>
                </a:solidFill>
                <a:latin typeface="Century gothic"/>
                <a:ea typeface="Century Gothic"/>
              </a:rPr>
              <a:t>C’est un animal ? C’est une personne ? Ou c’est une chose ?</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4" name="Picture 3" descr="A picture containing grass, outdoor, mammal&#10;&#10;Description automatically generated">
            <a:hlinkClick r:id="" action="ppaction://noaction">
              <a:snd r:embed="rId5" name="2_2.wav"/>
            </a:hlinkClick>
            <a:extLst>
              <a:ext uri="{FF2B5EF4-FFF2-40B4-BE49-F238E27FC236}">
                <a16:creationId xmlns:a16="http://schemas.microsoft.com/office/drawing/2014/main" id="{F9C34EB4-2D33-4317-A3FD-AFE550274A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2306" y="1330955"/>
            <a:ext cx="6789687" cy="4529994"/>
          </a:xfrm>
          <a:prstGeom prst="rect">
            <a:avLst/>
          </a:prstGeom>
        </p:spPr>
      </p:pic>
      <p:sp>
        <p:nvSpPr>
          <p:cNvPr id="48" name="Speech Bubble: Rectangle with Corners Rounded 47">
            <a:extLst>
              <a:ext uri="{FF2B5EF4-FFF2-40B4-BE49-F238E27FC236}">
                <a16:creationId xmlns:a16="http://schemas.microsoft.com/office/drawing/2014/main" id="{378A52F5-8969-4D44-887B-A3A820E5E295}"/>
              </a:ext>
            </a:extLst>
          </p:cNvPr>
          <p:cNvSpPr/>
          <p:nvPr/>
        </p:nvSpPr>
        <p:spPr>
          <a:xfrm>
            <a:off x="9059981" y="1418860"/>
            <a:ext cx="2977561" cy="821241"/>
          </a:xfrm>
          <a:prstGeom prst="wedgeRoundRectCallout">
            <a:avLst>
              <a:gd name="adj1" fmla="val 34798"/>
              <a:gd name="adj2" fmla="val 9645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rgbClr val="002060"/>
                </a:solidFill>
                <a:latin typeface="Century Gothic" panose="020B0502020202020204" pitchFamily="34" charset="0"/>
              </a:rPr>
              <a:t>⚠Remember the liaison: </a:t>
            </a:r>
            <a:r>
              <a:rPr lang="en-GB" sz="2000" dirty="0" err="1">
                <a:solidFill>
                  <a:srgbClr val="002060"/>
                </a:solidFill>
                <a:latin typeface="Century Gothic" panose="020B0502020202020204" pitchFamily="34" charset="0"/>
              </a:rPr>
              <a:t>C’es</a:t>
            </a:r>
            <a:r>
              <a:rPr lang="en-GB" sz="2000" b="1" dirty="0" err="1">
                <a:solidFill>
                  <a:srgbClr val="FF0066"/>
                </a:solidFill>
                <a:latin typeface="Century Gothic" panose="020B0502020202020204" pitchFamily="34" charset="0"/>
              </a:rPr>
              <a:t>t</a:t>
            </a:r>
            <a:r>
              <a:rPr lang="en-GB" sz="2000" dirty="0">
                <a:solidFill>
                  <a:srgbClr val="002060"/>
                </a:solidFill>
                <a:latin typeface="Century Gothic" panose="020B0502020202020204" pitchFamily="34" charset="0"/>
              </a:rPr>
              <a:t> </a:t>
            </a:r>
            <a:r>
              <a:rPr lang="en-GB" sz="2000" b="1" dirty="0">
                <a:solidFill>
                  <a:srgbClr val="FF0066"/>
                </a:solidFill>
                <a:latin typeface="Century Gothic" panose="020B0502020202020204" pitchFamily="34" charset="0"/>
              </a:rPr>
              <a:t>u</a:t>
            </a:r>
            <a:r>
              <a:rPr lang="en-GB" sz="2000" dirty="0">
                <a:solidFill>
                  <a:srgbClr val="002060"/>
                </a:solidFill>
                <a:latin typeface="Century Gothic" panose="020B0502020202020204" pitchFamily="34" charset="0"/>
              </a:rPr>
              <a:t>n(e)…</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Tree>
    <p:extLst>
      <p:ext uri="{BB962C8B-B14F-4D97-AF65-F5344CB8AC3E}">
        <p14:creationId xmlns:p14="http://schemas.microsoft.com/office/powerpoint/2010/main" val="141556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4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14" name="Google Shape;108;p3">
            <a:extLst>
              <a:ext uri="{FF2B5EF4-FFF2-40B4-BE49-F238E27FC236}">
                <a16:creationId xmlns:a16="http://schemas.microsoft.com/office/drawing/2014/main" id="{65688D1E-5B60-4761-A7D3-786313999804}"/>
              </a:ext>
            </a:extLst>
          </p:cNvPr>
          <p:cNvSpPr txBox="1"/>
          <p:nvPr/>
        </p:nvSpPr>
        <p:spPr>
          <a:xfrm>
            <a:off x="138674" y="485591"/>
            <a:ext cx="1120202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Does she say what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Pierre (he) has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 what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there is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the house generally?</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41" name="Picture 40">
            <a:extLst>
              <a:ext uri="{FF2B5EF4-FFF2-40B4-BE49-F238E27FC236}">
                <a16:creationId xmlns:a16="http://schemas.microsoft.com/office/drawing/2014/main" id="{925A91EC-E621-4F83-A095-4915058142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3295" y="3288082"/>
            <a:ext cx="384106" cy="400110"/>
          </a:xfrm>
          <a:prstGeom prst="rect">
            <a:avLst/>
          </a:prstGeom>
        </p:spPr>
      </p:pic>
      <p:pic>
        <p:nvPicPr>
          <p:cNvPr id="47" name="Picture 46">
            <a:extLst>
              <a:ext uri="{FF2B5EF4-FFF2-40B4-BE49-F238E27FC236}">
                <a16:creationId xmlns:a16="http://schemas.microsoft.com/office/drawing/2014/main" id="{82AEE19F-EEA8-475F-A466-E9F1DE03C5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4166" y="2644878"/>
            <a:ext cx="384106" cy="400110"/>
          </a:xfrm>
          <a:prstGeom prst="rect">
            <a:avLst/>
          </a:prstGeom>
        </p:spPr>
      </p:pic>
      <p:pic>
        <p:nvPicPr>
          <p:cNvPr id="53" name="Picture 52">
            <a:extLst>
              <a:ext uri="{FF2B5EF4-FFF2-40B4-BE49-F238E27FC236}">
                <a16:creationId xmlns:a16="http://schemas.microsoft.com/office/drawing/2014/main" id="{8109D50C-001E-4A55-B400-D7F58EE49A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3947" y="3987006"/>
            <a:ext cx="384106" cy="400110"/>
          </a:xfrm>
          <a:prstGeom prst="rect">
            <a:avLst/>
          </a:prstGeom>
        </p:spPr>
      </p:pic>
      <p:sp>
        <p:nvSpPr>
          <p:cNvPr id="30" name="TextBox 29">
            <a:hlinkClick r:id="" action="ppaction://noaction">
              <a:snd r:embed="rId5" name="5_0.wav"/>
            </a:hlinkClick>
            <a:extLst>
              <a:ext uri="{FF2B5EF4-FFF2-40B4-BE49-F238E27FC236}">
                <a16:creationId xmlns:a16="http://schemas.microsoft.com/office/drawing/2014/main" id="{756562DA-7E84-4064-A42A-31BBBCDCA298}"/>
              </a:ext>
            </a:extLst>
          </p:cNvPr>
          <p:cNvSpPr txBox="1"/>
          <p:nvPr/>
        </p:nvSpPr>
        <p:spPr>
          <a:xfrm>
            <a:off x="133928" y="25420"/>
            <a:ext cx="11206766"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Adèle </a:t>
            </a:r>
            <a:r>
              <a:rPr lang="en-GB" sz="2800" b="1" dirty="0" err="1">
                <a:solidFill>
                  <a:srgbClr val="002060"/>
                </a:solidFill>
                <a:latin typeface="Century Gothic" panose="020B0502020202020204" pitchFamily="34" charset="0"/>
              </a:rPr>
              <a:t>parle</a:t>
            </a:r>
            <a:r>
              <a:rPr lang="en-GB" sz="2800" b="1" dirty="0">
                <a:solidFill>
                  <a:srgbClr val="002060"/>
                </a:solidFill>
                <a:latin typeface="Century Gothic" panose="020B0502020202020204" pitchFamily="34" charset="0"/>
              </a:rPr>
              <a:t>.  Elle </a:t>
            </a:r>
            <a:r>
              <a:rPr lang="en-GB" sz="2800" b="1" dirty="0" err="1">
                <a:solidFill>
                  <a:srgbClr val="002060"/>
                </a:solidFill>
                <a:latin typeface="Century Gothic" panose="020B0502020202020204" pitchFamily="34" charset="0"/>
              </a:rPr>
              <a:t>décrit</a:t>
            </a:r>
            <a:r>
              <a:rPr lang="en-GB" sz="2800" b="1" dirty="0">
                <a:solidFill>
                  <a:srgbClr val="002060"/>
                </a:solidFill>
                <a:latin typeface="Century Gothic" panose="020B0502020202020204" pitchFamily="34" charset="0"/>
              </a:rPr>
              <a:t> des choses.</a:t>
            </a:r>
            <a:endParaRPr lang="en-GB" sz="2800" dirty="0">
              <a:solidFill>
                <a:srgbClr val="002060"/>
              </a:solidFill>
              <a:latin typeface="Century Gothic" panose="020B0502020202020204" pitchFamily="34" charset="0"/>
            </a:endParaRPr>
          </a:p>
        </p:txBody>
      </p:sp>
      <p:graphicFrame>
        <p:nvGraphicFramePr>
          <p:cNvPr id="4" name="Table 4">
            <a:extLst>
              <a:ext uri="{FF2B5EF4-FFF2-40B4-BE49-F238E27FC236}">
                <a16:creationId xmlns:a16="http://schemas.microsoft.com/office/drawing/2014/main" id="{81D3F67C-9186-43A3-BA0D-661F0C43B901}"/>
              </a:ext>
            </a:extLst>
          </p:cNvPr>
          <p:cNvGraphicFramePr>
            <a:graphicFrameLocks noGrp="1"/>
          </p:cNvGraphicFramePr>
          <p:nvPr>
            <p:extLst>
              <p:ext uri="{D42A27DB-BD31-4B8C-83A1-F6EECF244321}">
                <p14:modId xmlns:p14="http://schemas.microsoft.com/office/powerpoint/2010/main" val="3988745231"/>
              </p:ext>
            </p:extLst>
          </p:nvPr>
        </p:nvGraphicFramePr>
        <p:xfrm>
          <a:off x="133928" y="1845034"/>
          <a:ext cx="10444335" cy="4665496"/>
        </p:xfrm>
        <a:graphic>
          <a:graphicData uri="http://schemas.openxmlformats.org/drawingml/2006/table">
            <a:tbl>
              <a:tblPr firstRow="1" bandRow="1">
                <a:tableStyleId>{5940675A-B579-460E-94D1-54222C63F5DA}</a:tableStyleId>
              </a:tblPr>
              <a:tblGrid>
                <a:gridCol w="1134863">
                  <a:extLst>
                    <a:ext uri="{9D8B030D-6E8A-4147-A177-3AD203B41FA5}">
                      <a16:colId xmlns:a16="http://schemas.microsoft.com/office/drawing/2014/main" val="2636944253"/>
                    </a:ext>
                  </a:extLst>
                </a:gridCol>
                <a:gridCol w="3206470">
                  <a:extLst>
                    <a:ext uri="{9D8B030D-6E8A-4147-A177-3AD203B41FA5}">
                      <a16:colId xmlns:a16="http://schemas.microsoft.com/office/drawing/2014/main" val="219902312"/>
                    </a:ext>
                  </a:extLst>
                </a:gridCol>
                <a:gridCol w="2955271">
                  <a:extLst>
                    <a:ext uri="{9D8B030D-6E8A-4147-A177-3AD203B41FA5}">
                      <a16:colId xmlns:a16="http://schemas.microsoft.com/office/drawing/2014/main" val="575553335"/>
                    </a:ext>
                  </a:extLst>
                </a:gridCol>
                <a:gridCol w="3147731">
                  <a:extLst>
                    <a:ext uri="{9D8B030D-6E8A-4147-A177-3AD203B41FA5}">
                      <a16:colId xmlns:a16="http://schemas.microsoft.com/office/drawing/2014/main" val="1930233970"/>
                    </a:ext>
                  </a:extLst>
                </a:gridCol>
              </a:tblGrid>
              <a:tr h="675650">
                <a:tc>
                  <a:txBody>
                    <a:bodyPr/>
                    <a:lstStyle/>
                    <a:p>
                      <a:endParaRPr lang="en-GB" sz="2400">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endParaRPr lang="en-GB" sz="2400" dirty="0">
                        <a:latin typeface="Century Gothic" panose="020B0502020202020204" pitchFamily="34" charset="0"/>
                      </a:endParaRP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3623010333"/>
                  </a:ext>
                </a:extLst>
              </a:tr>
              <a:tr h="675650">
                <a:tc>
                  <a:txBody>
                    <a:bodyPr/>
                    <a:lstStyle/>
                    <a:p>
                      <a:endParaRPr lang="en-GB" sz="2400">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451443675"/>
                  </a:ext>
                </a:extLst>
              </a:tr>
              <a:tr h="675650">
                <a:tc>
                  <a:txBody>
                    <a:bodyPr/>
                    <a:lstStyle/>
                    <a:p>
                      <a:endParaRPr lang="en-GB" sz="2400">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2965475899"/>
                  </a:ext>
                </a:extLst>
              </a:tr>
              <a:tr h="675650">
                <a:tc>
                  <a:txBody>
                    <a:bodyPr/>
                    <a:lstStyle/>
                    <a:p>
                      <a:endParaRPr lang="en-GB" sz="2400">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endParaRPr lang="en-GB" sz="2400" dirty="0">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2714968627"/>
                  </a:ext>
                </a:extLst>
              </a:tr>
              <a:tr h="611596">
                <a:tc>
                  <a:txBody>
                    <a:bodyPr/>
                    <a:lstStyle/>
                    <a:p>
                      <a:endParaRPr lang="en-GB" sz="2400">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566515792"/>
                  </a:ext>
                </a:extLst>
              </a:tr>
              <a:tr h="675650">
                <a:tc>
                  <a:txBody>
                    <a:bodyPr/>
                    <a:lstStyle/>
                    <a:p>
                      <a:endParaRPr lang="en-GB" sz="2400">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2944666402"/>
                  </a:ext>
                </a:extLst>
              </a:tr>
              <a:tr h="675650">
                <a:tc>
                  <a:txBody>
                    <a:bodyPr/>
                    <a:lstStyle/>
                    <a:p>
                      <a:endParaRPr lang="en-GB" sz="2400">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endParaRPr lang="en-GB" sz="2400" dirty="0">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3137042109"/>
                  </a:ext>
                </a:extLst>
              </a:tr>
            </a:tbl>
          </a:graphicData>
        </a:graphic>
      </p:graphicFrame>
      <p:pic>
        <p:nvPicPr>
          <p:cNvPr id="7" name="Picture 6">
            <a:extLst>
              <a:ext uri="{FF2B5EF4-FFF2-40B4-BE49-F238E27FC236}">
                <a16:creationId xmlns:a16="http://schemas.microsoft.com/office/drawing/2014/main" id="{7F168960-F0E5-4099-A5D6-B13A263EB218}"/>
              </a:ext>
            </a:extLst>
          </p:cNvPr>
          <p:cNvPicPr>
            <a:picLocks noChangeAspect="1"/>
          </p:cNvPicPr>
          <p:nvPr/>
        </p:nvPicPr>
        <p:blipFill rotWithShape="1">
          <a:blip r:embed="rId6">
            <a:extLst>
              <a:ext uri="{28A0092B-C50C-407E-A947-70E740481C1C}">
                <a14:useLocalDpi xmlns:a14="http://schemas.microsoft.com/office/drawing/2010/main" val="0"/>
              </a:ext>
            </a:extLst>
          </a:blip>
          <a:srcRect b="73467"/>
          <a:stretch/>
        </p:blipFill>
        <p:spPr>
          <a:xfrm>
            <a:off x="9268159" y="859253"/>
            <a:ext cx="1422149" cy="954067"/>
          </a:xfrm>
          <a:prstGeom prst="rect">
            <a:avLst/>
          </a:prstGeom>
        </p:spPr>
      </p:pic>
      <p:pic>
        <p:nvPicPr>
          <p:cNvPr id="9" name="Picture 8">
            <a:extLst>
              <a:ext uri="{FF2B5EF4-FFF2-40B4-BE49-F238E27FC236}">
                <a16:creationId xmlns:a16="http://schemas.microsoft.com/office/drawing/2014/main" id="{6CDF9B4E-E351-44E5-B9DF-63BE8E9CEFA9}"/>
              </a:ext>
            </a:extLst>
          </p:cNvPr>
          <p:cNvPicPr>
            <a:picLocks noChangeAspect="1"/>
          </p:cNvPicPr>
          <p:nvPr/>
        </p:nvPicPr>
        <p:blipFill rotWithShape="1">
          <a:blip r:embed="rId7">
            <a:extLst>
              <a:ext uri="{28A0092B-C50C-407E-A947-70E740481C1C}">
                <a14:useLocalDpi xmlns:a14="http://schemas.microsoft.com/office/drawing/2010/main" val="0"/>
              </a:ext>
            </a:extLst>
          </a:blip>
          <a:srcRect b="67348"/>
          <a:stretch/>
        </p:blipFill>
        <p:spPr>
          <a:xfrm>
            <a:off x="1545929" y="1853084"/>
            <a:ext cx="703062" cy="643748"/>
          </a:xfrm>
          <a:prstGeom prst="rect">
            <a:avLst/>
          </a:prstGeom>
        </p:spPr>
      </p:pic>
      <p:sp>
        <p:nvSpPr>
          <p:cNvPr id="10" name="TextBox 9">
            <a:extLst>
              <a:ext uri="{FF2B5EF4-FFF2-40B4-BE49-F238E27FC236}">
                <a16:creationId xmlns:a16="http://schemas.microsoft.com/office/drawing/2014/main" id="{DD7595E0-D68C-484D-AEC2-6BEB1FB7666C}"/>
              </a:ext>
            </a:extLst>
          </p:cNvPr>
          <p:cNvSpPr txBox="1"/>
          <p:nvPr/>
        </p:nvSpPr>
        <p:spPr>
          <a:xfrm>
            <a:off x="2350394" y="1983346"/>
            <a:ext cx="2060620"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[he has]</a:t>
            </a:r>
          </a:p>
        </p:txBody>
      </p:sp>
      <p:sp>
        <p:nvSpPr>
          <p:cNvPr id="36" name="TextBox 35">
            <a:extLst>
              <a:ext uri="{FF2B5EF4-FFF2-40B4-BE49-F238E27FC236}">
                <a16:creationId xmlns:a16="http://schemas.microsoft.com/office/drawing/2014/main" id="{49C1E4E3-628B-4946-91B0-2EC46D93226B}"/>
              </a:ext>
            </a:extLst>
          </p:cNvPr>
          <p:cNvSpPr txBox="1"/>
          <p:nvPr/>
        </p:nvSpPr>
        <p:spPr>
          <a:xfrm>
            <a:off x="4369708" y="1998734"/>
            <a:ext cx="3411280" cy="492443"/>
          </a:xfrm>
          <a:prstGeom prst="rect">
            <a:avLst/>
          </a:prstGeom>
          <a:noFill/>
        </p:spPr>
        <p:txBody>
          <a:bodyPr wrap="square" rtlCol="0">
            <a:spAutoFit/>
          </a:bodyPr>
          <a:lstStyle/>
          <a:p>
            <a:r>
              <a:rPr lang="en-GB" sz="2600" dirty="0">
                <a:solidFill>
                  <a:srgbClr val="002060"/>
                </a:solidFill>
                <a:latin typeface="Century Gothic" panose="020B0502020202020204" pitchFamily="34" charset="0"/>
              </a:rPr>
              <a:t>[there is/there are]</a:t>
            </a:r>
          </a:p>
        </p:txBody>
      </p:sp>
      <p:sp>
        <p:nvSpPr>
          <p:cNvPr id="37" name="TextBox 36">
            <a:extLst>
              <a:ext uri="{FF2B5EF4-FFF2-40B4-BE49-F238E27FC236}">
                <a16:creationId xmlns:a16="http://schemas.microsoft.com/office/drawing/2014/main" id="{CD0276F8-01CA-4C5D-8874-0C034452A708}"/>
              </a:ext>
            </a:extLst>
          </p:cNvPr>
          <p:cNvSpPr txBox="1"/>
          <p:nvPr/>
        </p:nvSpPr>
        <p:spPr>
          <a:xfrm>
            <a:off x="7279028" y="1983345"/>
            <a:ext cx="3411280" cy="492443"/>
          </a:xfrm>
          <a:prstGeom prst="rect">
            <a:avLst/>
          </a:prstGeom>
          <a:noFill/>
        </p:spPr>
        <p:txBody>
          <a:bodyPr wrap="square" rtlCol="0">
            <a:spAutoFit/>
          </a:bodyPr>
          <a:lstStyle/>
          <a:p>
            <a:pPr algn="ctr"/>
            <a:r>
              <a:rPr lang="en-GB" sz="2600" dirty="0">
                <a:solidFill>
                  <a:srgbClr val="002060"/>
                </a:solidFill>
                <a:latin typeface="Century Gothic" panose="020B0502020202020204" pitchFamily="34" charset="0"/>
              </a:rPr>
              <a:t>[</a:t>
            </a:r>
            <a:r>
              <a:rPr lang="en-GB" sz="2600" dirty="0" err="1">
                <a:solidFill>
                  <a:srgbClr val="002060"/>
                </a:solidFill>
                <a:latin typeface="Century Gothic" panose="020B0502020202020204" pitchFamily="34" charset="0"/>
              </a:rPr>
              <a:t>nombre</a:t>
            </a:r>
            <a:r>
              <a:rPr lang="en-GB" sz="2600" dirty="0">
                <a:solidFill>
                  <a:srgbClr val="002060"/>
                </a:solidFill>
                <a:latin typeface="Century Gothic" panose="020B0502020202020204" pitchFamily="34" charset="0"/>
              </a:rPr>
              <a:t> ?]</a:t>
            </a:r>
          </a:p>
        </p:txBody>
      </p:sp>
      <p:pic>
        <p:nvPicPr>
          <p:cNvPr id="38" name="Picture 37">
            <a:extLst>
              <a:ext uri="{FF2B5EF4-FFF2-40B4-BE49-F238E27FC236}">
                <a16:creationId xmlns:a16="http://schemas.microsoft.com/office/drawing/2014/main" id="{9AACF26F-5DEA-48AD-816E-B37D93F390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4166" y="4610272"/>
            <a:ext cx="384106" cy="400110"/>
          </a:xfrm>
          <a:prstGeom prst="rect">
            <a:avLst/>
          </a:prstGeom>
        </p:spPr>
      </p:pic>
      <p:pic>
        <p:nvPicPr>
          <p:cNvPr id="39" name="Picture 38">
            <a:extLst>
              <a:ext uri="{FF2B5EF4-FFF2-40B4-BE49-F238E27FC236}">
                <a16:creationId xmlns:a16="http://schemas.microsoft.com/office/drawing/2014/main" id="{CB7BDA72-D51E-4401-9091-3AB68EE47A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3295" y="5283400"/>
            <a:ext cx="384106" cy="400110"/>
          </a:xfrm>
          <a:prstGeom prst="rect">
            <a:avLst/>
          </a:prstGeom>
        </p:spPr>
      </p:pic>
      <p:pic>
        <p:nvPicPr>
          <p:cNvPr id="40" name="Picture 39">
            <a:extLst>
              <a:ext uri="{FF2B5EF4-FFF2-40B4-BE49-F238E27FC236}">
                <a16:creationId xmlns:a16="http://schemas.microsoft.com/office/drawing/2014/main" id="{BF4FD3D6-2014-4591-92CF-FC223AEF06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1147" y="6012089"/>
            <a:ext cx="384106" cy="400110"/>
          </a:xfrm>
          <a:prstGeom prst="rect">
            <a:avLst/>
          </a:prstGeom>
        </p:spPr>
      </p:pic>
      <p:sp>
        <p:nvSpPr>
          <p:cNvPr id="11" name="TextBox 10">
            <a:extLst>
              <a:ext uri="{FF2B5EF4-FFF2-40B4-BE49-F238E27FC236}">
                <a16:creationId xmlns:a16="http://schemas.microsoft.com/office/drawing/2014/main" id="{595CC414-C30A-4BEA-B189-02CF6CC08C17}"/>
              </a:ext>
            </a:extLst>
          </p:cNvPr>
          <p:cNvSpPr txBox="1"/>
          <p:nvPr/>
        </p:nvSpPr>
        <p:spPr>
          <a:xfrm>
            <a:off x="7916387" y="2499684"/>
            <a:ext cx="2011680" cy="707886"/>
          </a:xfrm>
          <a:prstGeom prst="rect">
            <a:avLst/>
          </a:prstGeom>
          <a:noFill/>
        </p:spPr>
        <p:txBody>
          <a:bodyPr wrap="square" rtlCol="0">
            <a:spAutoFit/>
          </a:bodyPr>
          <a:lstStyle/>
          <a:p>
            <a:pPr algn="ctr"/>
            <a:r>
              <a:rPr lang="en-GB" sz="4000" b="1" dirty="0">
                <a:solidFill>
                  <a:srgbClr val="FA6500"/>
                </a:solidFill>
                <a:latin typeface="Cavolini" panose="03000502040302020204" pitchFamily="66" charset="0"/>
                <a:cs typeface="Cavolini" panose="03000502040302020204" pitchFamily="66" charset="0"/>
              </a:rPr>
              <a:t>1</a:t>
            </a:r>
          </a:p>
        </p:txBody>
      </p:sp>
      <p:sp>
        <p:nvSpPr>
          <p:cNvPr id="42" name="TextBox 41">
            <a:extLst>
              <a:ext uri="{FF2B5EF4-FFF2-40B4-BE49-F238E27FC236}">
                <a16:creationId xmlns:a16="http://schemas.microsoft.com/office/drawing/2014/main" id="{CAB28F26-55BD-4E03-9CD3-087C361EAB06}"/>
              </a:ext>
            </a:extLst>
          </p:cNvPr>
          <p:cNvSpPr txBox="1"/>
          <p:nvPr/>
        </p:nvSpPr>
        <p:spPr>
          <a:xfrm>
            <a:off x="7916387" y="3134194"/>
            <a:ext cx="2011680" cy="707886"/>
          </a:xfrm>
          <a:prstGeom prst="rect">
            <a:avLst/>
          </a:prstGeom>
          <a:noFill/>
        </p:spPr>
        <p:txBody>
          <a:bodyPr wrap="square" rtlCol="0">
            <a:spAutoFit/>
          </a:bodyPr>
          <a:lstStyle/>
          <a:p>
            <a:pPr algn="ctr"/>
            <a:r>
              <a:rPr lang="en-GB" sz="4000" b="1" dirty="0">
                <a:solidFill>
                  <a:srgbClr val="FA6500"/>
                </a:solidFill>
                <a:latin typeface="Cavolini" panose="03000502040302020204" pitchFamily="66" charset="0"/>
                <a:cs typeface="Cavolini" panose="03000502040302020204" pitchFamily="66" charset="0"/>
              </a:rPr>
              <a:t>7</a:t>
            </a:r>
          </a:p>
        </p:txBody>
      </p:sp>
      <p:sp>
        <p:nvSpPr>
          <p:cNvPr id="43" name="TextBox 42">
            <a:extLst>
              <a:ext uri="{FF2B5EF4-FFF2-40B4-BE49-F238E27FC236}">
                <a16:creationId xmlns:a16="http://schemas.microsoft.com/office/drawing/2014/main" id="{8A5A892D-A016-4880-9995-E8550F58D406}"/>
              </a:ext>
            </a:extLst>
          </p:cNvPr>
          <p:cNvSpPr txBox="1"/>
          <p:nvPr/>
        </p:nvSpPr>
        <p:spPr>
          <a:xfrm>
            <a:off x="7885841" y="3823839"/>
            <a:ext cx="2011680" cy="707886"/>
          </a:xfrm>
          <a:prstGeom prst="rect">
            <a:avLst/>
          </a:prstGeom>
          <a:noFill/>
        </p:spPr>
        <p:txBody>
          <a:bodyPr wrap="square" rtlCol="0">
            <a:spAutoFit/>
          </a:bodyPr>
          <a:lstStyle/>
          <a:p>
            <a:pPr algn="ctr"/>
            <a:r>
              <a:rPr lang="en-GB" sz="4000" b="1" dirty="0">
                <a:solidFill>
                  <a:srgbClr val="FA6500"/>
                </a:solidFill>
                <a:latin typeface="Cavolini" panose="03000502040302020204" pitchFamily="66" charset="0"/>
                <a:cs typeface="Cavolini" panose="03000502040302020204" pitchFamily="66" charset="0"/>
              </a:rPr>
              <a:t>1</a:t>
            </a:r>
          </a:p>
        </p:txBody>
      </p:sp>
      <p:sp>
        <p:nvSpPr>
          <p:cNvPr id="44" name="TextBox 43">
            <a:extLst>
              <a:ext uri="{FF2B5EF4-FFF2-40B4-BE49-F238E27FC236}">
                <a16:creationId xmlns:a16="http://schemas.microsoft.com/office/drawing/2014/main" id="{AFB6454B-D1F7-4E6A-9D26-F44BDEB596D5}"/>
              </a:ext>
            </a:extLst>
          </p:cNvPr>
          <p:cNvSpPr txBox="1"/>
          <p:nvPr/>
        </p:nvSpPr>
        <p:spPr>
          <a:xfrm>
            <a:off x="7855208" y="4440108"/>
            <a:ext cx="2011680" cy="707886"/>
          </a:xfrm>
          <a:prstGeom prst="rect">
            <a:avLst/>
          </a:prstGeom>
          <a:noFill/>
        </p:spPr>
        <p:txBody>
          <a:bodyPr wrap="square" rtlCol="0">
            <a:spAutoFit/>
          </a:bodyPr>
          <a:lstStyle/>
          <a:p>
            <a:pPr algn="ctr"/>
            <a:r>
              <a:rPr lang="en-GB" sz="4000" b="1" dirty="0">
                <a:solidFill>
                  <a:srgbClr val="FA6500"/>
                </a:solidFill>
                <a:latin typeface="Cavolini" panose="03000502040302020204" pitchFamily="66" charset="0"/>
                <a:cs typeface="Cavolini" panose="03000502040302020204" pitchFamily="66" charset="0"/>
              </a:rPr>
              <a:t>3</a:t>
            </a:r>
          </a:p>
        </p:txBody>
      </p:sp>
      <p:sp>
        <p:nvSpPr>
          <p:cNvPr id="58" name="TextBox 57">
            <a:extLst>
              <a:ext uri="{FF2B5EF4-FFF2-40B4-BE49-F238E27FC236}">
                <a16:creationId xmlns:a16="http://schemas.microsoft.com/office/drawing/2014/main" id="{541F34A2-DBBF-4696-BBAD-9AB9E6E1BEEF}"/>
              </a:ext>
            </a:extLst>
          </p:cNvPr>
          <p:cNvSpPr txBox="1"/>
          <p:nvPr/>
        </p:nvSpPr>
        <p:spPr>
          <a:xfrm>
            <a:off x="7885841" y="5120233"/>
            <a:ext cx="2011680" cy="707886"/>
          </a:xfrm>
          <a:prstGeom prst="rect">
            <a:avLst/>
          </a:prstGeom>
          <a:noFill/>
        </p:spPr>
        <p:txBody>
          <a:bodyPr wrap="square" rtlCol="0">
            <a:spAutoFit/>
          </a:bodyPr>
          <a:lstStyle/>
          <a:p>
            <a:pPr algn="ctr"/>
            <a:r>
              <a:rPr lang="en-GB" sz="4000" b="1" dirty="0">
                <a:solidFill>
                  <a:srgbClr val="FA6500"/>
                </a:solidFill>
                <a:latin typeface="Cavolini" panose="03000502040302020204" pitchFamily="66" charset="0"/>
                <a:cs typeface="Cavolini" panose="03000502040302020204" pitchFamily="66" charset="0"/>
              </a:rPr>
              <a:t>2</a:t>
            </a:r>
          </a:p>
        </p:txBody>
      </p:sp>
      <p:sp>
        <p:nvSpPr>
          <p:cNvPr id="59" name="TextBox 58">
            <a:extLst>
              <a:ext uri="{FF2B5EF4-FFF2-40B4-BE49-F238E27FC236}">
                <a16:creationId xmlns:a16="http://schemas.microsoft.com/office/drawing/2014/main" id="{2AF5022C-A901-4A73-85D9-993AC5EF2405}"/>
              </a:ext>
            </a:extLst>
          </p:cNvPr>
          <p:cNvSpPr txBox="1"/>
          <p:nvPr/>
        </p:nvSpPr>
        <p:spPr>
          <a:xfrm>
            <a:off x="7874535" y="5760937"/>
            <a:ext cx="2011680" cy="707886"/>
          </a:xfrm>
          <a:prstGeom prst="rect">
            <a:avLst/>
          </a:prstGeom>
          <a:noFill/>
        </p:spPr>
        <p:txBody>
          <a:bodyPr wrap="square" rtlCol="0">
            <a:spAutoFit/>
          </a:bodyPr>
          <a:lstStyle/>
          <a:p>
            <a:pPr algn="ctr"/>
            <a:r>
              <a:rPr lang="en-GB" sz="4000" b="1" dirty="0">
                <a:solidFill>
                  <a:srgbClr val="FA6500"/>
                </a:solidFill>
                <a:latin typeface="Cavolini" panose="03000502040302020204" pitchFamily="66" charset="0"/>
                <a:cs typeface="Cavolini" panose="03000502040302020204" pitchFamily="66" charset="0"/>
              </a:rPr>
              <a:t>5</a:t>
            </a:r>
          </a:p>
        </p:txBody>
      </p:sp>
      <p:sp>
        <p:nvSpPr>
          <p:cNvPr id="29" name="CustomShape 23">
            <a:hlinkClick r:id="" action="ppaction://noaction">
              <a:snd r:embed="rId8" name="5_1.wav"/>
            </a:hlinkClick>
            <a:extLst>
              <a:ext uri="{FF2B5EF4-FFF2-40B4-BE49-F238E27FC236}">
                <a16:creationId xmlns:a16="http://schemas.microsoft.com/office/drawing/2014/main" id="{CB73AB5D-F244-4241-81E4-DCB1D86D59E2}"/>
              </a:ext>
            </a:extLst>
          </p:cNvPr>
          <p:cNvSpPr/>
          <p:nvPr/>
        </p:nvSpPr>
        <p:spPr>
          <a:xfrm>
            <a:off x="474571" y="2671369"/>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24" name="CustomShape 23">
            <a:hlinkClick r:id="" action="ppaction://noaction">
              <a:snd r:embed="rId9" name="5_2.wav"/>
            </a:hlinkClick>
            <a:extLst>
              <a:ext uri="{FF2B5EF4-FFF2-40B4-BE49-F238E27FC236}">
                <a16:creationId xmlns:a16="http://schemas.microsoft.com/office/drawing/2014/main" id="{90B2F28D-4EB2-41BD-9F69-F2A2A5527988}"/>
              </a:ext>
            </a:extLst>
          </p:cNvPr>
          <p:cNvSpPr/>
          <p:nvPr/>
        </p:nvSpPr>
        <p:spPr>
          <a:xfrm>
            <a:off x="477810" y="3373195"/>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25" name="CustomShape 23">
            <a:hlinkClick r:id="" action="ppaction://noaction">
              <a:snd r:embed="rId10" name="5_3.wav"/>
            </a:hlinkClick>
            <a:extLst>
              <a:ext uri="{FF2B5EF4-FFF2-40B4-BE49-F238E27FC236}">
                <a16:creationId xmlns:a16="http://schemas.microsoft.com/office/drawing/2014/main" id="{87968B7F-3859-4FC4-B3E1-8651F8BB28C0}"/>
              </a:ext>
            </a:extLst>
          </p:cNvPr>
          <p:cNvSpPr/>
          <p:nvPr/>
        </p:nvSpPr>
        <p:spPr>
          <a:xfrm>
            <a:off x="474571" y="4027154"/>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6" name="CustomShape 23">
            <a:hlinkClick r:id="" action="ppaction://noaction">
              <a:snd r:embed="rId11" name="5_4.wav"/>
            </a:hlinkClick>
            <a:extLst>
              <a:ext uri="{FF2B5EF4-FFF2-40B4-BE49-F238E27FC236}">
                <a16:creationId xmlns:a16="http://schemas.microsoft.com/office/drawing/2014/main" id="{4A8B38D9-69AD-4A57-96DB-2344EFAEAE7B}"/>
              </a:ext>
            </a:extLst>
          </p:cNvPr>
          <p:cNvSpPr/>
          <p:nvPr/>
        </p:nvSpPr>
        <p:spPr>
          <a:xfrm>
            <a:off x="474571" y="4669589"/>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4</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50" name="CustomShape 23">
            <a:hlinkClick r:id="" action="ppaction://noaction">
              <a:snd r:embed="rId12" name="5_5.wav"/>
            </a:hlinkClick>
            <a:extLst>
              <a:ext uri="{FF2B5EF4-FFF2-40B4-BE49-F238E27FC236}">
                <a16:creationId xmlns:a16="http://schemas.microsoft.com/office/drawing/2014/main" id="{F5598EA8-765A-4C26-A80D-35506583ACF5}"/>
              </a:ext>
            </a:extLst>
          </p:cNvPr>
          <p:cNvSpPr/>
          <p:nvPr/>
        </p:nvSpPr>
        <p:spPr>
          <a:xfrm>
            <a:off x="480130" y="5273145"/>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5</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51" name="CustomShape 23">
            <a:hlinkClick r:id="" action="ppaction://noaction">
              <a:snd r:embed="rId13" name="5_6.wav"/>
            </a:hlinkClick>
            <a:extLst>
              <a:ext uri="{FF2B5EF4-FFF2-40B4-BE49-F238E27FC236}">
                <a16:creationId xmlns:a16="http://schemas.microsoft.com/office/drawing/2014/main" id="{469DD40F-5C85-413A-85D1-A212BB147E13}"/>
              </a:ext>
            </a:extLst>
          </p:cNvPr>
          <p:cNvSpPr/>
          <p:nvPr/>
        </p:nvSpPr>
        <p:spPr>
          <a:xfrm>
            <a:off x="474571" y="5965983"/>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6</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Tree>
    <p:extLst>
      <p:ext uri="{BB962C8B-B14F-4D97-AF65-F5344CB8AC3E}">
        <p14:creationId xmlns:p14="http://schemas.microsoft.com/office/powerpoint/2010/main" val="125957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2" grpId="0"/>
      <p:bldP spid="43" grpId="0"/>
      <p:bldP spid="44" grpId="0"/>
      <p:bldP spid="58" grpId="0"/>
      <p:bldP spid="5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 y="33451"/>
            <a:ext cx="11549571"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rPr>
              <a:t>Lis les phrases et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décide</a:t>
            </a:r>
            <a:r>
              <a:rPr kumimoji="0" lang="en-GB" sz="2400" b="1" i="0" u="none" strike="noStrike" kern="1200" cap="none" spc="-1" normalizeH="0" baseline="0" noProof="0" dirty="0">
                <a:ln>
                  <a:noFill/>
                </a:ln>
                <a:solidFill>
                  <a:srgbClr val="002060"/>
                </a:solidFill>
                <a:effectLst/>
                <a:uLnTx/>
                <a:uFillTx/>
                <a:latin typeface="Century gothic"/>
                <a:ea typeface="Century Gothic"/>
              </a:rPr>
              <a:t>.</a:t>
            </a:r>
            <a:endParaRPr kumimoji="0" lang="en-GB" sz="2400" b="0" i="0" u="none" strike="noStrike" kern="1200" cap="none" spc="-1" normalizeH="0" baseline="0" noProof="0" dirty="0">
              <a:ln>
                <a:noFill/>
              </a:ln>
              <a:solidFill>
                <a:prstClr val="black"/>
              </a:solidFill>
              <a:effectLst/>
              <a:uLnTx/>
              <a:uFillTx/>
              <a:latin typeface="Century gothic"/>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53" name="CustomShape 6">
            <a:extLst>
              <a:ext uri="{FF2B5EF4-FFF2-40B4-BE49-F238E27FC236}">
                <a16:creationId xmlns:a16="http://schemas.microsoft.com/office/drawing/2014/main" id="{970BAB6F-8C14-4BBB-A4D6-A5BF237BA831}"/>
              </a:ext>
            </a:extLst>
          </p:cNvPr>
          <p:cNvSpPr/>
          <p:nvPr/>
        </p:nvSpPr>
        <p:spPr>
          <a:xfrm>
            <a:off x="3785966" y="29158"/>
            <a:ext cx="3864339"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err="1">
                <a:solidFill>
                  <a:srgbClr val="002060"/>
                </a:solidFill>
                <a:latin typeface="Century gothic"/>
              </a:rPr>
              <a:t>Identifie</a:t>
            </a:r>
            <a:r>
              <a:rPr lang="en-GB" sz="2400" spc="-1" dirty="0">
                <a:solidFill>
                  <a:srgbClr val="002060"/>
                </a:solidFill>
                <a:latin typeface="Century gothic"/>
              </a:rPr>
              <a:t> le mot correct.</a:t>
            </a:r>
            <a:endParaRPr kumimoji="0" lang="en-GB" sz="2400" b="0" i="0" u="none" strike="noStrike" kern="1200" cap="none" spc="-1" normalizeH="0" baseline="0" noProof="0" dirty="0">
              <a:ln>
                <a:noFill/>
              </a:ln>
              <a:solidFill>
                <a:prstClr val="black"/>
              </a:solidFill>
              <a:effectLst/>
              <a:uLnTx/>
              <a:uFillTx/>
              <a:latin typeface="Century gothic"/>
            </a:endParaRPr>
          </a:p>
        </p:txBody>
      </p:sp>
      <p:sp>
        <p:nvSpPr>
          <p:cNvPr id="80" name="Speech Bubble: Oval 79">
            <a:extLst>
              <a:ext uri="{FF2B5EF4-FFF2-40B4-BE49-F238E27FC236}">
                <a16:creationId xmlns:a16="http://schemas.microsoft.com/office/drawing/2014/main" id="{276D5CBE-E7A6-4B68-91F6-650A153EB83D}"/>
              </a:ext>
            </a:extLst>
          </p:cNvPr>
          <p:cNvSpPr/>
          <p:nvPr/>
        </p:nvSpPr>
        <p:spPr>
          <a:xfrm>
            <a:off x="876226" y="668221"/>
            <a:ext cx="6778304" cy="4091790"/>
          </a:xfrm>
          <a:prstGeom prst="wedgeEllipseCallout">
            <a:avLst>
              <a:gd name="adj1" fmla="val 96501"/>
              <a:gd name="adj2" fmla="val -3077"/>
            </a:avLst>
          </a:prstGeom>
          <a:solidFill>
            <a:srgbClr val="EEDDFF"/>
          </a:solidFill>
          <a:ln w="3810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b="1" dirty="0">
              <a:solidFill>
                <a:srgbClr val="002060"/>
              </a:solidFill>
              <a:latin typeface="Segoe Print" panose="02000600000000000000" pitchFamily="2" charset="0"/>
            </a:endParaRPr>
          </a:p>
        </p:txBody>
      </p:sp>
      <p:sp>
        <p:nvSpPr>
          <p:cNvPr id="81" name="TextBox 80">
            <a:extLst>
              <a:ext uri="{FF2B5EF4-FFF2-40B4-BE49-F238E27FC236}">
                <a16:creationId xmlns:a16="http://schemas.microsoft.com/office/drawing/2014/main" id="{8078A296-F2BB-492D-81A2-1B97DDDDF831}"/>
              </a:ext>
            </a:extLst>
          </p:cNvPr>
          <p:cNvSpPr txBox="1"/>
          <p:nvPr/>
        </p:nvSpPr>
        <p:spPr>
          <a:xfrm>
            <a:off x="2278351" y="972457"/>
            <a:ext cx="497266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sz="2800" b="1" i="0" u="none" strike="noStrike" dirty="0">
                <a:solidFill>
                  <a:srgbClr val="002060"/>
                </a:solidFill>
                <a:latin typeface="Segoe Print" panose="02000600000000000000" pitchFamily="2" charset="0"/>
                <a:sym typeface="Century Gothic"/>
              </a:rPr>
              <a:t>Il a un </a:t>
            </a:r>
            <a:r>
              <a:rPr lang="en-GB" sz="2800" b="0" i="0" u="none" strike="noStrike" dirty="0" err="1">
                <a:solidFill>
                  <a:srgbClr val="002060"/>
                </a:solidFill>
                <a:latin typeface="Segoe Print" panose="02000600000000000000" pitchFamily="2" charset="0"/>
                <a:sym typeface="Century Gothic"/>
              </a:rPr>
              <a:t>ballons</a:t>
            </a:r>
            <a:r>
              <a:rPr lang="en-GB" sz="2800" b="0" i="0" u="none" strike="noStrike" dirty="0">
                <a:solidFill>
                  <a:srgbClr val="002060"/>
                </a:solidFill>
                <a:latin typeface="Segoe Print" panose="02000600000000000000" pitchFamily="2" charset="0"/>
                <a:sym typeface="Century Gothic"/>
              </a:rPr>
              <a:t>.| </a:t>
            </a:r>
            <a:r>
              <a:rPr lang="en-GB" sz="2800" b="0" i="0" u="none" strike="noStrike" dirty="0" err="1">
                <a:solidFill>
                  <a:srgbClr val="002060"/>
                </a:solidFill>
                <a:latin typeface="Segoe Print" panose="02000600000000000000" pitchFamily="2" charset="0"/>
                <a:sym typeface="Century Gothic"/>
              </a:rPr>
              <a:t>ballon</a:t>
            </a:r>
            <a:r>
              <a:rPr lang="en-GB" sz="2800" b="0" i="0" u="none" strike="noStrike" dirty="0">
                <a:solidFill>
                  <a:srgbClr val="002060"/>
                </a:solidFill>
                <a:latin typeface="Segoe Print" panose="02000600000000000000" pitchFamily="2" charset="0"/>
                <a:sym typeface="Century Gothic"/>
              </a:rPr>
              <a:t>.</a:t>
            </a:r>
          </a:p>
        </p:txBody>
      </p:sp>
      <p:sp>
        <p:nvSpPr>
          <p:cNvPr id="82" name="TextBox 81">
            <a:extLst>
              <a:ext uri="{FF2B5EF4-FFF2-40B4-BE49-F238E27FC236}">
                <a16:creationId xmlns:a16="http://schemas.microsoft.com/office/drawing/2014/main" id="{5C0C2C37-B1DD-4002-A930-DE58195E82B2}"/>
              </a:ext>
            </a:extLst>
          </p:cNvPr>
          <p:cNvSpPr txBox="1"/>
          <p:nvPr/>
        </p:nvSpPr>
        <p:spPr>
          <a:xfrm>
            <a:off x="1836528" y="1535747"/>
            <a:ext cx="462501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sz="2800" b="1" i="0" u="none" strike="noStrike" dirty="0">
                <a:solidFill>
                  <a:srgbClr val="002060"/>
                </a:solidFill>
                <a:latin typeface="Segoe Print" panose="02000600000000000000" pitchFamily="2" charset="0"/>
                <a:sym typeface="Century Gothic"/>
              </a:rPr>
              <a:t>Il y a sept </a:t>
            </a:r>
            <a:r>
              <a:rPr lang="en-GB" sz="2800" b="0" i="0" u="none" strike="noStrike" dirty="0">
                <a:solidFill>
                  <a:srgbClr val="002060"/>
                </a:solidFill>
                <a:latin typeface="Segoe Print" panose="02000600000000000000" pitchFamily="2" charset="0"/>
                <a:sym typeface="Century Gothic"/>
              </a:rPr>
              <a:t>fruits. | fruit.</a:t>
            </a:r>
          </a:p>
        </p:txBody>
      </p:sp>
      <p:sp>
        <p:nvSpPr>
          <p:cNvPr id="83" name="TextBox 82">
            <a:extLst>
              <a:ext uri="{FF2B5EF4-FFF2-40B4-BE49-F238E27FC236}">
                <a16:creationId xmlns:a16="http://schemas.microsoft.com/office/drawing/2014/main" id="{306A8264-A96D-425B-958E-2C455D048CF9}"/>
              </a:ext>
            </a:extLst>
          </p:cNvPr>
          <p:cNvSpPr txBox="1"/>
          <p:nvPr/>
        </p:nvSpPr>
        <p:spPr>
          <a:xfrm>
            <a:off x="1357992" y="2119226"/>
            <a:ext cx="609449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sz="2800" b="1" i="0" u="none" strike="noStrike" dirty="0">
                <a:solidFill>
                  <a:srgbClr val="002060"/>
                </a:solidFill>
                <a:latin typeface="Segoe Print" panose="02000600000000000000" pitchFamily="2" charset="0"/>
                <a:sym typeface="Century Gothic"/>
              </a:rPr>
              <a:t>Il y a un </a:t>
            </a:r>
            <a:r>
              <a:rPr lang="en-GB" sz="2800" b="0" i="0" u="none" strike="noStrike" dirty="0" err="1">
                <a:solidFill>
                  <a:srgbClr val="002060"/>
                </a:solidFill>
                <a:latin typeface="Segoe Print" panose="02000600000000000000" pitchFamily="2" charset="0"/>
                <a:sym typeface="Century Gothic"/>
              </a:rPr>
              <a:t>uniforme</a:t>
            </a:r>
            <a:r>
              <a:rPr lang="en-GB" sz="2800" b="0" i="0" u="none" strike="noStrike" dirty="0">
                <a:solidFill>
                  <a:srgbClr val="002060"/>
                </a:solidFill>
                <a:latin typeface="Segoe Print" panose="02000600000000000000" pitchFamily="2" charset="0"/>
                <a:sym typeface="Century Gothic"/>
              </a:rPr>
              <a:t>. | </a:t>
            </a:r>
            <a:r>
              <a:rPr lang="en-GB" sz="2800" b="0" i="0" u="none" strike="noStrike" dirty="0" err="1">
                <a:solidFill>
                  <a:srgbClr val="002060"/>
                </a:solidFill>
                <a:latin typeface="Segoe Print" panose="02000600000000000000" pitchFamily="2" charset="0"/>
                <a:sym typeface="Century Gothic"/>
              </a:rPr>
              <a:t>uniformes</a:t>
            </a:r>
            <a:r>
              <a:rPr lang="en-GB" sz="2800" b="0" i="0" u="none" strike="noStrike" dirty="0">
                <a:solidFill>
                  <a:srgbClr val="002060"/>
                </a:solidFill>
                <a:latin typeface="Segoe Print" panose="02000600000000000000" pitchFamily="2" charset="0"/>
                <a:sym typeface="Century Gothic"/>
              </a:rPr>
              <a:t>.</a:t>
            </a:r>
          </a:p>
        </p:txBody>
      </p:sp>
      <p:sp>
        <p:nvSpPr>
          <p:cNvPr id="85" name="TextBox 84">
            <a:extLst>
              <a:ext uri="{FF2B5EF4-FFF2-40B4-BE49-F238E27FC236}">
                <a16:creationId xmlns:a16="http://schemas.microsoft.com/office/drawing/2014/main" id="{1364C151-F57C-488F-A5F0-BAC271CE0033}"/>
              </a:ext>
            </a:extLst>
          </p:cNvPr>
          <p:cNvSpPr txBox="1"/>
          <p:nvPr/>
        </p:nvSpPr>
        <p:spPr>
          <a:xfrm>
            <a:off x="1960329" y="2714116"/>
            <a:ext cx="549215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sz="2800" b="1" i="0" u="none" strike="noStrike" dirty="0">
                <a:solidFill>
                  <a:srgbClr val="002060"/>
                </a:solidFill>
                <a:latin typeface="Segoe Print" panose="02000600000000000000" pitchFamily="2" charset="0"/>
                <a:sym typeface="Century Gothic"/>
              </a:rPr>
              <a:t>Il a trois </a:t>
            </a:r>
            <a:r>
              <a:rPr lang="en-GB" sz="2800" b="0" i="0" u="none" strike="noStrike" dirty="0">
                <a:solidFill>
                  <a:srgbClr val="002060"/>
                </a:solidFill>
                <a:latin typeface="Segoe Print" panose="02000600000000000000" pitchFamily="2" charset="0"/>
                <a:sym typeface="Century Gothic"/>
              </a:rPr>
              <a:t>photo. | photos.</a:t>
            </a:r>
          </a:p>
        </p:txBody>
      </p:sp>
      <p:sp>
        <p:nvSpPr>
          <p:cNvPr id="89" name="TextBox 88">
            <a:extLst>
              <a:ext uri="{FF2B5EF4-FFF2-40B4-BE49-F238E27FC236}">
                <a16:creationId xmlns:a16="http://schemas.microsoft.com/office/drawing/2014/main" id="{1114B2CD-A2AF-4C02-AA03-8D5AF14A5AD5}"/>
              </a:ext>
            </a:extLst>
          </p:cNvPr>
          <p:cNvSpPr txBox="1"/>
          <p:nvPr/>
        </p:nvSpPr>
        <p:spPr>
          <a:xfrm>
            <a:off x="1376280" y="3283056"/>
            <a:ext cx="639060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sz="2800" b="1" i="0" u="none" strike="noStrike" dirty="0">
                <a:solidFill>
                  <a:srgbClr val="002060"/>
                </a:solidFill>
                <a:latin typeface="Segoe Print" panose="02000600000000000000" pitchFamily="2" charset="0"/>
                <a:sym typeface="Century Gothic"/>
              </a:rPr>
              <a:t>Il y a deux </a:t>
            </a:r>
            <a:r>
              <a:rPr lang="en-GB" sz="2800" i="0" u="none" strike="noStrike" dirty="0">
                <a:solidFill>
                  <a:srgbClr val="002060"/>
                </a:solidFill>
                <a:latin typeface="Segoe Print" panose="02000600000000000000" pitchFamily="2" charset="0"/>
                <a:sym typeface="Century Gothic"/>
              </a:rPr>
              <a:t>crayon. | crayons.</a:t>
            </a:r>
          </a:p>
        </p:txBody>
      </p:sp>
      <p:sp>
        <p:nvSpPr>
          <p:cNvPr id="92" name="TextBox 91">
            <a:extLst>
              <a:ext uri="{FF2B5EF4-FFF2-40B4-BE49-F238E27FC236}">
                <a16:creationId xmlns:a16="http://schemas.microsoft.com/office/drawing/2014/main" id="{484F609F-F622-486E-A64C-B656AC4E2C93}"/>
              </a:ext>
            </a:extLst>
          </p:cNvPr>
          <p:cNvSpPr txBox="1"/>
          <p:nvPr/>
        </p:nvSpPr>
        <p:spPr>
          <a:xfrm>
            <a:off x="2245687" y="3877946"/>
            <a:ext cx="492143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sz="2800" b="1" i="0" u="none" strike="noStrike" dirty="0">
                <a:solidFill>
                  <a:srgbClr val="002060"/>
                </a:solidFill>
                <a:latin typeface="Segoe Print" panose="02000600000000000000" pitchFamily="2" charset="0"/>
                <a:sym typeface="Century Gothic"/>
              </a:rPr>
              <a:t>Il a cinq </a:t>
            </a:r>
            <a:r>
              <a:rPr lang="en-GB" sz="2800" b="0" i="0" u="none" strike="noStrike" dirty="0">
                <a:solidFill>
                  <a:srgbClr val="002060"/>
                </a:solidFill>
                <a:latin typeface="Segoe Print" panose="02000600000000000000" pitchFamily="2" charset="0"/>
                <a:sym typeface="Century Gothic"/>
              </a:rPr>
              <a:t>livres.| livre.</a:t>
            </a:r>
          </a:p>
        </p:txBody>
      </p:sp>
      <p:pic>
        <p:nvPicPr>
          <p:cNvPr id="93" name="Picture 92">
            <a:extLst>
              <a:ext uri="{FF2B5EF4-FFF2-40B4-BE49-F238E27FC236}">
                <a16:creationId xmlns:a16="http://schemas.microsoft.com/office/drawing/2014/main" id="{5DA9DB02-39E5-4D8F-803D-FF3371C1BB68}"/>
              </a:ext>
            </a:extLst>
          </p:cNvPr>
          <p:cNvPicPr>
            <a:picLocks noChangeAspect="1"/>
          </p:cNvPicPr>
          <p:nvPr/>
        </p:nvPicPr>
        <p:blipFill rotWithShape="1">
          <a:blip r:embed="rId4">
            <a:extLst>
              <a:ext uri="{28A0092B-C50C-407E-A947-70E740481C1C}">
                <a14:useLocalDpi xmlns:a14="http://schemas.microsoft.com/office/drawing/2010/main" val="0"/>
              </a:ext>
            </a:extLst>
          </a:blip>
          <a:srcRect b="-1854"/>
          <a:stretch/>
        </p:blipFill>
        <p:spPr>
          <a:xfrm>
            <a:off x="10122958" y="1824107"/>
            <a:ext cx="1941700" cy="5000442"/>
          </a:xfrm>
          <a:prstGeom prst="rect">
            <a:avLst/>
          </a:prstGeom>
        </p:spPr>
      </p:pic>
      <p:sp>
        <p:nvSpPr>
          <p:cNvPr id="95" name="TextBox 94">
            <a:extLst>
              <a:ext uri="{FF2B5EF4-FFF2-40B4-BE49-F238E27FC236}">
                <a16:creationId xmlns:a16="http://schemas.microsoft.com/office/drawing/2014/main" id="{0218DEE5-A695-40C3-A99C-6F0023E06CE9}"/>
              </a:ext>
            </a:extLst>
          </p:cNvPr>
          <p:cNvSpPr txBox="1"/>
          <p:nvPr/>
        </p:nvSpPr>
        <p:spPr>
          <a:xfrm>
            <a:off x="117902" y="4979994"/>
            <a:ext cx="10379410" cy="1938992"/>
          </a:xfrm>
          <a:prstGeom prst="rect">
            <a:avLst/>
          </a:prstGeom>
          <a:noFill/>
        </p:spPr>
        <p:txBody>
          <a:bodyPr wrap="square" rtlCol="0">
            <a:spAutoFit/>
          </a:bodyPr>
          <a:lstStyle/>
          <a:p>
            <a:pPr marL="457200" indent="-457200">
              <a:buAutoNum type="alphaLcPeriod"/>
            </a:pPr>
            <a:r>
              <a:rPr lang="en-GB" sz="2400" dirty="0">
                <a:solidFill>
                  <a:srgbClr val="002060"/>
                </a:solidFill>
                <a:latin typeface="Century Gothic" panose="020B0502020202020204" pitchFamily="34" charset="0"/>
              </a:rPr>
              <a:t>How many items does Pierre have in total?</a:t>
            </a:r>
          </a:p>
          <a:p>
            <a:pPr marL="457200" indent="-457200">
              <a:buAutoNum type="alphaLcPeriod"/>
            </a:pPr>
            <a:r>
              <a:rPr lang="en-GB" sz="2400" dirty="0">
                <a:solidFill>
                  <a:srgbClr val="002060"/>
                </a:solidFill>
                <a:latin typeface="Century Gothic" panose="020B0502020202020204" pitchFamily="34" charset="0"/>
              </a:rPr>
              <a:t>Does Pierre himself have anything to eat?</a:t>
            </a:r>
          </a:p>
          <a:p>
            <a:r>
              <a:rPr lang="en-GB" sz="2400" dirty="0">
                <a:solidFill>
                  <a:srgbClr val="002060"/>
                </a:solidFill>
                <a:latin typeface="Century Gothic" panose="020B0502020202020204" pitchFamily="34" charset="0"/>
              </a:rPr>
              <a:t>b.  What can Pierre do?</a:t>
            </a:r>
          </a:p>
          <a:p>
            <a:r>
              <a:rPr lang="en-GB" sz="2400" dirty="0">
                <a:solidFill>
                  <a:srgbClr val="002060"/>
                </a:solidFill>
                <a:latin typeface="Century Gothic" panose="020B0502020202020204" pitchFamily="34" charset="0"/>
              </a:rPr>
              <a:t>c. Would you prefer to have what Pierre has or what is lying round the house?</a:t>
            </a:r>
          </a:p>
        </p:txBody>
      </p:sp>
      <p:sp>
        <p:nvSpPr>
          <p:cNvPr id="2" name="TextBox 1">
            <a:extLst>
              <a:ext uri="{FF2B5EF4-FFF2-40B4-BE49-F238E27FC236}">
                <a16:creationId xmlns:a16="http://schemas.microsoft.com/office/drawing/2014/main" id="{CAA87D27-902B-4836-AF86-67EA8E86B9FC}"/>
              </a:ext>
            </a:extLst>
          </p:cNvPr>
          <p:cNvSpPr txBox="1"/>
          <p:nvPr/>
        </p:nvSpPr>
        <p:spPr>
          <a:xfrm>
            <a:off x="3863042" y="255795"/>
            <a:ext cx="804672" cy="830997"/>
          </a:xfrm>
          <a:prstGeom prst="rect">
            <a:avLst/>
          </a:prstGeom>
          <a:noFill/>
        </p:spPr>
        <p:txBody>
          <a:bodyPr wrap="square" rtlCol="0">
            <a:spAutoFit/>
          </a:bodyPr>
          <a:lstStyle/>
          <a:p>
            <a:pPr algn="ctr"/>
            <a:r>
              <a:rPr lang="en-GB" sz="4800" b="1" dirty="0">
                <a:solidFill>
                  <a:srgbClr val="002060"/>
                </a:solidFill>
                <a:latin typeface="Century Gothic" panose="020B0502020202020204" pitchFamily="34" charset="0"/>
              </a:rPr>
              <a:t>A</a:t>
            </a:r>
          </a:p>
        </p:txBody>
      </p:sp>
      <p:sp>
        <p:nvSpPr>
          <p:cNvPr id="96" name="TextBox 95">
            <a:extLst>
              <a:ext uri="{FF2B5EF4-FFF2-40B4-BE49-F238E27FC236}">
                <a16:creationId xmlns:a16="http://schemas.microsoft.com/office/drawing/2014/main" id="{E3C24AFB-A954-406F-9A7E-C77551A1B895}"/>
              </a:ext>
            </a:extLst>
          </p:cNvPr>
          <p:cNvSpPr txBox="1"/>
          <p:nvPr/>
        </p:nvSpPr>
        <p:spPr>
          <a:xfrm>
            <a:off x="5291328" y="262459"/>
            <a:ext cx="804672" cy="830997"/>
          </a:xfrm>
          <a:prstGeom prst="rect">
            <a:avLst/>
          </a:prstGeom>
          <a:noFill/>
        </p:spPr>
        <p:txBody>
          <a:bodyPr wrap="square" rtlCol="0">
            <a:spAutoFit/>
          </a:bodyPr>
          <a:lstStyle/>
          <a:p>
            <a:pPr algn="ctr"/>
            <a:r>
              <a:rPr lang="en-GB" sz="4800" b="1" dirty="0">
                <a:solidFill>
                  <a:srgbClr val="002060"/>
                </a:solidFill>
                <a:latin typeface="Century Gothic" panose="020B0502020202020204" pitchFamily="34" charset="0"/>
              </a:rPr>
              <a:t>B</a:t>
            </a:r>
          </a:p>
        </p:txBody>
      </p:sp>
      <p:sp>
        <p:nvSpPr>
          <p:cNvPr id="97" name="Rectangle: Rounded Corners 96">
            <a:extLst>
              <a:ext uri="{FF2B5EF4-FFF2-40B4-BE49-F238E27FC236}">
                <a16:creationId xmlns:a16="http://schemas.microsoft.com/office/drawing/2014/main" id="{5D27D0CB-1F2D-442A-BFA9-6E6B92C558E6}"/>
              </a:ext>
            </a:extLst>
          </p:cNvPr>
          <p:cNvSpPr/>
          <p:nvPr/>
        </p:nvSpPr>
        <p:spPr>
          <a:xfrm>
            <a:off x="5154623" y="949316"/>
            <a:ext cx="1306916" cy="523180"/>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Rectangle: Rounded Corners 97">
            <a:extLst>
              <a:ext uri="{FF2B5EF4-FFF2-40B4-BE49-F238E27FC236}">
                <a16:creationId xmlns:a16="http://schemas.microsoft.com/office/drawing/2014/main" id="{E3EF5F78-03FD-4C7D-9B73-5277BE2E4FFB}"/>
              </a:ext>
            </a:extLst>
          </p:cNvPr>
          <p:cNvSpPr/>
          <p:nvPr/>
        </p:nvSpPr>
        <p:spPr>
          <a:xfrm>
            <a:off x="3813514" y="1465812"/>
            <a:ext cx="1087670" cy="523180"/>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Rectangle: Rounded Corners 98">
            <a:extLst>
              <a:ext uri="{FF2B5EF4-FFF2-40B4-BE49-F238E27FC236}">
                <a16:creationId xmlns:a16="http://schemas.microsoft.com/office/drawing/2014/main" id="{4319DEB5-126F-4AFD-8EF4-C698E15F13A0}"/>
              </a:ext>
            </a:extLst>
          </p:cNvPr>
          <p:cNvSpPr/>
          <p:nvPr/>
        </p:nvSpPr>
        <p:spPr>
          <a:xfrm>
            <a:off x="3050432" y="2089361"/>
            <a:ext cx="1850751" cy="523180"/>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Rounded Corners 99">
            <a:extLst>
              <a:ext uri="{FF2B5EF4-FFF2-40B4-BE49-F238E27FC236}">
                <a16:creationId xmlns:a16="http://schemas.microsoft.com/office/drawing/2014/main" id="{F0AB327F-BDBA-4D85-BCD2-DF85BDA9D071}"/>
              </a:ext>
            </a:extLst>
          </p:cNvPr>
          <p:cNvSpPr/>
          <p:nvPr/>
        </p:nvSpPr>
        <p:spPr>
          <a:xfrm>
            <a:off x="5154623" y="2695753"/>
            <a:ext cx="1306916" cy="523180"/>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Rectangle: Rounded Corners 100">
            <a:extLst>
              <a:ext uri="{FF2B5EF4-FFF2-40B4-BE49-F238E27FC236}">
                <a16:creationId xmlns:a16="http://schemas.microsoft.com/office/drawing/2014/main" id="{B8CD146D-BE7F-483A-B151-5709CC73E76C}"/>
              </a:ext>
            </a:extLst>
          </p:cNvPr>
          <p:cNvSpPr/>
          <p:nvPr/>
        </p:nvSpPr>
        <p:spPr>
          <a:xfrm>
            <a:off x="5176686" y="3278763"/>
            <a:ext cx="1571585" cy="523180"/>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Rectangle: Rounded Corners 101">
            <a:extLst>
              <a:ext uri="{FF2B5EF4-FFF2-40B4-BE49-F238E27FC236}">
                <a16:creationId xmlns:a16="http://schemas.microsoft.com/office/drawing/2014/main" id="{EC0A1232-443E-45B4-B40E-75AA84371DB5}"/>
              </a:ext>
            </a:extLst>
          </p:cNvPr>
          <p:cNvSpPr/>
          <p:nvPr/>
        </p:nvSpPr>
        <p:spPr>
          <a:xfrm>
            <a:off x="3841020" y="3887367"/>
            <a:ext cx="1060163" cy="523180"/>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TextBox 102">
            <a:extLst>
              <a:ext uri="{FF2B5EF4-FFF2-40B4-BE49-F238E27FC236}">
                <a16:creationId xmlns:a16="http://schemas.microsoft.com/office/drawing/2014/main" id="{83F5E321-C6F8-4ACC-AE70-C952D7836DF7}"/>
              </a:ext>
            </a:extLst>
          </p:cNvPr>
          <p:cNvSpPr txBox="1"/>
          <p:nvPr/>
        </p:nvSpPr>
        <p:spPr>
          <a:xfrm>
            <a:off x="6764789" y="4800845"/>
            <a:ext cx="804672" cy="646331"/>
          </a:xfrm>
          <a:prstGeom prst="rect">
            <a:avLst/>
          </a:prstGeom>
          <a:noFill/>
        </p:spPr>
        <p:txBody>
          <a:bodyPr wrap="square" rtlCol="0">
            <a:spAutoFit/>
          </a:bodyPr>
          <a:lstStyle/>
          <a:p>
            <a:pPr algn="ctr"/>
            <a:r>
              <a:rPr lang="en-GB" sz="3600" b="1" dirty="0">
                <a:solidFill>
                  <a:srgbClr val="FF0066"/>
                </a:solidFill>
                <a:latin typeface="Century Gothic" panose="020B0502020202020204" pitchFamily="34" charset="0"/>
              </a:rPr>
              <a:t>9</a:t>
            </a:r>
          </a:p>
        </p:txBody>
      </p:sp>
      <p:sp>
        <p:nvSpPr>
          <p:cNvPr id="104" name="TextBox 103">
            <a:extLst>
              <a:ext uri="{FF2B5EF4-FFF2-40B4-BE49-F238E27FC236}">
                <a16:creationId xmlns:a16="http://schemas.microsoft.com/office/drawing/2014/main" id="{69C8CAFA-261B-4195-95A1-86C2E97FC57D}"/>
              </a:ext>
            </a:extLst>
          </p:cNvPr>
          <p:cNvSpPr txBox="1"/>
          <p:nvPr/>
        </p:nvSpPr>
        <p:spPr>
          <a:xfrm>
            <a:off x="6764789" y="5188589"/>
            <a:ext cx="804672" cy="523220"/>
          </a:xfrm>
          <a:prstGeom prst="rect">
            <a:avLst/>
          </a:prstGeom>
          <a:noFill/>
        </p:spPr>
        <p:txBody>
          <a:bodyPr wrap="square" rtlCol="0">
            <a:spAutoFit/>
          </a:bodyPr>
          <a:lstStyle/>
          <a:p>
            <a:pPr algn="ctr"/>
            <a:r>
              <a:rPr lang="en-GB" sz="2800" b="1" dirty="0">
                <a:solidFill>
                  <a:srgbClr val="FF0066"/>
                </a:solidFill>
                <a:latin typeface="Century Gothic" panose="020B0502020202020204" pitchFamily="34" charset="0"/>
              </a:rPr>
              <a:t>no</a:t>
            </a:r>
          </a:p>
        </p:txBody>
      </p:sp>
      <p:sp>
        <p:nvSpPr>
          <p:cNvPr id="105" name="TextBox 104">
            <a:extLst>
              <a:ext uri="{FF2B5EF4-FFF2-40B4-BE49-F238E27FC236}">
                <a16:creationId xmlns:a16="http://schemas.microsoft.com/office/drawing/2014/main" id="{614ACD55-A58C-44CC-A99F-9E33D0489524}"/>
              </a:ext>
            </a:extLst>
          </p:cNvPr>
          <p:cNvSpPr txBox="1"/>
          <p:nvPr/>
        </p:nvSpPr>
        <p:spPr>
          <a:xfrm>
            <a:off x="3785966" y="5684455"/>
            <a:ext cx="9292647"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play with ball, look at photos, read a book</a:t>
            </a:r>
          </a:p>
        </p:txBody>
      </p:sp>
      <p:pic>
        <p:nvPicPr>
          <p:cNvPr id="107" name="Picture 106">
            <a:extLst>
              <a:ext uri="{FF2B5EF4-FFF2-40B4-BE49-F238E27FC236}">
                <a16:creationId xmlns:a16="http://schemas.microsoft.com/office/drawing/2014/main" id="{D834E40B-56C8-429D-9123-2ED005A4D01F}"/>
              </a:ext>
            </a:extLst>
          </p:cNvPr>
          <p:cNvPicPr>
            <a:picLocks noChangeAspect="1"/>
          </p:cNvPicPr>
          <p:nvPr/>
        </p:nvPicPr>
        <p:blipFill rotWithShape="1">
          <a:blip r:embed="rId5">
            <a:extLst>
              <a:ext uri="{28A0092B-C50C-407E-A947-70E740481C1C}">
                <a14:useLocalDpi xmlns:a14="http://schemas.microsoft.com/office/drawing/2010/main" val="0"/>
              </a:ext>
            </a:extLst>
          </a:blip>
          <a:srcRect l="-593" t="-887" r="593" b="-178"/>
          <a:stretch/>
        </p:blipFill>
        <p:spPr>
          <a:xfrm>
            <a:off x="2969" y="1086792"/>
            <a:ext cx="1359799" cy="3853802"/>
          </a:xfrm>
          <a:prstGeom prst="rect">
            <a:avLst/>
          </a:prstGeom>
        </p:spPr>
      </p:pic>
    </p:spTree>
    <p:extLst>
      <p:ext uri="{BB962C8B-B14F-4D97-AF65-F5344CB8AC3E}">
        <p14:creationId xmlns:p14="http://schemas.microsoft.com/office/powerpoint/2010/main" val="368436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00" grpId="0" animBg="1"/>
      <p:bldP spid="101" grpId="0" animBg="1"/>
      <p:bldP spid="102" grpId="0" animBg="1"/>
      <p:bldP spid="103" grpId="0"/>
      <p:bldP spid="104" grpId="0"/>
      <p:bldP spid="10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sp>
        <p:nvSpPr>
          <p:cNvPr id="8" name="TextBox 7">
            <a:hlinkClick r:id="" action="ppaction://noaction">
              <a:snd r:embed="rId16" name="S21_1.wav"/>
            </a:hlinkClick>
            <a:extLst>
              <a:ext uri="{FF2B5EF4-FFF2-40B4-BE49-F238E27FC236}">
                <a16:creationId xmlns:a16="http://schemas.microsoft.com/office/drawing/2014/main" id="{007EE6A2-E363-41D3-ABCF-807A35915558}"/>
              </a:ext>
            </a:extLst>
          </p:cNvPr>
          <p:cNvSpPr txBox="1"/>
          <p:nvPr/>
        </p:nvSpPr>
        <p:spPr>
          <a:xfrm>
            <a:off x="166255" y="128709"/>
            <a:ext cx="88964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Prononce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les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nombres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dans le bon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ordre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21" name="TextBox 20">
            <a:extLst>
              <a:ext uri="{FF2B5EF4-FFF2-40B4-BE49-F238E27FC236}">
                <a16:creationId xmlns:a16="http://schemas.microsoft.com/office/drawing/2014/main" id="{7ECF1D3F-8758-4A66-BDD2-F0A2EFC60255}"/>
              </a:ext>
            </a:extLst>
          </p:cNvPr>
          <p:cNvSpPr txBox="1"/>
          <p:nvPr/>
        </p:nvSpPr>
        <p:spPr>
          <a:xfrm>
            <a:off x="143711" y="4844915"/>
            <a:ext cx="901209"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Segoe Print" panose="02000600000000000000" pitchFamily="2" charset="0"/>
              </a:rPr>
              <a:t>un</a:t>
            </a:r>
          </a:p>
        </p:txBody>
      </p:sp>
      <p:sp>
        <p:nvSpPr>
          <p:cNvPr id="22" name="TextBox 21">
            <a:extLst>
              <a:ext uri="{FF2B5EF4-FFF2-40B4-BE49-F238E27FC236}">
                <a16:creationId xmlns:a16="http://schemas.microsoft.com/office/drawing/2014/main" id="{72145C65-0524-4116-8B93-F690C9B41CAA}"/>
              </a:ext>
            </a:extLst>
          </p:cNvPr>
          <p:cNvSpPr txBox="1"/>
          <p:nvPr/>
        </p:nvSpPr>
        <p:spPr>
          <a:xfrm>
            <a:off x="1563015" y="4859440"/>
            <a:ext cx="152876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Segoe Print" panose="02000600000000000000" pitchFamily="2" charset="0"/>
              </a:rPr>
              <a:t>deux</a:t>
            </a:r>
          </a:p>
        </p:txBody>
      </p:sp>
      <p:sp>
        <p:nvSpPr>
          <p:cNvPr id="23" name="TextBox 22">
            <a:extLst>
              <a:ext uri="{FF2B5EF4-FFF2-40B4-BE49-F238E27FC236}">
                <a16:creationId xmlns:a16="http://schemas.microsoft.com/office/drawing/2014/main" id="{1EFE3174-302C-4963-8B31-0CB06C83661E}"/>
              </a:ext>
            </a:extLst>
          </p:cNvPr>
          <p:cNvSpPr txBox="1"/>
          <p:nvPr/>
        </p:nvSpPr>
        <p:spPr>
          <a:xfrm>
            <a:off x="3251690" y="4866550"/>
            <a:ext cx="145264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Segoe Print" panose="02000600000000000000" pitchFamily="2" charset="0"/>
              </a:rPr>
              <a:t>trois</a:t>
            </a:r>
          </a:p>
        </p:txBody>
      </p:sp>
      <p:sp>
        <p:nvSpPr>
          <p:cNvPr id="24" name="TextBox 23">
            <a:extLst>
              <a:ext uri="{FF2B5EF4-FFF2-40B4-BE49-F238E27FC236}">
                <a16:creationId xmlns:a16="http://schemas.microsoft.com/office/drawing/2014/main" id="{BB736C9A-ECA0-4C40-A936-1ED633947302}"/>
              </a:ext>
            </a:extLst>
          </p:cNvPr>
          <p:cNvSpPr txBox="1"/>
          <p:nvPr/>
        </p:nvSpPr>
        <p:spPr>
          <a:xfrm>
            <a:off x="5119898" y="4853735"/>
            <a:ext cx="202170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quatre</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25" name="TextBox 24">
            <a:extLst>
              <a:ext uri="{FF2B5EF4-FFF2-40B4-BE49-F238E27FC236}">
                <a16:creationId xmlns:a16="http://schemas.microsoft.com/office/drawing/2014/main" id="{73473084-EEC1-4443-99D0-FAC1D048BD52}"/>
              </a:ext>
            </a:extLst>
          </p:cNvPr>
          <p:cNvSpPr txBox="1"/>
          <p:nvPr/>
        </p:nvSpPr>
        <p:spPr>
          <a:xfrm>
            <a:off x="7390846" y="4850673"/>
            <a:ext cx="132760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Segoe Print" panose="02000600000000000000" pitchFamily="2" charset="0"/>
              </a:rPr>
              <a:t>cinq</a:t>
            </a:r>
          </a:p>
        </p:txBody>
      </p:sp>
      <p:sp>
        <p:nvSpPr>
          <p:cNvPr id="26" name="TextBox 25">
            <a:extLst>
              <a:ext uri="{FF2B5EF4-FFF2-40B4-BE49-F238E27FC236}">
                <a16:creationId xmlns:a16="http://schemas.microsoft.com/office/drawing/2014/main" id="{965A20C6-4026-4E23-9FEA-E62760A86765}"/>
              </a:ext>
            </a:extLst>
          </p:cNvPr>
          <p:cNvSpPr txBox="1"/>
          <p:nvPr/>
        </p:nvSpPr>
        <p:spPr>
          <a:xfrm>
            <a:off x="9265388" y="4868055"/>
            <a:ext cx="88838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Segoe Print" panose="02000600000000000000" pitchFamily="2" charset="0"/>
              </a:rPr>
              <a:t>six</a:t>
            </a:r>
          </a:p>
        </p:txBody>
      </p:sp>
      <p:sp>
        <p:nvSpPr>
          <p:cNvPr id="27" name="TextBox 26">
            <a:extLst>
              <a:ext uri="{FF2B5EF4-FFF2-40B4-BE49-F238E27FC236}">
                <a16:creationId xmlns:a16="http://schemas.microsoft.com/office/drawing/2014/main" id="{4074AD8F-FD99-4669-B011-3635352C6722}"/>
              </a:ext>
            </a:extLst>
          </p:cNvPr>
          <p:cNvSpPr txBox="1"/>
          <p:nvPr/>
        </p:nvSpPr>
        <p:spPr>
          <a:xfrm>
            <a:off x="54874" y="5750133"/>
            <a:ext cx="134203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Segoe Print" panose="02000600000000000000" pitchFamily="2" charset="0"/>
              </a:rPr>
              <a:t>sept</a:t>
            </a:r>
          </a:p>
        </p:txBody>
      </p:sp>
      <p:sp>
        <p:nvSpPr>
          <p:cNvPr id="28" name="TextBox 27">
            <a:extLst>
              <a:ext uri="{FF2B5EF4-FFF2-40B4-BE49-F238E27FC236}">
                <a16:creationId xmlns:a16="http://schemas.microsoft.com/office/drawing/2014/main" id="{09BF18BB-E8A7-4A22-9A5C-D3CAC6107F15}"/>
              </a:ext>
            </a:extLst>
          </p:cNvPr>
          <p:cNvSpPr txBox="1"/>
          <p:nvPr/>
        </p:nvSpPr>
        <p:spPr>
          <a:xfrm>
            <a:off x="1930858" y="5768572"/>
            <a:ext cx="130516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huit</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29" name="TextBox 28">
            <a:extLst>
              <a:ext uri="{FF2B5EF4-FFF2-40B4-BE49-F238E27FC236}">
                <a16:creationId xmlns:a16="http://schemas.microsoft.com/office/drawing/2014/main" id="{097FD446-CD85-4502-8773-4DCC6965FA96}"/>
              </a:ext>
            </a:extLst>
          </p:cNvPr>
          <p:cNvSpPr txBox="1"/>
          <p:nvPr/>
        </p:nvSpPr>
        <p:spPr>
          <a:xfrm>
            <a:off x="3692886" y="5741074"/>
            <a:ext cx="140134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neuf</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30" name="TextBox 29">
            <a:extLst>
              <a:ext uri="{FF2B5EF4-FFF2-40B4-BE49-F238E27FC236}">
                <a16:creationId xmlns:a16="http://schemas.microsoft.com/office/drawing/2014/main" id="{04782189-D0E7-426F-8323-2913A83B02C1}"/>
              </a:ext>
            </a:extLst>
          </p:cNvPr>
          <p:cNvSpPr txBox="1"/>
          <p:nvPr/>
        </p:nvSpPr>
        <p:spPr>
          <a:xfrm>
            <a:off x="5816721" y="5774622"/>
            <a:ext cx="102143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Segoe Print" panose="02000600000000000000" pitchFamily="2" charset="0"/>
              </a:rPr>
              <a:t>dix</a:t>
            </a:r>
          </a:p>
        </p:txBody>
      </p:sp>
      <p:sp>
        <p:nvSpPr>
          <p:cNvPr id="31" name="TextBox 30">
            <a:extLst>
              <a:ext uri="{FF2B5EF4-FFF2-40B4-BE49-F238E27FC236}">
                <a16:creationId xmlns:a16="http://schemas.microsoft.com/office/drawing/2014/main" id="{DA67EC88-8213-4D64-8F49-348764783EF5}"/>
              </a:ext>
            </a:extLst>
          </p:cNvPr>
          <p:cNvSpPr txBox="1"/>
          <p:nvPr/>
        </p:nvSpPr>
        <p:spPr>
          <a:xfrm>
            <a:off x="7287323" y="5757441"/>
            <a:ext cx="144943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onze</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33" name="TextBox 32">
            <a:extLst>
              <a:ext uri="{FF2B5EF4-FFF2-40B4-BE49-F238E27FC236}">
                <a16:creationId xmlns:a16="http://schemas.microsoft.com/office/drawing/2014/main" id="{A80B8ED8-2E6E-419A-9B13-18997BDBB495}"/>
              </a:ext>
            </a:extLst>
          </p:cNvPr>
          <p:cNvSpPr txBox="1"/>
          <p:nvPr/>
        </p:nvSpPr>
        <p:spPr>
          <a:xfrm>
            <a:off x="9158761" y="5729146"/>
            <a:ext cx="179087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douze</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34" name="TextBox 33">
            <a:extLst>
              <a:ext uri="{FF2B5EF4-FFF2-40B4-BE49-F238E27FC236}">
                <a16:creationId xmlns:a16="http://schemas.microsoft.com/office/drawing/2014/main" id="{DA8DB8FA-58A8-4CD6-BB82-2D9A6A130A7B}"/>
              </a:ext>
            </a:extLst>
          </p:cNvPr>
          <p:cNvSpPr txBox="1"/>
          <p:nvPr/>
        </p:nvSpPr>
        <p:spPr>
          <a:xfrm>
            <a:off x="-323850" y="4023961"/>
            <a:ext cx="1144896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66"/>
                </a:solidFill>
                <a:effectLst/>
                <a:uLnTx/>
                <a:uFillTx/>
                <a:latin typeface="Modern Love" panose="04090805081005020601" pitchFamily="82" charset="0"/>
              </a:rPr>
              <a:t>- - - - - - - - - - - - - - - - - - - - - - - - - - - - - - -</a:t>
            </a:r>
          </a:p>
        </p:txBody>
      </p:sp>
      <p:sp>
        <p:nvSpPr>
          <p:cNvPr id="35" name="Google Shape;387;p19">
            <a:extLst>
              <a:ext uri="{FF2B5EF4-FFF2-40B4-BE49-F238E27FC236}">
                <a16:creationId xmlns:a16="http://schemas.microsoft.com/office/drawing/2014/main" id="{7697807A-0112-41B3-81A2-3BCA200044B2}"/>
              </a:ext>
            </a:extLst>
          </p:cNvPr>
          <p:cNvSpPr/>
          <p:nvPr/>
        </p:nvSpPr>
        <p:spPr>
          <a:xfrm>
            <a:off x="11101807" y="1944684"/>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6" name="Google Shape;388;p19">
            <a:extLst>
              <a:ext uri="{FF2B5EF4-FFF2-40B4-BE49-F238E27FC236}">
                <a16:creationId xmlns:a16="http://schemas.microsoft.com/office/drawing/2014/main" id="{9E21F0F6-A859-4530-A7B5-37E019819398}"/>
              </a:ext>
            </a:extLst>
          </p:cNvPr>
          <p:cNvSpPr/>
          <p:nvPr/>
        </p:nvSpPr>
        <p:spPr>
          <a:xfrm>
            <a:off x="11099440" y="1944682"/>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37" name="Google Shape;389;p19">
            <a:extLst>
              <a:ext uri="{FF2B5EF4-FFF2-40B4-BE49-F238E27FC236}">
                <a16:creationId xmlns:a16="http://schemas.microsoft.com/office/drawing/2014/main" id="{4D7F9CDB-F8D0-488D-AD10-07D50ADA4D3D}"/>
              </a:ext>
            </a:extLst>
          </p:cNvPr>
          <p:cNvCxnSpPr/>
          <p:nvPr/>
        </p:nvCxnSpPr>
        <p:spPr>
          <a:xfrm>
            <a:off x="11785179" y="1933256"/>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8" name="Google Shape;390;p19">
            <a:extLst>
              <a:ext uri="{FF2B5EF4-FFF2-40B4-BE49-F238E27FC236}">
                <a16:creationId xmlns:a16="http://schemas.microsoft.com/office/drawing/2014/main" id="{DB6DFCC1-0FE6-4634-8CF5-88683E27E347}"/>
              </a:ext>
            </a:extLst>
          </p:cNvPr>
          <p:cNvCxnSpPr/>
          <p:nvPr/>
        </p:nvCxnSpPr>
        <p:spPr>
          <a:xfrm>
            <a:off x="11762570" y="1933255"/>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9" name="Google Shape;391;p19">
            <a:extLst>
              <a:ext uri="{FF2B5EF4-FFF2-40B4-BE49-F238E27FC236}">
                <a16:creationId xmlns:a16="http://schemas.microsoft.com/office/drawing/2014/main" id="{8348F991-8E42-49C8-A5C8-3D2F6C959676}"/>
              </a:ext>
            </a:extLst>
          </p:cNvPr>
          <p:cNvCxnSpPr/>
          <p:nvPr/>
        </p:nvCxnSpPr>
        <p:spPr>
          <a:xfrm>
            <a:off x="11785180" y="6089514"/>
            <a:ext cx="216791" cy="0"/>
          </a:xfrm>
          <a:prstGeom prst="straightConnector1">
            <a:avLst/>
          </a:prstGeom>
          <a:noFill/>
          <a:ln w="28575" cap="flat" cmpd="sng">
            <a:solidFill>
              <a:srgbClr val="1E4E79"/>
            </a:solidFill>
            <a:prstDash val="solid"/>
            <a:round/>
            <a:headEnd type="none" w="med" len="med"/>
            <a:tailEnd type="none" w="med" len="med"/>
          </a:ln>
        </p:spPr>
      </p:cxnSp>
      <p:sp>
        <p:nvSpPr>
          <p:cNvPr id="40" name="Google Shape;393;p19">
            <a:extLst>
              <a:ext uri="{FF2B5EF4-FFF2-40B4-BE49-F238E27FC236}">
                <a16:creationId xmlns:a16="http://schemas.microsoft.com/office/drawing/2014/main" id="{82BC4F28-6FC4-40AF-8C24-11A82F836120}"/>
              </a:ext>
            </a:extLst>
          </p:cNvPr>
          <p:cNvSpPr txBox="1"/>
          <p:nvPr/>
        </p:nvSpPr>
        <p:spPr>
          <a:xfrm>
            <a:off x="11785325" y="1967583"/>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800" b="0" i="0" u="none" strike="noStrike" kern="0" cap="none" spc="0" normalizeH="0" baseline="0" noProof="0">
              <a:ln>
                <a:noFill/>
              </a:ln>
              <a:solidFill>
                <a:srgbClr val="000000"/>
              </a:solidFill>
              <a:effectLst/>
              <a:uLnTx/>
              <a:uFillTx/>
              <a:latin typeface="Arial"/>
            </a:endParaRPr>
          </a:p>
        </p:txBody>
      </p:sp>
      <p:sp>
        <p:nvSpPr>
          <p:cNvPr id="41" name="Google Shape;394;p19">
            <a:extLst>
              <a:ext uri="{FF2B5EF4-FFF2-40B4-BE49-F238E27FC236}">
                <a16:creationId xmlns:a16="http://schemas.microsoft.com/office/drawing/2014/main" id="{1F58EAA3-A7A0-4A69-92ED-AACB7F152088}"/>
              </a:ext>
            </a:extLst>
          </p:cNvPr>
          <p:cNvSpPr txBox="1"/>
          <p:nvPr/>
        </p:nvSpPr>
        <p:spPr>
          <a:xfrm>
            <a:off x="11868144" y="5683245"/>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800" b="0" i="0" u="none" strike="noStrike" kern="0" cap="none" spc="0" normalizeH="0" baseline="0" noProof="0" dirty="0">
              <a:ln>
                <a:noFill/>
              </a:ln>
              <a:solidFill>
                <a:srgbClr val="000000"/>
              </a:solidFill>
              <a:effectLst/>
              <a:uLnTx/>
              <a:uFillTx/>
              <a:latin typeface="Arial"/>
            </a:endParaRPr>
          </a:p>
        </p:txBody>
      </p:sp>
      <p:sp>
        <p:nvSpPr>
          <p:cNvPr id="42" name="Google Shape;395;p19">
            <a:extLst>
              <a:ext uri="{FF2B5EF4-FFF2-40B4-BE49-F238E27FC236}">
                <a16:creationId xmlns:a16="http://schemas.microsoft.com/office/drawing/2014/main" id="{C963AAED-93AD-405F-9488-B24DF355D699}"/>
              </a:ext>
            </a:extLst>
          </p:cNvPr>
          <p:cNvSpPr/>
          <p:nvPr/>
        </p:nvSpPr>
        <p:spPr>
          <a:xfrm>
            <a:off x="10958857" y="6319934"/>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800" b="0" i="0" u="none" strike="noStrike" kern="0" cap="none" spc="0" normalizeH="0" baseline="0" noProof="0" dirty="0">
              <a:ln>
                <a:noFill/>
              </a:ln>
              <a:solidFill>
                <a:srgbClr val="000000"/>
              </a:solidFill>
              <a:effectLst/>
              <a:uLnTx/>
              <a:uFillTx/>
              <a:latin typeface="Arial"/>
            </a:endParaRPr>
          </a:p>
        </p:txBody>
      </p:sp>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01161" y="18513"/>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0227932" y="105249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lire</a:t>
            </a:r>
            <a:endParaRPr lang="en-GB" sz="2000" b="1" dirty="0">
              <a:solidFill>
                <a:schemeClr val="bg1"/>
              </a:solidFill>
              <a:latin typeface="Century Gothic" panose="020B0502020202020204" pitchFamily="34" charset="0"/>
            </a:endParaRPr>
          </a:p>
        </p:txBody>
      </p:sp>
      <p:pic>
        <p:nvPicPr>
          <p:cNvPr id="47" name="Picture 10" descr="Contando, Matemáticas, Números">
            <a:extLst>
              <a:ext uri="{FF2B5EF4-FFF2-40B4-BE49-F238E27FC236}">
                <a16:creationId xmlns:a16="http://schemas.microsoft.com/office/drawing/2014/main" id="{523088A4-4347-4BE5-AE90-17EFC0CE619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506500" y="2576964"/>
            <a:ext cx="842925" cy="1102286"/>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descr="Contando, Matemáticas, Números">
            <a:extLst>
              <a:ext uri="{FF2B5EF4-FFF2-40B4-BE49-F238E27FC236}">
                <a16:creationId xmlns:a16="http://schemas.microsoft.com/office/drawing/2014/main" id="{181B4A9F-A783-4988-B45E-D1FCCF554B4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574763" y="1066686"/>
            <a:ext cx="698990" cy="108518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2" descr="Contando, Matemáticas, Números">
            <a:extLst>
              <a:ext uri="{FF2B5EF4-FFF2-40B4-BE49-F238E27FC236}">
                <a16:creationId xmlns:a16="http://schemas.microsoft.com/office/drawing/2014/main" id="{FD8AD6EA-796E-4984-B895-0136E3DCA20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59872" y="1029662"/>
            <a:ext cx="804704" cy="85499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8" descr="Contando, Matemáticas, Números">
            <a:extLst>
              <a:ext uri="{FF2B5EF4-FFF2-40B4-BE49-F238E27FC236}">
                <a16:creationId xmlns:a16="http://schemas.microsoft.com/office/drawing/2014/main" id="{4BD913D4-9F5A-4C81-9E9F-FBD576EBA51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114730" y="2733193"/>
            <a:ext cx="928850" cy="107418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Contando, Cinco, Matemáticas, Números">
            <a:extLst>
              <a:ext uri="{FF2B5EF4-FFF2-40B4-BE49-F238E27FC236}">
                <a16:creationId xmlns:a16="http://schemas.microsoft.com/office/drawing/2014/main" id="{E4A1A110-0986-448B-A776-7C97EF0C213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27686" y="2584743"/>
            <a:ext cx="836889" cy="112024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Contando, Cuatro, Matemáticas, Números">
            <a:extLst>
              <a:ext uri="{FF2B5EF4-FFF2-40B4-BE49-F238E27FC236}">
                <a16:creationId xmlns:a16="http://schemas.microsoft.com/office/drawing/2014/main" id="{2F2E84A6-9CE3-4F1D-9CC1-4E45C54E9574}"/>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164379" y="1078349"/>
            <a:ext cx="770397" cy="113781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8" descr="Contando, Ocho, Matemáticas, Números">
            <a:extLst>
              <a:ext uri="{FF2B5EF4-FFF2-40B4-BE49-F238E27FC236}">
                <a16:creationId xmlns:a16="http://schemas.microsoft.com/office/drawing/2014/main" id="{223EFB8A-CAA3-43C2-AB71-801967BFCDF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731710" y="983707"/>
            <a:ext cx="862060" cy="134449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Contando, Matemáticas, Números">
            <a:extLst>
              <a:ext uri="{FF2B5EF4-FFF2-40B4-BE49-F238E27FC236}">
                <a16:creationId xmlns:a16="http://schemas.microsoft.com/office/drawing/2014/main" id="{32513A89-99E7-482D-AE0B-528A5D53049A}"/>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131856" y="1031407"/>
            <a:ext cx="930805" cy="121720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4" descr="Contando, Matemáticas, Nueve, Números">
            <a:extLst>
              <a:ext uri="{FF2B5EF4-FFF2-40B4-BE49-F238E27FC236}">
                <a16:creationId xmlns:a16="http://schemas.microsoft.com/office/drawing/2014/main" id="{98D61808-BA45-412B-99B7-BEB9ACC55931}"/>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731223" y="2059109"/>
            <a:ext cx="790760" cy="136476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D0614A07-92A2-4880-A363-1CB8B0727369}"/>
              </a:ext>
            </a:extLst>
          </p:cNvPr>
          <p:cNvPicPr>
            <a:picLocks noChangeAspect="1"/>
          </p:cNvPicPr>
          <p:nvPr/>
        </p:nvPicPr>
        <p:blipFill>
          <a:blip r:embed="rId27"/>
          <a:stretch>
            <a:fillRect/>
          </a:stretch>
        </p:blipFill>
        <p:spPr>
          <a:xfrm>
            <a:off x="1836835" y="1082099"/>
            <a:ext cx="1327349" cy="1043267"/>
          </a:xfrm>
          <a:prstGeom prst="rect">
            <a:avLst/>
          </a:prstGeom>
        </p:spPr>
      </p:pic>
      <p:pic>
        <p:nvPicPr>
          <p:cNvPr id="57" name="Picture 56">
            <a:extLst>
              <a:ext uri="{FF2B5EF4-FFF2-40B4-BE49-F238E27FC236}">
                <a16:creationId xmlns:a16="http://schemas.microsoft.com/office/drawing/2014/main" id="{5D501653-F77C-456E-88BB-86E919A6368F}"/>
              </a:ext>
            </a:extLst>
          </p:cNvPr>
          <p:cNvPicPr>
            <a:picLocks noChangeAspect="1"/>
          </p:cNvPicPr>
          <p:nvPr/>
        </p:nvPicPr>
        <p:blipFill>
          <a:blip r:embed="rId28"/>
          <a:stretch>
            <a:fillRect/>
          </a:stretch>
        </p:blipFill>
        <p:spPr>
          <a:xfrm>
            <a:off x="2258665" y="2652060"/>
            <a:ext cx="1332577" cy="1102287"/>
          </a:xfrm>
          <a:prstGeom prst="rect">
            <a:avLst/>
          </a:prstGeom>
        </p:spPr>
      </p:pic>
      <p:pic>
        <p:nvPicPr>
          <p:cNvPr id="58" name="Picture 57">
            <a:extLst>
              <a:ext uri="{FF2B5EF4-FFF2-40B4-BE49-F238E27FC236}">
                <a16:creationId xmlns:a16="http://schemas.microsoft.com/office/drawing/2014/main" id="{86E665D7-0654-44B1-9DCB-7AF4DFD2205F}"/>
              </a:ext>
            </a:extLst>
          </p:cNvPr>
          <p:cNvPicPr>
            <a:picLocks noChangeAspect="1"/>
          </p:cNvPicPr>
          <p:nvPr/>
        </p:nvPicPr>
        <p:blipFill>
          <a:blip r:embed="rId29"/>
          <a:stretch>
            <a:fillRect/>
          </a:stretch>
        </p:blipFill>
        <p:spPr>
          <a:xfrm>
            <a:off x="8031984" y="2735016"/>
            <a:ext cx="1608134" cy="1199894"/>
          </a:xfrm>
          <a:prstGeom prst="rect">
            <a:avLst/>
          </a:prstGeom>
        </p:spPr>
      </p:pic>
    </p:spTree>
    <p:extLst>
      <p:ext uri="{BB962C8B-B14F-4D97-AF65-F5344CB8AC3E}">
        <p14:creationId xmlns:p14="http://schemas.microsoft.com/office/powerpoint/2010/main" val="170767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8"/>
                                        </p:tgtEl>
                                      </p:cBhvr>
                                    </p:animEffect>
                                    <p:set>
                                      <p:cBhvr>
                                        <p:cTn id="7" dur="1" fill="hold">
                                          <p:stCondLst>
                                            <p:cond delay="499"/>
                                          </p:stCondLst>
                                        </p:cTn>
                                        <p:tgtEl>
                                          <p:spTgt spid="48"/>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subTnLst>
                                    <p:audio>
                                      <p:cMediaNode>
                                        <p:cTn display="0" masterRel="sameClick">
                                          <p:stCondLst>
                                            <p:cond evt="begin" delay="0">
                                              <p:tn val="8"/>
                                            </p:cond>
                                          </p:stCondLst>
                                          <p:endCondLst>
                                            <p:cond evt="onStopAudio" delay="0">
                                              <p:tgtEl>
                                                <p:sldTgt/>
                                              </p:tgtEl>
                                            </p:cond>
                                          </p:endCondLst>
                                        </p:cTn>
                                        <p:tgtEl>
                                          <p:sndTgt r:embed="rId3" name="3_1.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49"/>
                                        </p:tgtEl>
                                      </p:cBhvr>
                                    </p:animEffect>
                                    <p:set>
                                      <p:cBhvr>
                                        <p:cTn id="15" dur="1" fill="hold">
                                          <p:stCondLst>
                                            <p:cond delay="499"/>
                                          </p:stCondLst>
                                        </p:cTn>
                                        <p:tgtEl>
                                          <p:spTgt spid="49"/>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subTnLst>
                                    <p:audio>
                                      <p:cMediaNode>
                                        <p:cTn display="0" masterRel="sameClick">
                                          <p:stCondLst>
                                            <p:cond evt="begin" delay="0">
                                              <p:tn val="16"/>
                                            </p:cond>
                                          </p:stCondLst>
                                          <p:endCondLst>
                                            <p:cond evt="onStopAudio" delay="0">
                                              <p:tgtEl>
                                                <p:sldTgt/>
                                              </p:tgtEl>
                                            </p:cond>
                                          </p:endCondLst>
                                        </p:cTn>
                                        <p:tgtEl>
                                          <p:sndTgt r:embed="rId4" name="3_2.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47"/>
                                        </p:tgtEl>
                                      </p:cBhvr>
                                    </p:animEffect>
                                    <p:set>
                                      <p:cBhvr>
                                        <p:cTn id="23" dur="1" fill="hold">
                                          <p:stCondLst>
                                            <p:cond delay="499"/>
                                          </p:stCondLst>
                                        </p:cTn>
                                        <p:tgtEl>
                                          <p:spTgt spid="47"/>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subTnLst>
                                    <p:audio>
                                      <p:cMediaNode>
                                        <p:cTn display="0" masterRel="sameClick">
                                          <p:stCondLst>
                                            <p:cond evt="begin" delay="0">
                                              <p:tn val="24"/>
                                            </p:cond>
                                          </p:stCondLst>
                                          <p:endCondLst>
                                            <p:cond evt="onStopAudio" delay="0">
                                              <p:tgtEl>
                                                <p:sldTgt/>
                                              </p:tgtEl>
                                            </p:cond>
                                          </p:endCondLst>
                                        </p:cTn>
                                        <p:tgtEl>
                                          <p:sndTgt r:embed="rId5" name="3_3.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2"/>
                                        </p:tgtEl>
                                      </p:cBhvr>
                                    </p:animEffect>
                                    <p:set>
                                      <p:cBhvr>
                                        <p:cTn id="31" dur="1" fill="hold">
                                          <p:stCondLst>
                                            <p:cond delay="499"/>
                                          </p:stCondLst>
                                        </p:cTn>
                                        <p:tgtEl>
                                          <p:spTgt spid="52"/>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subTnLst>
                                    <p:audio>
                                      <p:cMediaNode>
                                        <p:cTn display="0" masterRel="sameClick">
                                          <p:stCondLst>
                                            <p:cond evt="begin" delay="0">
                                              <p:tn val="32"/>
                                            </p:cond>
                                          </p:stCondLst>
                                          <p:endCondLst>
                                            <p:cond evt="onStopAudio" delay="0">
                                              <p:tgtEl>
                                                <p:sldTgt/>
                                              </p:tgtEl>
                                            </p:cond>
                                          </p:endCondLst>
                                        </p:cTn>
                                        <p:tgtEl>
                                          <p:sndTgt r:embed="rId6" name="3_4.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51"/>
                                        </p:tgtEl>
                                      </p:cBhvr>
                                    </p:animEffect>
                                    <p:set>
                                      <p:cBhvr>
                                        <p:cTn id="39" dur="1" fill="hold">
                                          <p:stCondLst>
                                            <p:cond delay="499"/>
                                          </p:stCondLst>
                                        </p:cTn>
                                        <p:tgtEl>
                                          <p:spTgt spid="51"/>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subTnLst>
                                    <p:audio>
                                      <p:cMediaNode>
                                        <p:cTn display="0" masterRel="sameClick">
                                          <p:stCondLst>
                                            <p:cond evt="begin" delay="0">
                                              <p:tn val="40"/>
                                            </p:cond>
                                          </p:stCondLst>
                                          <p:endCondLst>
                                            <p:cond evt="onStopAudio" delay="0">
                                              <p:tgtEl>
                                                <p:sldTgt/>
                                              </p:tgtEl>
                                            </p:cond>
                                          </p:endCondLst>
                                        </p:cTn>
                                        <p:tgtEl>
                                          <p:sndTgt r:embed="rId7" name="3_5.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50"/>
                                        </p:tgtEl>
                                      </p:cBhvr>
                                    </p:animEffect>
                                    <p:set>
                                      <p:cBhvr>
                                        <p:cTn id="47" dur="1" fill="hold">
                                          <p:stCondLst>
                                            <p:cond delay="499"/>
                                          </p:stCondLst>
                                        </p:cTn>
                                        <p:tgtEl>
                                          <p:spTgt spid="50"/>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8" name="3_6.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54"/>
                                        </p:tgtEl>
                                      </p:cBhvr>
                                    </p:animEffect>
                                    <p:set>
                                      <p:cBhvr>
                                        <p:cTn id="55" dur="1" fill="hold">
                                          <p:stCondLst>
                                            <p:cond delay="499"/>
                                          </p:stCondLst>
                                        </p:cTn>
                                        <p:tgtEl>
                                          <p:spTgt spid="54"/>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subTnLst>
                                    <p:audio>
                                      <p:cMediaNode>
                                        <p:cTn display="0" masterRel="sameClick">
                                          <p:stCondLst>
                                            <p:cond evt="begin" delay="0">
                                              <p:tn val="56"/>
                                            </p:cond>
                                          </p:stCondLst>
                                          <p:endCondLst>
                                            <p:cond evt="onStopAudio" delay="0">
                                              <p:tgtEl>
                                                <p:sldTgt/>
                                              </p:tgtEl>
                                            </p:cond>
                                          </p:endCondLst>
                                        </p:cTn>
                                        <p:tgtEl>
                                          <p:sndTgt r:embed="rId9" name="3_7.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53"/>
                                        </p:tgtEl>
                                      </p:cBhvr>
                                    </p:animEffect>
                                    <p:set>
                                      <p:cBhvr>
                                        <p:cTn id="63" dur="1" fill="hold">
                                          <p:stCondLst>
                                            <p:cond delay="499"/>
                                          </p:stCondLst>
                                        </p:cTn>
                                        <p:tgtEl>
                                          <p:spTgt spid="53"/>
                                        </p:tgtEl>
                                        <p:attrNameLst>
                                          <p:attrName>style.visibility</p:attrName>
                                        </p:attrNameLst>
                                      </p:cBhvr>
                                      <p:to>
                                        <p:strVal val="hidden"/>
                                      </p:to>
                                    </p:set>
                                  </p:childTnLst>
                                </p:cTn>
                              </p:par>
                              <p:par>
                                <p:cTn id="64" presetID="10" presetClass="entr" presetSubtype="0" fill="hold" grpId="0"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500"/>
                                        <p:tgtEl>
                                          <p:spTgt spid="28"/>
                                        </p:tgtEl>
                                      </p:cBhvr>
                                    </p:animEffect>
                                  </p:childTnLst>
                                  <p:subTnLst>
                                    <p:audio>
                                      <p:cMediaNode>
                                        <p:cTn display="0" masterRel="sameClick">
                                          <p:stCondLst>
                                            <p:cond evt="begin" delay="0">
                                              <p:tn val="64"/>
                                            </p:cond>
                                          </p:stCondLst>
                                          <p:endCondLst>
                                            <p:cond evt="onStopAudio" delay="0">
                                              <p:tgtEl>
                                                <p:sldTgt/>
                                              </p:tgtEl>
                                            </p:cond>
                                          </p:endCondLst>
                                        </p:cTn>
                                        <p:tgtEl>
                                          <p:sndTgt r:embed="rId10" name="3_8.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55"/>
                                        </p:tgtEl>
                                      </p:cBhvr>
                                    </p:animEffect>
                                    <p:set>
                                      <p:cBhvr>
                                        <p:cTn id="71" dur="1" fill="hold">
                                          <p:stCondLst>
                                            <p:cond delay="499"/>
                                          </p:stCondLst>
                                        </p:cTn>
                                        <p:tgtEl>
                                          <p:spTgt spid="55"/>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fade">
                                      <p:cBhvr>
                                        <p:cTn id="74" dur="500"/>
                                        <p:tgtEl>
                                          <p:spTgt spid="29"/>
                                        </p:tgtEl>
                                      </p:cBhvr>
                                    </p:animEffect>
                                  </p:childTnLst>
                                  <p:subTnLst>
                                    <p:audio>
                                      <p:cMediaNode>
                                        <p:cTn display="0" masterRel="sameClick">
                                          <p:stCondLst>
                                            <p:cond evt="begin" delay="0">
                                              <p:tn val="72"/>
                                            </p:cond>
                                          </p:stCondLst>
                                          <p:endCondLst>
                                            <p:cond evt="onStopAudio" delay="0">
                                              <p:tgtEl>
                                                <p:sldTgt/>
                                              </p:tgtEl>
                                            </p:cond>
                                          </p:endCondLst>
                                        </p:cTn>
                                        <p:tgtEl>
                                          <p:sndTgt r:embed="rId11" name="3_9.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56"/>
                                        </p:tgtEl>
                                      </p:cBhvr>
                                    </p:animEffect>
                                    <p:set>
                                      <p:cBhvr>
                                        <p:cTn id="79" dur="1" fill="hold">
                                          <p:stCondLst>
                                            <p:cond delay="499"/>
                                          </p:stCondLst>
                                        </p:cTn>
                                        <p:tgtEl>
                                          <p:spTgt spid="56"/>
                                        </p:tgtEl>
                                        <p:attrNameLst>
                                          <p:attrName>style.visibility</p:attrName>
                                        </p:attrNameLst>
                                      </p:cBhvr>
                                      <p:to>
                                        <p:strVal val="hidden"/>
                                      </p:to>
                                    </p:set>
                                  </p:childTnLst>
                                </p:cTn>
                              </p:par>
                              <p:par>
                                <p:cTn id="80" presetID="10" presetClass="entr" presetSubtype="0"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fade">
                                      <p:cBhvr>
                                        <p:cTn id="82" dur="500"/>
                                        <p:tgtEl>
                                          <p:spTgt spid="30"/>
                                        </p:tgtEl>
                                      </p:cBhvr>
                                    </p:animEffect>
                                  </p:childTnLst>
                                  <p:subTnLst>
                                    <p:audio>
                                      <p:cMediaNode>
                                        <p:cTn display="0" masterRel="sameClick">
                                          <p:stCondLst>
                                            <p:cond evt="begin" delay="0">
                                              <p:tn val="80"/>
                                            </p:cond>
                                          </p:stCondLst>
                                          <p:endCondLst>
                                            <p:cond evt="onStopAudio" delay="0">
                                              <p:tgtEl>
                                                <p:sldTgt/>
                                              </p:tgtEl>
                                            </p:cond>
                                          </p:endCondLst>
                                        </p:cTn>
                                        <p:tgtEl>
                                          <p:sndTgt r:embed="rId12" name="3_10.wav"/>
                                        </p:tgtEl>
                                      </p:cMediaNode>
                                    </p:audio>
                                  </p:sub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57"/>
                                        </p:tgtEl>
                                      </p:cBhvr>
                                    </p:animEffect>
                                    <p:set>
                                      <p:cBhvr>
                                        <p:cTn id="87" dur="1" fill="hold">
                                          <p:stCondLst>
                                            <p:cond delay="499"/>
                                          </p:stCondLst>
                                        </p:cTn>
                                        <p:tgtEl>
                                          <p:spTgt spid="57"/>
                                        </p:tgtEl>
                                        <p:attrNameLst>
                                          <p:attrName>style.visibility</p:attrName>
                                        </p:attrNameLst>
                                      </p:cBhvr>
                                      <p:to>
                                        <p:strVal val="hidden"/>
                                      </p:to>
                                    </p:set>
                                  </p:childTnLst>
                                </p:cTn>
                              </p:par>
                              <p:par>
                                <p:cTn id="88" presetID="10" presetClass="entr" presetSubtype="0" fill="hold" grpId="0" nodeType="with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fade">
                                      <p:cBhvr>
                                        <p:cTn id="90" dur="500"/>
                                        <p:tgtEl>
                                          <p:spTgt spid="31"/>
                                        </p:tgtEl>
                                      </p:cBhvr>
                                    </p:animEffect>
                                  </p:childTnLst>
                                  <p:subTnLst>
                                    <p:audio>
                                      <p:cMediaNode>
                                        <p:cTn display="0" masterRel="sameClick">
                                          <p:stCondLst>
                                            <p:cond evt="begin" delay="0">
                                              <p:tn val="88"/>
                                            </p:cond>
                                          </p:stCondLst>
                                          <p:endCondLst>
                                            <p:cond evt="onStopAudio" delay="0">
                                              <p:tgtEl>
                                                <p:sldTgt/>
                                              </p:tgtEl>
                                            </p:cond>
                                          </p:endCondLst>
                                        </p:cTn>
                                        <p:tgtEl>
                                          <p:sndTgt r:embed="rId13" name="3_11.wav"/>
                                        </p:tgtEl>
                                      </p:cMediaNode>
                                    </p:audio>
                                  </p:subTnLst>
                                </p:cTn>
                              </p:par>
                            </p:childTnLst>
                          </p:cTn>
                        </p:par>
                      </p:childTnLst>
                    </p:cTn>
                  </p:par>
                  <p:par>
                    <p:cTn id="91" fill="hold">
                      <p:stCondLst>
                        <p:cond delay="indefinite"/>
                      </p:stCondLst>
                      <p:childTnLst>
                        <p:par>
                          <p:cTn id="92" fill="hold">
                            <p:stCondLst>
                              <p:cond delay="0"/>
                            </p:stCondLst>
                            <p:childTnLst>
                              <p:par>
                                <p:cTn id="93" presetID="10" presetClass="exit" presetSubtype="0" fill="hold" nodeType="clickEffect">
                                  <p:stCondLst>
                                    <p:cond delay="0"/>
                                  </p:stCondLst>
                                  <p:childTnLst>
                                    <p:animEffect transition="out" filter="fade">
                                      <p:cBhvr>
                                        <p:cTn id="94" dur="500"/>
                                        <p:tgtEl>
                                          <p:spTgt spid="58"/>
                                        </p:tgtEl>
                                      </p:cBhvr>
                                    </p:animEffect>
                                    <p:set>
                                      <p:cBhvr>
                                        <p:cTn id="95" dur="1" fill="hold">
                                          <p:stCondLst>
                                            <p:cond delay="499"/>
                                          </p:stCondLst>
                                        </p:cTn>
                                        <p:tgtEl>
                                          <p:spTgt spid="58"/>
                                        </p:tgtEl>
                                        <p:attrNameLst>
                                          <p:attrName>style.visibility</p:attrName>
                                        </p:attrNameLst>
                                      </p:cBhvr>
                                      <p:to>
                                        <p:strVal val="hidden"/>
                                      </p:to>
                                    </p:set>
                                  </p:childTnLst>
                                </p:cTn>
                              </p:par>
                              <p:par>
                                <p:cTn id="96" presetID="10" presetClass="entr" presetSubtype="0" fill="hold" grpId="0" nodeType="withEffect">
                                  <p:stCondLst>
                                    <p:cond delay="0"/>
                                  </p:stCondLst>
                                  <p:childTnLst>
                                    <p:set>
                                      <p:cBhvr>
                                        <p:cTn id="97" dur="1" fill="hold">
                                          <p:stCondLst>
                                            <p:cond delay="0"/>
                                          </p:stCondLst>
                                        </p:cTn>
                                        <p:tgtEl>
                                          <p:spTgt spid="33"/>
                                        </p:tgtEl>
                                        <p:attrNameLst>
                                          <p:attrName>style.visibility</p:attrName>
                                        </p:attrNameLst>
                                      </p:cBhvr>
                                      <p:to>
                                        <p:strVal val="visible"/>
                                      </p:to>
                                    </p:set>
                                    <p:animEffect transition="in" filter="fade">
                                      <p:cBhvr>
                                        <p:cTn id="98" dur="500"/>
                                        <p:tgtEl>
                                          <p:spTgt spid="33"/>
                                        </p:tgtEl>
                                      </p:cBhvr>
                                    </p:animEffect>
                                  </p:childTnLst>
                                  <p:subTnLst>
                                    <p:audio>
                                      <p:cMediaNode>
                                        <p:cTn display="0" masterRel="sameClick">
                                          <p:stCondLst>
                                            <p:cond evt="begin" delay="0">
                                              <p:tn val="96"/>
                                            </p:cond>
                                          </p:stCondLst>
                                          <p:endCondLst>
                                            <p:cond evt="onStopAudio" delay="0">
                                              <p:tgtEl>
                                                <p:sldTgt/>
                                              </p:tgtEl>
                                            </p:cond>
                                          </p:endCondLst>
                                        </p:cTn>
                                        <p:tgtEl>
                                          <p:sndTgt r:embed="rId14" name="3_1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27" grpId="0"/>
      <p:bldP spid="28" grpId="0"/>
      <p:bldP spid="29" grpId="0"/>
      <p:bldP spid="30" grpId="0"/>
      <p:bldP spid="31" grpId="0"/>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31" name="Picture 20" descr="Pagar, Dígito, Número, Abundancia">
            <a:extLst>
              <a:ext uri="{FF2B5EF4-FFF2-40B4-BE49-F238E27FC236}">
                <a16:creationId xmlns:a16="http://schemas.microsoft.com/office/drawing/2014/main" id="{3AA95BEF-6532-440E-9AD3-3A27BC4CA2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0691" y="91734"/>
            <a:ext cx="2376207" cy="133906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2" name="Table 31">
            <a:extLst>
              <a:ext uri="{FF2B5EF4-FFF2-40B4-BE49-F238E27FC236}">
                <a16:creationId xmlns:a16="http://schemas.microsoft.com/office/drawing/2014/main" id="{1C8535AB-DA5C-42F8-A700-1371D690ED00}"/>
              </a:ext>
            </a:extLst>
          </p:cNvPr>
          <p:cNvGraphicFramePr>
            <a:graphicFrameLocks noGrp="1"/>
          </p:cNvGraphicFramePr>
          <p:nvPr>
            <p:extLst>
              <p:ext uri="{D42A27DB-BD31-4B8C-83A1-F6EECF244321}">
                <p14:modId xmlns:p14="http://schemas.microsoft.com/office/powerpoint/2010/main" val="649822881"/>
              </p:ext>
            </p:extLst>
          </p:nvPr>
        </p:nvGraphicFramePr>
        <p:xfrm>
          <a:off x="2122195" y="2061003"/>
          <a:ext cx="7324167" cy="3526224"/>
        </p:xfrm>
        <a:graphic>
          <a:graphicData uri="http://schemas.openxmlformats.org/drawingml/2006/table">
            <a:tbl>
              <a:tblPr firstRow="1" bandRow="1"/>
              <a:tblGrid>
                <a:gridCol w="2441389">
                  <a:extLst>
                    <a:ext uri="{9D8B030D-6E8A-4147-A177-3AD203B41FA5}">
                      <a16:colId xmlns:a16="http://schemas.microsoft.com/office/drawing/2014/main" val="3798252510"/>
                    </a:ext>
                  </a:extLst>
                </a:gridCol>
                <a:gridCol w="2441389">
                  <a:extLst>
                    <a:ext uri="{9D8B030D-6E8A-4147-A177-3AD203B41FA5}">
                      <a16:colId xmlns:a16="http://schemas.microsoft.com/office/drawing/2014/main" val="2138714969"/>
                    </a:ext>
                  </a:extLst>
                </a:gridCol>
                <a:gridCol w="2441389">
                  <a:extLst>
                    <a:ext uri="{9D8B030D-6E8A-4147-A177-3AD203B41FA5}">
                      <a16:colId xmlns:a16="http://schemas.microsoft.com/office/drawing/2014/main" val="833131367"/>
                    </a:ext>
                  </a:extLst>
                </a:gridCol>
              </a:tblGrid>
              <a:tr h="1763112">
                <a:tc>
                  <a:txBody>
                    <a:bodyPr/>
                    <a:lstStyle/>
                    <a:p>
                      <a:pPr>
                        <a:lnSpc>
                          <a:spcPct val="100000"/>
                        </a:lnSpc>
                      </a:pPr>
                      <a:endParaRPr lang="en-GB" sz="2400" b="0" dirty="0">
                        <a:solidFill>
                          <a:srgbClr val="002060"/>
                        </a:solidFill>
                        <a:latin typeface="Century Gothic" panose="020B0502020202020204" pitchFamily="34" charset="0"/>
                      </a:endParaRPr>
                    </a:p>
                  </a:txBody>
                  <a:tcPr anchor="ctr">
                    <a:lnL w="38100" cap="flat" cmpd="sng" algn="ctr">
                      <a:solidFill>
                        <a:srgbClr val="009999"/>
                      </a:solidFill>
                      <a:prstDash val="solid"/>
                      <a:round/>
                      <a:headEnd type="none" w="med" len="med"/>
                      <a:tailEnd type="none" w="med" len="med"/>
                    </a:lnL>
                    <a:lnR w="38100" cap="flat" cmpd="sng" algn="ctr">
                      <a:solidFill>
                        <a:srgbClr val="009999"/>
                      </a:solidFill>
                      <a:prstDash val="solid"/>
                      <a:round/>
                      <a:headEnd type="none" w="med" len="med"/>
                      <a:tailEnd type="none" w="med" len="med"/>
                    </a:lnR>
                    <a:lnT w="38100" cap="flat" cmpd="sng" algn="ctr">
                      <a:solidFill>
                        <a:srgbClr val="009999"/>
                      </a:solidFill>
                      <a:prstDash val="solid"/>
                      <a:round/>
                      <a:headEnd type="none" w="med" len="med"/>
                      <a:tailEnd type="none" w="med" len="med"/>
                    </a:lnT>
                    <a:lnB w="38100" cap="flat" cmpd="sng" algn="ctr">
                      <a:solidFill>
                        <a:srgbClr val="009999"/>
                      </a:solidFill>
                      <a:prstDash val="solid"/>
                      <a:round/>
                      <a:headEnd type="none" w="med" len="med"/>
                      <a:tailEnd type="none" w="med" len="med"/>
                    </a:lnB>
                    <a:solidFill>
                      <a:srgbClr val="C5F5E8">
                        <a:alpha val="0"/>
                      </a:srgbClr>
                    </a:solidFill>
                  </a:tcPr>
                </a:tc>
                <a:tc>
                  <a:txBody>
                    <a:bodyPr/>
                    <a:lstStyle/>
                    <a:p>
                      <a:pPr algn="ctr">
                        <a:lnSpc>
                          <a:spcPct val="100000"/>
                        </a:lnSpc>
                      </a:pPr>
                      <a:endParaRPr lang="en-GB" sz="2400" b="1" dirty="0">
                        <a:solidFill>
                          <a:srgbClr val="002060"/>
                        </a:solidFill>
                        <a:latin typeface="Century Gothic" panose="020B0502020202020204" pitchFamily="34" charset="0"/>
                      </a:endParaRPr>
                    </a:p>
                  </a:txBody>
                  <a:tcPr anchor="ctr">
                    <a:lnL w="38100" cap="flat" cmpd="sng" algn="ctr">
                      <a:solidFill>
                        <a:srgbClr val="009999"/>
                      </a:solidFill>
                      <a:prstDash val="solid"/>
                      <a:round/>
                      <a:headEnd type="none" w="med" len="med"/>
                      <a:tailEnd type="none" w="med" len="med"/>
                    </a:lnL>
                    <a:lnR w="38100" cap="flat" cmpd="sng" algn="ctr">
                      <a:solidFill>
                        <a:srgbClr val="009999"/>
                      </a:solidFill>
                      <a:prstDash val="solid"/>
                      <a:round/>
                      <a:headEnd type="none" w="med" len="med"/>
                      <a:tailEnd type="none" w="med" len="med"/>
                    </a:lnR>
                    <a:lnT w="38100" cap="flat" cmpd="sng" algn="ctr">
                      <a:solidFill>
                        <a:srgbClr val="009999"/>
                      </a:solidFill>
                      <a:prstDash val="solid"/>
                      <a:round/>
                      <a:headEnd type="none" w="med" len="med"/>
                      <a:tailEnd type="none" w="med" len="med"/>
                    </a:lnT>
                    <a:lnB w="38100" cap="flat" cmpd="sng" algn="ctr">
                      <a:solidFill>
                        <a:srgbClr val="009999"/>
                      </a:solidFill>
                      <a:prstDash val="solid"/>
                      <a:round/>
                      <a:headEnd type="none" w="med" len="med"/>
                      <a:tailEnd type="none" w="med" len="med"/>
                    </a:lnB>
                    <a:solidFill>
                      <a:srgbClr val="C5F5E8">
                        <a:alpha val="0"/>
                      </a:srgbClr>
                    </a:solidFill>
                  </a:tcPr>
                </a:tc>
                <a:tc>
                  <a:txBody>
                    <a:bodyPr/>
                    <a:lstStyle/>
                    <a:p>
                      <a:pPr algn="l">
                        <a:lnSpc>
                          <a:spcPct val="100000"/>
                        </a:lnSpc>
                      </a:pPr>
                      <a:endParaRPr lang="en-GB" sz="2400" b="1" dirty="0">
                        <a:solidFill>
                          <a:srgbClr val="002060"/>
                        </a:solidFill>
                        <a:latin typeface="Century Gothic" panose="020B0502020202020204" pitchFamily="34" charset="0"/>
                      </a:endParaRPr>
                    </a:p>
                  </a:txBody>
                  <a:tcPr anchor="ctr">
                    <a:lnL w="38100" cap="flat" cmpd="sng" algn="ctr">
                      <a:solidFill>
                        <a:srgbClr val="009999"/>
                      </a:solidFill>
                      <a:prstDash val="solid"/>
                      <a:round/>
                      <a:headEnd type="none" w="med" len="med"/>
                      <a:tailEnd type="none" w="med" len="med"/>
                    </a:lnL>
                    <a:lnR w="38100" cap="flat" cmpd="sng" algn="ctr">
                      <a:solidFill>
                        <a:srgbClr val="009999"/>
                      </a:solidFill>
                      <a:prstDash val="solid"/>
                      <a:round/>
                      <a:headEnd type="none" w="med" len="med"/>
                      <a:tailEnd type="none" w="med" len="med"/>
                    </a:lnR>
                    <a:lnT w="38100" cap="flat" cmpd="sng" algn="ctr">
                      <a:solidFill>
                        <a:srgbClr val="009999"/>
                      </a:solidFill>
                      <a:prstDash val="solid"/>
                      <a:round/>
                      <a:headEnd type="none" w="med" len="med"/>
                      <a:tailEnd type="none" w="med" len="med"/>
                    </a:lnT>
                    <a:lnB w="38100" cap="flat" cmpd="sng" algn="ctr">
                      <a:solidFill>
                        <a:srgbClr val="009999"/>
                      </a:solidFill>
                      <a:prstDash val="solid"/>
                      <a:round/>
                      <a:headEnd type="none" w="med" len="med"/>
                      <a:tailEnd type="none" w="med" len="med"/>
                    </a:lnB>
                    <a:solidFill>
                      <a:srgbClr val="FFFFFF"/>
                    </a:solidFill>
                  </a:tcPr>
                </a:tc>
                <a:extLst>
                  <a:ext uri="{0D108BD9-81ED-4DB2-BD59-A6C34878D82A}">
                    <a16:rowId xmlns:a16="http://schemas.microsoft.com/office/drawing/2014/main" val="4279378274"/>
                  </a:ext>
                </a:extLst>
              </a:tr>
              <a:tr h="176311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38100" cap="flat" cmpd="sng" algn="ctr">
                      <a:solidFill>
                        <a:srgbClr val="009999"/>
                      </a:solidFill>
                      <a:prstDash val="solid"/>
                      <a:round/>
                      <a:headEnd type="none" w="med" len="med"/>
                      <a:tailEnd type="none" w="med" len="med"/>
                    </a:lnL>
                    <a:lnR w="38100" cap="flat" cmpd="sng" algn="ctr">
                      <a:solidFill>
                        <a:srgbClr val="009999"/>
                      </a:solidFill>
                      <a:prstDash val="solid"/>
                      <a:round/>
                      <a:headEnd type="none" w="med" len="med"/>
                      <a:tailEnd type="none" w="med" len="med"/>
                    </a:lnR>
                    <a:lnT w="38100" cap="flat" cmpd="sng" algn="ctr">
                      <a:solidFill>
                        <a:srgbClr val="009999"/>
                      </a:solidFill>
                      <a:prstDash val="solid"/>
                      <a:round/>
                      <a:headEnd type="none" w="med" len="med"/>
                      <a:tailEnd type="none" w="med" len="med"/>
                    </a:lnT>
                    <a:lnB w="38100" cap="flat" cmpd="sng" algn="ctr">
                      <a:solidFill>
                        <a:srgbClr val="009999"/>
                      </a:solidFill>
                      <a:prstDash val="solid"/>
                      <a:round/>
                      <a:headEnd type="none" w="med" len="med"/>
                      <a:tailEnd type="none" w="med" len="med"/>
                    </a:lnB>
                    <a:solidFill>
                      <a:srgbClr val="C5F5E8">
                        <a:alpha val="0"/>
                      </a:srgbClr>
                    </a:solidFill>
                  </a:tcPr>
                </a:tc>
                <a:tc>
                  <a:txBody>
                    <a:bodyPr/>
                    <a:lstStyle/>
                    <a:p>
                      <a:pPr algn="ctr">
                        <a:lnSpc>
                          <a:spcPct val="200000"/>
                        </a:lnSpc>
                      </a:pPr>
                      <a:endParaRPr lang="en-GB" sz="2800" b="1" dirty="0">
                        <a:solidFill>
                          <a:srgbClr val="002060"/>
                        </a:solidFill>
                        <a:latin typeface="Century Gothic" panose="020B0502020202020204" pitchFamily="34" charset="0"/>
                      </a:endParaRPr>
                    </a:p>
                  </a:txBody>
                  <a:tcPr anchor="ctr">
                    <a:lnL w="38100" cap="flat" cmpd="sng" algn="ctr">
                      <a:solidFill>
                        <a:srgbClr val="009999"/>
                      </a:solidFill>
                      <a:prstDash val="solid"/>
                      <a:round/>
                      <a:headEnd type="none" w="med" len="med"/>
                      <a:tailEnd type="none" w="med" len="med"/>
                    </a:lnL>
                    <a:lnR w="38100" cap="flat" cmpd="sng" algn="ctr">
                      <a:solidFill>
                        <a:srgbClr val="009999"/>
                      </a:solidFill>
                      <a:prstDash val="solid"/>
                      <a:round/>
                      <a:headEnd type="none" w="med" len="med"/>
                      <a:tailEnd type="none" w="med" len="med"/>
                    </a:lnR>
                    <a:lnT w="38100" cap="flat" cmpd="sng" algn="ctr">
                      <a:solidFill>
                        <a:srgbClr val="009999"/>
                      </a:solidFill>
                      <a:prstDash val="solid"/>
                      <a:round/>
                      <a:headEnd type="none" w="med" len="med"/>
                      <a:tailEnd type="none" w="med" len="med"/>
                    </a:lnT>
                    <a:lnB w="38100" cap="flat" cmpd="sng" algn="ctr">
                      <a:solidFill>
                        <a:srgbClr val="009999"/>
                      </a:solidFill>
                      <a:prstDash val="solid"/>
                      <a:round/>
                      <a:headEnd type="none" w="med" len="med"/>
                      <a:tailEnd type="none" w="med" len="med"/>
                    </a:lnB>
                    <a:solidFill>
                      <a:srgbClr val="C5F5E8">
                        <a:alpha val="0"/>
                      </a:srgbClr>
                    </a:solidFill>
                  </a:tcPr>
                </a:tc>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38100" cap="flat" cmpd="sng" algn="ctr">
                      <a:solidFill>
                        <a:srgbClr val="009999"/>
                      </a:solidFill>
                      <a:prstDash val="solid"/>
                      <a:round/>
                      <a:headEnd type="none" w="med" len="med"/>
                      <a:tailEnd type="none" w="med" len="med"/>
                    </a:lnL>
                    <a:lnR w="38100" cap="flat" cmpd="sng" algn="ctr">
                      <a:solidFill>
                        <a:srgbClr val="009999"/>
                      </a:solidFill>
                      <a:prstDash val="solid"/>
                      <a:round/>
                      <a:headEnd type="none" w="med" len="med"/>
                      <a:tailEnd type="none" w="med" len="med"/>
                    </a:lnR>
                    <a:lnT w="38100" cap="flat" cmpd="sng" algn="ctr">
                      <a:solidFill>
                        <a:srgbClr val="009999"/>
                      </a:solidFill>
                      <a:prstDash val="solid"/>
                      <a:round/>
                      <a:headEnd type="none" w="med" len="med"/>
                      <a:tailEnd type="none" w="med" len="med"/>
                    </a:lnT>
                    <a:lnB w="38100" cap="flat" cmpd="sng" algn="ctr">
                      <a:solidFill>
                        <a:srgbClr val="009999"/>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506763796"/>
                  </a:ext>
                </a:extLst>
              </a:tr>
            </a:tbl>
          </a:graphicData>
        </a:graphic>
      </p:graphicFrame>
      <p:sp>
        <p:nvSpPr>
          <p:cNvPr id="33" name="TextBox 32">
            <a:hlinkClick r:id="" action="ppaction://noaction">
              <a:snd r:embed="rId5" name="S22_1.wav"/>
            </a:hlinkClick>
            <a:extLst>
              <a:ext uri="{FF2B5EF4-FFF2-40B4-BE49-F238E27FC236}">
                <a16:creationId xmlns:a16="http://schemas.microsoft.com/office/drawing/2014/main" id="{BBAAF609-23D8-441F-833E-F7FC3B5DDCCB}"/>
              </a:ext>
            </a:extLst>
          </p:cNvPr>
          <p:cNvSpPr txBox="1"/>
          <p:nvPr/>
        </p:nvSpPr>
        <p:spPr>
          <a:xfrm>
            <a:off x="180896" y="176493"/>
            <a:ext cx="11206766" cy="584775"/>
          </a:xfrm>
          <a:prstGeom prst="rect">
            <a:avLst/>
          </a:prstGeom>
          <a:noFill/>
        </p:spPr>
        <p:txBody>
          <a:bodyPr wrap="square" rtlCol="0">
            <a:spAutoFit/>
          </a:bodyPr>
          <a:lstStyle/>
          <a:p>
            <a:r>
              <a:rPr lang="en-GB" sz="3200" b="1" dirty="0" err="1">
                <a:solidFill>
                  <a:srgbClr val="002060"/>
                </a:solidFill>
                <a:latin typeface="Century Gothic" panose="020B0502020202020204" pitchFamily="34" charset="0"/>
              </a:rPr>
              <a:t>Écris</a:t>
            </a:r>
            <a:r>
              <a:rPr lang="en-GB" sz="3200" b="1" dirty="0">
                <a:solidFill>
                  <a:srgbClr val="002060"/>
                </a:solidFill>
                <a:latin typeface="Century Gothic" panose="020B0502020202020204" pitchFamily="34" charset="0"/>
              </a:rPr>
              <a:t> six </a:t>
            </a:r>
            <a:r>
              <a:rPr lang="en-GB" sz="3200" b="1" dirty="0" err="1">
                <a:solidFill>
                  <a:srgbClr val="002060"/>
                </a:solidFill>
                <a:latin typeface="Century Gothic" panose="020B0502020202020204" pitchFamily="34" charset="0"/>
              </a:rPr>
              <a:t>nombres</a:t>
            </a:r>
            <a:r>
              <a:rPr lang="en-GB" sz="3200" b="1" dirty="0">
                <a:solidFill>
                  <a:srgbClr val="002060"/>
                </a:solidFill>
                <a:latin typeface="Century Gothic" panose="020B0502020202020204" pitchFamily="34" charset="0"/>
              </a:rPr>
              <a:t>. </a:t>
            </a:r>
          </a:p>
        </p:txBody>
      </p:sp>
    </p:spTree>
    <p:extLst>
      <p:ext uri="{BB962C8B-B14F-4D97-AF65-F5344CB8AC3E}">
        <p14:creationId xmlns:p14="http://schemas.microsoft.com/office/powerpoint/2010/main" val="23652710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a:solidFill>
                  <a:schemeClr val="bg1"/>
                </a:solidFill>
                <a:latin typeface="Century Gothic" panose="020B0502020202020204" pitchFamily="34" charset="0"/>
              </a:rPr>
              <a:t>Au revoir !</a:t>
            </a:r>
            <a:endParaRPr lang="en-GB" sz="6000" b="1" dirty="0">
              <a:solidFill>
                <a:schemeClr val="bg1"/>
              </a:solidFill>
              <a:latin typeface="Century Gothic" panose="020B0502020202020204" pitchFamily="34" charset="0"/>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cs typeface="Arial"/>
                <a:sym typeface="Arial"/>
              </a:rPr>
              <a:t>rouge</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cs typeface="Arial"/>
              <a:sym typeface="Aria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45" name="CustomShape 6">
            <a:hlinkClick r:id="" action="ppaction://noaction">
              <a:snd r:embed="rId4" name="2_1.wav"/>
            </a:hlinkClick>
            <a:extLst>
              <a:ext uri="{FF2B5EF4-FFF2-40B4-BE49-F238E27FC236}">
                <a16:creationId xmlns:a16="http://schemas.microsoft.com/office/drawing/2014/main" id="{EEF0836E-4EB6-44DB-9265-9E9C6562164B}"/>
              </a:ext>
            </a:extLst>
          </p:cNvPr>
          <p:cNvSpPr/>
          <p:nvPr/>
        </p:nvSpPr>
        <p:spPr>
          <a:xfrm>
            <a:off x="133350" y="34646"/>
            <a:ext cx="1095226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800" b="1" spc="-1" dirty="0">
                <a:solidFill>
                  <a:srgbClr val="002060"/>
                </a:solidFill>
                <a:latin typeface="Century gothic"/>
                <a:ea typeface="Century Gothic"/>
              </a:rPr>
              <a:t>Liaison :  Regarde l’image. [2/8]</a:t>
            </a:r>
            <a:br>
              <a:rPr lang="fr-FR" sz="2800" b="1" spc="-1" dirty="0">
                <a:solidFill>
                  <a:srgbClr val="002060"/>
                </a:solidFill>
                <a:latin typeface="Century gothic"/>
                <a:ea typeface="Century Gothic"/>
              </a:rPr>
            </a:br>
            <a:r>
              <a:rPr lang="fr-FR" sz="2800" b="1" spc="-1" dirty="0">
                <a:solidFill>
                  <a:srgbClr val="002060"/>
                </a:solidFill>
                <a:latin typeface="Century gothic"/>
                <a:ea typeface="Century Gothic"/>
              </a:rPr>
              <a:t>C’est un animal ? C’est une personne ? Ou c’est une chose ?</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48" name="Speech Bubble: Rectangle with Corners Rounded 47">
            <a:extLst>
              <a:ext uri="{FF2B5EF4-FFF2-40B4-BE49-F238E27FC236}">
                <a16:creationId xmlns:a16="http://schemas.microsoft.com/office/drawing/2014/main" id="{378A52F5-8969-4D44-887B-A3A820E5E295}"/>
              </a:ext>
            </a:extLst>
          </p:cNvPr>
          <p:cNvSpPr/>
          <p:nvPr/>
        </p:nvSpPr>
        <p:spPr>
          <a:xfrm>
            <a:off x="9059981" y="1418860"/>
            <a:ext cx="2977561" cy="821241"/>
          </a:xfrm>
          <a:prstGeom prst="wedgeRoundRectCallout">
            <a:avLst>
              <a:gd name="adj1" fmla="val 34798"/>
              <a:gd name="adj2" fmla="val 9645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rgbClr val="002060"/>
                </a:solidFill>
                <a:latin typeface="Century Gothic" panose="020B0502020202020204" pitchFamily="34" charset="0"/>
              </a:rPr>
              <a:t>⚠Remember the liaison: </a:t>
            </a:r>
            <a:r>
              <a:rPr lang="en-GB" sz="2000" dirty="0" err="1">
                <a:solidFill>
                  <a:srgbClr val="002060"/>
                </a:solidFill>
                <a:latin typeface="Century Gothic" panose="020B0502020202020204" pitchFamily="34" charset="0"/>
              </a:rPr>
              <a:t>C’es</a:t>
            </a:r>
            <a:r>
              <a:rPr lang="en-GB" sz="2000" b="1" dirty="0" err="1">
                <a:solidFill>
                  <a:srgbClr val="FF0066"/>
                </a:solidFill>
                <a:latin typeface="Century Gothic" panose="020B0502020202020204" pitchFamily="34" charset="0"/>
              </a:rPr>
              <a:t>t</a:t>
            </a:r>
            <a:r>
              <a:rPr lang="en-GB" sz="2000" dirty="0">
                <a:solidFill>
                  <a:srgbClr val="002060"/>
                </a:solidFill>
                <a:latin typeface="Century Gothic" panose="020B0502020202020204" pitchFamily="34" charset="0"/>
              </a:rPr>
              <a:t> </a:t>
            </a:r>
            <a:r>
              <a:rPr lang="en-GB" sz="2000" b="1" dirty="0">
                <a:solidFill>
                  <a:srgbClr val="FF0066"/>
                </a:solidFill>
                <a:latin typeface="Century Gothic" panose="020B0502020202020204" pitchFamily="34" charset="0"/>
              </a:rPr>
              <a:t>u</a:t>
            </a:r>
            <a:r>
              <a:rPr lang="en-GB" sz="2000" dirty="0">
                <a:solidFill>
                  <a:srgbClr val="002060"/>
                </a:solidFill>
                <a:latin typeface="Century Gothic" panose="020B0502020202020204" pitchFamily="34" charset="0"/>
              </a:rPr>
              <a:t>n(e)…</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pic>
        <p:nvPicPr>
          <p:cNvPr id="5" name="Picture 4">
            <a:hlinkClick r:id="" action="ppaction://noaction">
              <a:snd r:embed="rId5" name="2_3.wav"/>
            </a:hlinkClick>
            <a:extLst>
              <a:ext uri="{FF2B5EF4-FFF2-40B4-BE49-F238E27FC236}">
                <a16:creationId xmlns:a16="http://schemas.microsoft.com/office/drawing/2014/main" id="{91B5A159-A206-4379-978C-E4F89FB158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9501" y="1330955"/>
            <a:ext cx="7650480" cy="5100320"/>
          </a:xfrm>
          <a:prstGeom prst="rect">
            <a:avLst/>
          </a:prstGeom>
        </p:spPr>
      </p:pic>
    </p:spTree>
    <p:extLst>
      <p:ext uri="{BB962C8B-B14F-4D97-AF65-F5344CB8AC3E}">
        <p14:creationId xmlns:p14="http://schemas.microsoft.com/office/powerpoint/2010/main" val="374537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4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45" name="CustomShape 6">
            <a:hlinkClick r:id="" action="ppaction://noaction">
              <a:snd r:embed="rId4" name="2_1.wav"/>
            </a:hlinkClick>
            <a:extLst>
              <a:ext uri="{FF2B5EF4-FFF2-40B4-BE49-F238E27FC236}">
                <a16:creationId xmlns:a16="http://schemas.microsoft.com/office/drawing/2014/main" id="{EEF0836E-4EB6-44DB-9265-9E9C6562164B}"/>
              </a:ext>
            </a:extLst>
          </p:cNvPr>
          <p:cNvSpPr/>
          <p:nvPr/>
        </p:nvSpPr>
        <p:spPr>
          <a:xfrm>
            <a:off x="133350" y="34646"/>
            <a:ext cx="1095226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800" b="1" spc="-1" dirty="0">
                <a:solidFill>
                  <a:srgbClr val="002060"/>
                </a:solidFill>
                <a:latin typeface="Century gothic"/>
                <a:ea typeface="Century Gothic"/>
              </a:rPr>
              <a:t>Liaison :  Regarde l’image. [3/8]</a:t>
            </a:r>
            <a:br>
              <a:rPr lang="fr-FR" sz="2800" b="1" spc="-1" dirty="0">
                <a:solidFill>
                  <a:srgbClr val="002060"/>
                </a:solidFill>
                <a:latin typeface="Century gothic"/>
                <a:ea typeface="Century Gothic"/>
              </a:rPr>
            </a:br>
            <a:r>
              <a:rPr lang="fr-FR" sz="2800" b="1" spc="-1" dirty="0">
                <a:solidFill>
                  <a:srgbClr val="002060"/>
                </a:solidFill>
                <a:latin typeface="Century gothic"/>
                <a:ea typeface="Century Gothic"/>
              </a:rPr>
              <a:t>C’est un animal ? C’est une personne ? Ou c’est une chose ?</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48" name="Speech Bubble: Rectangle with Corners Rounded 47">
            <a:extLst>
              <a:ext uri="{FF2B5EF4-FFF2-40B4-BE49-F238E27FC236}">
                <a16:creationId xmlns:a16="http://schemas.microsoft.com/office/drawing/2014/main" id="{378A52F5-8969-4D44-887B-A3A820E5E295}"/>
              </a:ext>
            </a:extLst>
          </p:cNvPr>
          <p:cNvSpPr/>
          <p:nvPr/>
        </p:nvSpPr>
        <p:spPr>
          <a:xfrm>
            <a:off x="9059981" y="1418860"/>
            <a:ext cx="2977561" cy="821241"/>
          </a:xfrm>
          <a:prstGeom prst="wedgeRoundRectCallout">
            <a:avLst>
              <a:gd name="adj1" fmla="val 34798"/>
              <a:gd name="adj2" fmla="val 9645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rgbClr val="002060"/>
                </a:solidFill>
                <a:latin typeface="Century Gothic" panose="020B0502020202020204" pitchFamily="34" charset="0"/>
              </a:rPr>
              <a:t>⚠Remember the liaison: </a:t>
            </a:r>
            <a:r>
              <a:rPr lang="en-GB" sz="2000" dirty="0" err="1">
                <a:solidFill>
                  <a:srgbClr val="002060"/>
                </a:solidFill>
                <a:latin typeface="Century Gothic" panose="020B0502020202020204" pitchFamily="34" charset="0"/>
              </a:rPr>
              <a:t>C’es</a:t>
            </a:r>
            <a:r>
              <a:rPr lang="en-GB" sz="2000" b="1" dirty="0" err="1">
                <a:solidFill>
                  <a:srgbClr val="FF0066"/>
                </a:solidFill>
                <a:latin typeface="Century Gothic" panose="020B0502020202020204" pitchFamily="34" charset="0"/>
              </a:rPr>
              <a:t>t</a:t>
            </a:r>
            <a:r>
              <a:rPr lang="en-GB" sz="2000" dirty="0">
                <a:solidFill>
                  <a:srgbClr val="002060"/>
                </a:solidFill>
                <a:latin typeface="Century Gothic" panose="020B0502020202020204" pitchFamily="34" charset="0"/>
              </a:rPr>
              <a:t> </a:t>
            </a:r>
            <a:r>
              <a:rPr lang="en-GB" sz="2000" b="1" dirty="0">
                <a:solidFill>
                  <a:srgbClr val="FF0066"/>
                </a:solidFill>
                <a:latin typeface="Century Gothic" panose="020B0502020202020204" pitchFamily="34" charset="0"/>
              </a:rPr>
              <a:t>u</a:t>
            </a:r>
            <a:r>
              <a:rPr lang="en-GB" sz="2000" dirty="0">
                <a:solidFill>
                  <a:srgbClr val="002060"/>
                </a:solidFill>
                <a:latin typeface="Century Gothic" panose="020B0502020202020204" pitchFamily="34" charset="0"/>
              </a:rPr>
              <a:t>n(e)…</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pic>
        <p:nvPicPr>
          <p:cNvPr id="4" name="Picture 3" descr="A picture containing sky, outdoor, building, tower&#10;&#10;Description automatically generated">
            <a:hlinkClick r:id="" action="ppaction://noaction">
              <a:snd r:embed="rId5" name="2_4.wav"/>
            </a:hlinkClick>
            <a:extLst>
              <a:ext uri="{FF2B5EF4-FFF2-40B4-BE49-F238E27FC236}">
                <a16:creationId xmlns:a16="http://schemas.microsoft.com/office/drawing/2014/main" id="{25CB56BC-0C89-4A65-BB5C-0E3B28736D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8972" y="1330955"/>
            <a:ext cx="7381009" cy="4920673"/>
          </a:xfrm>
          <a:prstGeom prst="rect">
            <a:avLst/>
          </a:prstGeom>
        </p:spPr>
      </p:pic>
    </p:spTree>
    <p:extLst>
      <p:ext uri="{BB962C8B-B14F-4D97-AF65-F5344CB8AC3E}">
        <p14:creationId xmlns:p14="http://schemas.microsoft.com/office/powerpoint/2010/main" val="412284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4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45" name="CustomShape 6">
            <a:hlinkClick r:id="" action="ppaction://noaction">
              <a:snd r:embed="rId4" name="2_1.wav"/>
            </a:hlinkClick>
            <a:extLst>
              <a:ext uri="{FF2B5EF4-FFF2-40B4-BE49-F238E27FC236}">
                <a16:creationId xmlns:a16="http://schemas.microsoft.com/office/drawing/2014/main" id="{EEF0836E-4EB6-44DB-9265-9E9C6562164B}"/>
              </a:ext>
            </a:extLst>
          </p:cNvPr>
          <p:cNvSpPr/>
          <p:nvPr/>
        </p:nvSpPr>
        <p:spPr>
          <a:xfrm>
            <a:off x="133350" y="34646"/>
            <a:ext cx="1095226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800" b="1" spc="-1" dirty="0">
                <a:solidFill>
                  <a:srgbClr val="002060"/>
                </a:solidFill>
                <a:latin typeface="Century gothic"/>
                <a:ea typeface="Century Gothic"/>
              </a:rPr>
              <a:t>Liaison :  Regarde l’image. [4/8]</a:t>
            </a:r>
            <a:br>
              <a:rPr lang="fr-FR" sz="2800" b="1" spc="-1" dirty="0">
                <a:solidFill>
                  <a:srgbClr val="002060"/>
                </a:solidFill>
                <a:latin typeface="Century gothic"/>
                <a:ea typeface="Century Gothic"/>
              </a:rPr>
            </a:br>
            <a:r>
              <a:rPr lang="fr-FR" sz="2800" b="1" spc="-1" dirty="0">
                <a:solidFill>
                  <a:srgbClr val="002060"/>
                </a:solidFill>
                <a:latin typeface="Century gothic"/>
                <a:ea typeface="Century Gothic"/>
              </a:rPr>
              <a:t>C’est un animal ? C’est une personne ? Ou c’est une chose ?</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48" name="Speech Bubble: Rectangle with Corners Rounded 47">
            <a:extLst>
              <a:ext uri="{FF2B5EF4-FFF2-40B4-BE49-F238E27FC236}">
                <a16:creationId xmlns:a16="http://schemas.microsoft.com/office/drawing/2014/main" id="{378A52F5-8969-4D44-887B-A3A820E5E295}"/>
              </a:ext>
            </a:extLst>
          </p:cNvPr>
          <p:cNvSpPr/>
          <p:nvPr/>
        </p:nvSpPr>
        <p:spPr>
          <a:xfrm>
            <a:off x="9059981" y="1418860"/>
            <a:ext cx="2977561" cy="821241"/>
          </a:xfrm>
          <a:prstGeom prst="wedgeRoundRectCallout">
            <a:avLst>
              <a:gd name="adj1" fmla="val 34798"/>
              <a:gd name="adj2" fmla="val 9645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rgbClr val="002060"/>
                </a:solidFill>
                <a:latin typeface="Century Gothic" panose="020B0502020202020204" pitchFamily="34" charset="0"/>
              </a:rPr>
              <a:t>⚠Remember the liaison: </a:t>
            </a:r>
            <a:r>
              <a:rPr lang="en-GB" sz="2000" dirty="0" err="1">
                <a:solidFill>
                  <a:srgbClr val="002060"/>
                </a:solidFill>
                <a:latin typeface="Century Gothic" panose="020B0502020202020204" pitchFamily="34" charset="0"/>
              </a:rPr>
              <a:t>C’es</a:t>
            </a:r>
            <a:r>
              <a:rPr lang="en-GB" sz="2000" b="1" dirty="0" err="1">
                <a:solidFill>
                  <a:srgbClr val="FF0066"/>
                </a:solidFill>
                <a:latin typeface="Century Gothic" panose="020B0502020202020204" pitchFamily="34" charset="0"/>
              </a:rPr>
              <a:t>t</a:t>
            </a:r>
            <a:r>
              <a:rPr lang="en-GB" sz="2000" dirty="0">
                <a:solidFill>
                  <a:srgbClr val="002060"/>
                </a:solidFill>
                <a:latin typeface="Century Gothic" panose="020B0502020202020204" pitchFamily="34" charset="0"/>
              </a:rPr>
              <a:t> </a:t>
            </a:r>
            <a:r>
              <a:rPr lang="en-GB" sz="2000" b="1" dirty="0">
                <a:solidFill>
                  <a:srgbClr val="FF0066"/>
                </a:solidFill>
                <a:latin typeface="Century Gothic" panose="020B0502020202020204" pitchFamily="34" charset="0"/>
              </a:rPr>
              <a:t>u</a:t>
            </a:r>
            <a:r>
              <a:rPr lang="en-GB" sz="2000" dirty="0">
                <a:solidFill>
                  <a:srgbClr val="002060"/>
                </a:solidFill>
                <a:latin typeface="Century Gothic" panose="020B0502020202020204" pitchFamily="34" charset="0"/>
              </a:rPr>
              <a:t>n(e)…</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pic>
        <p:nvPicPr>
          <p:cNvPr id="4" name="Picture 3" descr="A picture containing building, outdoor, parked, red&#10;&#10;Description automatically generated">
            <a:hlinkClick r:id="" action="ppaction://noaction">
              <a:snd r:embed="rId5" name="2_4.wav"/>
            </a:hlinkClick>
            <a:extLst>
              <a:ext uri="{FF2B5EF4-FFF2-40B4-BE49-F238E27FC236}">
                <a16:creationId xmlns:a16="http://schemas.microsoft.com/office/drawing/2014/main" id="{D35EA873-C164-49AF-88C1-88B8C075EE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8350" y="1205152"/>
            <a:ext cx="7761631" cy="5170378"/>
          </a:xfrm>
          <a:prstGeom prst="rect">
            <a:avLst/>
          </a:prstGeom>
        </p:spPr>
      </p:pic>
    </p:spTree>
    <p:extLst>
      <p:ext uri="{BB962C8B-B14F-4D97-AF65-F5344CB8AC3E}">
        <p14:creationId xmlns:p14="http://schemas.microsoft.com/office/powerpoint/2010/main" val="229199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4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45" name="CustomShape 6">
            <a:hlinkClick r:id="" action="ppaction://noaction">
              <a:snd r:embed="rId4" name="2_1.wav"/>
            </a:hlinkClick>
            <a:extLst>
              <a:ext uri="{FF2B5EF4-FFF2-40B4-BE49-F238E27FC236}">
                <a16:creationId xmlns:a16="http://schemas.microsoft.com/office/drawing/2014/main" id="{EEF0836E-4EB6-44DB-9265-9E9C6562164B}"/>
              </a:ext>
            </a:extLst>
          </p:cNvPr>
          <p:cNvSpPr/>
          <p:nvPr/>
        </p:nvSpPr>
        <p:spPr>
          <a:xfrm>
            <a:off x="133350" y="34646"/>
            <a:ext cx="1095226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800" b="1" spc="-1" dirty="0">
                <a:solidFill>
                  <a:srgbClr val="002060"/>
                </a:solidFill>
                <a:latin typeface="Century gothic"/>
                <a:ea typeface="Century Gothic"/>
              </a:rPr>
              <a:t>Liaison :  Regarde l’image. [5/8]</a:t>
            </a:r>
            <a:br>
              <a:rPr lang="fr-FR" sz="2800" b="1" spc="-1" dirty="0">
                <a:solidFill>
                  <a:srgbClr val="002060"/>
                </a:solidFill>
                <a:latin typeface="Century gothic"/>
                <a:ea typeface="Century Gothic"/>
              </a:rPr>
            </a:br>
            <a:r>
              <a:rPr lang="fr-FR" sz="2800" b="1" spc="-1" dirty="0">
                <a:solidFill>
                  <a:srgbClr val="002060"/>
                </a:solidFill>
                <a:latin typeface="Century gothic"/>
                <a:ea typeface="Century Gothic"/>
              </a:rPr>
              <a:t>C’est un animal ? C’est une personne ? Ou c’est une chose ?</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48" name="Speech Bubble: Rectangle with Corners Rounded 47">
            <a:extLst>
              <a:ext uri="{FF2B5EF4-FFF2-40B4-BE49-F238E27FC236}">
                <a16:creationId xmlns:a16="http://schemas.microsoft.com/office/drawing/2014/main" id="{378A52F5-8969-4D44-887B-A3A820E5E295}"/>
              </a:ext>
            </a:extLst>
          </p:cNvPr>
          <p:cNvSpPr/>
          <p:nvPr/>
        </p:nvSpPr>
        <p:spPr>
          <a:xfrm>
            <a:off x="9059981" y="1418860"/>
            <a:ext cx="2977561" cy="821241"/>
          </a:xfrm>
          <a:prstGeom prst="wedgeRoundRectCallout">
            <a:avLst>
              <a:gd name="adj1" fmla="val 34798"/>
              <a:gd name="adj2" fmla="val 9645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rgbClr val="002060"/>
                </a:solidFill>
                <a:latin typeface="Century Gothic" panose="020B0502020202020204" pitchFamily="34" charset="0"/>
              </a:rPr>
              <a:t>⚠Remember the liaison: </a:t>
            </a:r>
            <a:r>
              <a:rPr lang="en-GB" sz="2000" dirty="0" err="1">
                <a:solidFill>
                  <a:srgbClr val="002060"/>
                </a:solidFill>
                <a:latin typeface="Century Gothic" panose="020B0502020202020204" pitchFamily="34" charset="0"/>
              </a:rPr>
              <a:t>C’es</a:t>
            </a:r>
            <a:r>
              <a:rPr lang="en-GB" sz="2000" b="1" dirty="0" err="1">
                <a:solidFill>
                  <a:srgbClr val="FF0066"/>
                </a:solidFill>
                <a:latin typeface="Century Gothic" panose="020B0502020202020204" pitchFamily="34" charset="0"/>
              </a:rPr>
              <a:t>t</a:t>
            </a:r>
            <a:r>
              <a:rPr lang="en-GB" sz="2000" dirty="0">
                <a:solidFill>
                  <a:srgbClr val="002060"/>
                </a:solidFill>
                <a:latin typeface="Century Gothic" panose="020B0502020202020204" pitchFamily="34" charset="0"/>
              </a:rPr>
              <a:t> </a:t>
            </a:r>
            <a:r>
              <a:rPr lang="en-GB" sz="2000" b="1" dirty="0">
                <a:solidFill>
                  <a:srgbClr val="FF0066"/>
                </a:solidFill>
                <a:latin typeface="Century Gothic" panose="020B0502020202020204" pitchFamily="34" charset="0"/>
              </a:rPr>
              <a:t>u</a:t>
            </a:r>
            <a:r>
              <a:rPr lang="en-GB" sz="2000" dirty="0">
                <a:solidFill>
                  <a:srgbClr val="002060"/>
                </a:solidFill>
                <a:latin typeface="Century Gothic" panose="020B0502020202020204" pitchFamily="34" charset="0"/>
              </a:rPr>
              <a:t>n(e)…</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pic>
        <p:nvPicPr>
          <p:cNvPr id="4" name="Picture 3">
            <a:hlinkClick r:id="" action="ppaction://noaction">
              <a:snd r:embed="rId5" name="2_3.wav"/>
            </a:hlinkClick>
            <a:extLst>
              <a:ext uri="{FF2B5EF4-FFF2-40B4-BE49-F238E27FC236}">
                <a16:creationId xmlns:a16="http://schemas.microsoft.com/office/drawing/2014/main" id="{927E1F59-D832-4A43-9754-70F432B80F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9164" y="1418860"/>
            <a:ext cx="7570817" cy="5047211"/>
          </a:xfrm>
          <a:prstGeom prst="rect">
            <a:avLst/>
          </a:prstGeom>
        </p:spPr>
      </p:pic>
    </p:spTree>
    <p:extLst>
      <p:ext uri="{BB962C8B-B14F-4D97-AF65-F5344CB8AC3E}">
        <p14:creationId xmlns:p14="http://schemas.microsoft.com/office/powerpoint/2010/main" val="9384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4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45" name="CustomShape 6">
            <a:hlinkClick r:id="" action="ppaction://noaction">
              <a:snd r:embed="rId4" name="2_1.wav"/>
            </a:hlinkClick>
            <a:extLst>
              <a:ext uri="{FF2B5EF4-FFF2-40B4-BE49-F238E27FC236}">
                <a16:creationId xmlns:a16="http://schemas.microsoft.com/office/drawing/2014/main" id="{EEF0836E-4EB6-44DB-9265-9E9C6562164B}"/>
              </a:ext>
            </a:extLst>
          </p:cNvPr>
          <p:cNvSpPr/>
          <p:nvPr/>
        </p:nvSpPr>
        <p:spPr>
          <a:xfrm>
            <a:off x="133350" y="34646"/>
            <a:ext cx="1095226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800" b="1" spc="-1" dirty="0">
                <a:solidFill>
                  <a:srgbClr val="002060"/>
                </a:solidFill>
                <a:latin typeface="Century gothic"/>
                <a:ea typeface="Century Gothic"/>
              </a:rPr>
              <a:t>Liaison :  Regarde l’image. [6/8]</a:t>
            </a:r>
            <a:br>
              <a:rPr lang="fr-FR" sz="2800" b="1" spc="-1" dirty="0">
                <a:solidFill>
                  <a:srgbClr val="002060"/>
                </a:solidFill>
                <a:latin typeface="Century gothic"/>
                <a:ea typeface="Century Gothic"/>
              </a:rPr>
            </a:br>
            <a:r>
              <a:rPr lang="fr-FR" sz="2800" b="1" spc="-1" dirty="0">
                <a:solidFill>
                  <a:srgbClr val="002060"/>
                </a:solidFill>
                <a:latin typeface="Century gothic"/>
                <a:ea typeface="Century Gothic"/>
              </a:rPr>
              <a:t>C’est un animal ? C’est une personne ? Ou c’est une chose ?</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4" name="Picture 3">
            <a:hlinkClick r:id="" action="ppaction://noaction">
              <a:snd r:embed="rId5" name="2_2.wav"/>
            </a:hlinkClick>
            <a:extLst>
              <a:ext uri="{FF2B5EF4-FFF2-40B4-BE49-F238E27FC236}">
                <a16:creationId xmlns:a16="http://schemas.microsoft.com/office/drawing/2014/main" id="{055016A1-ED53-4C6B-A6CD-DFD84274D5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1962" y="1418860"/>
            <a:ext cx="8095039" cy="4913151"/>
          </a:xfrm>
          <a:prstGeom prst="rect">
            <a:avLst/>
          </a:prstGeom>
        </p:spPr>
      </p:pic>
      <p:sp>
        <p:nvSpPr>
          <p:cNvPr id="48" name="Speech Bubble: Rectangle with Corners Rounded 47">
            <a:extLst>
              <a:ext uri="{FF2B5EF4-FFF2-40B4-BE49-F238E27FC236}">
                <a16:creationId xmlns:a16="http://schemas.microsoft.com/office/drawing/2014/main" id="{378A52F5-8969-4D44-887B-A3A820E5E295}"/>
              </a:ext>
            </a:extLst>
          </p:cNvPr>
          <p:cNvSpPr/>
          <p:nvPr/>
        </p:nvSpPr>
        <p:spPr>
          <a:xfrm>
            <a:off x="9059981" y="1418860"/>
            <a:ext cx="2977561" cy="821241"/>
          </a:xfrm>
          <a:prstGeom prst="wedgeRoundRectCallout">
            <a:avLst>
              <a:gd name="adj1" fmla="val 34798"/>
              <a:gd name="adj2" fmla="val 9645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rgbClr val="002060"/>
                </a:solidFill>
                <a:latin typeface="Century Gothic" panose="020B0502020202020204" pitchFamily="34" charset="0"/>
              </a:rPr>
              <a:t>⚠Remember the liaison: </a:t>
            </a:r>
            <a:r>
              <a:rPr lang="en-GB" sz="2000" dirty="0" err="1">
                <a:solidFill>
                  <a:srgbClr val="002060"/>
                </a:solidFill>
                <a:latin typeface="Century Gothic" panose="020B0502020202020204" pitchFamily="34" charset="0"/>
              </a:rPr>
              <a:t>C’es</a:t>
            </a:r>
            <a:r>
              <a:rPr lang="en-GB" sz="2000" b="1" dirty="0" err="1">
                <a:solidFill>
                  <a:srgbClr val="FF0066"/>
                </a:solidFill>
                <a:latin typeface="Century Gothic" panose="020B0502020202020204" pitchFamily="34" charset="0"/>
              </a:rPr>
              <a:t>t</a:t>
            </a:r>
            <a:r>
              <a:rPr lang="en-GB" sz="2000" dirty="0">
                <a:solidFill>
                  <a:srgbClr val="002060"/>
                </a:solidFill>
                <a:latin typeface="Century Gothic" panose="020B0502020202020204" pitchFamily="34" charset="0"/>
              </a:rPr>
              <a:t> </a:t>
            </a:r>
            <a:r>
              <a:rPr lang="en-GB" sz="2000" b="1" dirty="0">
                <a:solidFill>
                  <a:srgbClr val="FF0066"/>
                </a:solidFill>
                <a:latin typeface="Century Gothic" panose="020B0502020202020204" pitchFamily="34" charset="0"/>
              </a:rPr>
              <a:t>u</a:t>
            </a:r>
            <a:r>
              <a:rPr lang="en-GB" sz="2000" dirty="0">
                <a:solidFill>
                  <a:srgbClr val="002060"/>
                </a:solidFill>
                <a:latin typeface="Century Gothic" panose="020B0502020202020204" pitchFamily="34" charset="0"/>
              </a:rPr>
              <a:t>n(e)…</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Tree>
    <p:extLst>
      <p:ext uri="{BB962C8B-B14F-4D97-AF65-F5344CB8AC3E}">
        <p14:creationId xmlns:p14="http://schemas.microsoft.com/office/powerpoint/2010/main" val="160962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4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45" name="CustomShape 6">
            <a:hlinkClick r:id="" action="ppaction://noaction">
              <a:snd r:embed="rId4" name="2_1.wav"/>
            </a:hlinkClick>
            <a:extLst>
              <a:ext uri="{FF2B5EF4-FFF2-40B4-BE49-F238E27FC236}">
                <a16:creationId xmlns:a16="http://schemas.microsoft.com/office/drawing/2014/main" id="{EEF0836E-4EB6-44DB-9265-9E9C6562164B}"/>
              </a:ext>
            </a:extLst>
          </p:cNvPr>
          <p:cNvSpPr/>
          <p:nvPr/>
        </p:nvSpPr>
        <p:spPr>
          <a:xfrm>
            <a:off x="133350" y="34646"/>
            <a:ext cx="1095226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800" b="1" spc="-1" dirty="0">
                <a:solidFill>
                  <a:srgbClr val="002060"/>
                </a:solidFill>
                <a:latin typeface="Century gothic"/>
                <a:ea typeface="Century Gothic"/>
              </a:rPr>
              <a:t>Liaison :  Regarde l’image. [7/8]</a:t>
            </a:r>
            <a:br>
              <a:rPr lang="fr-FR" sz="2800" b="1" spc="-1" dirty="0">
                <a:solidFill>
                  <a:srgbClr val="002060"/>
                </a:solidFill>
                <a:latin typeface="Century gothic"/>
                <a:ea typeface="Century Gothic"/>
              </a:rPr>
            </a:br>
            <a:r>
              <a:rPr lang="fr-FR" sz="2800" b="1" spc="-1" dirty="0">
                <a:solidFill>
                  <a:srgbClr val="002060"/>
                </a:solidFill>
                <a:latin typeface="Century gothic"/>
                <a:ea typeface="Century Gothic"/>
              </a:rPr>
              <a:t>C’est un animal ? C’est une personne ? Ou c’est une chose ?</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48" name="Speech Bubble: Rectangle with Corners Rounded 47">
            <a:extLst>
              <a:ext uri="{FF2B5EF4-FFF2-40B4-BE49-F238E27FC236}">
                <a16:creationId xmlns:a16="http://schemas.microsoft.com/office/drawing/2014/main" id="{378A52F5-8969-4D44-887B-A3A820E5E295}"/>
              </a:ext>
            </a:extLst>
          </p:cNvPr>
          <p:cNvSpPr/>
          <p:nvPr/>
        </p:nvSpPr>
        <p:spPr>
          <a:xfrm>
            <a:off x="9059981" y="1418860"/>
            <a:ext cx="2977561" cy="821241"/>
          </a:xfrm>
          <a:prstGeom prst="wedgeRoundRectCallout">
            <a:avLst>
              <a:gd name="adj1" fmla="val 34798"/>
              <a:gd name="adj2" fmla="val 9645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rgbClr val="002060"/>
                </a:solidFill>
                <a:latin typeface="Century Gothic" panose="020B0502020202020204" pitchFamily="34" charset="0"/>
              </a:rPr>
              <a:t>⚠Remember the liaison: </a:t>
            </a:r>
            <a:r>
              <a:rPr lang="en-GB" sz="2000" dirty="0" err="1">
                <a:solidFill>
                  <a:srgbClr val="002060"/>
                </a:solidFill>
                <a:latin typeface="Century Gothic" panose="020B0502020202020204" pitchFamily="34" charset="0"/>
              </a:rPr>
              <a:t>C’es</a:t>
            </a:r>
            <a:r>
              <a:rPr lang="en-GB" sz="2000" b="1" dirty="0" err="1">
                <a:solidFill>
                  <a:srgbClr val="FF0066"/>
                </a:solidFill>
                <a:latin typeface="Century Gothic" panose="020B0502020202020204" pitchFamily="34" charset="0"/>
              </a:rPr>
              <a:t>t</a:t>
            </a:r>
            <a:r>
              <a:rPr lang="en-GB" sz="2000" dirty="0">
                <a:solidFill>
                  <a:srgbClr val="002060"/>
                </a:solidFill>
                <a:latin typeface="Century Gothic" panose="020B0502020202020204" pitchFamily="34" charset="0"/>
              </a:rPr>
              <a:t> </a:t>
            </a:r>
            <a:r>
              <a:rPr lang="en-GB" sz="2000" b="1" dirty="0">
                <a:solidFill>
                  <a:srgbClr val="FF0066"/>
                </a:solidFill>
                <a:latin typeface="Century Gothic" panose="020B0502020202020204" pitchFamily="34" charset="0"/>
              </a:rPr>
              <a:t>u</a:t>
            </a:r>
            <a:r>
              <a:rPr lang="en-GB" sz="2000" dirty="0">
                <a:solidFill>
                  <a:srgbClr val="002060"/>
                </a:solidFill>
                <a:latin typeface="Century Gothic" panose="020B0502020202020204" pitchFamily="34" charset="0"/>
              </a:rPr>
              <a:t>n(e)…</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pic>
        <p:nvPicPr>
          <p:cNvPr id="4" name="Picture 3">
            <a:hlinkClick r:id="" action="ppaction://noaction">
              <a:snd r:embed="rId5" name="2_2.wav"/>
            </a:hlinkClick>
            <a:extLst>
              <a:ext uri="{FF2B5EF4-FFF2-40B4-BE49-F238E27FC236}">
                <a16:creationId xmlns:a16="http://schemas.microsoft.com/office/drawing/2014/main" id="{D5EB2F27-2F29-465D-A387-BF84155728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3855" y="1418860"/>
            <a:ext cx="7446126" cy="4964084"/>
          </a:xfrm>
          <a:prstGeom prst="rect">
            <a:avLst/>
          </a:prstGeom>
        </p:spPr>
      </p:pic>
    </p:spTree>
    <p:extLst>
      <p:ext uri="{BB962C8B-B14F-4D97-AF65-F5344CB8AC3E}">
        <p14:creationId xmlns:p14="http://schemas.microsoft.com/office/powerpoint/2010/main" val="314758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4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45" name="CustomShape 6">
            <a:hlinkClick r:id="" action="ppaction://noaction">
              <a:snd r:embed="rId4" name="2_1.wav"/>
            </a:hlinkClick>
            <a:extLst>
              <a:ext uri="{FF2B5EF4-FFF2-40B4-BE49-F238E27FC236}">
                <a16:creationId xmlns:a16="http://schemas.microsoft.com/office/drawing/2014/main" id="{EEF0836E-4EB6-44DB-9265-9E9C6562164B}"/>
              </a:ext>
            </a:extLst>
          </p:cNvPr>
          <p:cNvSpPr/>
          <p:nvPr/>
        </p:nvSpPr>
        <p:spPr>
          <a:xfrm>
            <a:off x="133350" y="34646"/>
            <a:ext cx="1095226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800" b="1" spc="-1" dirty="0">
                <a:solidFill>
                  <a:srgbClr val="002060"/>
                </a:solidFill>
                <a:latin typeface="Century gothic"/>
                <a:ea typeface="Century Gothic"/>
              </a:rPr>
              <a:t>Liaison :  Regarde l’image. [8/8]</a:t>
            </a:r>
            <a:br>
              <a:rPr lang="fr-FR" sz="2800" b="1" spc="-1" dirty="0">
                <a:solidFill>
                  <a:srgbClr val="002060"/>
                </a:solidFill>
                <a:latin typeface="Century gothic"/>
                <a:ea typeface="Century Gothic"/>
              </a:rPr>
            </a:br>
            <a:r>
              <a:rPr lang="fr-FR" sz="2800" b="1" spc="-1" dirty="0">
                <a:solidFill>
                  <a:srgbClr val="002060"/>
                </a:solidFill>
                <a:latin typeface="Century gothic"/>
                <a:ea typeface="Century Gothic"/>
              </a:rPr>
              <a:t>C’est un animal ? C’est une personne ? Ou c’est une chose ?</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48" name="Speech Bubble: Rectangle with Corners Rounded 47">
            <a:extLst>
              <a:ext uri="{FF2B5EF4-FFF2-40B4-BE49-F238E27FC236}">
                <a16:creationId xmlns:a16="http://schemas.microsoft.com/office/drawing/2014/main" id="{378A52F5-8969-4D44-887B-A3A820E5E295}"/>
              </a:ext>
            </a:extLst>
          </p:cNvPr>
          <p:cNvSpPr/>
          <p:nvPr/>
        </p:nvSpPr>
        <p:spPr>
          <a:xfrm>
            <a:off x="9059981" y="1418860"/>
            <a:ext cx="2977561" cy="821241"/>
          </a:xfrm>
          <a:prstGeom prst="wedgeRoundRectCallout">
            <a:avLst>
              <a:gd name="adj1" fmla="val 34798"/>
              <a:gd name="adj2" fmla="val 9645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rgbClr val="002060"/>
                </a:solidFill>
                <a:latin typeface="Century Gothic" panose="020B0502020202020204" pitchFamily="34" charset="0"/>
              </a:rPr>
              <a:t>⚠Remember the liaison: </a:t>
            </a:r>
            <a:r>
              <a:rPr lang="en-GB" sz="2000" dirty="0" err="1">
                <a:solidFill>
                  <a:srgbClr val="002060"/>
                </a:solidFill>
                <a:latin typeface="Century Gothic" panose="020B0502020202020204" pitchFamily="34" charset="0"/>
              </a:rPr>
              <a:t>C’es</a:t>
            </a:r>
            <a:r>
              <a:rPr lang="en-GB" sz="2000" b="1" dirty="0" err="1">
                <a:solidFill>
                  <a:srgbClr val="FF0066"/>
                </a:solidFill>
                <a:latin typeface="Century Gothic" panose="020B0502020202020204" pitchFamily="34" charset="0"/>
              </a:rPr>
              <a:t>t</a:t>
            </a:r>
            <a:r>
              <a:rPr lang="en-GB" sz="2000" dirty="0">
                <a:solidFill>
                  <a:srgbClr val="002060"/>
                </a:solidFill>
                <a:latin typeface="Century Gothic" panose="020B0502020202020204" pitchFamily="34" charset="0"/>
              </a:rPr>
              <a:t> </a:t>
            </a:r>
            <a:r>
              <a:rPr lang="en-GB" sz="2000" b="1" dirty="0">
                <a:solidFill>
                  <a:srgbClr val="FF0066"/>
                </a:solidFill>
                <a:latin typeface="Century Gothic" panose="020B0502020202020204" pitchFamily="34" charset="0"/>
              </a:rPr>
              <a:t>u</a:t>
            </a:r>
            <a:r>
              <a:rPr lang="en-GB" sz="2000" dirty="0">
                <a:solidFill>
                  <a:srgbClr val="002060"/>
                </a:solidFill>
                <a:latin typeface="Century Gothic" panose="020B0502020202020204" pitchFamily="34" charset="0"/>
              </a:rPr>
              <a:t>n(e)…</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pic>
        <p:nvPicPr>
          <p:cNvPr id="6" name="Picture 5">
            <a:hlinkClick r:id="" action="ppaction://noaction">
              <a:snd r:embed="rId5" name="2_4.wav"/>
            </a:hlinkClick>
            <a:extLst>
              <a:ext uri="{FF2B5EF4-FFF2-40B4-BE49-F238E27FC236}">
                <a16:creationId xmlns:a16="http://schemas.microsoft.com/office/drawing/2014/main" id="{4F8A0F43-539B-4CE4-8C0A-EEF3BCD07C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1872" y="1330955"/>
            <a:ext cx="7038109" cy="5278582"/>
          </a:xfrm>
          <a:prstGeom prst="rect">
            <a:avLst/>
          </a:prstGeom>
        </p:spPr>
      </p:pic>
    </p:spTree>
    <p:extLst>
      <p:ext uri="{BB962C8B-B14F-4D97-AF65-F5344CB8AC3E}">
        <p14:creationId xmlns:p14="http://schemas.microsoft.com/office/powerpoint/2010/main" val="247909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4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1308</TotalTime>
  <Words>2049</Words>
  <Application>Microsoft Office PowerPoint</Application>
  <PresentationFormat>Widescreen</PresentationFormat>
  <Paragraphs>329</Paragraphs>
  <Slides>24</Slides>
  <Notes>24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24</vt:i4>
      </vt:variant>
    </vt:vector>
  </HeadingPairs>
  <TitlesOfParts>
    <vt:vector size="36" baseType="lpstr">
      <vt:lpstr>Arial</vt:lpstr>
      <vt:lpstr>Calibri</vt:lpstr>
      <vt:lpstr>Cavolini</vt:lpstr>
      <vt:lpstr>Century Gothic</vt:lpstr>
      <vt:lpstr>Century Gothic</vt:lpstr>
      <vt:lpstr>Eras Demi ITC</vt:lpstr>
      <vt:lpstr>Modern Love</vt:lpstr>
      <vt:lpstr>Segoe Print</vt:lpstr>
      <vt:lpstr>Symbol</vt:lpstr>
      <vt:lpstr>Wingdings</vt:lpstr>
      <vt:lpstr>1_Office Theme</vt:lpstr>
      <vt:lpstr>2_Office Theme</vt:lpstr>
      <vt:lpstr>Saying how many and describing things</vt:lpstr>
      <vt:lpstr>prononcer</vt:lpstr>
      <vt:lpstr>prononcer</vt:lpstr>
      <vt:lpstr>prononcer</vt:lpstr>
      <vt:lpstr>prononcer</vt:lpstr>
      <vt:lpstr>prononcer</vt:lpstr>
      <vt:lpstr>prononcer</vt:lpstr>
      <vt:lpstr>prononcer</vt:lpstr>
      <vt:lpstr>prononcer</vt:lpstr>
      <vt:lpstr>vocabulaire</vt:lpstr>
      <vt:lpstr>vocabulaire</vt:lpstr>
      <vt:lpstr>vocabulaire</vt:lpstr>
      <vt:lpstr>vocabulaire</vt:lpstr>
      <vt:lpstr>vocabulaire</vt:lpstr>
      <vt:lpstr>vocabulaire</vt:lpstr>
      <vt:lpstr>vocabulaire</vt:lpstr>
      <vt:lpstr>vocabulaire</vt:lpstr>
      <vt:lpstr>parler</vt:lpstr>
      <vt:lpstr>Il y a</vt:lpstr>
      <vt:lpstr>écouter</vt:lpstr>
      <vt:lpstr>lire</vt:lpstr>
      <vt:lpstr>parler</vt:lpstr>
      <vt:lpstr>écouter</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do</dc:title>
  <dc:creator>Rachel Hawkes</dc:creator>
  <cp:lastModifiedBy>Marie-Odile Guillou</cp:lastModifiedBy>
  <cp:revision>33</cp:revision>
  <dcterms:created xsi:type="dcterms:W3CDTF">2022-02-10T15:02:00Z</dcterms:created>
  <dcterms:modified xsi:type="dcterms:W3CDTF">2023-02-07T15:02:07Z</dcterms:modified>
</cp:coreProperties>
</file>