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97" r:id="rId4"/>
  </p:sldMasterIdLst>
  <p:notesMasterIdLst>
    <p:notesMasterId r:id="rId16"/>
  </p:notesMasterIdLst>
  <p:sldIdLst>
    <p:sldId id="257" r:id="rId5"/>
    <p:sldId id="823" r:id="rId6"/>
    <p:sldId id="831" r:id="rId7"/>
    <p:sldId id="832" r:id="rId8"/>
    <p:sldId id="833" r:id="rId9"/>
    <p:sldId id="834" r:id="rId10"/>
    <p:sldId id="604" r:id="rId11"/>
    <p:sldId id="801" r:id="rId12"/>
    <p:sldId id="835" r:id="rId13"/>
    <p:sldId id="366" r:id="rId14"/>
    <p:sldId id="54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FF7A"/>
    <a:srgbClr val="FF0066"/>
    <a:srgbClr val="C61717"/>
    <a:srgbClr val="F4B2C2"/>
    <a:srgbClr val="FFF7FF"/>
    <a:srgbClr val="786EB1"/>
    <a:srgbClr val="00A1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911922-A349-4EAE-99A5-B05E00B164DD}" v="12" dt="2023-02-07T14:52:05.8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7" autoAdjust="0"/>
    <p:restoredTop sz="40588" autoAdjust="0"/>
  </p:normalViewPr>
  <p:slideViewPr>
    <p:cSldViewPr snapToGrid="0">
      <p:cViewPr varScale="1">
        <p:scale>
          <a:sx n="51" d="100"/>
          <a:sy n="51" d="100"/>
        </p:scale>
        <p:origin x="24" y="260"/>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15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slideMaster" Target="slideMasters/slideMaster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e-Odile Guillou" userId="d8fb4f9aa2ddc929" providerId="LiveId" clId="{72911922-A349-4EAE-99A5-B05E00B164DD}"/>
    <pc:docChg chg="modSld">
      <pc:chgData name="Marie-Odile Guillou" userId="d8fb4f9aa2ddc929" providerId="LiveId" clId="{72911922-A349-4EAE-99A5-B05E00B164DD}" dt="2023-02-07T14:52:13.366" v="35" actId="20577"/>
      <pc:docMkLst>
        <pc:docMk/>
      </pc:docMkLst>
      <pc:sldChg chg="modNotesTx">
        <pc:chgData name="Marie-Odile Guillou" userId="d8fb4f9aa2ddc929" providerId="LiveId" clId="{72911922-A349-4EAE-99A5-B05E00B164DD}" dt="2023-02-07T14:42:19.176" v="12" actId="20577"/>
        <pc:sldMkLst>
          <pc:docMk/>
          <pc:sldMk cId="2222625298" sldId="604"/>
        </pc:sldMkLst>
      </pc:sldChg>
      <pc:sldChg chg="modSp mod">
        <pc:chgData name="Marie-Odile Guillou" userId="d8fb4f9aa2ddc929" providerId="LiveId" clId="{72911922-A349-4EAE-99A5-B05E00B164DD}" dt="2023-02-07T14:52:13.366" v="35" actId="20577"/>
        <pc:sldMkLst>
          <pc:docMk/>
          <pc:sldMk cId="3904118594" sldId="801"/>
        </pc:sldMkLst>
        <pc:spChg chg="mod">
          <ac:chgData name="Marie-Odile Guillou" userId="d8fb4f9aa2ddc929" providerId="LiveId" clId="{72911922-A349-4EAE-99A5-B05E00B164DD}" dt="2023-02-07T14:52:13.366" v="35" actId="20577"/>
          <ac:spMkLst>
            <pc:docMk/>
            <pc:sldMk cId="3904118594" sldId="801"/>
            <ac:spMk id="45" creationId="{6C4A9FE4-DABA-41FC-9198-B577075270C9}"/>
          </ac:spMkLst>
        </pc:spChg>
      </pc:sldChg>
      <pc:sldChg chg="modSp modAnim">
        <pc:chgData name="Marie-Odile Guillou" userId="d8fb4f9aa2ddc929" providerId="LiveId" clId="{72911922-A349-4EAE-99A5-B05E00B164DD}" dt="2023-02-07T14:50:32.344" v="33"/>
        <pc:sldMkLst>
          <pc:docMk/>
          <pc:sldMk cId="731399567" sldId="832"/>
        </pc:sldMkLst>
        <pc:spChg chg="mod">
          <ac:chgData name="Marie-Odile Guillou" userId="d8fb4f9aa2ddc929" providerId="LiveId" clId="{72911922-A349-4EAE-99A5-B05E00B164DD}" dt="2023-02-07T14:45:01.283" v="32" actId="20577"/>
          <ac:spMkLst>
            <pc:docMk/>
            <pc:sldMk cId="731399567" sldId="832"/>
            <ac:spMk id="210" creationId="{5EC00F48-714D-44A4-988E-A1AD24F209F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07/02/2023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800" dirty="0"/>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b="1" dirty="0">
                <a:solidFill>
                  <a:srgbClr val="002060"/>
                </a:solidFill>
                <a:latin typeface="Century Gothic"/>
                <a:ea typeface="Century Gothic"/>
                <a:cs typeface="Century Gothic"/>
                <a:sym typeface="Century Gothic"/>
              </a:rPr>
              <a:t>Phonics: introduce liaison after x- and s-</a:t>
            </a:r>
            <a:r>
              <a:rPr lang="fr-FR" sz="1800" b="0" dirty="0">
                <a:solidFill>
                  <a:srgbClr val="002060"/>
                </a:solidFill>
                <a:latin typeface="Century Gothic"/>
                <a:ea typeface="Century Gothic"/>
                <a:cs typeface="Century Gothic"/>
                <a:sym typeface="Century Gothic"/>
              </a:rPr>
              <a:t>: deu</a:t>
            </a:r>
            <a:r>
              <a:rPr lang="fr-FR" sz="1800" b="1" dirty="0">
                <a:solidFill>
                  <a:srgbClr val="002060"/>
                </a:solidFill>
                <a:latin typeface="Century Gothic"/>
                <a:ea typeface="Century Gothic"/>
                <a:cs typeface="Century Gothic"/>
                <a:sym typeface="Century Gothic"/>
              </a:rPr>
              <a:t>x</a:t>
            </a:r>
            <a:r>
              <a:rPr lang="fr-FR" sz="1800" b="0" dirty="0">
                <a:solidFill>
                  <a:srgbClr val="002060"/>
                </a:solidFill>
                <a:latin typeface="Century Gothic"/>
                <a:ea typeface="Century Gothic"/>
                <a:cs typeface="Century Gothic"/>
                <a:sym typeface="Century Gothic"/>
              </a:rPr>
              <a:t> </a:t>
            </a:r>
            <a:r>
              <a:rPr lang="fr-FR" sz="1800" b="1" dirty="0">
                <a:solidFill>
                  <a:srgbClr val="002060"/>
                </a:solidFill>
                <a:latin typeface="Century Gothic"/>
                <a:ea typeface="Century Gothic"/>
                <a:cs typeface="Century Gothic"/>
                <a:sym typeface="Century Gothic"/>
              </a:rPr>
              <a:t>e</a:t>
            </a:r>
            <a:r>
              <a:rPr lang="fr-FR" sz="1800" b="0" dirty="0">
                <a:solidFill>
                  <a:srgbClr val="002060"/>
                </a:solidFill>
                <a:latin typeface="Century Gothic"/>
                <a:ea typeface="Century Gothic"/>
                <a:cs typeface="Century Gothic"/>
                <a:sym typeface="Century Gothic"/>
              </a:rPr>
              <a:t>nfants,  troi</a:t>
            </a:r>
            <a:r>
              <a:rPr lang="fr-FR" sz="1800" b="1" dirty="0">
                <a:solidFill>
                  <a:srgbClr val="002060"/>
                </a:solidFill>
                <a:latin typeface="Century Gothic"/>
                <a:ea typeface="Century Gothic"/>
                <a:cs typeface="Century Gothic"/>
                <a:sym typeface="Century Gothic"/>
              </a:rPr>
              <a:t>s</a:t>
            </a:r>
            <a:r>
              <a:rPr lang="fr-FR" sz="1800" b="0" dirty="0">
                <a:solidFill>
                  <a:srgbClr val="002060"/>
                </a:solidFill>
                <a:latin typeface="Century Gothic"/>
                <a:ea typeface="Century Gothic"/>
                <a:cs typeface="Century Gothic"/>
                <a:sym typeface="Century Gothic"/>
              </a:rPr>
              <a:t> </a:t>
            </a:r>
            <a:r>
              <a:rPr lang="fr-FR" sz="1800" b="1" dirty="0">
                <a:solidFill>
                  <a:srgbClr val="002060"/>
                </a:solidFill>
                <a:latin typeface="Century Gothic"/>
                <a:ea typeface="Century Gothic"/>
                <a:cs typeface="Century Gothic"/>
                <a:sym typeface="Century Gothic"/>
              </a:rPr>
              <a:t>o</a:t>
            </a:r>
            <a:r>
              <a:rPr lang="fr-FR" sz="1800" b="0" dirty="0">
                <a:solidFill>
                  <a:srgbClr val="002060"/>
                </a:solidFill>
                <a:latin typeface="Century Gothic"/>
                <a:ea typeface="Century Gothic"/>
                <a:cs typeface="Century Gothic"/>
                <a:sym typeface="Century Gothic"/>
              </a:rPr>
              <a:t>ranges</a:t>
            </a: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800" b="0" strike="noStrike" spc="-1" dirty="0">
              <a:latin typeface="Arial"/>
            </a:endParaRPr>
          </a:p>
          <a:p>
            <a:pPr marL="0" indent="-216000">
              <a:lnSpc>
                <a:spcPct val="100000"/>
              </a:lnSpc>
            </a:pPr>
            <a:r>
              <a:rPr lang="it-IT" sz="1800" b="1" strike="noStrike" spc="-1" dirty="0">
                <a:solidFill>
                  <a:srgbClr val="002060"/>
                </a:solidFill>
                <a:latin typeface="Century Gothic"/>
                <a:ea typeface="Century Gothic"/>
              </a:rPr>
              <a:t>Vocabulary </a:t>
            </a:r>
            <a:r>
              <a:rPr lang="it-IT" sz="1800" b="0" strike="noStrike" spc="-1" dirty="0">
                <a:solidFill>
                  <a:srgbClr val="002060"/>
                </a:solidFill>
                <a:latin typeface="Century Gothic"/>
                <a:ea typeface="Century Gothic"/>
              </a:rPr>
              <a:t>(new words in </a:t>
            </a:r>
            <a:r>
              <a:rPr lang="it-IT" sz="1800" b="1" strike="noStrike" spc="-1" dirty="0">
                <a:solidFill>
                  <a:srgbClr val="002060"/>
                </a:solidFill>
                <a:latin typeface="Century Gothic"/>
                <a:ea typeface="Century Gothic"/>
              </a:rPr>
              <a:t>bold</a:t>
            </a:r>
            <a:r>
              <a:rPr lang="it-IT" sz="1800" b="0" strike="noStrike" spc="-1" dirty="0">
                <a:solidFill>
                  <a:srgbClr val="002060"/>
                </a:solidFill>
                <a:latin typeface="Century Gothic"/>
                <a:ea typeface="Century Gothic"/>
              </a:rPr>
              <a:t>): </a:t>
            </a:r>
            <a:r>
              <a:rPr lang="fr-FR" sz="1800" b="1" strike="noStrike" spc="-1" dirty="0">
                <a:solidFill>
                  <a:srgbClr val="002060"/>
                </a:solidFill>
                <a:latin typeface="Century Gothic"/>
                <a:ea typeface="Century Gothic"/>
              </a:rPr>
              <a:t> </a:t>
            </a:r>
            <a:r>
              <a:rPr lang="fr-FR" sz="1800" b="1" i="0" strike="noStrike" spc="-1" dirty="0">
                <a:solidFill>
                  <a:srgbClr val="002060"/>
                </a:solidFill>
                <a:latin typeface="Century Gothic"/>
                <a:ea typeface="Century Gothic"/>
              </a:rPr>
              <a:t>il y a </a:t>
            </a:r>
            <a:r>
              <a:rPr lang="fr-FR" sz="1800" b="0" i="0" strike="noStrike" spc="-1" dirty="0">
                <a:solidFill>
                  <a:srgbClr val="002060"/>
                </a:solidFill>
                <a:latin typeface="Century Gothic"/>
                <a:ea typeface="Century Gothic"/>
              </a:rPr>
              <a:t>[n/a] </a:t>
            </a:r>
            <a:r>
              <a:rPr lang="fr-FR" sz="1800" b="1" i="0" strike="noStrike" spc="-1" dirty="0">
                <a:solidFill>
                  <a:srgbClr val="002060"/>
                </a:solidFill>
                <a:latin typeface="Century Gothic"/>
                <a:ea typeface="Century Gothic"/>
              </a:rPr>
              <a:t>un </a:t>
            </a:r>
            <a:r>
              <a:rPr lang="fr-FR" sz="1800" b="0" i="0" strike="noStrike" spc="-1" dirty="0">
                <a:solidFill>
                  <a:srgbClr val="002060"/>
                </a:solidFill>
                <a:latin typeface="Century Gothic"/>
                <a:ea typeface="Century Gothic"/>
              </a:rPr>
              <a:t>[3] </a:t>
            </a:r>
            <a:r>
              <a:rPr lang="fr-FR" sz="1800" b="1" i="0" strike="noStrike" spc="-1" dirty="0">
                <a:solidFill>
                  <a:srgbClr val="002060"/>
                </a:solidFill>
                <a:latin typeface="Century Gothic"/>
                <a:ea typeface="Century Gothic"/>
              </a:rPr>
              <a:t>deux </a:t>
            </a:r>
            <a:r>
              <a:rPr lang="fr-FR" sz="1800" b="0" i="0" strike="noStrike" spc="-1" dirty="0">
                <a:solidFill>
                  <a:srgbClr val="002060"/>
                </a:solidFill>
                <a:latin typeface="Century Gothic"/>
                <a:ea typeface="Century Gothic"/>
              </a:rPr>
              <a:t>[41] </a:t>
            </a:r>
            <a:r>
              <a:rPr lang="fr-FR" sz="1800" b="1" i="0" strike="noStrike" spc="-1" dirty="0">
                <a:solidFill>
                  <a:srgbClr val="002060"/>
                </a:solidFill>
                <a:latin typeface="Century Gothic"/>
                <a:ea typeface="Century Gothic"/>
              </a:rPr>
              <a:t>trois </a:t>
            </a:r>
            <a:r>
              <a:rPr lang="fr-FR" sz="1800" b="0" i="0" strike="noStrike" spc="-1" dirty="0">
                <a:solidFill>
                  <a:srgbClr val="002060"/>
                </a:solidFill>
                <a:latin typeface="Century Gothic"/>
                <a:ea typeface="Century Gothic"/>
              </a:rPr>
              <a:t>[115] </a:t>
            </a:r>
            <a:r>
              <a:rPr lang="fr-FR" sz="1800" b="1" i="0" strike="noStrike" spc="-1" dirty="0">
                <a:solidFill>
                  <a:srgbClr val="002060"/>
                </a:solidFill>
                <a:latin typeface="Century Gothic"/>
                <a:ea typeface="Century Gothic"/>
              </a:rPr>
              <a:t>quatre </a:t>
            </a:r>
            <a:r>
              <a:rPr lang="fr-FR" sz="1800" b="0" i="0" strike="noStrike" spc="-1" dirty="0">
                <a:solidFill>
                  <a:srgbClr val="002060"/>
                </a:solidFill>
                <a:latin typeface="Century Gothic"/>
                <a:ea typeface="Century Gothic"/>
              </a:rPr>
              <a:t>[253] </a:t>
            </a:r>
            <a:r>
              <a:rPr lang="fr-FR" sz="1800" b="1" i="0" strike="noStrike" spc="-1" dirty="0">
                <a:solidFill>
                  <a:srgbClr val="002060"/>
                </a:solidFill>
                <a:latin typeface="Century Gothic"/>
                <a:ea typeface="Century Gothic"/>
              </a:rPr>
              <a:t>cinq </a:t>
            </a:r>
            <a:r>
              <a:rPr lang="fr-FR" sz="1800" b="0" i="0" strike="noStrike" spc="-1" dirty="0">
                <a:solidFill>
                  <a:srgbClr val="002060"/>
                </a:solidFill>
                <a:latin typeface="Century Gothic"/>
                <a:ea typeface="Century Gothic"/>
              </a:rPr>
              <a:t>[288] </a:t>
            </a:r>
            <a:r>
              <a:rPr lang="fr-FR" sz="1800" b="1" i="0" strike="noStrike" spc="-1" dirty="0">
                <a:solidFill>
                  <a:srgbClr val="002060"/>
                </a:solidFill>
                <a:latin typeface="Century Gothic"/>
                <a:ea typeface="Century Gothic"/>
              </a:rPr>
              <a:t>six </a:t>
            </a:r>
            <a:r>
              <a:rPr lang="fr-FR" sz="1800" b="0" i="0" strike="noStrike" spc="-1" dirty="0">
                <a:solidFill>
                  <a:srgbClr val="002060"/>
                </a:solidFill>
                <a:latin typeface="Century Gothic"/>
                <a:ea typeface="Century Gothic"/>
              </a:rPr>
              <a:t>[450] </a:t>
            </a:r>
            <a:r>
              <a:rPr lang="fr-FR" sz="1800" b="1" i="0" strike="noStrike" spc="-1" dirty="0">
                <a:solidFill>
                  <a:srgbClr val="002060"/>
                </a:solidFill>
                <a:latin typeface="Century Gothic"/>
                <a:ea typeface="Century Gothic"/>
              </a:rPr>
              <a:t>sept </a:t>
            </a:r>
            <a:r>
              <a:rPr lang="fr-FR" sz="1800" b="0" i="0" strike="noStrike" spc="-1" dirty="0">
                <a:solidFill>
                  <a:srgbClr val="002060"/>
                </a:solidFill>
                <a:latin typeface="Century Gothic"/>
                <a:ea typeface="Century Gothic"/>
              </a:rPr>
              <a:t>[905] </a:t>
            </a:r>
            <a:r>
              <a:rPr lang="fr-FR" sz="1800" b="1" i="0" strike="noStrike" spc="-1" dirty="0">
                <a:solidFill>
                  <a:srgbClr val="002060"/>
                </a:solidFill>
                <a:latin typeface="Century Gothic"/>
                <a:ea typeface="Century Gothic"/>
              </a:rPr>
              <a:t>huit </a:t>
            </a:r>
            <a:r>
              <a:rPr lang="fr-FR" sz="1800" b="0" i="0" strike="noStrike" spc="-1" dirty="0">
                <a:solidFill>
                  <a:srgbClr val="002060"/>
                </a:solidFill>
                <a:latin typeface="Century Gothic"/>
                <a:ea typeface="Century Gothic"/>
              </a:rPr>
              <a:t>[877] </a:t>
            </a:r>
            <a:r>
              <a:rPr lang="fr-FR" sz="1800" b="1" i="0" strike="noStrike" spc="-1" dirty="0">
                <a:solidFill>
                  <a:srgbClr val="002060"/>
                </a:solidFill>
                <a:latin typeface="Century Gothic"/>
                <a:ea typeface="Century Gothic"/>
              </a:rPr>
              <a:t>neuf </a:t>
            </a:r>
            <a:r>
              <a:rPr lang="fr-FR" sz="1800" b="0" i="0" strike="noStrike" spc="-1" dirty="0">
                <a:solidFill>
                  <a:srgbClr val="002060"/>
                </a:solidFill>
                <a:latin typeface="Century Gothic"/>
                <a:ea typeface="Century Gothic"/>
              </a:rPr>
              <a:t>[787] </a:t>
            </a:r>
            <a:r>
              <a:rPr lang="fr-FR" sz="1800" b="1" i="0" strike="noStrike" spc="-1" dirty="0">
                <a:solidFill>
                  <a:srgbClr val="002060"/>
                </a:solidFill>
                <a:latin typeface="Century Gothic"/>
                <a:ea typeface="Century Gothic"/>
              </a:rPr>
              <a:t>dix </a:t>
            </a:r>
            <a:r>
              <a:rPr lang="fr-FR" sz="1800" b="0" i="0" strike="noStrike" spc="-1" dirty="0">
                <a:solidFill>
                  <a:srgbClr val="002060"/>
                </a:solidFill>
                <a:latin typeface="Century Gothic"/>
                <a:ea typeface="Century Gothic"/>
              </a:rPr>
              <a:t>[372] </a:t>
            </a:r>
            <a:r>
              <a:rPr lang="fr-FR" sz="1800" b="1" i="0" strike="noStrike" spc="-1" dirty="0">
                <a:solidFill>
                  <a:srgbClr val="002060"/>
                </a:solidFill>
                <a:latin typeface="Century Gothic"/>
                <a:ea typeface="Century Gothic"/>
              </a:rPr>
              <a:t>onze </a:t>
            </a:r>
            <a:r>
              <a:rPr lang="fr-FR" sz="1800" b="0" i="0" strike="noStrike" spc="-1" dirty="0">
                <a:solidFill>
                  <a:srgbClr val="002060"/>
                </a:solidFill>
                <a:latin typeface="Century Gothic"/>
                <a:ea typeface="Century Gothic"/>
              </a:rPr>
              <a:t>[2447] </a:t>
            </a:r>
            <a:r>
              <a:rPr lang="fr-FR" sz="1800" b="1" i="0" strike="noStrike" spc="-1" dirty="0">
                <a:solidFill>
                  <a:srgbClr val="002060"/>
                </a:solidFill>
                <a:latin typeface="Century Gothic"/>
                <a:ea typeface="Century Gothic"/>
              </a:rPr>
              <a:t>douze [1664] </a:t>
            </a:r>
            <a:br>
              <a:rPr lang="en-GB" sz="1800" b="0" i="1" strike="noStrike" spc="-1" dirty="0">
                <a:solidFill>
                  <a:srgbClr val="002060"/>
                </a:solidFill>
                <a:latin typeface="Century Gothic"/>
                <a:ea typeface="Century Gothic"/>
              </a:rPr>
            </a:br>
            <a:r>
              <a:rPr lang="en-GB" sz="1800" b="0" i="0" strike="noStrike" spc="-1" dirty="0">
                <a:solidFill>
                  <a:srgbClr val="002060"/>
                </a:solidFill>
                <a:latin typeface="Century Gothic"/>
                <a:ea typeface="Century Gothic"/>
              </a:rPr>
              <a:t>Revisit 1: </a:t>
            </a:r>
            <a:r>
              <a:rPr lang="fr-FR" sz="1800" b="0" i="0" u="none" strike="noStrike" kern="1200" dirty="0">
                <a:solidFill>
                  <a:schemeClr val="tx1"/>
                </a:solidFill>
                <a:effectLst/>
                <a:latin typeface="+mn-lt"/>
                <a:ea typeface="+mn-ea"/>
                <a:cs typeface="+mn-cs"/>
              </a:rPr>
              <a:t>aider [413] aimer [232] habiter [1186] école [477] aussi [44]  à (</a:t>
            </a:r>
            <a:r>
              <a:rPr lang="fr-FR" sz="1800" b="0" i="0" u="none" strike="noStrike" kern="1200" dirty="0" err="1">
                <a:solidFill>
                  <a:schemeClr val="tx1"/>
                </a:solidFill>
                <a:effectLst/>
                <a:latin typeface="+mn-lt"/>
                <a:ea typeface="+mn-ea"/>
                <a:cs typeface="+mn-cs"/>
              </a:rPr>
              <a:t>meaning</a:t>
            </a:r>
            <a:r>
              <a:rPr lang="fr-FR" sz="1800" b="0" i="0" u="none" strike="noStrike" kern="1200" dirty="0">
                <a:solidFill>
                  <a:schemeClr val="tx1"/>
                </a:solidFill>
                <a:effectLst/>
                <a:latin typeface="+mn-lt"/>
                <a:ea typeface="+mn-ea"/>
                <a:cs typeface="+mn-cs"/>
              </a:rPr>
              <a:t> ‘in’) [4]</a:t>
            </a:r>
            <a:endParaRPr lang="en-GB" sz="1800" b="0" i="1" strike="noStrike" spc="-1" dirty="0">
              <a:solidFill>
                <a:srgbClr val="002060"/>
              </a:solidFill>
              <a:latin typeface="Century Gothic"/>
              <a:ea typeface="Century Gothic"/>
            </a:endParaRPr>
          </a:p>
          <a:p>
            <a:pPr marL="0" indent="-216000">
              <a:lnSpc>
                <a:spcPct val="100000"/>
              </a:lnSpc>
            </a:pPr>
            <a:r>
              <a:rPr lang="en-GB" sz="1800" b="0" i="0" strike="noStrike" spc="-1" dirty="0">
                <a:solidFill>
                  <a:srgbClr val="002060"/>
                </a:solidFill>
                <a:effectLst/>
                <a:latin typeface="Century Gothic"/>
                <a:ea typeface="+mn-ea"/>
                <a:cs typeface="+mn-cs"/>
              </a:rPr>
              <a:t>Revisit 2: --</a:t>
            </a:r>
          </a:p>
          <a:p>
            <a:pPr marL="0" indent="-216000">
              <a:lnSpc>
                <a:spcPct val="100000"/>
              </a:lnSpc>
            </a:pPr>
            <a:endParaRPr lang="en-GB" sz="1800" b="1" i="1" strike="noStrike" spc="-1" dirty="0">
              <a:solidFill>
                <a:srgbClr val="002060"/>
              </a:solidFill>
              <a:effectLst/>
              <a:latin typeface="Century Gothic"/>
              <a:ea typeface="+mn-ea"/>
              <a:cs typeface="+mn-cs"/>
            </a:endParaRPr>
          </a:p>
          <a:p>
            <a:pPr marL="0" indent="-216000">
              <a:lnSpc>
                <a:spcPct val="100000"/>
              </a:lnSpc>
            </a:pPr>
            <a:r>
              <a:rPr lang="en-GB" sz="1600" dirty="0" err="1">
                <a:solidFill>
                  <a:schemeClr val="dk1"/>
                </a:solidFill>
                <a:effectLst/>
                <a:latin typeface="Century Gothic" panose="020B0502020202020204" pitchFamily="34" charset="0"/>
                <a:ea typeface="+mn-ea"/>
                <a:cs typeface="+mn-cs"/>
              </a:rPr>
              <a:t>Londsale</a:t>
            </a:r>
            <a:r>
              <a:rPr lang="en-GB" sz="1600" dirty="0">
                <a:solidFill>
                  <a:schemeClr val="dk1"/>
                </a:solidFill>
                <a:effectLst/>
                <a:latin typeface="Century Gothic" panose="020B0502020202020204" pitchFamily="34" charset="0"/>
                <a:ea typeface="+mn-ea"/>
                <a:cs typeface="+mn-cs"/>
              </a:rPr>
              <a:t>, D., &amp; Le Bras, Y.  (2009). </a:t>
            </a:r>
            <a:r>
              <a:rPr lang="en-GB" sz="1600" i="1" dirty="0">
                <a:solidFill>
                  <a:schemeClr val="dk1"/>
                </a:solidFill>
                <a:effectLst/>
                <a:latin typeface="Century Gothic" panose="020B0502020202020204" pitchFamily="34" charset="0"/>
                <a:ea typeface="+mn-ea"/>
                <a:cs typeface="+mn-cs"/>
              </a:rPr>
              <a:t>A Frequency Dictionary of French: Core vocabulary for learners </a:t>
            </a:r>
            <a:r>
              <a:rPr lang="en-GB" sz="1600" dirty="0">
                <a:solidFill>
                  <a:schemeClr val="dk1"/>
                </a:solidFill>
                <a:effectLst/>
                <a:latin typeface="Century Gothic" panose="020B0502020202020204" pitchFamily="34" charset="0"/>
                <a:ea typeface="+mn-ea"/>
                <a:cs typeface="+mn-cs"/>
              </a:rPr>
              <a:t>London: Routledge.</a:t>
            </a:r>
          </a:p>
          <a:p>
            <a:pPr marL="0" indent="-216000">
              <a:lnSpc>
                <a:spcPct val="100000"/>
              </a:lnSpc>
            </a:pPr>
            <a:endParaRPr lang="en-GB" sz="1600" b="0" strike="noStrike" spc="-1" dirty="0">
              <a:latin typeface="Arial"/>
            </a:endParaRPr>
          </a:p>
          <a:p>
            <a:pPr marL="0" indent="-216000">
              <a:lnSpc>
                <a:spcPct val="100000"/>
              </a:lnSpc>
            </a:pPr>
            <a:r>
              <a:rPr lang="en-GB" sz="1600" b="0" strike="noStrike" spc="-1" dirty="0">
                <a:solidFill>
                  <a:srgbClr val="000000"/>
                </a:solidFill>
                <a:latin typeface="+mn-lt"/>
                <a:ea typeface="Calibri"/>
              </a:rPr>
              <a:t>The frequency rankings for words that occur in this PowerPoint which have been</a:t>
            </a:r>
            <a:r>
              <a:rPr lang="en-GB" sz="1600" b="0" i="1" strike="noStrike" spc="-1" dirty="0">
                <a:solidFill>
                  <a:srgbClr val="000000"/>
                </a:solidFill>
                <a:latin typeface="+mn-lt"/>
                <a:ea typeface="Calibri"/>
              </a:rPr>
              <a:t> previously</a:t>
            </a:r>
            <a:r>
              <a:rPr lang="en-GB" sz="1600" b="0" strike="noStrike" spc="-1" dirty="0">
                <a:solidFill>
                  <a:srgbClr val="000000"/>
                </a:solidFill>
                <a:latin typeface="+mn-lt"/>
                <a:ea typeface="Calibri"/>
              </a:rPr>
              <a:t> introduced in these resources are given in the SOW and in the resources that first introduced and formally re-visited those words.  </a:t>
            </a:r>
            <a:r>
              <a:rPr lang="en-GB" sz="1800" b="0" strike="noStrike" spc="-1" dirty="0">
                <a:solidFill>
                  <a:srgbClr val="000000"/>
                </a:solidFill>
                <a:latin typeface="+mn-lt"/>
                <a:ea typeface="Calibri"/>
              </a:rPr>
              <a:t>For any </a:t>
            </a:r>
            <a:r>
              <a:rPr lang="en-GB" sz="1800" b="0" i="1" strike="noStrike" spc="-1" dirty="0">
                <a:solidFill>
                  <a:srgbClr val="000000"/>
                </a:solidFill>
                <a:latin typeface="+mn-lt"/>
                <a:ea typeface="Calibri"/>
              </a:rPr>
              <a:t>other </a:t>
            </a:r>
            <a:r>
              <a:rPr lang="en-GB" sz="1800" b="0" strike="noStrike" spc="-1" dirty="0">
                <a:solidFill>
                  <a:srgbClr val="000000"/>
                </a:solidFill>
                <a:latin typeface="+mn-lt"/>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877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30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3 minutes</a:t>
            </a:r>
          </a:p>
          <a:p>
            <a:endParaRPr lang="en-US" b="1" dirty="0"/>
          </a:p>
          <a:p>
            <a:r>
              <a:rPr lang="en-US" b="1" dirty="0"/>
              <a:t>Aim: </a:t>
            </a:r>
            <a:r>
              <a:rPr lang="en-US" b="0" dirty="0"/>
              <a:t>to </a:t>
            </a:r>
            <a:r>
              <a:rPr lang="en-US" b="0" dirty="0" err="1"/>
              <a:t>practise</a:t>
            </a:r>
            <a:r>
              <a:rPr lang="en-US" b="0" dirty="0"/>
              <a:t> s- and x-liaison in with numbers and previously taught nouns.</a:t>
            </a:r>
          </a:p>
          <a:p>
            <a:endParaRPr lang="en-US" b="1" dirty="0"/>
          </a:p>
          <a:p>
            <a:r>
              <a:rPr lang="en-US" b="1" dirty="0"/>
              <a:t>Procedure:</a:t>
            </a:r>
          </a:p>
          <a:p>
            <a:pPr marL="228600" indent="-228600">
              <a:buAutoNum type="arabicPeriod"/>
            </a:pPr>
            <a:r>
              <a:rPr lang="en-US" b="0" dirty="0"/>
              <a:t>Do the first one with pupils.</a:t>
            </a:r>
          </a:p>
          <a:p>
            <a:pPr marL="228600" indent="-228600">
              <a:buAutoNum type="arabicPeriod"/>
            </a:pPr>
            <a:r>
              <a:rPr lang="en-US" b="0" dirty="0"/>
              <a:t>Remind them of the liaison rules, using the callouts. Click to remove them.</a:t>
            </a:r>
          </a:p>
          <a:p>
            <a:pPr marL="228600" indent="-228600">
              <a:buAutoNum type="arabicPeriod"/>
            </a:pPr>
            <a:r>
              <a:rPr lang="en-US" b="0" dirty="0"/>
              <a:t>Give pupils time in pairs to </a:t>
            </a:r>
            <a:r>
              <a:rPr lang="en-US" b="0" dirty="0" err="1"/>
              <a:t>practise</a:t>
            </a:r>
            <a:r>
              <a:rPr lang="en-US" b="0" dirty="0"/>
              <a:t> pronunciation.</a:t>
            </a:r>
          </a:p>
          <a:p>
            <a:pPr marL="228600" indent="-228600">
              <a:buAutoNum type="arabicPeriod"/>
            </a:pPr>
            <a:r>
              <a:rPr lang="en-US" b="0" dirty="0"/>
              <a:t>Elicit responses chorally, and click to reveal liaison or no liaison, and to hear the audio.</a:t>
            </a:r>
          </a:p>
          <a:p>
            <a:pPr marL="228600" indent="-228600">
              <a:buAutoNum type="arabicPeriod"/>
            </a:pPr>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deux </a:t>
            </a:r>
            <a:r>
              <a:rPr lang="en-GB" sz="1200" b="0" kern="1200" dirty="0" err="1">
                <a:solidFill>
                  <a:schemeClr val="tx1"/>
                </a:solidFill>
                <a:effectLst/>
                <a:latin typeface="+mn-lt"/>
                <a:ea typeface="+mn-ea"/>
                <a:cs typeface="+mn-cs"/>
              </a:rPr>
              <a:t>uniformes</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trois oranges</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six </a:t>
            </a:r>
            <a:r>
              <a:rPr lang="en-GB" sz="1200" b="0" kern="1200" dirty="0" err="1">
                <a:solidFill>
                  <a:schemeClr val="tx1"/>
                </a:solidFill>
                <a:effectLst/>
                <a:latin typeface="+mn-lt"/>
                <a:ea typeface="+mn-ea"/>
                <a:cs typeface="+mn-cs"/>
              </a:rPr>
              <a:t>peluches</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deux tables</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deux enfants</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dix </a:t>
            </a:r>
            <a:r>
              <a:rPr lang="en-GB" sz="1200" b="0" kern="1200" dirty="0" err="1">
                <a:solidFill>
                  <a:schemeClr val="tx1"/>
                </a:solidFill>
                <a:effectLst/>
                <a:latin typeface="+mn-lt"/>
                <a:ea typeface="+mn-ea"/>
                <a:cs typeface="+mn-cs"/>
              </a:rPr>
              <a:t>bouteilles</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dix affiches</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trois </a:t>
            </a:r>
            <a:r>
              <a:rPr lang="en-GB" sz="1200" b="0" kern="1200" dirty="0" err="1">
                <a:solidFill>
                  <a:schemeClr val="tx1"/>
                </a:solidFill>
                <a:effectLst/>
                <a:latin typeface="+mn-lt"/>
                <a:ea typeface="+mn-ea"/>
                <a:cs typeface="+mn-cs"/>
              </a:rPr>
              <a:t>acteurs</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trois chats</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six exercises</a:t>
            </a: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endParaRPr lang="en-GB" b="0" dirty="0"/>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Do before Follow up 2.</a:t>
            </a:r>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singular persons of </a:t>
            </a:r>
            <a:r>
              <a:rPr lang="en-GB" b="0" dirty="0" err="1"/>
              <a:t>avoir</a:t>
            </a:r>
            <a:r>
              <a:rPr lang="en-GB" b="0" dirty="0"/>
              <a:t>, </a:t>
            </a:r>
            <a:r>
              <a:rPr lang="en-GB" b="0" dirty="0" err="1"/>
              <a:t>il</a:t>
            </a:r>
            <a:r>
              <a:rPr lang="en-GB" b="0" dirty="0"/>
              <a:t> y a and introduce plural marking of regular nouns.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Present the information, using the animated sequence.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 for the French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05724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singular parts of </a:t>
            </a:r>
            <a:r>
              <a:rPr lang="en-GB" b="0" dirty="0" err="1"/>
              <a:t>avoir</a:t>
            </a:r>
            <a:r>
              <a:rPr lang="en-GB" b="0" dirty="0"/>
              <a:t>, </a:t>
            </a:r>
            <a:r>
              <a:rPr lang="en-GB" b="0" dirty="0" err="1"/>
              <a:t>il</a:t>
            </a:r>
            <a:r>
              <a:rPr lang="en-GB" b="0" dirty="0"/>
              <a:t> y , numbers and revisited vocabulary.</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0" marR="0" lvl="0" indent="0" algn="l" rtl="0">
              <a:lnSpc>
                <a:spcPct val="100000"/>
              </a:lnSpc>
              <a:spcBef>
                <a:spcPts val="0"/>
              </a:spcBef>
              <a:spcAft>
                <a:spcPts val="0"/>
              </a:spcAft>
              <a:buClr>
                <a:schemeClr val="dk1"/>
              </a:buClr>
              <a:buSzPts val="1200"/>
              <a:buFont typeface="Calibri"/>
              <a:buNone/>
            </a:pPr>
            <a:r>
              <a:rPr lang="en-GB" dirty="0"/>
              <a:t>(Part A)</a:t>
            </a:r>
          </a:p>
          <a:p>
            <a:pPr marL="0" lvl="0" indent="0" algn="l" rtl="0">
              <a:spcBef>
                <a:spcPts val="0"/>
              </a:spcBef>
              <a:spcAft>
                <a:spcPts val="0"/>
              </a:spcAft>
              <a:buNone/>
            </a:pPr>
            <a:endParaRPr lang="en-GB" dirty="0"/>
          </a:p>
          <a:p>
            <a:pPr marL="228600" lvl="0" indent="-228600" algn="l" rtl="0">
              <a:spcBef>
                <a:spcPts val="0"/>
              </a:spcBef>
              <a:spcAft>
                <a:spcPts val="0"/>
              </a:spcAft>
              <a:buAutoNum type="arabicPeriod"/>
            </a:pPr>
            <a:r>
              <a:rPr lang="en-GB" dirty="0"/>
              <a:t>Read the instruction in French.</a:t>
            </a:r>
          </a:p>
          <a:p>
            <a:pPr marL="228600" lvl="0" indent="-228600" algn="l" rtl="0">
              <a:spcBef>
                <a:spcPts val="0"/>
              </a:spcBef>
              <a:spcAft>
                <a:spcPts val="0"/>
              </a:spcAft>
              <a:buAutoNum type="arabicPeriod"/>
            </a:pPr>
            <a:r>
              <a:rPr lang="en-GB" dirty="0"/>
              <a:t>Do [1] with the pupils. Click to listen. Pupils write the correct letter A or B.</a:t>
            </a:r>
          </a:p>
          <a:p>
            <a:pPr marL="228600" lvl="0" indent="-228600" algn="l" rtl="0">
              <a:spcBef>
                <a:spcPts val="0"/>
              </a:spcBef>
              <a:spcAft>
                <a:spcPts val="0"/>
              </a:spcAft>
              <a:buAutoNum type="arabicPeriod"/>
            </a:pPr>
            <a:r>
              <a:rPr lang="en-GB" dirty="0"/>
              <a:t>Click for answer.</a:t>
            </a:r>
          </a:p>
          <a:p>
            <a:pPr marL="228600" lvl="0" indent="-228600" algn="l" rtl="0">
              <a:spcBef>
                <a:spcPts val="0"/>
              </a:spcBef>
              <a:spcAft>
                <a:spcPts val="0"/>
              </a:spcAft>
              <a:buAutoNum type="arabicPeriod"/>
            </a:pPr>
            <a:r>
              <a:rPr lang="en-GB" b="0" dirty="0"/>
              <a:t>Complete items 2-6 and click to correct with the class.</a:t>
            </a:r>
          </a:p>
          <a:p>
            <a:pPr marL="0" lvl="0" indent="0" algn="l" rtl="0">
              <a:spcBef>
                <a:spcPts val="0"/>
              </a:spcBef>
              <a:spcAft>
                <a:spcPts val="0"/>
              </a:spcAft>
              <a:buNone/>
            </a:pPr>
            <a:endParaRPr lang="en-GB" b="0" dirty="0"/>
          </a:p>
          <a:p>
            <a:pPr marL="0" lvl="0" indent="0" algn="l" rtl="0">
              <a:spcBef>
                <a:spcPts val="0"/>
              </a:spcBef>
              <a:spcAft>
                <a:spcPts val="0"/>
              </a:spcAft>
              <a:buNone/>
            </a:pPr>
            <a:r>
              <a:rPr lang="en-GB" b="0" dirty="0"/>
              <a:t>(Part B)</a:t>
            </a:r>
          </a:p>
          <a:p>
            <a:pPr marL="228600" lvl="0" indent="-228600" algn="l" rtl="0">
              <a:spcBef>
                <a:spcPts val="0"/>
              </a:spcBef>
              <a:spcAft>
                <a:spcPts val="0"/>
              </a:spcAft>
              <a:buAutoNum type="arabicPeriod"/>
            </a:pPr>
            <a:r>
              <a:rPr lang="en-GB" sz="1200" b="0" dirty="0">
                <a:solidFill>
                  <a:srgbClr val="002060"/>
                </a:solidFill>
                <a:latin typeface="Century Gothic"/>
                <a:ea typeface="Century Gothic"/>
                <a:cs typeface="Century Gothic"/>
                <a:sym typeface="Century Gothic"/>
              </a:rPr>
              <a:t>Click to listen again.</a:t>
            </a:r>
          </a:p>
          <a:p>
            <a:pPr marL="228600" lvl="0" indent="-228600" algn="l" rtl="0">
              <a:spcBef>
                <a:spcPts val="0"/>
              </a:spcBef>
              <a:spcAft>
                <a:spcPts val="0"/>
              </a:spcAft>
              <a:buAutoNum type="arabicPeriod"/>
            </a:pPr>
            <a:r>
              <a:rPr lang="en-GB" sz="1200" b="0" dirty="0">
                <a:solidFill>
                  <a:srgbClr val="002060"/>
                </a:solidFill>
                <a:latin typeface="Century Gothic"/>
                <a:ea typeface="Century Gothic"/>
                <a:cs typeface="Century Gothic"/>
                <a:sym typeface="Century Gothic"/>
              </a:rPr>
              <a:t>Write the item letter with the correct number of items mentioned.</a:t>
            </a:r>
          </a:p>
          <a:p>
            <a:pPr marL="228600" lvl="0" indent="-228600" algn="l" rtl="0">
              <a:spcBef>
                <a:spcPts val="0"/>
              </a:spcBef>
              <a:spcAft>
                <a:spcPts val="0"/>
              </a:spcAft>
              <a:buAutoNum type="arabicPeriod"/>
            </a:pPr>
            <a:r>
              <a:rPr lang="en-GB" sz="1200" b="0" dirty="0">
                <a:solidFill>
                  <a:srgbClr val="002060"/>
                </a:solidFill>
                <a:latin typeface="Century Gothic"/>
                <a:ea typeface="Century Gothic"/>
                <a:cs typeface="Century Gothic"/>
                <a:sym typeface="Century Gothic"/>
              </a:rPr>
              <a:t>Click to correct.</a:t>
            </a:r>
          </a:p>
          <a:p>
            <a:pPr marL="0" lvl="0" indent="0" algn="l" rtl="0">
              <a:spcBef>
                <a:spcPts val="0"/>
              </a:spcBef>
              <a:spcAft>
                <a:spcPts val="0"/>
              </a:spcAft>
              <a:buNone/>
            </a:pPr>
            <a:endParaRPr lang="en-GB" sz="1200" b="0" dirty="0">
              <a:solidFill>
                <a:srgbClr val="002060"/>
              </a:solidFill>
              <a:latin typeface="Century Gothic"/>
              <a:ea typeface="Century Gothic"/>
              <a:cs typeface="Century Gothic"/>
              <a:sym typeface="Century Gothic"/>
            </a:endParaRPr>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Transcript:</a:t>
            </a:r>
            <a:endParaRPr lang="en-GB" dirty="0"/>
          </a:p>
          <a:p>
            <a:pPr marL="0" lvl="0" indent="0" algn="l" rtl="0">
              <a:spcBef>
                <a:spcPts val="0"/>
              </a:spcBef>
              <a:spcAft>
                <a:spcPts val="0"/>
              </a:spcAft>
              <a:buNone/>
            </a:pP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y a </a:t>
            </a:r>
            <a:r>
              <a:rPr lang="es-ES_tradnl" sz="1200" b="0" kern="1200" dirty="0" err="1">
                <a:solidFill>
                  <a:schemeClr val="tx1"/>
                </a:solidFill>
                <a:effectLst/>
                <a:latin typeface="+mn-lt"/>
                <a:ea typeface="+mn-ea"/>
                <a:cs typeface="+mn-cs"/>
              </a:rPr>
              <a:t>trois</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règles</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Tu as </a:t>
            </a:r>
            <a:r>
              <a:rPr lang="es-ES_tradnl" sz="1200" b="0" kern="1200" dirty="0" err="1">
                <a:solidFill>
                  <a:schemeClr val="tx1"/>
                </a:solidFill>
                <a:effectLst/>
                <a:latin typeface="+mn-lt"/>
                <a:ea typeface="+mn-ea"/>
                <a:cs typeface="+mn-cs"/>
              </a:rPr>
              <a:t>cinq</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oranges</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a </a:t>
            </a:r>
            <a:r>
              <a:rPr lang="es-ES_tradnl" sz="1200" b="0" kern="1200" dirty="0" err="1">
                <a:solidFill>
                  <a:schemeClr val="tx1"/>
                </a:solidFill>
                <a:effectLst/>
                <a:latin typeface="+mn-lt"/>
                <a:ea typeface="+mn-ea"/>
                <a:cs typeface="+mn-cs"/>
              </a:rPr>
              <a:t>deux</a:t>
            </a:r>
            <a:r>
              <a:rPr lang="es-ES_tradnl" sz="1200" b="0" kern="1200" dirty="0">
                <a:solidFill>
                  <a:schemeClr val="tx1"/>
                </a:solidFill>
                <a:effectLst/>
                <a:latin typeface="+mn-lt"/>
                <a:ea typeface="+mn-ea"/>
                <a:cs typeface="+mn-cs"/>
              </a:rPr>
              <a:t> uniformes.</a:t>
            </a:r>
            <a:br>
              <a:rPr lang="es-ES_tradnl" sz="1200" b="0" kern="1200" dirty="0">
                <a:solidFill>
                  <a:schemeClr val="tx1"/>
                </a:solidFill>
                <a:effectLst/>
                <a:latin typeface="+mn-lt"/>
                <a:ea typeface="+mn-ea"/>
                <a:cs typeface="+mn-cs"/>
              </a:rPr>
            </a:br>
            <a:r>
              <a:rPr lang="es-ES_tradnl" sz="1200" b="0" kern="1200" dirty="0" err="1">
                <a:solidFill>
                  <a:schemeClr val="tx1"/>
                </a:solidFill>
                <a:effectLst/>
                <a:latin typeface="+mn-lt"/>
                <a:ea typeface="+mn-ea"/>
                <a:cs typeface="+mn-cs"/>
              </a:rPr>
              <a:t>J’ai</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quatre</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gommes</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y a </a:t>
            </a:r>
            <a:r>
              <a:rPr lang="es-ES_tradnl" sz="1200" b="0" kern="1200" dirty="0" err="1">
                <a:solidFill>
                  <a:schemeClr val="tx1"/>
                </a:solidFill>
                <a:effectLst/>
                <a:latin typeface="+mn-lt"/>
                <a:ea typeface="+mn-ea"/>
                <a:cs typeface="+mn-cs"/>
              </a:rPr>
              <a:t>neuf</a:t>
            </a:r>
            <a:r>
              <a:rPr lang="es-ES_tradnl" sz="1200" b="0" kern="1200" dirty="0">
                <a:solidFill>
                  <a:schemeClr val="tx1"/>
                </a:solidFill>
                <a:effectLst/>
                <a:latin typeface="+mn-lt"/>
                <a:ea typeface="+mn-ea"/>
                <a:cs typeface="+mn-cs"/>
              </a:rPr>
              <a:t> chats.</a:t>
            </a:r>
            <a:br>
              <a:rPr lang="es-ES_tradnl" sz="1200" b="0" kern="1200" dirty="0">
                <a:solidFill>
                  <a:schemeClr val="tx1"/>
                </a:solidFill>
                <a:effectLst/>
                <a:latin typeface="+mn-lt"/>
                <a:ea typeface="+mn-ea"/>
                <a:cs typeface="+mn-cs"/>
              </a:rPr>
            </a:b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y a une table.</a:t>
            </a:r>
            <a:endParaRPr lang="en-GB" b="0" dirty="0"/>
          </a:p>
          <a:p>
            <a:pPr marL="0" lvl="0" indent="0" algn="l" rtl="0">
              <a:spcBef>
                <a:spcPts val="0"/>
              </a:spcBef>
              <a:spcAft>
                <a:spcPts val="0"/>
              </a:spcAft>
              <a:buNone/>
            </a:pPr>
            <a:endParaRPr lang="en-GB" dirty="0"/>
          </a:p>
          <a:p>
            <a:pPr marL="0" lvl="0" indent="0" algn="l" rtl="0">
              <a:spcBef>
                <a:spcPts val="0"/>
              </a:spcBef>
              <a:spcAft>
                <a:spcPts val="0"/>
              </a:spcAft>
              <a:buNone/>
            </a:pPr>
            <a:endParaRPr sz="1200" dirty="0">
              <a:solidFill>
                <a:srgbClr val="002060"/>
              </a:solidFill>
              <a:latin typeface="Century Gothic"/>
              <a:ea typeface="Century Gothic"/>
              <a:cs typeface="Century Gothic"/>
              <a:sym typeface="Century Gothic"/>
            </a:endParaRP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069477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English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602128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444910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a:t>
            </a:r>
            <a:r>
              <a:rPr lang="en-GB" b="0" dirty="0">
                <a:latin typeface="Calibri" panose="020F0502020204030204" pitchFamily="34" charset="0"/>
                <a:cs typeface="Calibri" panose="020F0502020204030204" pitchFamily="34" charset="0"/>
              </a:rPr>
              <a:t> 10 minutes (two slides, two activities)</a:t>
            </a: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indent="0">
              <a:buNone/>
            </a:pPr>
            <a:r>
              <a:rPr lang="en-GB" b="1" dirty="0"/>
              <a:t>Aim: </a:t>
            </a:r>
            <a:r>
              <a:rPr lang="en-GB" b="0" dirty="0"/>
              <a:t>to practise oral production of numbers 1-12.</a:t>
            </a:r>
          </a:p>
          <a:p>
            <a:pPr marL="0" indent="0">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ea typeface="Calibri"/>
                <a:cs typeface="Calibri"/>
                <a:sym typeface="Calibri"/>
              </a:rPr>
              <a:t>Clarify French instruction.</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cs typeface="Calibri"/>
                <a:sym typeface="Calibri"/>
              </a:rPr>
              <a:t>Model number [1] with pupils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cs typeface="Calibri"/>
                <a:sym typeface="Calibri"/>
              </a:rPr>
              <a:t>Pupils work in pairs to follow the different series of numbers.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cs typeface="Calibri"/>
                <a:sym typeface="Calibri"/>
              </a:rPr>
              <a:t>Click on the audio buttons to hear the full sequences.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cs typeface="Calibri"/>
                <a:sym typeface="Calibri"/>
              </a:rPr>
              <a:t>Encourage pupils to join in to increase fluency in production.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576510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mn-lt"/>
                <a:ea typeface="Calibri"/>
              </a:rPr>
              <a:t>Timing: 8 minutes</a:t>
            </a:r>
          </a:p>
          <a:p>
            <a:pPr marL="216000" indent="-215280">
              <a:lnSpc>
                <a:spcPct val="100000"/>
              </a:lnSpc>
            </a:pPr>
            <a:endParaRPr lang="en-GB" sz="1200" b="1"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written production of numbers 1-10.</a:t>
            </a:r>
          </a:p>
          <a:p>
            <a:pPr marL="216000" indent="-215280">
              <a:lnSpc>
                <a:spcPct val="100000"/>
              </a:lnSpc>
            </a:pPr>
            <a:endParaRPr lang="en-GB" sz="1200" b="0"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mn-lt"/>
                <a:ea typeface="Calibri"/>
              </a:rPr>
              <a:t>Procedure:</a:t>
            </a:r>
          </a:p>
          <a:p>
            <a:pPr marL="229320" indent="-228600">
              <a:lnSpc>
                <a:spcPct val="100000"/>
              </a:lnSpc>
              <a:buAutoNum type="arabicPeriod"/>
            </a:pPr>
            <a:r>
              <a:rPr lang="en-GB" sz="1200" b="0" strike="noStrike" spc="-1" dirty="0">
                <a:solidFill>
                  <a:srgbClr val="000000"/>
                </a:solidFill>
                <a:latin typeface="+mn-lt"/>
              </a:rPr>
              <a:t>Pupils write the numbers from memory.</a:t>
            </a:r>
          </a:p>
          <a:p>
            <a:pPr marL="229320" indent="-228600">
              <a:lnSpc>
                <a:spcPct val="100000"/>
              </a:lnSpc>
              <a:buAutoNum type="arabicPeriod"/>
            </a:pPr>
            <a:r>
              <a:rPr lang="en-GB" sz="1200" b="0" strike="noStrike" spc="-1" dirty="0">
                <a:solidFill>
                  <a:srgbClr val="000000"/>
                </a:solidFill>
                <a:latin typeface="+mn-lt"/>
              </a:rPr>
              <a:t>Click to reveal the written answers.</a:t>
            </a:r>
          </a:p>
          <a:p>
            <a:pPr marL="720" indent="0">
              <a:lnSpc>
                <a:spcPct val="100000"/>
              </a:lnSpc>
              <a:buNone/>
            </a:pPr>
            <a:endParaRPr lang="en-GB" sz="1200" b="0" strike="noStrike" spc="-1" dirty="0">
              <a:solidFill>
                <a:srgbClr val="000000"/>
              </a:solidFill>
              <a:latin typeface="+mn-lt"/>
            </a:endParaRPr>
          </a:p>
          <a:p>
            <a:pPr marL="0" lvl="0" indent="0" algn="l" rtl="0">
              <a:spcBef>
                <a:spcPts val="0"/>
              </a:spcBef>
              <a:spcAft>
                <a:spcPts val="0"/>
              </a:spcAft>
              <a:buNone/>
            </a:pPr>
            <a:r>
              <a:rPr lang="en-GB" b="1" dirty="0"/>
              <a:t>Differentiation</a:t>
            </a:r>
            <a:r>
              <a:rPr lang="en-GB" dirty="0"/>
              <a:t>:</a:t>
            </a:r>
            <a:br>
              <a:rPr lang="en-GB" dirty="0"/>
            </a:br>
            <a:r>
              <a:rPr lang="en-GB" dirty="0"/>
              <a:t>For more support, fill in a few of the letters on the slide, and encourage other pupils to turn away from the board to write.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numbers and previously taught vocabulary.</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lvl="0" indent="-228600" algn="l" rtl="0">
              <a:spcBef>
                <a:spcPts val="0"/>
              </a:spcBef>
              <a:spcAft>
                <a:spcPts val="0"/>
              </a:spcAft>
              <a:buAutoNum type="arabicPeriod"/>
            </a:pPr>
            <a:r>
              <a:rPr lang="en-GB" dirty="0"/>
              <a:t>Read the instruction in French.</a:t>
            </a:r>
          </a:p>
          <a:p>
            <a:pPr marL="228600" lvl="0" indent="-228600" algn="l" rtl="0">
              <a:spcBef>
                <a:spcPts val="0"/>
              </a:spcBef>
              <a:spcAft>
                <a:spcPts val="0"/>
              </a:spcAft>
              <a:buAutoNum type="arabicPeriod"/>
            </a:pPr>
            <a:r>
              <a:rPr lang="en-GB" dirty="0"/>
              <a:t>Do [1] with the pupils. Click to listen. Pupils write the English.</a:t>
            </a:r>
          </a:p>
          <a:p>
            <a:pPr marL="228600" lvl="0" indent="-228600" algn="l" rtl="0">
              <a:spcBef>
                <a:spcPts val="0"/>
              </a:spcBef>
              <a:spcAft>
                <a:spcPts val="0"/>
              </a:spcAft>
              <a:buAutoNum type="arabicPeriod"/>
            </a:pPr>
            <a:r>
              <a:rPr lang="en-GB" dirty="0"/>
              <a:t>Click for answer.</a:t>
            </a:r>
          </a:p>
          <a:p>
            <a:pPr marL="228600" lvl="0" indent="-228600" algn="l" rtl="0">
              <a:spcBef>
                <a:spcPts val="0"/>
              </a:spcBef>
              <a:spcAft>
                <a:spcPts val="0"/>
              </a:spcAft>
              <a:buAutoNum type="arabicPeriod"/>
            </a:pPr>
            <a:r>
              <a:rPr lang="en-GB" b="0" dirty="0"/>
              <a:t>Complete items 2-8 and click to correct with the class.</a:t>
            </a:r>
          </a:p>
          <a:p>
            <a:pPr marL="0" lvl="0" indent="0" algn="l" rtl="0">
              <a:spcBef>
                <a:spcPts val="0"/>
              </a:spcBef>
              <a:spcAft>
                <a:spcPts val="0"/>
              </a:spcAft>
              <a:buNone/>
            </a:pPr>
            <a:endParaRPr lang="en-GB" b="0" dirty="0"/>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Transcript:</a:t>
            </a:r>
            <a:endParaRPr lang="en-GB" dirty="0"/>
          </a:p>
          <a:p>
            <a:r>
              <a:rPr lang="fr-FR" sz="1200" b="0" kern="1200" dirty="0">
                <a:solidFill>
                  <a:schemeClr val="tx1"/>
                </a:solidFill>
                <a:effectLst/>
                <a:latin typeface="+mn-lt"/>
                <a:ea typeface="+mn-ea"/>
                <a:cs typeface="+mn-cs"/>
              </a:rPr>
              <a:t>Il y a une table.</a:t>
            </a:r>
            <a:endParaRPr lang="en-GB" sz="1200" b="0" kern="1200" dirty="0">
              <a:solidFill>
                <a:schemeClr val="tx1"/>
              </a:solidFill>
              <a:effectLst/>
              <a:latin typeface="+mn-lt"/>
              <a:ea typeface="+mn-ea"/>
              <a:cs typeface="+mn-cs"/>
            </a:endParaRPr>
          </a:p>
          <a:p>
            <a:r>
              <a:rPr lang="fr-FR" sz="1200" b="0" kern="1200" dirty="0">
                <a:solidFill>
                  <a:schemeClr val="tx1"/>
                </a:solidFill>
                <a:effectLst/>
                <a:latin typeface="+mn-lt"/>
                <a:ea typeface="+mn-ea"/>
                <a:cs typeface="+mn-cs"/>
              </a:rPr>
              <a:t>Il y a trois livres.</a:t>
            </a:r>
            <a:endParaRPr lang="en-GB" sz="1200" b="0" kern="1200" dirty="0">
              <a:solidFill>
                <a:schemeClr val="tx1"/>
              </a:solidFill>
              <a:effectLst/>
              <a:latin typeface="+mn-lt"/>
              <a:ea typeface="+mn-ea"/>
              <a:cs typeface="+mn-cs"/>
            </a:endParaRPr>
          </a:p>
          <a:p>
            <a:r>
              <a:rPr lang="fr-FR" sz="1200" b="0" kern="1200" dirty="0">
                <a:solidFill>
                  <a:schemeClr val="tx1"/>
                </a:solidFill>
                <a:effectLst/>
                <a:latin typeface="+mn-lt"/>
                <a:ea typeface="+mn-ea"/>
                <a:cs typeface="+mn-cs"/>
              </a:rPr>
              <a:t>Il y a quatre amis.</a:t>
            </a:r>
            <a:endParaRPr lang="en-GB" sz="1200" b="0" kern="1200" dirty="0">
              <a:solidFill>
                <a:schemeClr val="tx1"/>
              </a:solidFill>
              <a:effectLst/>
              <a:latin typeface="+mn-lt"/>
              <a:ea typeface="+mn-ea"/>
              <a:cs typeface="+mn-cs"/>
            </a:endParaRPr>
          </a:p>
          <a:p>
            <a:r>
              <a:rPr lang="fr-FR" sz="1200" b="0" kern="1200" dirty="0">
                <a:solidFill>
                  <a:schemeClr val="tx1"/>
                </a:solidFill>
                <a:effectLst/>
                <a:latin typeface="+mn-lt"/>
                <a:ea typeface="+mn-ea"/>
                <a:cs typeface="+mn-cs"/>
              </a:rPr>
              <a:t>Il y a onze chats.</a:t>
            </a:r>
            <a:endParaRPr lang="en-GB" sz="1200" b="0" kern="1200" dirty="0">
              <a:solidFill>
                <a:schemeClr val="tx1"/>
              </a:solidFill>
              <a:effectLst/>
              <a:latin typeface="+mn-lt"/>
              <a:ea typeface="+mn-ea"/>
              <a:cs typeface="+mn-cs"/>
            </a:endParaRPr>
          </a:p>
          <a:p>
            <a:r>
              <a:rPr lang="fr-FR" sz="1200" b="0" kern="1200" dirty="0">
                <a:solidFill>
                  <a:schemeClr val="tx1"/>
                </a:solidFill>
                <a:effectLst/>
                <a:latin typeface="+mn-lt"/>
                <a:ea typeface="+mn-ea"/>
                <a:cs typeface="+mn-cs"/>
              </a:rPr>
              <a:t>Il y a dix filles.</a:t>
            </a:r>
            <a:endParaRPr lang="en-GB" sz="1200" b="0" kern="1200" dirty="0">
              <a:solidFill>
                <a:schemeClr val="tx1"/>
              </a:solidFill>
              <a:effectLst/>
              <a:latin typeface="+mn-lt"/>
              <a:ea typeface="+mn-ea"/>
              <a:cs typeface="+mn-cs"/>
            </a:endParaRPr>
          </a:p>
          <a:p>
            <a:r>
              <a:rPr lang="fr-FR" sz="1200" b="0" kern="1200" dirty="0">
                <a:solidFill>
                  <a:schemeClr val="tx1"/>
                </a:solidFill>
                <a:effectLst/>
                <a:latin typeface="+mn-lt"/>
                <a:ea typeface="+mn-ea"/>
                <a:cs typeface="+mn-cs"/>
              </a:rPr>
              <a:t>Il y a un garçon.</a:t>
            </a:r>
            <a:endParaRPr lang="en-GB" sz="1200" b="0" kern="1200" dirty="0">
              <a:solidFill>
                <a:schemeClr val="tx1"/>
              </a:solidFill>
              <a:effectLst/>
              <a:latin typeface="+mn-lt"/>
              <a:ea typeface="+mn-ea"/>
              <a:cs typeface="+mn-cs"/>
            </a:endParaRPr>
          </a:p>
          <a:p>
            <a:r>
              <a:rPr lang="fr-FR" sz="1200" b="0" kern="1200" dirty="0">
                <a:solidFill>
                  <a:schemeClr val="tx1"/>
                </a:solidFill>
                <a:effectLst/>
                <a:latin typeface="+mn-lt"/>
                <a:ea typeface="+mn-ea"/>
                <a:cs typeface="+mn-cs"/>
              </a:rPr>
              <a:t>Il y a douze personnes.</a:t>
            </a:r>
            <a:endParaRPr lang="en-GB" sz="1200" b="0" kern="1200" dirty="0">
              <a:solidFill>
                <a:schemeClr val="tx1"/>
              </a:solidFill>
              <a:effectLst/>
              <a:latin typeface="+mn-lt"/>
              <a:ea typeface="+mn-ea"/>
              <a:cs typeface="+mn-cs"/>
            </a:endParaRPr>
          </a:p>
          <a:p>
            <a:r>
              <a:rPr lang="fr-FR" sz="1200" b="0" kern="1200" dirty="0">
                <a:solidFill>
                  <a:schemeClr val="tx1"/>
                </a:solidFill>
                <a:effectLst/>
                <a:latin typeface="+mn-lt"/>
                <a:ea typeface="+mn-ea"/>
                <a:cs typeface="+mn-cs"/>
              </a:rPr>
              <a:t>Il y a deux chiens.</a:t>
            </a:r>
            <a:endParaRPr lang="en-GB" sz="1200" b="0" kern="1200" dirty="0">
              <a:solidFill>
                <a:schemeClr val="tx1"/>
              </a:solidFill>
              <a:effectLst/>
              <a:latin typeface="+mn-lt"/>
              <a:ea typeface="+mn-ea"/>
              <a:cs typeface="+mn-cs"/>
            </a:endParaRPr>
          </a:p>
          <a:p>
            <a:pPr marL="0" lvl="0" indent="0" algn="l" rtl="0">
              <a:spcBef>
                <a:spcPts val="0"/>
              </a:spcBef>
              <a:spcAft>
                <a:spcPts val="0"/>
              </a:spcAft>
              <a:buNone/>
            </a:pPr>
            <a:endParaRPr lang="en-GB" dirty="0"/>
          </a:p>
          <a:p>
            <a:pPr marL="0" lvl="0" indent="0" algn="l" rtl="0">
              <a:spcBef>
                <a:spcPts val="0"/>
              </a:spcBef>
              <a:spcAft>
                <a:spcPts val="0"/>
              </a:spcAft>
              <a:buNone/>
            </a:pPr>
            <a:endParaRPr sz="1200" dirty="0">
              <a:solidFill>
                <a:srgbClr val="002060"/>
              </a:solidFill>
              <a:latin typeface="Century Gothic"/>
              <a:ea typeface="Century Gothic"/>
              <a:cs typeface="Century Gothic"/>
              <a:sym typeface="Century Gothic"/>
            </a:endParaRP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20739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30282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095736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6543822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8574955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0747407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1097875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054773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454822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0327669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839321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625980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133867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796053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562382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191906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55215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051683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04928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75774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7743634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842096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501355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6271059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3AEF1-E9A9-45DF-8F8A-820D142A14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D8CBC73-4B47-4B6F-8AE8-B4BE32B6D3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0E1F4E-7DC3-4597-ADFB-4D17A52E1953}"/>
              </a:ext>
            </a:extLst>
          </p:cNvPr>
          <p:cNvSpPr>
            <a:spLocks noGrp="1"/>
          </p:cNvSpPr>
          <p:nvPr>
            <p:ph type="dt" sz="half" idx="10"/>
          </p:nvPr>
        </p:nvSpPr>
        <p:spPr/>
        <p:txBody>
          <a:bodyPr/>
          <a:lstStyle/>
          <a:p>
            <a:fld id="{69370640-4EEC-4058-87AD-DDF7A2331AB5}" type="datetimeFigureOut">
              <a:rPr lang="en-GB" smtClean="0"/>
              <a:t>07/02/2023</a:t>
            </a:fld>
            <a:endParaRPr lang="en-GB"/>
          </a:p>
        </p:txBody>
      </p:sp>
      <p:sp>
        <p:nvSpPr>
          <p:cNvPr id="5" name="Footer Placeholder 4">
            <a:extLst>
              <a:ext uri="{FF2B5EF4-FFF2-40B4-BE49-F238E27FC236}">
                <a16:creationId xmlns:a16="http://schemas.microsoft.com/office/drawing/2014/main" id="{D7F07248-F113-4053-AF70-4ACB1533E1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8577AB-C642-4B51-883E-1DD06CB59D5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1880855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26E5-6EF7-407D-A97B-3A4B7FC027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08E906-6B97-48C1-9987-A79DDD5D74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A21A4A-4706-41C1-AB81-25A5A93A3BFF}"/>
              </a:ext>
            </a:extLst>
          </p:cNvPr>
          <p:cNvSpPr>
            <a:spLocks noGrp="1"/>
          </p:cNvSpPr>
          <p:nvPr>
            <p:ph type="dt" sz="half" idx="10"/>
          </p:nvPr>
        </p:nvSpPr>
        <p:spPr/>
        <p:txBody>
          <a:bodyPr/>
          <a:lstStyle/>
          <a:p>
            <a:fld id="{69370640-4EEC-4058-87AD-DDF7A2331AB5}" type="datetimeFigureOut">
              <a:rPr lang="en-GB" smtClean="0"/>
              <a:t>07/02/2023</a:t>
            </a:fld>
            <a:endParaRPr lang="en-GB"/>
          </a:p>
        </p:txBody>
      </p:sp>
      <p:sp>
        <p:nvSpPr>
          <p:cNvPr id="5" name="Footer Placeholder 4">
            <a:extLst>
              <a:ext uri="{FF2B5EF4-FFF2-40B4-BE49-F238E27FC236}">
                <a16:creationId xmlns:a16="http://schemas.microsoft.com/office/drawing/2014/main" id="{4913850B-BF17-40D4-A2E4-CBCECA8DE1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B07F9C-26D2-4034-9D17-762CCAEDA3A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6834068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CFD36-37E1-4D24-9158-8BC171A0CD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5C6762-C841-4C8C-A4AB-FA38C59AFC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2E9455-4283-4275-B333-FD0AF68EB01B}"/>
              </a:ext>
            </a:extLst>
          </p:cNvPr>
          <p:cNvSpPr>
            <a:spLocks noGrp="1"/>
          </p:cNvSpPr>
          <p:nvPr>
            <p:ph type="dt" sz="half" idx="10"/>
          </p:nvPr>
        </p:nvSpPr>
        <p:spPr/>
        <p:txBody>
          <a:bodyPr/>
          <a:lstStyle/>
          <a:p>
            <a:fld id="{69370640-4EEC-4058-87AD-DDF7A2331AB5}" type="datetimeFigureOut">
              <a:rPr lang="en-GB" smtClean="0"/>
              <a:t>07/02/2023</a:t>
            </a:fld>
            <a:endParaRPr lang="en-GB"/>
          </a:p>
        </p:txBody>
      </p:sp>
      <p:sp>
        <p:nvSpPr>
          <p:cNvPr id="5" name="Footer Placeholder 4">
            <a:extLst>
              <a:ext uri="{FF2B5EF4-FFF2-40B4-BE49-F238E27FC236}">
                <a16:creationId xmlns:a16="http://schemas.microsoft.com/office/drawing/2014/main" id="{C75BC11A-1550-4A85-984E-3F0D07F3D9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FA8BA1-8AD6-4ED5-A642-D4BD2A3CCF5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0689441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13D1B-512A-4E53-8685-3FC16F9590C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5F5B8D-1694-45CD-AB91-3B6C71544B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4C12219-EF92-4C16-9674-FBC337B1B3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26F8F59-C5BF-4B49-8EBD-0153CE497960}"/>
              </a:ext>
            </a:extLst>
          </p:cNvPr>
          <p:cNvSpPr>
            <a:spLocks noGrp="1"/>
          </p:cNvSpPr>
          <p:nvPr>
            <p:ph type="dt" sz="half" idx="10"/>
          </p:nvPr>
        </p:nvSpPr>
        <p:spPr/>
        <p:txBody>
          <a:bodyPr/>
          <a:lstStyle/>
          <a:p>
            <a:fld id="{69370640-4EEC-4058-87AD-DDF7A2331AB5}" type="datetimeFigureOut">
              <a:rPr lang="en-GB" smtClean="0"/>
              <a:t>07/02/2023</a:t>
            </a:fld>
            <a:endParaRPr lang="en-GB"/>
          </a:p>
        </p:txBody>
      </p:sp>
      <p:sp>
        <p:nvSpPr>
          <p:cNvPr id="6" name="Footer Placeholder 5">
            <a:extLst>
              <a:ext uri="{FF2B5EF4-FFF2-40B4-BE49-F238E27FC236}">
                <a16:creationId xmlns:a16="http://schemas.microsoft.com/office/drawing/2014/main" id="{3547040E-A5C5-4F79-AE30-701D131DC1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922812-2BF2-4084-BFEC-10DA51F3AB6E}"/>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9404371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87F79-C95C-4656-A784-EABA63C2CA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D4F3F9-3BFE-4873-AB73-7322F24983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62D2C8-23DA-4FFB-A46E-01B77CAD60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195E8E-92D1-4C9A-9680-B45450E6C9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FF955C-62A4-43E7-A750-D04A8D0BE9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A2F72C9-8A56-4457-8419-6699640AEF5A}"/>
              </a:ext>
            </a:extLst>
          </p:cNvPr>
          <p:cNvSpPr>
            <a:spLocks noGrp="1"/>
          </p:cNvSpPr>
          <p:nvPr>
            <p:ph type="dt" sz="half" idx="10"/>
          </p:nvPr>
        </p:nvSpPr>
        <p:spPr/>
        <p:txBody>
          <a:bodyPr/>
          <a:lstStyle/>
          <a:p>
            <a:fld id="{69370640-4EEC-4058-87AD-DDF7A2331AB5}" type="datetimeFigureOut">
              <a:rPr lang="en-GB" smtClean="0"/>
              <a:t>07/02/2023</a:t>
            </a:fld>
            <a:endParaRPr lang="en-GB"/>
          </a:p>
        </p:txBody>
      </p:sp>
      <p:sp>
        <p:nvSpPr>
          <p:cNvPr id="8" name="Footer Placeholder 7">
            <a:extLst>
              <a:ext uri="{FF2B5EF4-FFF2-40B4-BE49-F238E27FC236}">
                <a16:creationId xmlns:a16="http://schemas.microsoft.com/office/drawing/2014/main" id="{8CFE023A-D839-4229-B588-BD8B2CA7AF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A3E236-C3A5-4087-8737-F3334D4C67BA}"/>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526328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4D67E-D74E-46A8-A9D9-5955D9C164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A73ADE-4FD2-493D-8222-B2E88B81307C}"/>
              </a:ext>
            </a:extLst>
          </p:cNvPr>
          <p:cNvSpPr>
            <a:spLocks noGrp="1"/>
          </p:cNvSpPr>
          <p:nvPr>
            <p:ph type="dt" sz="half" idx="10"/>
          </p:nvPr>
        </p:nvSpPr>
        <p:spPr/>
        <p:txBody>
          <a:bodyPr/>
          <a:lstStyle/>
          <a:p>
            <a:fld id="{69370640-4EEC-4058-87AD-DDF7A2331AB5}" type="datetimeFigureOut">
              <a:rPr lang="en-GB" smtClean="0"/>
              <a:t>07/02/2023</a:t>
            </a:fld>
            <a:endParaRPr lang="en-GB"/>
          </a:p>
        </p:txBody>
      </p:sp>
      <p:sp>
        <p:nvSpPr>
          <p:cNvPr id="4" name="Footer Placeholder 3">
            <a:extLst>
              <a:ext uri="{FF2B5EF4-FFF2-40B4-BE49-F238E27FC236}">
                <a16:creationId xmlns:a16="http://schemas.microsoft.com/office/drawing/2014/main" id="{DCBF9A3A-EC54-431A-9543-647DB2D863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C6DDF58-FC01-4979-9C2A-91D68A29B87C}"/>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9026802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080233-F644-4B8E-A9D1-5FD1450B0A37}"/>
              </a:ext>
            </a:extLst>
          </p:cNvPr>
          <p:cNvSpPr>
            <a:spLocks noGrp="1"/>
          </p:cNvSpPr>
          <p:nvPr>
            <p:ph type="dt" sz="half" idx="10"/>
          </p:nvPr>
        </p:nvSpPr>
        <p:spPr/>
        <p:txBody>
          <a:bodyPr/>
          <a:lstStyle/>
          <a:p>
            <a:fld id="{69370640-4EEC-4058-87AD-DDF7A2331AB5}" type="datetimeFigureOut">
              <a:rPr lang="en-GB" smtClean="0"/>
              <a:t>07/02/2023</a:t>
            </a:fld>
            <a:endParaRPr lang="en-GB"/>
          </a:p>
        </p:txBody>
      </p:sp>
      <p:sp>
        <p:nvSpPr>
          <p:cNvPr id="3" name="Footer Placeholder 2">
            <a:extLst>
              <a:ext uri="{FF2B5EF4-FFF2-40B4-BE49-F238E27FC236}">
                <a16:creationId xmlns:a16="http://schemas.microsoft.com/office/drawing/2014/main" id="{D4129125-EF96-457A-BF24-8E9B48EE671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0DF3017-2FCF-49E9-A61B-513355FB2A02}"/>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1415420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DC23C-429B-4B92-85B3-E3AE0886AE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D032F64-194D-4DAE-87FE-732C2BEA0A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3C77D49-F974-4FF5-AAE4-4F0D1A4F97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4D43BF-9C01-429F-B3C8-D9201DD2C114}"/>
              </a:ext>
            </a:extLst>
          </p:cNvPr>
          <p:cNvSpPr>
            <a:spLocks noGrp="1"/>
          </p:cNvSpPr>
          <p:nvPr>
            <p:ph type="dt" sz="half" idx="10"/>
          </p:nvPr>
        </p:nvSpPr>
        <p:spPr/>
        <p:txBody>
          <a:bodyPr/>
          <a:lstStyle/>
          <a:p>
            <a:fld id="{69370640-4EEC-4058-87AD-DDF7A2331AB5}" type="datetimeFigureOut">
              <a:rPr lang="en-GB" smtClean="0"/>
              <a:t>07/02/2023</a:t>
            </a:fld>
            <a:endParaRPr lang="en-GB"/>
          </a:p>
        </p:txBody>
      </p:sp>
      <p:sp>
        <p:nvSpPr>
          <p:cNvPr id="6" name="Footer Placeholder 5">
            <a:extLst>
              <a:ext uri="{FF2B5EF4-FFF2-40B4-BE49-F238E27FC236}">
                <a16:creationId xmlns:a16="http://schemas.microsoft.com/office/drawing/2014/main" id="{FCC843BA-B094-44B7-8CEF-66825474E1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278742-DD3D-4EFC-AA6F-315180143B4D}"/>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9137002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77E41-A995-401D-B0BD-03CC164C15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B5AC2FF-356A-4468-A8C6-29A5A4A84D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A66CF4-1C65-42FA-8D06-CB0097D561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905562-5CA4-4BC6-9CFF-5A51E0492083}"/>
              </a:ext>
            </a:extLst>
          </p:cNvPr>
          <p:cNvSpPr>
            <a:spLocks noGrp="1"/>
          </p:cNvSpPr>
          <p:nvPr>
            <p:ph type="dt" sz="half" idx="10"/>
          </p:nvPr>
        </p:nvSpPr>
        <p:spPr/>
        <p:txBody>
          <a:bodyPr/>
          <a:lstStyle/>
          <a:p>
            <a:fld id="{69370640-4EEC-4058-87AD-DDF7A2331AB5}" type="datetimeFigureOut">
              <a:rPr lang="en-GB" smtClean="0"/>
              <a:t>07/02/2023</a:t>
            </a:fld>
            <a:endParaRPr lang="en-GB"/>
          </a:p>
        </p:txBody>
      </p:sp>
      <p:sp>
        <p:nvSpPr>
          <p:cNvPr id="6" name="Footer Placeholder 5">
            <a:extLst>
              <a:ext uri="{FF2B5EF4-FFF2-40B4-BE49-F238E27FC236}">
                <a16:creationId xmlns:a16="http://schemas.microsoft.com/office/drawing/2014/main" id="{3C2999B8-835E-40ED-87FD-B4791BBCEE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8EF19C-F877-4124-8995-D9B9FA52CB6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1853301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50F77-6495-47C4-94D3-0C8697293CB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CEA67D-8089-46D5-A677-0D6CA81C30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DB22A4-9A5C-4948-B03B-359BD8F79F67}"/>
              </a:ext>
            </a:extLst>
          </p:cNvPr>
          <p:cNvSpPr>
            <a:spLocks noGrp="1"/>
          </p:cNvSpPr>
          <p:nvPr>
            <p:ph type="dt" sz="half" idx="10"/>
          </p:nvPr>
        </p:nvSpPr>
        <p:spPr/>
        <p:txBody>
          <a:bodyPr/>
          <a:lstStyle/>
          <a:p>
            <a:fld id="{69370640-4EEC-4058-87AD-DDF7A2331AB5}" type="datetimeFigureOut">
              <a:rPr lang="en-GB" smtClean="0"/>
              <a:t>07/02/2023</a:t>
            </a:fld>
            <a:endParaRPr lang="en-GB"/>
          </a:p>
        </p:txBody>
      </p:sp>
      <p:sp>
        <p:nvSpPr>
          <p:cNvPr id="5" name="Footer Placeholder 4">
            <a:extLst>
              <a:ext uri="{FF2B5EF4-FFF2-40B4-BE49-F238E27FC236}">
                <a16:creationId xmlns:a16="http://schemas.microsoft.com/office/drawing/2014/main" id="{387FD737-9B78-45C7-9AE0-B31F27F2CF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D2DFA7-2DC5-4AE0-9E2A-38F02AF7DD39}"/>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9766171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CA31D9-71F9-4417-AAF3-5C6C8563524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6D6C63-19F9-4723-B9F3-E1B376806D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974EAD-65C1-408E-9DA1-62833EAD7C6A}"/>
              </a:ext>
            </a:extLst>
          </p:cNvPr>
          <p:cNvSpPr>
            <a:spLocks noGrp="1"/>
          </p:cNvSpPr>
          <p:nvPr>
            <p:ph type="dt" sz="half" idx="10"/>
          </p:nvPr>
        </p:nvSpPr>
        <p:spPr/>
        <p:txBody>
          <a:bodyPr/>
          <a:lstStyle/>
          <a:p>
            <a:fld id="{69370640-4EEC-4058-87AD-DDF7A2331AB5}" type="datetimeFigureOut">
              <a:rPr lang="en-GB" smtClean="0"/>
              <a:t>07/02/2023</a:t>
            </a:fld>
            <a:endParaRPr lang="en-GB"/>
          </a:p>
        </p:txBody>
      </p:sp>
      <p:sp>
        <p:nvSpPr>
          <p:cNvPr id="5" name="Footer Placeholder 4">
            <a:extLst>
              <a:ext uri="{FF2B5EF4-FFF2-40B4-BE49-F238E27FC236}">
                <a16:creationId xmlns:a16="http://schemas.microsoft.com/office/drawing/2014/main" id="{6B0FEDFB-FA53-4AD9-9540-58537D9E9B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F9F97A-FEB4-4FD8-ABDC-4C725FB9FFAB}"/>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89803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2965093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082586038"/>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ACECAC-E826-45F8-980C-2AE234B9E5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0BD633-CAA7-4A6A-8559-1309B89FE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B28B02-8564-434A-9062-CCCA88A3C1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370640-4EEC-4058-87AD-DDF7A2331AB5}" type="datetimeFigureOut">
              <a:rPr lang="en-GB" smtClean="0"/>
              <a:t>07/02/2023</a:t>
            </a:fld>
            <a:endParaRPr lang="en-GB"/>
          </a:p>
        </p:txBody>
      </p:sp>
      <p:sp>
        <p:nvSpPr>
          <p:cNvPr id="5" name="Footer Placeholder 4">
            <a:extLst>
              <a:ext uri="{FF2B5EF4-FFF2-40B4-BE49-F238E27FC236}">
                <a16:creationId xmlns:a16="http://schemas.microsoft.com/office/drawing/2014/main" id="{F01F6642-B23F-4F47-8FAE-531783CE44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CB4BF0C-1249-45ED-B362-373E8D4575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230811-EE47-46D4-A519-5BA695374401}" type="slidenum">
              <a:rPr lang="en-GB" smtClean="0"/>
              <a:t>‹#›</a:t>
            </a:fld>
            <a:endParaRPr lang="en-GB"/>
          </a:p>
        </p:txBody>
      </p:sp>
    </p:spTree>
    <p:extLst>
      <p:ext uri="{BB962C8B-B14F-4D97-AF65-F5344CB8AC3E}">
        <p14:creationId xmlns:p14="http://schemas.microsoft.com/office/powerpoint/2010/main" val="256491089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13" Type="http://schemas.openxmlformats.org/officeDocument/2006/relationships/image" Target="../media/image11.png"/><Relationship Id="rId18" Type="http://schemas.openxmlformats.org/officeDocument/2006/relationships/image" Target="../media/image15.gif"/><Relationship Id="rId26" Type="http://schemas.openxmlformats.org/officeDocument/2006/relationships/image" Target="../media/image23.png"/><Relationship Id="rId3" Type="http://schemas.openxmlformats.org/officeDocument/2006/relationships/audio" Target="../media/audio1.wav"/><Relationship Id="rId21" Type="http://schemas.openxmlformats.org/officeDocument/2006/relationships/image" Target="../media/image18.png"/><Relationship Id="rId34" Type="http://schemas.openxmlformats.org/officeDocument/2006/relationships/image" Target="../media/image31.png"/><Relationship Id="rId7" Type="http://schemas.openxmlformats.org/officeDocument/2006/relationships/audio" Target="../media/audio5.wav"/><Relationship Id="rId12" Type="http://schemas.openxmlformats.org/officeDocument/2006/relationships/audio" Target="../media/audio10.wav"/><Relationship Id="rId17" Type="http://schemas.openxmlformats.org/officeDocument/2006/relationships/image" Target="../media/image14.png"/><Relationship Id="rId25" Type="http://schemas.openxmlformats.org/officeDocument/2006/relationships/image" Target="../media/image22.png"/><Relationship Id="rId33" Type="http://schemas.openxmlformats.org/officeDocument/2006/relationships/image" Target="../media/image30.png"/><Relationship Id="rId2" Type="http://schemas.openxmlformats.org/officeDocument/2006/relationships/notesSlide" Target="../notesSlides/notesSlide2.xml"/><Relationship Id="rId16" Type="http://schemas.openxmlformats.org/officeDocument/2006/relationships/audio" Target="../media/audio11.wav"/><Relationship Id="rId20" Type="http://schemas.openxmlformats.org/officeDocument/2006/relationships/image" Target="../media/image17.png"/><Relationship Id="rId29" Type="http://schemas.openxmlformats.org/officeDocument/2006/relationships/image" Target="../media/image26.png"/><Relationship Id="rId1" Type="http://schemas.openxmlformats.org/officeDocument/2006/relationships/slideLayout" Target="../slideLayouts/slideLayout29.xml"/><Relationship Id="rId6" Type="http://schemas.openxmlformats.org/officeDocument/2006/relationships/audio" Target="../media/audio4.wav"/><Relationship Id="rId11" Type="http://schemas.openxmlformats.org/officeDocument/2006/relationships/audio" Target="../media/audio9.wav"/><Relationship Id="rId24" Type="http://schemas.openxmlformats.org/officeDocument/2006/relationships/image" Target="../media/image21.png"/><Relationship Id="rId32" Type="http://schemas.openxmlformats.org/officeDocument/2006/relationships/image" Target="../media/image29.png"/><Relationship Id="rId5" Type="http://schemas.openxmlformats.org/officeDocument/2006/relationships/audio" Target="../media/audio3.wav"/><Relationship Id="rId15" Type="http://schemas.openxmlformats.org/officeDocument/2006/relationships/image" Target="../media/image13.png"/><Relationship Id="rId23" Type="http://schemas.openxmlformats.org/officeDocument/2006/relationships/image" Target="../media/image20.png"/><Relationship Id="rId28" Type="http://schemas.openxmlformats.org/officeDocument/2006/relationships/image" Target="../media/image25.png"/><Relationship Id="rId36" Type="http://schemas.openxmlformats.org/officeDocument/2006/relationships/image" Target="../media/image33.png"/><Relationship Id="rId10" Type="http://schemas.openxmlformats.org/officeDocument/2006/relationships/audio" Target="../media/audio8.wav"/><Relationship Id="rId19" Type="http://schemas.openxmlformats.org/officeDocument/2006/relationships/image" Target="../media/image16.png"/><Relationship Id="rId31" Type="http://schemas.openxmlformats.org/officeDocument/2006/relationships/image" Target="../media/image28.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2.svg"/><Relationship Id="rId22" Type="http://schemas.openxmlformats.org/officeDocument/2006/relationships/image" Target="../media/image19.png"/><Relationship Id="rId27" Type="http://schemas.openxmlformats.org/officeDocument/2006/relationships/image" Target="../media/image24.png"/><Relationship Id="rId30" Type="http://schemas.openxmlformats.org/officeDocument/2006/relationships/image" Target="../media/image27.png"/><Relationship Id="rId35" Type="http://schemas.openxmlformats.org/officeDocument/2006/relationships/image" Target="../media/image32.png"/><Relationship Id="rId8" Type="http://schemas.openxmlformats.org/officeDocument/2006/relationships/audio" Target="../media/audio6.wav"/></Relationships>
</file>

<file path=ppt/slides/_rels/slide3.xml.rels><?xml version="1.0" encoding="UTF-8" standalone="yes"?>
<Relationships xmlns="http://schemas.openxmlformats.org/package/2006/relationships"><Relationship Id="rId8" Type="http://schemas.openxmlformats.org/officeDocument/2006/relationships/audio" Target="../media/audio17.wav"/><Relationship Id="rId13" Type="http://schemas.openxmlformats.org/officeDocument/2006/relationships/image" Target="../media/image34.png"/><Relationship Id="rId3" Type="http://schemas.openxmlformats.org/officeDocument/2006/relationships/audio" Target="../media/audio12.wav"/><Relationship Id="rId7" Type="http://schemas.openxmlformats.org/officeDocument/2006/relationships/audio" Target="../media/audio16.wav"/><Relationship Id="rId12" Type="http://schemas.openxmlformats.org/officeDocument/2006/relationships/audio" Target="../media/audio21.wav"/><Relationship Id="rId2" Type="http://schemas.openxmlformats.org/officeDocument/2006/relationships/notesSlide" Target="../notesSlides/notesSlide3.xml"/><Relationship Id="rId1" Type="http://schemas.openxmlformats.org/officeDocument/2006/relationships/slideLayout" Target="../slideLayouts/slideLayout40.xml"/><Relationship Id="rId6" Type="http://schemas.openxmlformats.org/officeDocument/2006/relationships/audio" Target="../media/audio15.wav"/><Relationship Id="rId11" Type="http://schemas.openxmlformats.org/officeDocument/2006/relationships/audio" Target="../media/audio20.wav"/><Relationship Id="rId5" Type="http://schemas.openxmlformats.org/officeDocument/2006/relationships/audio" Target="../media/audio14.wav"/><Relationship Id="rId10" Type="http://schemas.openxmlformats.org/officeDocument/2006/relationships/audio" Target="../media/audio19.wav"/><Relationship Id="rId4" Type="http://schemas.openxmlformats.org/officeDocument/2006/relationships/audio" Target="../media/audio13.wav"/><Relationship Id="rId9" Type="http://schemas.openxmlformats.org/officeDocument/2006/relationships/audio" Target="../media/audio18.wav"/><Relationship Id="rId14" Type="http://schemas.openxmlformats.org/officeDocument/2006/relationships/image" Target="../media/image35.png"/></Relationships>
</file>

<file path=ppt/slides/_rels/slide4.xml.rels><?xml version="1.0" encoding="UTF-8" standalone="yes"?>
<Relationships xmlns="http://schemas.openxmlformats.org/package/2006/relationships"><Relationship Id="rId8" Type="http://schemas.openxmlformats.org/officeDocument/2006/relationships/audio" Target="../media/audio25.wav"/><Relationship Id="rId13" Type="http://schemas.openxmlformats.org/officeDocument/2006/relationships/audio" Target="../media/audio30.wav"/><Relationship Id="rId18" Type="http://schemas.openxmlformats.org/officeDocument/2006/relationships/image" Target="../media/image15.gif"/><Relationship Id="rId3" Type="http://schemas.openxmlformats.org/officeDocument/2006/relationships/audio" Target="../media/audio22.wav"/><Relationship Id="rId21" Type="http://schemas.openxmlformats.org/officeDocument/2006/relationships/image" Target="../media/image41.png"/><Relationship Id="rId7" Type="http://schemas.openxmlformats.org/officeDocument/2006/relationships/image" Target="../media/image37.png"/><Relationship Id="rId12" Type="http://schemas.openxmlformats.org/officeDocument/2006/relationships/audio" Target="../media/audio29.wav"/><Relationship Id="rId17" Type="http://schemas.openxmlformats.org/officeDocument/2006/relationships/audio" Target="../media/audio31.wav"/><Relationship Id="rId2" Type="http://schemas.openxmlformats.org/officeDocument/2006/relationships/notesSlide" Target="../notesSlides/notesSlide4.xml"/><Relationship Id="rId16" Type="http://schemas.openxmlformats.org/officeDocument/2006/relationships/image" Target="../media/image12.svg"/><Relationship Id="rId20" Type="http://schemas.openxmlformats.org/officeDocument/2006/relationships/image" Target="../media/image40.gif"/><Relationship Id="rId1" Type="http://schemas.openxmlformats.org/officeDocument/2006/relationships/slideLayout" Target="../slideLayouts/slideLayout40.xml"/><Relationship Id="rId6" Type="http://schemas.openxmlformats.org/officeDocument/2006/relationships/audio" Target="../media/audio24.wav"/><Relationship Id="rId11" Type="http://schemas.openxmlformats.org/officeDocument/2006/relationships/audio" Target="../media/audio28.wav"/><Relationship Id="rId5" Type="http://schemas.openxmlformats.org/officeDocument/2006/relationships/image" Target="../media/image36.png"/><Relationship Id="rId15" Type="http://schemas.openxmlformats.org/officeDocument/2006/relationships/image" Target="../media/image11.png"/><Relationship Id="rId23" Type="http://schemas.openxmlformats.org/officeDocument/2006/relationships/image" Target="../media/image43.png"/><Relationship Id="rId10" Type="http://schemas.openxmlformats.org/officeDocument/2006/relationships/audio" Target="../media/audio27.wav"/><Relationship Id="rId19" Type="http://schemas.openxmlformats.org/officeDocument/2006/relationships/image" Target="../media/image39.gif"/><Relationship Id="rId4" Type="http://schemas.openxmlformats.org/officeDocument/2006/relationships/audio" Target="../media/audio23.wav"/><Relationship Id="rId9" Type="http://schemas.openxmlformats.org/officeDocument/2006/relationships/audio" Target="../media/audio26.wav"/><Relationship Id="rId14" Type="http://schemas.openxmlformats.org/officeDocument/2006/relationships/image" Target="../media/image38.png"/><Relationship Id="rId22" Type="http://schemas.openxmlformats.org/officeDocument/2006/relationships/image" Target="../media/image42.jpg"/></Relationships>
</file>

<file path=ppt/slides/_rels/slide5.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4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6.xml.rels><?xml version="1.0" encoding="UTF-8" standalone="yes"?>
<Relationships xmlns="http://schemas.openxmlformats.org/package/2006/relationships"><Relationship Id="rId8" Type="http://schemas.openxmlformats.org/officeDocument/2006/relationships/audio" Target="../media/audio37.wav"/><Relationship Id="rId13" Type="http://schemas.openxmlformats.org/officeDocument/2006/relationships/audio" Target="../media/audio42.wav"/><Relationship Id="rId18" Type="http://schemas.openxmlformats.org/officeDocument/2006/relationships/audio" Target="../media/audio47.wav"/><Relationship Id="rId26" Type="http://schemas.openxmlformats.org/officeDocument/2006/relationships/image" Target="../media/image46.png"/><Relationship Id="rId3" Type="http://schemas.openxmlformats.org/officeDocument/2006/relationships/audio" Target="../media/audio32.wav"/><Relationship Id="rId21" Type="http://schemas.openxmlformats.org/officeDocument/2006/relationships/audio" Target="../media/audio50.wav"/><Relationship Id="rId7" Type="http://schemas.openxmlformats.org/officeDocument/2006/relationships/audio" Target="../media/audio36.wav"/><Relationship Id="rId12" Type="http://schemas.openxmlformats.org/officeDocument/2006/relationships/audio" Target="../media/audio41.wav"/><Relationship Id="rId17" Type="http://schemas.openxmlformats.org/officeDocument/2006/relationships/audio" Target="../media/audio46.wav"/><Relationship Id="rId25" Type="http://schemas.openxmlformats.org/officeDocument/2006/relationships/image" Target="../media/image45.png"/><Relationship Id="rId2" Type="http://schemas.openxmlformats.org/officeDocument/2006/relationships/notesSlide" Target="../notesSlides/notesSlide6.xml"/><Relationship Id="rId16" Type="http://schemas.openxmlformats.org/officeDocument/2006/relationships/audio" Target="../media/audio45.wav"/><Relationship Id="rId20" Type="http://schemas.openxmlformats.org/officeDocument/2006/relationships/audio" Target="../media/audio49.wav"/><Relationship Id="rId1" Type="http://schemas.openxmlformats.org/officeDocument/2006/relationships/slideLayout" Target="../slideLayouts/slideLayout40.xml"/><Relationship Id="rId6" Type="http://schemas.openxmlformats.org/officeDocument/2006/relationships/audio" Target="../media/audio35.wav"/><Relationship Id="rId11" Type="http://schemas.openxmlformats.org/officeDocument/2006/relationships/audio" Target="../media/audio40.wav"/><Relationship Id="rId24" Type="http://schemas.openxmlformats.org/officeDocument/2006/relationships/image" Target="../media/image44.png"/><Relationship Id="rId5" Type="http://schemas.openxmlformats.org/officeDocument/2006/relationships/audio" Target="../media/audio34.wav"/><Relationship Id="rId15" Type="http://schemas.openxmlformats.org/officeDocument/2006/relationships/audio" Target="../media/audio44.wav"/><Relationship Id="rId23" Type="http://schemas.openxmlformats.org/officeDocument/2006/relationships/audio" Target="../media/audio52.wav"/><Relationship Id="rId28" Type="http://schemas.openxmlformats.org/officeDocument/2006/relationships/image" Target="../media/image48.png"/><Relationship Id="rId10" Type="http://schemas.openxmlformats.org/officeDocument/2006/relationships/audio" Target="../media/audio39.wav"/><Relationship Id="rId19" Type="http://schemas.openxmlformats.org/officeDocument/2006/relationships/audio" Target="../media/audio48.wav"/><Relationship Id="rId4" Type="http://schemas.openxmlformats.org/officeDocument/2006/relationships/audio" Target="../media/audio33.wav"/><Relationship Id="rId9" Type="http://schemas.openxmlformats.org/officeDocument/2006/relationships/audio" Target="../media/audio38.wav"/><Relationship Id="rId14" Type="http://schemas.openxmlformats.org/officeDocument/2006/relationships/audio" Target="../media/audio43.wav"/><Relationship Id="rId22" Type="http://schemas.openxmlformats.org/officeDocument/2006/relationships/audio" Target="../media/audio51.wav"/><Relationship Id="rId27" Type="http://schemas.openxmlformats.org/officeDocument/2006/relationships/image" Target="../media/image47.png"/></Relationships>
</file>

<file path=ppt/slides/_rels/slide7.xml.rels><?xml version="1.0" encoding="UTF-8" standalone="yes"?>
<Relationships xmlns="http://schemas.openxmlformats.org/package/2006/relationships"><Relationship Id="rId8" Type="http://schemas.openxmlformats.org/officeDocument/2006/relationships/audio" Target="../media/audio56.wav"/><Relationship Id="rId3" Type="http://schemas.openxmlformats.org/officeDocument/2006/relationships/image" Target="../media/image49.png"/><Relationship Id="rId7" Type="http://schemas.openxmlformats.org/officeDocument/2006/relationships/audio" Target="../media/audio55.wav"/><Relationship Id="rId2" Type="http://schemas.openxmlformats.org/officeDocument/2006/relationships/notesSlide" Target="../notesSlides/notesSlide7.xml"/><Relationship Id="rId1" Type="http://schemas.openxmlformats.org/officeDocument/2006/relationships/slideLayout" Target="../slideLayouts/slideLayout40.xml"/><Relationship Id="rId6" Type="http://schemas.openxmlformats.org/officeDocument/2006/relationships/audio" Target="../media/audio54.wav"/><Relationship Id="rId5" Type="http://schemas.openxmlformats.org/officeDocument/2006/relationships/audio" Target="../media/audio53.wav"/><Relationship Id="rId10" Type="http://schemas.openxmlformats.org/officeDocument/2006/relationships/audio" Target="../media/audio58.wav"/><Relationship Id="rId4" Type="http://schemas.openxmlformats.org/officeDocument/2006/relationships/image" Target="../media/image44.png"/><Relationship Id="rId9" Type="http://schemas.openxmlformats.org/officeDocument/2006/relationships/audio" Target="../media/audio57.wav"/></Relationships>
</file>

<file path=ppt/slides/_rels/slide8.xml.rels><?xml version="1.0" encoding="UTF-8" standalone="yes"?>
<Relationships xmlns="http://schemas.openxmlformats.org/package/2006/relationships"><Relationship Id="rId8" Type="http://schemas.openxmlformats.org/officeDocument/2006/relationships/audio" Target="../media/audio33.wav"/><Relationship Id="rId13" Type="http://schemas.openxmlformats.org/officeDocument/2006/relationships/image" Target="../media/image50.png"/><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audio" Target="../media/audio41.wav"/><Relationship Id="rId21" Type="http://schemas.openxmlformats.org/officeDocument/2006/relationships/image" Target="../media/image57.png"/><Relationship Id="rId7" Type="http://schemas.openxmlformats.org/officeDocument/2006/relationships/audio" Target="../media/audio60.wav"/><Relationship Id="rId12" Type="http://schemas.openxmlformats.org/officeDocument/2006/relationships/audio" Target="../media/audio43.wav"/><Relationship Id="rId17" Type="http://schemas.openxmlformats.org/officeDocument/2006/relationships/image" Target="../media/image53.jpeg"/><Relationship Id="rId25" Type="http://schemas.openxmlformats.org/officeDocument/2006/relationships/image" Target="../media/image61.png"/><Relationship Id="rId2" Type="http://schemas.openxmlformats.org/officeDocument/2006/relationships/notesSlide" Target="../notesSlides/notesSlide8.xml"/><Relationship Id="rId16" Type="http://schemas.openxmlformats.org/officeDocument/2006/relationships/image" Target="../media/image52.jpeg"/><Relationship Id="rId20" Type="http://schemas.openxmlformats.org/officeDocument/2006/relationships/image" Target="../media/image56.png"/><Relationship Id="rId1" Type="http://schemas.openxmlformats.org/officeDocument/2006/relationships/slideLayout" Target="../slideLayouts/slideLayout6.xml"/><Relationship Id="rId6" Type="http://schemas.openxmlformats.org/officeDocument/2006/relationships/audio" Target="../media/audio36.wav"/><Relationship Id="rId11" Type="http://schemas.openxmlformats.org/officeDocument/2006/relationships/audio" Target="../media/audio39.wav"/><Relationship Id="rId24" Type="http://schemas.openxmlformats.org/officeDocument/2006/relationships/image" Target="../media/image60.png"/><Relationship Id="rId5" Type="http://schemas.openxmlformats.org/officeDocument/2006/relationships/audio" Target="../media/audio59.wav"/><Relationship Id="rId15" Type="http://schemas.openxmlformats.org/officeDocument/2006/relationships/image" Target="../media/image51.png"/><Relationship Id="rId23" Type="http://schemas.openxmlformats.org/officeDocument/2006/relationships/image" Target="../media/image59.png"/><Relationship Id="rId10" Type="http://schemas.openxmlformats.org/officeDocument/2006/relationships/audio" Target="../media/audio35.wav"/><Relationship Id="rId19" Type="http://schemas.openxmlformats.org/officeDocument/2006/relationships/image" Target="../media/image55.png"/><Relationship Id="rId4" Type="http://schemas.openxmlformats.org/officeDocument/2006/relationships/audio" Target="../media/audio34.wav"/><Relationship Id="rId9" Type="http://schemas.openxmlformats.org/officeDocument/2006/relationships/audio" Target="../media/audio37.wav"/><Relationship Id="rId14" Type="http://schemas.openxmlformats.org/officeDocument/2006/relationships/audio" Target="../media/audio61.wav"/><Relationship Id="rId22" Type="http://schemas.openxmlformats.org/officeDocument/2006/relationships/image" Target="../media/image58.jpeg"/><Relationship Id="rId27" Type="http://schemas.openxmlformats.org/officeDocument/2006/relationships/image" Target="../media/image63.png"/></Relationships>
</file>

<file path=ppt/slides/_rels/slide9.xml.rels><?xml version="1.0" encoding="UTF-8" standalone="yes"?>
<Relationships xmlns="http://schemas.openxmlformats.org/package/2006/relationships"><Relationship Id="rId8" Type="http://schemas.openxmlformats.org/officeDocument/2006/relationships/audio" Target="../media/audio64.wav"/><Relationship Id="rId13" Type="http://schemas.openxmlformats.org/officeDocument/2006/relationships/image" Target="../media/image12.svg"/><Relationship Id="rId3" Type="http://schemas.openxmlformats.org/officeDocument/2006/relationships/audio" Target="../media/audio62.wav"/><Relationship Id="rId7" Type="http://schemas.openxmlformats.org/officeDocument/2006/relationships/audio" Target="../media/audio63.wav"/><Relationship Id="rId12" Type="http://schemas.openxmlformats.org/officeDocument/2006/relationships/image" Target="../media/image11.png"/><Relationship Id="rId2" Type="http://schemas.openxmlformats.org/officeDocument/2006/relationships/notesSlide" Target="../notesSlides/notesSlide9.xml"/><Relationship Id="rId16" Type="http://schemas.openxmlformats.org/officeDocument/2006/relationships/audio" Target="../media/audio70.wav"/><Relationship Id="rId1" Type="http://schemas.openxmlformats.org/officeDocument/2006/relationships/slideLayout" Target="../slideLayouts/slideLayout40.xml"/><Relationship Id="rId6" Type="http://schemas.openxmlformats.org/officeDocument/2006/relationships/image" Target="../media/image37.png"/><Relationship Id="rId11" Type="http://schemas.openxmlformats.org/officeDocument/2006/relationships/audio" Target="../media/audio67.wav"/><Relationship Id="rId5" Type="http://schemas.openxmlformats.org/officeDocument/2006/relationships/audio" Target="../media/audio24.wav"/><Relationship Id="rId15" Type="http://schemas.openxmlformats.org/officeDocument/2006/relationships/audio" Target="../media/audio69.wav"/><Relationship Id="rId10" Type="http://schemas.openxmlformats.org/officeDocument/2006/relationships/audio" Target="../media/audio66.wav"/><Relationship Id="rId4" Type="http://schemas.openxmlformats.org/officeDocument/2006/relationships/image" Target="../media/image36.png"/><Relationship Id="rId9" Type="http://schemas.openxmlformats.org/officeDocument/2006/relationships/audio" Target="../media/audio65.wav"/><Relationship Id="rId14" Type="http://schemas.openxmlformats.org/officeDocument/2006/relationships/audio" Target="../media/audio68.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0" name="Google Shape;100;p2"/>
          <p:cNvSpPr/>
          <p:nvPr/>
        </p:nvSpPr>
        <p:spPr>
          <a:xfrm>
            <a:off x="6368181" y="455238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3333"/>
                </a:solidFill>
                <a:effectLst/>
                <a:uLnTx/>
                <a:uFillTx/>
                <a:latin typeface="Modern Love" panose="04090805081005020601" pitchFamily="82" charset="0"/>
                <a:cs typeface="Arial"/>
                <a:sym typeface="Arial"/>
              </a:rPr>
              <a:t>rouge</a:t>
            </a:r>
            <a:endParaRPr kumimoji="0" sz="1400" b="0" i="0" u="none" strike="noStrike" kern="0" cap="none" spc="0" normalizeH="0" baseline="0" noProof="0" dirty="0">
              <a:ln>
                <a:noFill/>
              </a:ln>
              <a:solidFill>
                <a:srgbClr val="000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84221" y="163664"/>
            <a:ext cx="4079565" cy="1325563"/>
          </a:xfrm>
        </p:spPr>
        <p:txBody>
          <a:bodyPr>
            <a:noAutofit/>
          </a:bodyPr>
          <a:lstStyle/>
          <a:p>
            <a:pPr algn="ctr"/>
            <a:r>
              <a:rPr lang="en-GB" sz="3600" b="1" dirty="0">
                <a:solidFill>
                  <a:srgbClr val="FFFFFF"/>
                </a:solidFill>
                <a:latin typeface="Century Gothic"/>
                <a:ea typeface="Century Gothic"/>
                <a:cs typeface="Century Gothic"/>
                <a:sym typeface="Century Gothic"/>
              </a:rPr>
              <a:t>Saying how many and describing things</a:t>
            </a:r>
            <a:endParaRPr lang="en-GB" sz="36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16" name="Picture 10" descr="Contando, Matemáticas, Números">
            <a:extLst>
              <a:ext uri="{FF2B5EF4-FFF2-40B4-BE49-F238E27FC236}">
                <a16:creationId xmlns:a16="http://schemas.microsoft.com/office/drawing/2014/main" id="{28F7905E-496F-4FB0-8890-7DD1D726A2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2550" y="4014744"/>
            <a:ext cx="842925" cy="110228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Contando, Matemáticas, Números">
            <a:extLst>
              <a:ext uri="{FF2B5EF4-FFF2-40B4-BE49-F238E27FC236}">
                <a16:creationId xmlns:a16="http://schemas.microsoft.com/office/drawing/2014/main" id="{80746866-A6F4-4A9C-AF32-B0C17BA6DE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846" y="2291820"/>
            <a:ext cx="804704" cy="85499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8" descr="Contando, Matemáticas, Números">
            <a:extLst>
              <a:ext uri="{FF2B5EF4-FFF2-40B4-BE49-F238E27FC236}">
                <a16:creationId xmlns:a16="http://schemas.microsoft.com/office/drawing/2014/main" id="{E5A76457-05C3-488E-A91C-C09CC8B786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4114" y="2908771"/>
            <a:ext cx="928850" cy="107418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Contando, Cinco, Matemáticas, Números">
            <a:extLst>
              <a:ext uri="{FF2B5EF4-FFF2-40B4-BE49-F238E27FC236}">
                <a16:creationId xmlns:a16="http://schemas.microsoft.com/office/drawing/2014/main" id="{D151A8DA-059A-4813-B5B9-06120E39D56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3509" y="3257366"/>
            <a:ext cx="836889" cy="112024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ontando, Cuatro, Matemáticas, Números">
            <a:extLst>
              <a:ext uri="{FF2B5EF4-FFF2-40B4-BE49-F238E27FC236}">
                <a16:creationId xmlns:a16="http://schemas.microsoft.com/office/drawing/2014/main" id="{4C3D451D-8E8F-4A41-A60C-E88B358E179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102398">
            <a:off x="3130741" y="2374319"/>
            <a:ext cx="770397" cy="113781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Contando, Ocho, Matemáticas, Números">
            <a:extLst>
              <a:ext uri="{FF2B5EF4-FFF2-40B4-BE49-F238E27FC236}">
                <a16:creationId xmlns:a16="http://schemas.microsoft.com/office/drawing/2014/main" id="{8C4B7506-751E-4B43-A8B3-1C94380AAB5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95509" y="3107593"/>
            <a:ext cx="862060" cy="134449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6" descr="Contando, Matemáticas, Números">
            <a:extLst>
              <a:ext uri="{FF2B5EF4-FFF2-40B4-BE49-F238E27FC236}">
                <a16:creationId xmlns:a16="http://schemas.microsoft.com/office/drawing/2014/main" id="{27F9A099-9DF4-4609-9036-D1114E77523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017575">
            <a:off x="2217769" y="4104498"/>
            <a:ext cx="930805" cy="121720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4" descr="Contando, Matemáticas, Nueve, Números">
            <a:extLst>
              <a:ext uri="{FF2B5EF4-FFF2-40B4-BE49-F238E27FC236}">
                <a16:creationId xmlns:a16="http://schemas.microsoft.com/office/drawing/2014/main" id="{1EDED36A-3EED-4F10-809F-CC59B2EEB7F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8342" y="4177379"/>
            <a:ext cx="790760" cy="136476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C6521571-565B-4FCB-87DD-75EEC065D9CA}"/>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753766" y="2471041"/>
            <a:ext cx="1327349" cy="104326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7" name="Table 4">
            <a:extLst>
              <a:ext uri="{FF2B5EF4-FFF2-40B4-BE49-F238E27FC236}">
                <a16:creationId xmlns:a16="http://schemas.microsoft.com/office/drawing/2014/main" id="{B2013118-FF3F-4FF0-901C-FA8E6EB7756C}"/>
              </a:ext>
            </a:extLst>
          </p:cNvPr>
          <p:cNvGraphicFramePr>
            <a:graphicFrameLocks noGrp="1"/>
          </p:cNvGraphicFramePr>
          <p:nvPr>
            <p:extLst>
              <p:ext uri="{D42A27DB-BD31-4B8C-83A1-F6EECF244321}">
                <p14:modId xmlns:p14="http://schemas.microsoft.com/office/powerpoint/2010/main" val="3677856369"/>
              </p:ext>
            </p:extLst>
          </p:nvPr>
        </p:nvGraphicFramePr>
        <p:xfrm>
          <a:off x="654973" y="616203"/>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ton</a:t>
                      </a:r>
                    </a:p>
                  </a:txBody>
                  <a:tcPr/>
                </a:tc>
                <a:tc>
                  <a:txBody>
                    <a:bodyPr/>
                    <a:lstStyle/>
                    <a:p>
                      <a:r>
                        <a:rPr lang="en-GB" sz="2400" b="1" dirty="0">
                          <a:solidFill>
                            <a:srgbClr val="002060"/>
                          </a:solidFill>
                          <a:latin typeface="Century Gothic" panose="020B0502020202020204" pitchFamily="34" charset="0"/>
                        </a:rPr>
                        <a:t>ta</a:t>
                      </a:r>
                    </a:p>
                  </a:txBody>
                  <a:tcPr/>
                </a:tc>
                <a:tc>
                  <a:txBody>
                    <a:bodyPr/>
                    <a:lstStyle/>
                    <a:p>
                      <a:r>
                        <a:rPr lang="en-GB" sz="2400" b="1" dirty="0" err="1">
                          <a:solidFill>
                            <a:srgbClr val="002060"/>
                          </a:solidFill>
                          <a:latin typeface="Century Gothic" panose="020B0502020202020204" pitchFamily="34" charset="0"/>
                        </a:rPr>
                        <a:t>voici</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ma</a:t>
                      </a:r>
                    </a:p>
                  </a:txBody>
                  <a:tcPr/>
                </a:tc>
                <a:tc>
                  <a:txBody>
                    <a:bodyPr/>
                    <a:lstStyle/>
                    <a:p>
                      <a:r>
                        <a:rPr lang="en-GB" sz="2400" b="1" dirty="0">
                          <a:solidFill>
                            <a:srgbClr val="002060"/>
                          </a:solidFill>
                          <a:latin typeface="Century Gothic" panose="020B0502020202020204" pitchFamily="34" charset="0"/>
                        </a:rPr>
                        <a:t>mon</a:t>
                      </a:r>
                    </a:p>
                  </a:txBody>
                  <a:tcPr/>
                </a:tc>
                <a:tc>
                  <a:txBody>
                    <a:bodyPr/>
                    <a:lstStyle/>
                    <a:p>
                      <a:r>
                        <a:rPr lang="en-GB" sz="2400" b="1" dirty="0">
                          <a:solidFill>
                            <a:srgbClr val="002060"/>
                          </a:solidFill>
                          <a:latin typeface="Century Gothic" panose="020B0502020202020204" pitchFamily="34" charset="0"/>
                        </a:rPr>
                        <a:t>le déjeuner</a:t>
                      </a: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l’amie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passer</a:t>
                      </a:r>
                    </a:p>
                  </a:txBody>
                  <a:tcPr/>
                </a:tc>
                <a:tc>
                  <a:txBody>
                    <a:bodyPr/>
                    <a:lstStyle/>
                    <a:p>
                      <a:r>
                        <a:rPr lang="en-GB" sz="2400" b="1" dirty="0">
                          <a:solidFill>
                            <a:srgbClr val="002060"/>
                          </a:solidFill>
                          <a:latin typeface="Century Gothic" panose="020B0502020202020204" pitchFamily="34" charset="0"/>
                        </a:rPr>
                        <a:t>manger</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trois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un, </a:t>
                      </a:r>
                      <a:r>
                        <a:rPr lang="en-GB" sz="2400" b="1" dirty="0" err="1">
                          <a:solidFill>
                            <a:srgbClr val="002060"/>
                          </a:solidFill>
                          <a:latin typeface="Century Gothic" panose="020B0502020202020204" pitchFamily="34" charset="0"/>
                        </a:rPr>
                        <a:t>une</a:t>
                      </a:r>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deux</a:t>
                      </a:r>
                    </a:p>
                  </a:txBody>
                  <a:tcPr/>
                </a:tc>
                <a:extLst>
                  <a:ext uri="{0D108BD9-81ED-4DB2-BD59-A6C34878D82A}">
                    <a16:rowId xmlns:a16="http://schemas.microsoft.com/office/drawing/2014/main" val="1047692962"/>
                  </a:ext>
                </a:extLst>
              </a:tr>
              <a:tr h="861398">
                <a:tc>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douze</a:t>
                      </a:r>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cinq</a:t>
                      </a:r>
                    </a:p>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onze</a:t>
                      </a:r>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sept</a:t>
                      </a:r>
                    </a:p>
                  </a:txBody>
                  <a:tcPr/>
                </a:tc>
                <a:tc>
                  <a:txBody>
                    <a:bodyPr/>
                    <a:lstStyle/>
                    <a:p>
                      <a:r>
                        <a:rPr lang="en-GB" sz="2400" b="1" dirty="0" err="1">
                          <a:solidFill>
                            <a:srgbClr val="002060"/>
                          </a:solidFill>
                          <a:latin typeface="Century Gothic" panose="020B0502020202020204" pitchFamily="34" charset="0"/>
                        </a:rPr>
                        <a:t>neuf</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quatre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il</a:t>
                      </a:r>
                      <a:r>
                        <a:rPr lang="en-GB" sz="2400" b="1" dirty="0">
                          <a:solidFill>
                            <a:srgbClr val="002060"/>
                          </a:solidFill>
                          <a:latin typeface="Century Gothic" panose="020B0502020202020204" pitchFamily="34" charset="0"/>
                        </a:rPr>
                        <a:t> y a</a:t>
                      </a:r>
                    </a:p>
                  </a:txBody>
                  <a:tcPr/>
                </a:tc>
                <a:tc>
                  <a:txBody>
                    <a:bodyPr/>
                    <a:lstStyle/>
                    <a:p>
                      <a:r>
                        <a:rPr lang="en-GB" sz="2400" b="1" dirty="0">
                          <a:solidFill>
                            <a:srgbClr val="002060"/>
                          </a:solidFill>
                          <a:latin typeface="Century Gothic" panose="020B0502020202020204" pitchFamily="34" charset="0"/>
                        </a:rPr>
                        <a:t>dix</a:t>
                      </a:r>
                    </a:p>
                  </a:txBody>
                  <a:tcPr/>
                </a:tc>
                <a:tc>
                  <a:txBody>
                    <a:bodyPr/>
                    <a:lstStyle/>
                    <a:p>
                      <a:r>
                        <a:rPr lang="en-GB" sz="2400" b="1" dirty="0" err="1">
                          <a:solidFill>
                            <a:srgbClr val="002060"/>
                          </a:solidFill>
                          <a:latin typeface="Century Gothic" panose="020B0502020202020204" pitchFamily="34" charset="0"/>
                        </a:rPr>
                        <a:t>huit</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18" name="Picture 17">
            <a:extLst>
              <a:ext uri="{FF2B5EF4-FFF2-40B4-BE49-F238E27FC236}">
                <a16:creationId xmlns:a16="http://schemas.microsoft.com/office/drawing/2014/main" id="{8C35451C-1AB7-49B8-8C7F-4E6A03A92C03}"/>
              </a:ext>
            </a:extLst>
          </p:cNvPr>
          <p:cNvPicPr>
            <a:picLocks noChangeAspect="1"/>
          </p:cNvPicPr>
          <p:nvPr/>
        </p:nvPicPr>
        <p:blipFill>
          <a:blip r:embed="rId5"/>
          <a:stretch>
            <a:fillRect/>
          </a:stretch>
        </p:blipFill>
        <p:spPr>
          <a:xfrm>
            <a:off x="684116" y="2819323"/>
            <a:ext cx="1186070" cy="1080360"/>
          </a:xfrm>
          <a:prstGeom prst="rect">
            <a:avLst/>
          </a:prstGeom>
        </p:spPr>
      </p:pic>
      <p:pic>
        <p:nvPicPr>
          <p:cNvPr id="20" name="Picture 19" descr="Icon&#10;&#10;Description automatically generated">
            <a:extLst>
              <a:ext uri="{FF2B5EF4-FFF2-40B4-BE49-F238E27FC236}">
                <a16:creationId xmlns:a16="http://schemas.microsoft.com/office/drawing/2014/main" id="{5FF46D4B-48A2-401B-A3C5-849064F5A3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878" y="947823"/>
            <a:ext cx="1186070" cy="1186070"/>
          </a:xfrm>
          <a:prstGeom prst="rect">
            <a:avLst/>
          </a:prstGeom>
        </p:spPr>
      </p:pic>
      <p:pic>
        <p:nvPicPr>
          <p:cNvPr id="21" name="Picture 20">
            <a:extLst>
              <a:ext uri="{FF2B5EF4-FFF2-40B4-BE49-F238E27FC236}">
                <a16:creationId xmlns:a16="http://schemas.microsoft.com/office/drawing/2014/main" id="{CE5CBCF8-3D67-4A14-88D7-A87ABD176789}"/>
              </a:ext>
            </a:extLst>
          </p:cNvPr>
          <p:cNvPicPr>
            <a:picLocks noChangeAspect="1"/>
          </p:cNvPicPr>
          <p:nvPr/>
        </p:nvPicPr>
        <p:blipFill>
          <a:blip r:embed="rId7"/>
          <a:stretch>
            <a:fillRect/>
          </a:stretch>
        </p:blipFill>
        <p:spPr>
          <a:xfrm>
            <a:off x="827026" y="4537858"/>
            <a:ext cx="1162417" cy="1101237"/>
          </a:xfrm>
          <a:prstGeom prst="rect">
            <a:avLst/>
          </a:prstGeom>
        </p:spPr>
      </p:pic>
      <p:sp>
        <p:nvSpPr>
          <p:cNvPr id="25" name="TextBox 24">
            <a:extLst>
              <a:ext uri="{FF2B5EF4-FFF2-40B4-BE49-F238E27FC236}">
                <a16:creationId xmlns:a16="http://schemas.microsoft.com/office/drawing/2014/main" id="{A31D947A-BD97-4A90-BED0-BA2EED5F4200}"/>
              </a:ext>
            </a:extLst>
          </p:cNvPr>
          <p:cNvSpPr txBox="1"/>
          <p:nvPr/>
        </p:nvSpPr>
        <p:spPr>
          <a:xfrm>
            <a:off x="1812906" y="494592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6" name="TextBox 25">
            <a:extLst>
              <a:ext uri="{FF2B5EF4-FFF2-40B4-BE49-F238E27FC236}">
                <a16:creationId xmlns:a16="http://schemas.microsoft.com/office/drawing/2014/main" id="{02DBFC65-E722-4BAF-8E2D-997279C252E7}"/>
              </a:ext>
            </a:extLst>
          </p:cNvPr>
          <p:cNvSpPr txBox="1"/>
          <p:nvPr/>
        </p:nvSpPr>
        <p:spPr>
          <a:xfrm>
            <a:off x="1793100" y="334902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30" name="TextBox 29">
            <a:extLst>
              <a:ext uri="{FF2B5EF4-FFF2-40B4-BE49-F238E27FC236}">
                <a16:creationId xmlns:a16="http://schemas.microsoft.com/office/drawing/2014/main" id="{37FD11FA-3E11-4F73-84AA-22DE83178DA9}"/>
              </a:ext>
            </a:extLst>
          </p:cNvPr>
          <p:cNvSpPr txBox="1"/>
          <p:nvPr/>
        </p:nvSpPr>
        <p:spPr>
          <a:xfrm>
            <a:off x="1779443" y="164188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10779074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6" name="Table 4">
            <a:extLst>
              <a:ext uri="{FF2B5EF4-FFF2-40B4-BE49-F238E27FC236}">
                <a16:creationId xmlns:a16="http://schemas.microsoft.com/office/drawing/2014/main" id="{2BD63134-BFE7-4218-9175-069C23B4E2AB}"/>
              </a:ext>
            </a:extLst>
          </p:cNvPr>
          <p:cNvGraphicFramePr>
            <a:graphicFrameLocks noGrp="1"/>
          </p:cNvGraphicFramePr>
          <p:nvPr>
            <p:extLst>
              <p:ext uri="{D42A27DB-BD31-4B8C-83A1-F6EECF244321}">
                <p14:modId xmlns:p14="http://schemas.microsoft.com/office/powerpoint/2010/main" val="2432204718"/>
              </p:ext>
            </p:extLst>
          </p:nvPr>
        </p:nvGraphicFramePr>
        <p:xfrm>
          <a:off x="654973" y="616203"/>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your (m)</a:t>
                      </a:r>
                    </a:p>
                  </a:txBody>
                  <a:tcPr/>
                </a:tc>
                <a:tc>
                  <a:txBody>
                    <a:bodyPr/>
                    <a:lstStyle/>
                    <a:p>
                      <a:r>
                        <a:rPr lang="en-GB" sz="2400" b="1" dirty="0">
                          <a:solidFill>
                            <a:srgbClr val="002060"/>
                          </a:solidFill>
                          <a:latin typeface="Century Gothic" panose="020B0502020202020204" pitchFamily="34" charset="0"/>
                        </a:rPr>
                        <a:t>your (f)</a:t>
                      </a:r>
                    </a:p>
                  </a:txBody>
                  <a:tcPr/>
                </a:tc>
                <a:tc>
                  <a:txBody>
                    <a:bodyPr/>
                    <a:lstStyle/>
                    <a:p>
                      <a:r>
                        <a:rPr lang="en-GB" sz="2400" b="1" dirty="0">
                          <a:solidFill>
                            <a:srgbClr val="002060"/>
                          </a:solidFill>
                          <a:latin typeface="Century Gothic" panose="020B0502020202020204" pitchFamily="34" charset="0"/>
                        </a:rPr>
                        <a:t>here is, this is</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my (f)</a:t>
                      </a:r>
                    </a:p>
                  </a:txBody>
                  <a:tcPr/>
                </a:tc>
                <a:tc>
                  <a:txBody>
                    <a:bodyPr/>
                    <a:lstStyle/>
                    <a:p>
                      <a:r>
                        <a:rPr lang="en-GB" sz="2400" b="1" dirty="0">
                          <a:solidFill>
                            <a:srgbClr val="002060"/>
                          </a:solidFill>
                          <a:latin typeface="Century Gothic" panose="020B0502020202020204" pitchFamily="34" charset="0"/>
                        </a:rPr>
                        <a:t>my (m)</a:t>
                      </a:r>
                    </a:p>
                  </a:txBody>
                  <a:tcPr/>
                </a:tc>
                <a:tc>
                  <a:txBody>
                    <a:bodyPr/>
                    <a:lstStyle/>
                    <a:p>
                      <a:r>
                        <a:rPr lang="en-GB" sz="2400" b="1" dirty="0">
                          <a:solidFill>
                            <a:srgbClr val="002060"/>
                          </a:solidFill>
                          <a:latin typeface="Century Gothic" panose="020B0502020202020204" pitchFamily="34" charset="0"/>
                        </a:rPr>
                        <a:t>(the) lunch</a:t>
                      </a: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friend (f)</a:t>
                      </a:r>
                    </a:p>
                  </a:txBody>
                  <a:tcPr/>
                </a:tc>
                <a:tc>
                  <a:txBody>
                    <a:bodyPr/>
                    <a:lstStyle/>
                    <a:p>
                      <a:r>
                        <a:rPr lang="en-GB" sz="2000" b="1" dirty="0">
                          <a:solidFill>
                            <a:srgbClr val="002060"/>
                          </a:solidFill>
                          <a:latin typeface="Century Gothic" panose="020B0502020202020204" pitchFamily="34" charset="0"/>
                        </a:rPr>
                        <a:t>to pass, spend (time)</a:t>
                      </a:r>
                    </a:p>
                  </a:txBody>
                  <a:tcPr/>
                </a:tc>
                <a:tc>
                  <a:txBody>
                    <a:bodyPr/>
                    <a:lstStyle/>
                    <a:p>
                      <a:r>
                        <a:rPr lang="en-GB" sz="2400" b="1" dirty="0">
                          <a:solidFill>
                            <a:srgbClr val="002060"/>
                          </a:solidFill>
                          <a:latin typeface="Century Gothic" panose="020B0502020202020204" pitchFamily="34" charset="0"/>
                        </a:rPr>
                        <a:t>to eat, eating</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three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a/an, one (m), (f)</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two</a:t>
                      </a:r>
                    </a:p>
                  </a:txBody>
                  <a:tcPr/>
                </a:tc>
                <a:extLst>
                  <a:ext uri="{0D108BD9-81ED-4DB2-BD59-A6C34878D82A}">
                    <a16:rowId xmlns:a16="http://schemas.microsoft.com/office/drawing/2014/main" val="1047692962"/>
                  </a:ext>
                </a:extLst>
              </a:tr>
              <a:tr h="861398">
                <a:tc>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twelve</a:t>
                      </a:r>
                    </a:p>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five</a:t>
                      </a:r>
                    </a:p>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eleven</a:t>
                      </a: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seven</a:t>
                      </a:r>
                    </a:p>
                  </a:txBody>
                  <a:tcPr/>
                </a:tc>
                <a:tc>
                  <a:txBody>
                    <a:bodyPr/>
                    <a:lstStyle/>
                    <a:p>
                      <a:r>
                        <a:rPr lang="en-GB" sz="2400" b="1" dirty="0">
                          <a:solidFill>
                            <a:srgbClr val="002060"/>
                          </a:solidFill>
                          <a:latin typeface="Century Gothic" panose="020B0502020202020204" pitchFamily="34" charset="0"/>
                        </a:rPr>
                        <a:t>nine</a:t>
                      </a:r>
                    </a:p>
                  </a:txBody>
                  <a:tcPr/>
                </a:tc>
                <a:tc>
                  <a:txBody>
                    <a:bodyPr/>
                    <a:lstStyle/>
                    <a:p>
                      <a:r>
                        <a:rPr lang="en-GB" sz="2400" b="1" dirty="0">
                          <a:solidFill>
                            <a:srgbClr val="002060"/>
                          </a:solidFill>
                          <a:latin typeface="Century Gothic" panose="020B0502020202020204" pitchFamily="34" charset="0"/>
                        </a:rPr>
                        <a:t>four</a:t>
                      </a: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there is, there are</a:t>
                      </a:r>
                    </a:p>
                  </a:txBody>
                  <a:tcPr/>
                </a:tc>
                <a:tc>
                  <a:txBody>
                    <a:bodyPr/>
                    <a:lstStyle/>
                    <a:p>
                      <a:r>
                        <a:rPr lang="en-GB" sz="2400" b="1" dirty="0">
                          <a:solidFill>
                            <a:srgbClr val="002060"/>
                          </a:solidFill>
                          <a:latin typeface="Century Gothic" panose="020B0502020202020204" pitchFamily="34" charset="0"/>
                        </a:rPr>
                        <a:t>ten</a:t>
                      </a:r>
                    </a:p>
                  </a:txBody>
                  <a:tcPr/>
                </a:tc>
                <a:tc>
                  <a:txBody>
                    <a:bodyPr/>
                    <a:lstStyle/>
                    <a:p>
                      <a:r>
                        <a:rPr lang="en-GB" sz="2400" b="1" dirty="0">
                          <a:solidFill>
                            <a:srgbClr val="002060"/>
                          </a:solidFill>
                          <a:latin typeface="Century Gothic" panose="020B0502020202020204" pitchFamily="34" charset="0"/>
                        </a:rPr>
                        <a:t>eight</a:t>
                      </a:r>
                    </a:p>
                  </a:txBody>
                  <a:tcPr/>
                </a:tc>
                <a:extLst>
                  <a:ext uri="{0D108BD9-81ED-4DB2-BD59-A6C34878D82A}">
                    <a16:rowId xmlns:a16="http://schemas.microsoft.com/office/drawing/2014/main" val="3232139915"/>
                  </a:ext>
                </a:extLst>
              </a:tr>
            </a:tbl>
          </a:graphicData>
        </a:graphic>
      </p:graphicFrame>
      <p:pic>
        <p:nvPicPr>
          <p:cNvPr id="17" name="Picture 16">
            <a:extLst>
              <a:ext uri="{FF2B5EF4-FFF2-40B4-BE49-F238E27FC236}">
                <a16:creationId xmlns:a16="http://schemas.microsoft.com/office/drawing/2014/main" id="{7A996B86-336C-44E7-802B-BC71062EF921}"/>
              </a:ext>
            </a:extLst>
          </p:cNvPr>
          <p:cNvPicPr>
            <a:picLocks noChangeAspect="1"/>
          </p:cNvPicPr>
          <p:nvPr/>
        </p:nvPicPr>
        <p:blipFill>
          <a:blip r:embed="rId5"/>
          <a:stretch>
            <a:fillRect/>
          </a:stretch>
        </p:blipFill>
        <p:spPr>
          <a:xfrm>
            <a:off x="684116" y="2819323"/>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0F3514BA-853E-48FB-A629-1AB371BBA2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878" y="947823"/>
            <a:ext cx="1186070" cy="1186070"/>
          </a:xfrm>
          <a:prstGeom prst="rect">
            <a:avLst/>
          </a:prstGeom>
        </p:spPr>
      </p:pic>
      <p:pic>
        <p:nvPicPr>
          <p:cNvPr id="20" name="Picture 19">
            <a:extLst>
              <a:ext uri="{FF2B5EF4-FFF2-40B4-BE49-F238E27FC236}">
                <a16:creationId xmlns:a16="http://schemas.microsoft.com/office/drawing/2014/main" id="{195D4CE7-9E45-4D97-A7B0-9BE30B5C4B49}"/>
              </a:ext>
            </a:extLst>
          </p:cNvPr>
          <p:cNvPicPr>
            <a:picLocks noChangeAspect="1"/>
          </p:cNvPicPr>
          <p:nvPr/>
        </p:nvPicPr>
        <p:blipFill>
          <a:blip r:embed="rId7"/>
          <a:stretch>
            <a:fillRect/>
          </a:stretch>
        </p:blipFill>
        <p:spPr>
          <a:xfrm>
            <a:off x="827026" y="4537858"/>
            <a:ext cx="1162417" cy="1101237"/>
          </a:xfrm>
          <a:prstGeom prst="rect">
            <a:avLst/>
          </a:prstGeom>
        </p:spPr>
      </p:pic>
      <p:sp>
        <p:nvSpPr>
          <p:cNvPr id="21" name="TextBox 20">
            <a:extLst>
              <a:ext uri="{FF2B5EF4-FFF2-40B4-BE49-F238E27FC236}">
                <a16:creationId xmlns:a16="http://schemas.microsoft.com/office/drawing/2014/main" id="{0DA2815B-20E8-439B-98AB-A0241B307E07}"/>
              </a:ext>
            </a:extLst>
          </p:cNvPr>
          <p:cNvSpPr txBox="1"/>
          <p:nvPr/>
        </p:nvSpPr>
        <p:spPr>
          <a:xfrm>
            <a:off x="1812906" y="494592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A34A0A1F-93B5-400F-A8D4-771497A01A7C}"/>
              </a:ext>
            </a:extLst>
          </p:cNvPr>
          <p:cNvSpPr txBox="1"/>
          <p:nvPr/>
        </p:nvSpPr>
        <p:spPr>
          <a:xfrm>
            <a:off x="1793100" y="334902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3D28EF02-5E57-455F-8765-36BB7FE53D85}"/>
              </a:ext>
            </a:extLst>
          </p:cNvPr>
          <p:cNvSpPr txBox="1"/>
          <p:nvPr/>
        </p:nvSpPr>
        <p:spPr>
          <a:xfrm>
            <a:off x="1779443" y="164188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732259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8" name="Speech Bubble: Rectangle with Corners Rounded 17">
            <a:extLst>
              <a:ext uri="{FF2B5EF4-FFF2-40B4-BE49-F238E27FC236}">
                <a16:creationId xmlns:a16="http://schemas.microsoft.com/office/drawing/2014/main" id="{7CEB0EA8-B782-4CA9-8DD5-35D7D5D69488}"/>
              </a:ext>
            </a:extLst>
          </p:cNvPr>
          <p:cNvSpPr/>
          <p:nvPr/>
        </p:nvSpPr>
        <p:spPr>
          <a:xfrm>
            <a:off x="1259588" y="535565"/>
            <a:ext cx="7201647" cy="517320"/>
          </a:xfrm>
          <a:prstGeom prst="wedgeRoundRectCallout">
            <a:avLst>
              <a:gd name="adj1" fmla="val -55190"/>
              <a:gd name="adj2" fmla="val 46615"/>
              <a:gd name="adj3" fmla="val 1666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587155" y="37638"/>
            <a:ext cx="6481860"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pic>
        <p:nvPicPr>
          <p:cNvPr id="17" name="Graphic 16" descr="Teacher">
            <a:extLst>
              <a:ext uri="{FF2B5EF4-FFF2-40B4-BE49-F238E27FC236}">
                <a16:creationId xmlns:a16="http://schemas.microsoft.com/office/drawing/2014/main" id="{40B4A8B8-A8A3-44EE-8ECA-D73E072E8E3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9638" y="646226"/>
            <a:ext cx="1043752" cy="1043752"/>
          </a:xfrm>
          <a:prstGeom prst="rect">
            <a:avLst/>
          </a:prstGeom>
        </p:spPr>
      </p:pic>
      <p:pic>
        <p:nvPicPr>
          <p:cNvPr id="19" name="Google Shape;111;p3">
            <a:extLst>
              <a:ext uri="{FF2B5EF4-FFF2-40B4-BE49-F238E27FC236}">
                <a16:creationId xmlns:a16="http://schemas.microsoft.com/office/drawing/2014/main" id="{8EE364A6-7F02-42E5-AD55-8D6D557A235C}"/>
              </a:ext>
            </a:extLst>
          </p:cNvPr>
          <p:cNvPicPr/>
          <p:nvPr/>
        </p:nvPicPr>
        <p:blipFill>
          <a:blip r:embed="rId15"/>
          <a:stretch/>
        </p:blipFill>
        <p:spPr>
          <a:xfrm>
            <a:off x="11085614" y="71250"/>
            <a:ext cx="775440" cy="775440"/>
          </a:xfrm>
          <a:prstGeom prst="rect">
            <a:avLst/>
          </a:prstGeom>
          <a:ln>
            <a:noFill/>
          </a:ln>
        </p:spPr>
      </p:pic>
      <p:sp>
        <p:nvSpPr>
          <p:cNvPr id="20" name="Title 1">
            <a:extLst>
              <a:ext uri="{FF2B5EF4-FFF2-40B4-BE49-F238E27FC236}">
                <a16:creationId xmlns:a16="http://schemas.microsoft.com/office/drawing/2014/main" id="{A27F0D73-D063-40FF-85EB-F4BE0D1BB089}"/>
              </a:ext>
            </a:extLst>
          </p:cNvPr>
          <p:cNvSpPr txBox="1">
            <a:spLocks/>
          </p:cNvSpPr>
          <p:nvPr/>
        </p:nvSpPr>
        <p:spPr>
          <a:xfrm>
            <a:off x="10754668" y="934595"/>
            <a:ext cx="1437332" cy="396360"/>
          </a:xfrm>
          <a:prstGeom prst="rect">
            <a:avLst/>
          </a:prstGeom>
          <a:solidFill>
            <a:srgbClr val="FF0066"/>
          </a:solidFill>
          <a:ln>
            <a:noFill/>
          </a:ln>
        </p:spPr>
        <p:txBody>
          <a:bodyPr spcFirstLastPara="1" wrap="square" lIns="91425" tIns="45700" rIns="91425" bIns="45700" anchor="ctr" anchorCtr="0">
            <a:normAutofit fontScale="92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prononcer</a:t>
            </a:r>
            <a:endParaRPr lang="en-GB" sz="2000" b="1" kern="0" dirty="0">
              <a:solidFill>
                <a:schemeClr val="bg1"/>
              </a:solidFill>
              <a:latin typeface="Century Gothic" panose="020B0502020202020204" pitchFamily="34" charset="0"/>
            </a:endParaRPr>
          </a:p>
        </p:txBody>
      </p:sp>
      <p:sp>
        <p:nvSpPr>
          <p:cNvPr id="22" name="CustomShape 6">
            <a:hlinkClick r:id="" action="ppaction://noaction">
              <a:snd r:embed="rId16" name="f1_0.wav"/>
            </a:hlinkClick>
            <a:extLst>
              <a:ext uri="{FF2B5EF4-FFF2-40B4-BE49-F238E27FC236}">
                <a16:creationId xmlns:a16="http://schemas.microsoft.com/office/drawing/2014/main" id="{8178CF06-D7EA-42AE-81F0-3DD4DAC9AE6A}"/>
              </a:ext>
            </a:extLst>
          </p:cNvPr>
          <p:cNvSpPr/>
          <p:nvPr/>
        </p:nvSpPr>
        <p:spPr>
          <a:xfrm>
            <a:off x="1239736" y="509853"/>
            <a:ext cx="10952264"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1" normalizeH="0" baseline="0" noProof="0" dirty="0">
                <a:ln>
                  <a:noFill/>
                </a:ln>
                <a:solidFill>
                  <a:srgbClr val="002060"/>
                </a:solidFill>
                <a:effectLst/>
                <a:uLnTx/>
                <a:uFillTx/>
                <a:latin typeface="Century gothic"/>
                <a:ea typeface="Century Gothic"/>
              </a:rPr>
              <a:t>Prononce les phrases. Il y a une liaison ? </a:t>
            </a:r>
            <a:endParaRPr kumimoji="0" lang="en-GB" sz="2800" b="0" i="0" u="none" strike="noStrike" kern="1200" cap="none" spc="-1" normalizeH="0" baseline="0" noProof="0" dirty="0">
              <a:ln>
                <a:noFill/>
              </a:ln>
              <a:solidFill>
                <a:prstClr val="black"/>
              </a:solidFill>
              <a:effectLst/>
              <a:uLnTx/>
              <a:uFillTx/>
              <a:latin typeface="Century gothic"/>
            </a:endParaRPr>
          </a:p>
        </p:txBody>
      </p:sp>
      <p:graphicFrame>
        <p:nvGraphicFramePr>
          <p:cNvPr id="23" name="Table 7">
            <a:extLst>
              <a:ext uri="{FF2B5EF4-FFF2-40B4-BE49-F238E27FC236}">
                <a16:creationId xmlns:a16="http://schemas.microsoft.com/office/drawing/2014/main" id="{42844A3A-E2A8-490A-A131-CFFF41AD4240}"/>
              </a:ext>
            </a:extLst>
          </p:cNvPr>
          <p:cNvGraphicFramePr>
            <a:graphicFrameLocks noGrp="1"/>
          </p:cNvGraphicFramePr>
          <p:nvPr>
            <p:extLst>
              <p:ext uri="{D42A27DB-BD31-4B8C-83A1-F6EECF244321}">
                <p14:modId xmlns:p14="http://schemas.microsoft.com/office/powerpoint/2010/main" val="3865827788"/>
              </p:ext>
            </p:extLst>
          </p:nvPr>
        </p:nvGraphicFramePr>
        <p:xfrm>
          <a:off x="155390" y="1234822"/>
          <a:ext cx="5599953" cy="5058400"/>
        </p:xfrm>
        <a:graphic>
          <a:graphicData uri="http://schemas.openxmlformats.org/drawingml/2006/table">
            <a:tbl>
              <a:tblPr firstRow="1" bandRow="1">
                <a:tableStyleId>{5940675A-B579-460E-94D1-54222C63F5DA}</a:tableStyleId>
              </a:tblPr>
              <a:tblGrid>
                <a:gridCol w="651434">
                  <a:extLst>
                    <a:ext uri="{9D8B030D-6E8A-4147-A177-3AD203B41FA5}">
                      <a16:colId xmlns:a16="http://schemas.microsoft.com/office/drawing/2014/main" val="4234633352"/>
                    </a:ext>
                  </a:extLst>
                </a:gridCol>
                <a:gridCol w="3065929">
                  <a:extLst>
                    <a:ext uri="{9D8B030D-6E8A-4147-A177-3AD203B41FA5}">
                      <a16:colId xmlns:a16="http://schemas.microsoft.com/office/drawing/2014/main" val="3673924882"/>
                    </a:ext>
                  </a:extLst>
                </a:gridCol>
                <a:gridCol w="1882590">
                  <a:extLst>
                    <a:ext uri="{9D8B030D-6E8A-4147-A177-3AD203B41FA5}">
                      <a16:colId xmlns:a16="http://schemas.microsoft.com/office/drawing/2014/main" val="2725529512"/>
                    </a:ext>
                  </a:extLst>
                </a:gridCol>
              </a:tblGrid>
              <a:tr h="1011680">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800" b="1" dirty="0">
                          <a:solidFill>
                            <a:srgbClr val="002060"/>
                          </a:solidFill>
                          <a:latin typeface="Century Gothic" panose="020B0502020202020204" pitchFamily="34" charset="0"/>
                        </a:rPr>
                        <a:t>deux </a:t>
                      </a:r>
                      <a:r>
                        <a:rPr lang="en-GB" sz="2800" b="1" dirty="0" err="1">
                          <a:solidFill>
                            <a:srgbClr val="002060"/>
                          </a:solidFill>
                          <a:latin typeface="Century Gothic" panose="020B0502020202020204" pitchFamily="34" charset="0"/>
                        </a:rPr>
                        <a:t>uniformes</a:t>
                      </a:r>
                      <a:endParaRPr lang="en-GB" sz="2800" b="1" dirty="0">
                        <a:solidFill>
                          <a:srgbClr val="002060"/>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35788305"/>
                  </a:ext>
                </a:extLst>
              </a:tr>
              <a:tr h="1011680">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r>
                        <a:rPr lang="en-GB" sz="2800" b="1" kern="1200" dirty="0">
                          <a:solidFill>
                            <a:srgbClr val="002060"/>
                          </a:solidFill>
                          <a:latin typeface="Century Gothic" panose="020B0502020202020204" pitchFamily="34" charset="0"/>
                          <a:ea typeface="+mn-ea"/>
                          <a:cs typeface="+mn-cs"/>
                        </a:rPr>
                        <a:t>trois oranges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433443"/>
                  </a:ext>
                </a:extLst>
              </a:tr>
              <a:tr h="1011680">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r>
                        <a:rPr lang="en-GB" sz="2800" b="1" kern="1200" dirty="0">
                          <a:solidFill>
                            <a:srgbClr val="002060"/>
                          </a:solidFill>
                          <a:latin typeface="Century Gothic" panose="020B0502020202020204" pitchFamily="34" charset="0"/>
                          <a:ea typeface="+mn-ea"/>
                          <a:cs typeface="+mn-cs"/>
                        </a:rPr>
                        <a:t>six </a:t>
                      </a:r>
                      <a:r>
                        <a:rPr lang="en-GB" sz="2800" b="1" kern="1200" dirty="0" err="1">
                          <a:solidFill>
                            <a:srgbClr val="002060"/>
                          </a:solidFill>
                          <a:latin typeface="Century Gothic" panose="020B0502020202020204" pitchFamily="34" charset="0"/>
                          <a:ea typeface="+mn-ea"/>
                          <a:cs typeface="+mn-cs"/>
                        </a:rPr>
                        <a:t>peluches</a:t>
                      </a:r>
                      <a:endParaRPr lang="en-GB" sz="2800" b="1" kern="1200" dirty="0">
                        <a:solidFill>
                          <a:srgbClr val="002060"/>
                        </a:solidFill>
                        <a:latin typeface="Century Gothic" panose="020B0502020202020204" pitchFamily="34" charset="0"/>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47476349"/>
                  </a:ext>
                </a:extLst>
              </a:tr>
              <a:tr h="1011680">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r>
                        <a:rPr lang="en-GB" sz="2800" b="1" kern="1200" dirty="0">
                          <a:solidFill>
                            <a:srgbClr val="002060"/>
                          </a:solidFill>
                          <a:latin typeface="Century Gothic" panose="020B0502020202020204" pitchFamily="34" charset="0"/>
                          <a:ea typeface="+mn-ea"/>
                          <a:cs typeface="+mn-cs"/>
                        </a:rPr>
                        <a:t>deux tables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35122169"/>
                  </a:ext>
                </a:extLst>
              </a:tr>
              <a:tr h="1011680">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r>
                        <a:rPr lang="en-GB" sz="2800" b="1" kern="1200" dirty="0">
                          <a:solidFill>
                            <a:srgbClr val="002060"/>
                          </a:solidFill>
                          <a:latin typeface="Century Gothic" panose="020B0502020202020204" pitchFamily="34" charset="0"/>
                          <a:ea typeface="+mn-ea"/>
                          <a:cs typeface="+mn-cs"/>
                        </a:rPr>
                        <a:t>deux enfants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42001119"/>
                  </a:ext>
                </a:extLst>
              </a:tr>
            </a:tbl>
          </a:graphicData>
        </a:graphic>
      </p:graphicFrame>
      <p:graphicFrame>
        <p:nvGraphicFramePr>
          <p:cNvPr id="24" name="Table 7">
            <a:extLst>
              <a:ext uri="{FF2B5EF4-FFF2-40B4-BE49-F238E27FC236}">
                <a16:creationId xmlns:a16="http://schemas.microsoft.com/office/drawing/2014/main" id="{3460A0A2-D8A7-414B-8184-FA5B44367B95}"/>
              </a:ext>
            </a:extLst>
          </p:cNvPr>
          <p:cNvGraphicFramePr>
            <a:graphicFrameLocks noGrp="1"/>
          </p:cNvGraphicFramePr>
          <p:nvPr>
            <p:extLst>
              <p:ext uri="{D42A27DB-BD31-4B8C-83A1-F6EECF244321}">
                <p14:modId xmlns:p14="http://schemas.microsoft.com/office/powerpoint/2010/main" val="3131226163"/>
              </p:ext>
            </p:extLst>
          </p:nvPr>
        </p:nvGraphicFramePr>
        <p:xfrm>
          <a:off x="5873381" y="1234822"/>
          <a:ext cx="5599953" cy="5058400"/>
        </p:xfrm>
        <a:graphic>
          <a:graphicData uri="http://schemas.openxmlformats.org/drawingml/2006/table">
            <a:tbl>
              <a:tblPr firstRow="1" bandRow="1">
                <a:tableStyleId>{5940675A-B579-460E-94D1-54222C63F5DA}</a:tableStyleId>
              </a:tblPr>
              <a:tblGrid>
                <a:gridCol w="651434">
                  <a:extLst>
                    <a:ext uri="{9D8B030D-6E8A-4147-A177-3AD203B41FA5}">
                      <a16:colId xmlns:a16="http://schemas.microsoft.com/office/drawing/2014/main" val="4234633352"/>
                    </a:ext>
                  </a:extLst>
                </a:gridCol>
                <a:gridCol w="2870197">
                  <a:extLst>
                    <a:ext uri="{9D8B030D-6E8A-4147-A177-3AD203B41FA5}">
                      <a16:colId xmlns:a16="http://schemas.microsoft.com/office/drawing/2014/main" val="3673924882"/>
                    </a:ext>
                  </a:extLst>
                </a:gridCol>
                <a:gridCol w="2078322">
                  <a:extLst>
                    <a:ext uri="{9D8B030D-6E8A-4147-A177-3AD203B41FA5}">
                      <a16:colId xmlns:a16="http://schemas.microsoft.com/office/drawing/2014/main" val="2725529512"/>
                    </a:ext>
                  </a:extLst>
                </a:gridCol>
              </a:tblGrid>
              <a:tr h="1011680">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800" b="1" dirty="0">
                          <a:solidFill>
                            <a:srgbClr val="002060"/>
                          </a:solidFill>
                          <a:latin typeface="Century Gothic" panose="020B0502020202020204" pitchFamily="34" charset="0"/>
                        </a:rPr>
                        <a:t>dix </a:t>
                      </a:r>
                      <a:r>
                        <a:rPr lang="en-GB" sz="2800" b="1" dirty="0" err="1">
                          <a:solidFill>
                            <a:srgbClr val="002060"/>
                          </a:solidFill>
                          <a:latin typeface="Century Gothic" panose="020B0502020202020204" pitchFamily="34" charset="0"/>
                        </a:rPr>
                        <a:t>bouteilles</a:t>
                      </a:r>
                      <a:endParaRPr lang="en-GB" sz="2800" b="1" dirty="0">
                        <a:solidFill>
                          <a:srgbClr val="002060"/>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35788305"/>
                  </a:ext>
                </a:extLst>
              </a:tr>
              <a:tr h="1011680">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r>
                        <a:rPr lang="en-GB" sz="2800" b="1" kern="1200" dirty="0">
                          <a:solidFill>
                            <a:srgbClr val="002060"/>
                          </a:solidFill>
                          <a:latin typeface="Century Gothic" panose="020B0502020202020204" pitchFamily="34" charset="0"/>
                          <a:ea typeface="+mn-ea"/>
                          <a:cs typeface="+mn-cs"/>
                        </a:rPr>
                        <a:t>dix affiches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433443"/>
                  </a:ext>
                </a:extLst>
              </a:tr>
              <a:tr h="1011680">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r>
                        <a:rPr lang="en-GB" sz="2800" b="1" kern="1200" dirty="0">
                          <a:solidFill>
                            <a:srgbClr val="002060"/>
                          </a:solidFill>
                          <a:latin typeface="Century Gothic" panose="020B0502020202020204" pitchFamily="34" charset="0"/>
                          <a:ea typeface="+mn-ea"/>
                          <a:cs typeface="+mn-cs"/>
                        </a:rPr>
                        <a:t>trois </a:t>
                      </a:r>
                      <a:r>
                        <a:rPr lang="en-GB" sz="2800" b="1" kern="1200" dirty="0" err="1">
                          <a:solidFill>
                            <a:srgbClr val="002060"/>
                          </a:solidFill>
                          <a:latin typeface="Century Gothic" panose="020B0502020202020204" pitchFamily="34" charset="0"/>
                          <a:ea typeface="+mn-ea"/>
                          <a:cs typeface="+mn-cs"/>
                        </a:rPr>
                        <a:t>acteurs</a:t>
                      </a:r>
                      <a:endParaRPr lang="en-GB" sz="2800" b="1" kern="1200" dirty="0">
                        <a:solidFill>
                          <a:srgbClr val="002060"/>
                        </a:solidFill>
                        <a:latin typeface="Century Gothic" panose="020B0502020202020204" pitchFamily="34" charset="0"/>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47476349"/>
                  </a:ext>
                </a:extLst>
              </a:tr>
              <a:tr h="1011680">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r>
                        <a:rPr lang="en-GB" sz="2800" b="1" kern="1200" dirty="0">
                          <a:solidFill>
                            <a:srgbClr val="002060"/>
                          </a:solidFill>
                          <a:latin typeface="Century Gothic" panose="020B0502020202020204" pitchFamily="34" charset="0"/>
                          <a:ea typeface="+mn-ea"/>
                          <a:cs typeface="+mn-cs"/>
                        </a:rPr>
                        <a:t>trois chats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35122169"/>
                  </a:ext>
                </a:extLst>
              </a:tr>
              <a:tr h="1011680">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r>
                        <a:rPr lang="en-GB" sz="2800" b="1" kern="1200" dirty="0">
                          <a:solidFill>
                            <a:srgbClr val="002060"/>
                          </a:solidFill>
                          <a:latin typeface="Century Gothic" panose="020B0502020202020204" pitchFamily="34" charset="0"/>
                          <a:ea typeface="+mn-ea"/>
                          <a:cs typeface="+mn-cs"/>
                        </a:rPr>
                        <a:t>six </a:t>
                      </a:r>
                      <a:r>
                        <a:rPr lang="en-GB" sz="2800" b="1" kern="1200" dirty="0" err="1">
                          <a:solidFill>
                            <a:srgbClr val="002060"/>
                          </a:solidFill>
                          <a:latin typeface="Century Gothic" panose="020B0502020202020204" pitchFamily="34" charset="0"/>
                          <a:ea typeface="+mn-ea"/>
                          <a:cs typeface="+mn-cs"/>
                        </a:rPr>
                        <a:t>exercices</a:t>
                      </a:r>
                      <a:endParaRPr lang="en-GB" sz="2800" b="1" kern="1200" dirty="0">
                        <a:solidFill>
                          <a:srgbClr val="002060"/>
                        </a:solidFill>
                        <a:latin typeface="Century Gothic" panose="020B0502020202020204" pitchFamily="34" charset="0"/>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42001119"/>
                  </a:ext>
                </a:extLst>
              </a:tr>
            </a:tbl>
          </a:graphicData>
        </a:graphic>
      </p:graphicFrame>
      <p:sp>
        <p:nvSpPr>
          <p:cNvPr id="25" name="TextBox 24">
            <a:extLst>
              <a:ext uri="{FF2B5EF4-FFF2-40B4-BE49-F238E27FC236}">
                <a16:creationId xmlns:a16="http://schemas.microsoft.com/office/drawing/2014/main" id="{C1C55E61-87EA-4E65-A941-4932B7E1CDD4}"/>
              </a:ext>
            </a:extLst>
          </p:cNvPr>
          <p:cNvSpPr txBox="1"/>
          <p:nvPr/>
        </p:nvSpPr>
        <p:spPr>
          <a:xfrm>
            <a:off x="808988" y="1475322"/>
            <a:ext cx="2966510" cy="523220"/>
          </a:xfrm>
          <a:prstGeom prst="rect">
            <a:avLst/>
          </a:prstGeom>
          <a:solidFill>
            <a:schemeClr val="bg1"/>
          </a:solidFill>
        </p:spPr>
        <p:txBody>
          <a:bodyPr wrap="square" rtlCol="0">
            <a:spAutoFit/>
          </a:bodyPr>
          <a:lstStyle/>
          <a:p>
            <a:pPr lvl="0"/>
            <a:r>
              <a:rPr lang="en-GB" sz="2800" b="1" dirty="0">
                <a:solidFill>
                  <a:srgbClr val="002060"/>
                </a:solidFill>
                <a:latin typeface="Century Gothic" panose="020B0502020202020204" pitchFamily="34" charset="0"/>
              </a:rPr>
              <a:t>deu</a:t>
            </a:r>
            <a:r>
              <a:rPr lang="en-GB" sz="2800" b="1" dirty="0">
                <a:solidFill>
                  <a:srgbClr val="FF0066"/>
                </a:solidFill>
                <a:latin typeface="Century Gothic" panose="020B0502020202020204" pitchFamily="34" charset="0"/>
              </a:rPr>
              <a:t>x</a:t>
            </a:r>
            <a:r>
              <a:rPr lang="en-GB" sz="2800" b="1" dirty="0">
                <a:solidFill>
                  <a:srgbClr val="002060"/>
                </a:solidFill>
                <a:latin typeface="Century Gothic" panose="020B0502020202020204" pitchFamily="34" charset="0"/>
              </a:rPr>
              <a:t> </a:t>
            </a:r>
            <a:r>
              <a:rPr lang="en-GB" sz="2800" b="1" dirty="0" err="1">
                <a:solidFill>
                  <a:srgbClr val="FF0066"/>
                </a:solidFill>
                <a:latin typeface="Century Gothic" panose="020B0502020202020204" pitchFamily="34" charset="0"/>
              </a:rPr>
              <a:t>u</a:t>
            </a:r>
            <a:r>
              <a:rPr lang="en-GB" sz="2800" b="1" dirty="0" err="1">
                <a:solidFill>
                  <a:srgbClr val="002060"/>
                </a:solidFill>
                <a:latin typeface="Century Gothic" panose="020B0502020202020204" pitchFamily="34" charset="0"/>
              </a:rPr>
              <a:t>niformes</a:t>
            </a:r>
            <a:endParaRPr lang="en-GB" sz="2800" b="1" dirty="0">
              <a:solidFill>
                <a:srgbClr val="002060"/>
              </a:solidFill>
              <a:latin typeface="Century Gothic" panose="020B0502020202020204" pitchFamily="34" charset="0"/>
            </a:endParaRPr>
          </a:p>
        </p:txBody>
      </p:sp>
      <p:sp>
        <p:nvSpPr>
          <p:cNvPr id="26" name="TextBox 25">
            <a:extLst>
              <a:ext uri="{FF2B5EF4-FFF2-40B4-BE49-F238E27FC236}">
                <a16:creationId xmlns:a16="http://schemas.microsoft.com/office/drawing/2014/main" id="{850914D4-E772-430C-B59F-087F2423DD8E}"/>
              </a:ext>
            </a:extLst>
          </p:cNvPr>
          <p:cNvSpPr txBox="1"/>
          <p:nvPr/>
        </p:nvSpPr>
        <p:spPr>
          <a:xfrm>
            <a:off x="801114" y="2501567"/>
            <a:ext cx="2966510" cy="523220"/>
          </a:xfrm>
          <a:prstGeom prst="rect">
            <a:avLst/>
          </a:prstGeom>
          <a:solidFill>
            <a:schemeClr val="bg1"/>
          </a:solidFill>
        </p:spPr>
        <p:txBody>
          <a:bodyPr wrap="square" rtlCol="0">
            <a:spAutoFit/>
          </a:bodyPr>
          <a:lstStyle/>
          <a:p>
            <a:pPr lvl="0"/>
            <a:r>
              <a:rPr lang="en-GB" sz="2800" b="1" dirty="0">
                <a:solidFill>
                  <a:srgbClr val="002060"/>
                </a:solidFill>
                <a:latin typeface="Century Gothic" panose="020B0502020202020204" pitchFamily="34" charset="0"/>
              </a:rPr>
              <a:t>troi</a:t>
            </a:r>
            <a:r>
              <a:rPr lang="en-GB" sz="2800" b="1" dirty="0">
                <a:solidFill>
                  <a:srgbClr val="FF0066"/>
                </a:solidFill>
                <a:latin typeface="Century Gothic" panose="020B0502020202020204" pitchFamily="34" charset="0"/>
              </a:rPr>
              <a:t>s</a:t>
            </a:r>
            <a:r>
              <a:rPr lang="en-GB" sz="2800" b="1" dirty="0">
                <a:solidFill>
                  <a:srgbClr val="002060"/>
                </a:solidFill>
                <a:latin typeface="Century Gothic" panose="020B0502020202020204" pitchFamily="34" charset="0"/>
              </a:rPr>
              <a:t> </a:t>
            </a:r>
            <a:r>
              <a:rPr lang="en-GB" sz="2800" b="1" dirty="0">
                <a:solidFill>
                  <a:srgbClr val="FF0066"/>
                </a:solidFill>
                <a:latin typeface="Century Gothic" panose="020B0502020202020204" pitchFamily="34" charset="0"/>
              </a:rPr>
              <a:t>o</a:t>
            </a:r>
            <a:r>
              <a:rPr lang="en-GB" sz="2800" b="1" dirty="0">
                <a:solidFill>
                  <a:srgbClr val="002060"/>
                </a:solidFill>
                <a:latin typeface="Century Gothic" panose="020B0502020202020204" pitchFamily="34" charset="0"/>
              </a:rPr>
              <a:t>ranges</a:t>
            </a:r>
          </a:p>
        </p:txBody>
      </p:sp>
      <p:sp>
        <p:nvSpPr>
          <p:cNvPr id="27" name="TextBox 26">
            <a:extLst>
              <a:ext uri="{FF2B5EF4-FFF2-40B4-BE49-F238E27FC236}">
                <a16:creationId xmlns:a16="http://schemas.microsoft.com/office/drawing/2014/main" id="{E1251AFF-BB71-41A6-9FC1-E78ED165B6A5}"/>
              </a:ext>
            </a:extLst>
          </p:cNvPr>
          <p:cNvSpPr txBox="1"/>
          <p:nvPr/>
        </p:nvSpPr>
        <p:spPr>
          <a:xfrm>
            <a:off x="801114" y="5530400"/>
            <a:ext cx="2966510" cy="523220"/>
          </a:xfrm>
          <a:prstGeom prst="rect">
            <a:avLst/>
          </a:prstGeom>
          <a:solidFill>
            <a:schemeClr val="bg1"/>
          </a:solidFill>
        </p:spPr>
        <p:txBody>
          <a:bodyPr wrap="square" rtlCol="0">
            <a:spAutoFit/>
          </a:bodyPr>
          <a:lstStyle/>
          <a:p>
            <a:pPr lvl="0"/>
            <a:r>
              <a:rPr lang="en-GB" sz="2800" b="1" dirty="0">
                <a:solidFill>
                  <a:srgbClr val="002060"/>
                </a:solidFill>
                <a:latin typeface="Century Gothic" panose="020B0502020202020204" pitchFamily="34" charset="0"/>
              </a:rPr>
              <a:t>deu</a:t>
            </a:r>
            <a:r>
              <a:rPr lang="en-GB" sz="2800" b="1" dirty="0">
                <a:solidFill>
                  <a:srgbClr val="FF0066"/>
                </a:solidFill>
                <a:latin typeface="Century Gothic" panose="020B0502020202020204" pitchFamily="34" charset="0"/>
              </a:rPr>
              <a:t>x</a:t>
            </a:r>
            <a:r>
              <a:rPr lang="en-GB" sz="2800" b="1" dirty="0">
                <a:solidFill>
                  <a:srgbClr val="002060"/>
                </a:solidFill>
                <a:latin typeface="Century Gothic" panose="020B0502020202020204" pitchFamily="34" charset="0"/>
              </a:rPr>
              <a:t> </a:t>
            </a:r>
            <a:r>
              <a:rPr lang="en-GB" sz="2800" b="1" dirty="0">
                <a:solidFill>
                  <a:srgbClr val="FF0066"/>
                </a:solidFill>
                <a:latin typeface="Century Gothic" panose="020B0502020202020204" pitchFamily="34" charset="0"/>
              </a:rPr>
              <a:t>e</a:t>
            </a:r>
            <a:r>
              <a:rPr lang="en-GB" sz="2800" b="1" dirty="0">
                <a:solidFill>
                  <a:srgbClr val="002060"/>
                </a:solidFill>
                <a:latin typeface="Century Gothic" panose="020B0502020202020204" pitchFamily="34" charset="0"/>
              </a:rPr>
              <a:t>nfants</a:t>
            </a:r>
          </a:p>
        </p:txBody>
      </p:sp>
      <p:sp>
        <p:nvSpPr>
          <p:cNvPr id="28" name="TextBox 27">
            <a:extLst>
              <a:ext uri="{FF2B5EF4-FFF2-40B4-BE49-F238E27FC236}">
                <a16:creationId xmlns:a16="http://schemas.microsoft.com/office/drawing/2014/main" id="{F0E56BC0-8A15-4A4A-A26B-5C7D01863DEF}"/>
              </a:ext>
            </a:extLst>
          </p:cNvPr>
          <p:cNvSpPr txBox="1"/>
          <p:nvPr/>
        </p:nvSpPr>
        <p:spPr>
          <a:xfrm>
            <a:off x="6522015" y="2501567"/>
            <a:ext cx="2966510" cy="523220"/>
          </a:xfrm>
          <a:prstGeom prst="rect">
            <a:avLst/>
          </a:prstGeom>
          <a:solidFill>
            <a:schemeClr val="bg1"/>
          </a:solidFill>
        </p:spPr>
        <p:txBody>
          <a:bodyPr wrap="square" rtlCol="0">
            <a:spAutoFit/>
          </a:bodyPr>
          <a:lstStyle/>
          <a:p>
            <a:pPr lvl="0"/>
            <a:r>
              <a:rPr lang="en-GB" sz="2800" b="1" dirty="0">
                <a:solidFill>
                  <a:srgbClr val="002060"/>
                </a:solidFill>
                <a:latin typeface="Century Gothic" panose="020B0502020202020204" pitchFamily="34" charset="0"/>
              </a:rPr>
              <a:t>di</a:t>
            </a:r>
            <a:r>
              <a:rPr lang="en-GB" sz="2800" b="1" dirty="0">
                <a:solidFill>
                  <a:srgbClr val="FF0066"/>
                </a:solidFill>
                <a:latin typeface="Century Gothic" panose="020B0502020202020204" pitchFamily="34" charset="0"/>
              </a:rPr>
              <a:t>x</a:t>
            </a:r>
            <a:r>
              <a:rPr lang="en-GB" sz="2800" b="1" dirty="0">
                <a:solidFill>
                  <a:srgbClr val="002060"/>
                </a:solidFill>
                <a:latin typeface="Century Gothic" panose="020B0502020202020204" pitchFamily="34" charset="0"/>
              </a:rPr>
              <a:t> </a:t>
            </a:r>
            <a:r>
              <a:rPr lang="en-GB" sz="2800" b="1" dirty="0">
                <a:solidFill>
                  <a:srgbClr val="FF0066"/>
                </a:solidFill>
                <a:latin typeface="Century Gothic" panose="020B0502020202020204" pitchFamily="34" charset="0"/>
              </a:rPr>
              <a:t>a</a:t>
            </a:r>
            <a:r>
              <a:rPr lang="en-GB" sz="2800" b="1" dirty="0">
                <a:solidFill>
                  <a:srgbClr val="002060"/>
                </a:solidFill>
                <a:latin typeface="Century Gothic" panose="020B0502020202020204" pitchFamily="34" charset="0"/>
              </a:rPr>
              <a:t>ffiches</a:t>
            </a:r>
          </a:p>
        </p:txBody>
      </p:sp>
      <p:sp>
        <p:nvSpPr>
          <p:cNvPr id="29" name="TextBox 28">
            <a:extLst>
              <a:ext uri="{FF2B5EF4-FFF2-40B4-BE49-F238E27FC236}">
                <a16:creationId xmlns:a16="http://schemas.microsoft.com/office/drawing/2014/main" id="{11ED1202-E3C7-46A2-A474-F12873DC3826}"/>
              </a:ext>
            </a:extLst>
          </p:cNvPr>
          <p:cNvSpPr txBox="1"/>
          <p:nvPr/>
        </p:nvSpPr>
        <p:spPr>
          <a:xfrm>
            <a:off x="6522015" y="3502412"/>
            <a:ext cx="2966510" cy="523220"/>
          </a:xfrm>
          <a:prstGeom prst="rect">
            <a:avLst/>
          </a:prstGeom>
          <a:solidFill>
            <a:schemeClr val="bg1"/>
          </a:solidFill>
        </p:spPr>
        <p:txBody>
          <a:bodyPr wrap="square" rtlCol="0">
            <a:spAutoFit/>
          </a:bodyPr>
          <a:lstStyle/>
          <a:p>
            <a:pPr lvl="0"/>
            <a:r>
              <a:rPr lang="en-GB" sz="2800" b="1" dirty="0">
                <a:solidFill>
                  <a:srgbClr val="002060"/>
                </a:solidFill>
                <a:latin typeface="Century Gothic" panose="020B0502020202020204" pitchFamily="34" charset="0"/>
              </a:rPr>
              <a:t>troi</a:t>
            </a:r>
            <a:r>
              <a:rPr lang="en-GB" sz="2800" b="1" dirty="0">
                <a:solidFill>
                  <a:srgbClr val="FF0066"/>
                </a:solidFill>
                <a:latin typeface="Century Gothic" panose="020B0502020202020204" pitchFamily="34" charset="0"/>
              </a:rPr>
              <a:t>s</a:t>
            </a:r>
            <a:r>
              <a:rPr lang="en-GB" sz="2800" b="1" dirty="0">
                <a:solidFill>
                  <a:srgbClr val="002060"/>
                </a:solidFill>
                <a:latin typeface="Century Gothic" panose="020B0502020202020204" pitchFamily="34" charset="0"/>
              </a:rPr>
              <a:t> </a:t>
            </a:r>
            <a:r>
              <a:rPr lang="en-GB" sz="2800" b="1" dirty="0" err="1">
                <a:solidFill>
                  <a:srgbClr val="FF0066"/>
                </a:solidFill>
                <a:latin typeface="Century Gothic" panose="020B0502020202020204" pitchFamily="34" charset="0"/>
              </a:rPr>
              <a:t>a</a:t>
            </a:r>
            <a:r>
              <a:rPr lang="en-GB" sz="2800" b="1" dirty="0" err="1">
                <a:solidFill>
                  <a:srgbClr val="002060"/>
                </a:solidFill>
                <a:latin typeface="Century Gothic" panose="020B0502020202020204" pitchFamily="34" charset="0"/>
              </a:rPr>
              <a:t>cteurs</a:t>
            </a:r>
            <a:endParaRPr lang="en-GB" sz="2800" b="1" dirty="0">
              <a:solidFill>
                <a:srgbClr val="002060"/>
              </a:solidFill>
              <a:latin typeface="Century Gothic" panose="020B0502020202020204" pitchFamily="34" charset="0"/>
            </a:endParaRPr>
          </a:p>
        </p:txBody>
      </p:sp>
      <p:sp>
        <p:nvSpPr>
          <p:cNvPr id="30" name="TextBox 29">
            <a:extLst>
              <a:ext uri="{FF2B5EF4-FFF2-40B4-BE49-F238E27FC236}">
                <a16:creationId xmlns:a16="http://schemas.microsoft.com/office/drawing/2014/main" id="{FE7B2FB3-80EB-4006-A53D-7839AEF5A7C2}"/>
              </a:ext>
            </a:extLst>
          </p:cNvPr>
          <p:cNvSpPr txBox="1"/>
          <p:nvPr/>
        </p:nvSpPr>
        <p:spPr>
          <a:xfrm>
            <a:off x="6522015" y="5530400"/>
            <a:ext cx="2966510" cy="523220"/>
          </a:xfrm>
          <a:prstGeom prst="rect">
            <a:avLst/>
          </a:prstGeom>
          <a:solidFill>
            <a:schemeClr val="bg1"/>
          </a:solidFill>
        </p:spPr>
        <p:txBody>
          <a:bodyPr wrap="square" rtlCol="0">
            <a:spAutoFit/>
          </a:bodyPr>
          <a:lstStyle/>
          <a:p>
            <a:pPr lvl="0"/>
            <a:r>
              <a:rPr lang="en-GB" sz="2800" b="1" dirty="0">
                <a:solidFill>
                  <a:srgbClr val="002060"/>
                </a:solidFill>
                <a:latin typeface="Century Gothic" panose="020B0502020202020204" pitchFamily="34" charset="0"/>
              </a:rPr>
              <a:t>si</a:t>
            </a:r>
            <a:r>
              <a:rPr lang="en-GB" sz="2800" b="1" dirty="0">
                <a:solidFill>
                  <a:srgbClr val="FF0066"/>
                </a:solidFill>
                <a:latin typeface="Century Gothic" panose="020B0502020202020204" pitchFamily="34" charset="0"/>
              </a:rPr>
              <a:t>x</a:t>
            </a:r>
            <a:r>
              <a:rPr lang="en-GB" sz="2800" b="1" dirty="0">
                <a:solidFill>
                  <a:srgbClr val="002060"/>
                </a:solidFill>
                <a:latin typeface="Century Gothic" panose="020B0502020202020204" pitchFamily="34" charset="0"/>
              </a:rPr>
              <a:t> </a:t>
            </a:r>
            <a:r>
              <a:rPr lang="en-GB" sz="2800" b="1" dirty="0" err="1">
                <a:solidFill>
                  <a:srgbClr val="FF0066"/>
                </a:solidFill>
                <a:latin typeface="Century Gothic" panose="020B0502020202020204" pitchFamily="34" charset="0"/>
              </a:rPr>
              <a:t>e</a:t>
            </a:r>
            <a:r>
              <a:rPr lang="en-GB" sz="2800" b="1" dirty="0" err="1">
                <a:solidFill>
                  <a:srgbClr val="002060"/>
                </a:solidFill>
                <a:latin typeface="Century Gothic" panose="020B0502020202020204" pitchFamily="34" charset="0"/>
              </a:rPr>
              <a:t>xercices</a:t>
            </a:r>
            <a:endParaRPr lang="en-GB" sz="2800" b="1" dirty="0">
              <a:solidFill>
                <a:srgbClr val="002060"/>
              </a:solidFill>
              <a:latin typeface="Century Gothic" panose="020B0502020202020204" pitchFamily="34" charset="0"/>
            </a:endParaRPr>
          </a:p>
        </p:txBody>
      </p:sp>
      <p:pic>
        <p:nvPicPr>
          <p:cNvPr id="31" name="Picture 30" descr="A picture containing text, vector graphics&#10;&#10;Description automatically generated">
            <a:extLst>
              <a:ext uri="{FF2B5EF4-FFF2-40B4-BE49-F238E27FC236}">
                <a16:creationId xmlns:a16="http://schemas.microsoft.com/office/drawing/2014/main" id="{8BDB1E72-B66A-4AA0-A2C1-877A812246AC}"/>
              </a:ext>
            </a:extLst>
          </p:cNvPr>
          <p:cNvPicPr>
            <a:picLocks noChangeAspect="1"/>
          </p:cNvPicPr>
          <p:nvPr/>
        </p:nvPicPr>
        <p:blipFill>
          <a:blip r:embed="rId17">
            <a:clrChange>
              <a:clrFrom>
                <a:srgbClr val="F1757A"/>
              </a:clrFrom>
              <a:clrTo>
                <a:srgbClr val="F1757A">
                  <a:alpha val="0"/>
                </a:srgbClr>
              </a:clrTo>
            </a:clrChange>
            <a:extLst>
              <a:ext uri="{28A0092B-C50C-407E-A947-70E740481C1C}">
                <a14:useLocalDpi xmlns:a14="http://schemas.microsoft.com/office/drawing/2010/main" val="0"/>
              </a:ext>
            </a:extLst>
          </a:blip>
          <a:stretch>
            <a:fillRect/>
          </a:stretch>
        </p:blipFill>
        <p:spPr>
          <a:xfrm>
            <a:off x="3548384" y="1054483"/>
            <a:ext cx="1598887" cy="1082996"/>
          </a:xfrm>
          <a:prstGeom prst="rect">
            <a:avLst/>
          </a:prstGeom>
        </p:spPr>
      </p:pic>
      <p:pic>
        <p:nvPicPr>
          <p:cNvPr id="33" name="Picture 32" descr="A picture containing diagram&#10;&#10;Description automatically generated">
            <a:extLst>
              <a:ext uri="{FF2B5EF4-FFF2-40B4-BE49-F238E27FC236}">
                <a16:creationId xmlns:a16="http://schemas.microsoft.com/office/drawing/2014/main" id="{227A7A5D-A3D8-4F52-9EEF-451E354E5E1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504031" y="2417085"/>
            <a:ext cx="587909" cy="564778"/>
          </a:xfrm>
          <a:prstGeom prst="rect">
            <a:avLst/>
          </a:prstGeom>
        </p:spPr>
      </p:pic>
      <p:pic>
        <p:nvPicPr>
          <p:cNvPr id="34" name="Picture 33" descr="A picture containing diagram&#10;&#10;Description automatically generated">
            <a:extLst>
              <a:ext uri="{FF2B5EF4-FFF2-40B4-BE49-F238E27FC236}">
                <a16:creationId xmlns:a16="http://schemas.microsoft.com/office/drawing/2014/main" id="{5683E9A4-67B3-4426-83BD-30F57AF4D46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091940" y="2418475"/>
            <a:ext cx="587909" cy="564778"/>
          </a:xfrm>
          <a:prstGeom prst="rect">
            <a:avLst/>
          </a:prstGeom>
        </p:spPr>
      </p:pic>
      <p:pic>
        <p:nvPicPr>
          <p:cNvPr id="35" name="Picture 34" descr="A picture containing diagram&#10;&#10;Description automatically generated">
            <a:extLst>
              <a:ext uri="{FF2B5EF4-FFF2-40B4-BE49-F238E27FC236}">
                <a16:creationId xmlns:a16="http://schemas.microsoft.com/office/drawing/2014/main" id="{49B2C867-A113-4083-96AD-C540E366C79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704128" y="2431672"/>
            <a:ext cx="587909" cy="564778"/>
          </a:xfrm>
          <a:prstGeom prst="rect">
            <a:avLst/>
          </a:prstGeom>
        </p:spPr>
      </p:pic>
      <p:pic>
        <p:nvPicPr>
          <p:cNvPr id="36" name="Picture 35" descr="Shape, circle&#10;&#10;Description automatically generated">
            <a:extLst>
              <a:ext uri="{FF2B5EF4-FFF2-40B4-BE49-F238E27FC236}">
                <a16:creationId xmlns:a16="http://schemas.microsoft.com/office/drawing/2014/main" id="{0B454828-FC38-4664-A3D5-D1A8FF357BD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387607" y="3438796"/>
            <a:ext cx="403946" cy="508408"/>
          </a:xfrm>
          <a:prstGeom prst="rect">
            <a:avLst/>
          </a:prstGeom>
        </p:spPr>
      </p:pic>
      <p:pic>
        <p:nvPicPr>
          <p:cNvPr id="38" name="Picture 37" descr="Shape, circle&#10;&#10;Description automatically generated">
            <a:extLst>
              <a:ext uri="{FF2B5EF4-FFF2-40B4-BE49-F238E27FC236}">
                <a16:creationId xmlns:a16="http://schemas.microsoft.com/office/drawing/2014/main" id="{93B70182-2B74-48D3-B394-B5500B9D604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811930" y="3438796"/>
            <a:ext cx="403946" cy="508408"/>
          </a:xfrm>
          <a:prstGeom prst="rect">
            <a:avLst/>
          </a:prstGeom>
        </p:spPr>
      </p:pic>
      <p:pic>
        <p:nvPicPr>
          <p:cNvPr id="39" name="Picture 38" descr="Shape, circle&#10;&#10;Description automatically generated">
            <a:extLst>
              <a:ext uri="{FF2B5EF4-FFF2-40B4-BE49-F238E27FC236}">
                <a16:creationId xmlns:a16="http://schemas.microsoft.com/office/drawing/2014/main" id="{A242AC1F-D0B1-40DA-8F16-B1E3D5A8F343}"/>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274072" y="3435329"/>
            <a:ext cx="403946" cy="508408"/>
          </a:xfrm>
          <a:prstGeom prst="rect">
            <a:avLst/>
          </a:prstGeom>
        </p:spPr>
      </p:pic>
      <p:pic>
        <p:nvPicPr>
          <p:cNvPr id="40" name="Picture 39" descr="Shape, circle&#10;&#10;Description automatically generated">
            <a:extLst>
              <a:ext uri="{FF2B5EF4-FFF2-40B4-BE49-F238E27FC236}">
                <a16:creationId xmlns:a16="http://schemas.microsoft.com/office/drawing/2014/main" id="{A18FE237-808F-4E8C-B0CE-CDF63E3FC27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736214" y="3430972"/>
            <a:ext cx="403946" cy="508408"/>
          </a:xfrm>
          <a:prstGeom prst="rect">
            <a:avLst/>
          </a:prstGeom>
        </p:spPr>
      </p:pic>
      <p:pic>
        <p:nvPicPr>
          <p:cNvPr id="41" name="Picture 40" descr="Shape, circle&#10;&#10;Description automatically generated">
            <a:extLst>
              <a:ext uri="{FF2B5EF4-FFF2-40B4-BE49-F238E27FC236}">
                <a16:creationId xmlns:a16="http://schemas.microsoft.com/office/drawing/2014/main" id="{3F7EEA66-3552-4F9D-A2FC-297753EBEFA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208443" y="3430972"/>
            <a:ext cx="403946" cy="508408"/>
          </a:xfrm>
          <a:prstGeom prst="rect">
            <a:avLst/>
          </a:prstGeom>
        </p:spPr>
      </p:pic>
      <p:pic>
        <p:nvPicPr>
          <p:cNvPr id="42" name="Picture 41" descr="Shape, circle&#10;&#10;Description automatically generated">
            <a:extLst>
              <a:ext uri="{FF2B5EF4-FFF2-40B4-BE49-F238E27FC236}">
                <a16:creationId xmlns:a16="http://schemas.microsoft.com/office/drawing/2014/main" id="{37A75B77-4A01-44EE-A316-885DDD42864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657448" y="3429000"/>
            <a:ext cx="403946" cy="508408"/>
          </a:xfrm>
          <a:prstGeom prst="rect">
            <a:avLst/>
          </a:prstGeom>
        </p:spPr>
      </p:pic>
      <p:pic>
        <p:nvPicPr>
          <p:cNvPr id="43" name="Picture 2" descr="Quiet Sign Clip Art">
            <a:extLst>
              <a:ext uri="{FF2B5EF4-FFF2-40B4-BE49-F238E27FC236}">
                <a16:creationId xmlns:a16="http://schemas.microsoft.com/office/drawing/2014/main" id="{6C50BC57-D2B0-4C6B-A3DB-42A8FF1D2EA2}"/>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121042" y="3064042"/>
            <a:ext cx="369953" cy="52322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Quiet Sign Clip Art">
            <a:extLst>
              <a:ext uri="{FF2B5EF4-FFF2-40B4-BE49-F238E27FC236}">
                <a16:creationId xmlns:a16="http://schemas.microsoft.com/office/drawing/2014/main" id="{0A1DB22D-E962-4279-9D09-BB84C1F28214}"/>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506477" y="4117698"/>
            <a:ext cx="369953" cy="52322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Quiet Sign Clip Art">
            <a:extLst>
              <a:ext uri="{FF2B5EF4-FFF2-40B4-BE49-F238E27FC236}">
                <a16:creationId xmlns:a16="http://schemas.microsoft.com/office/drawing/2014/main" id="{277E000A-48ED-41F0-90F0-FBAD22AC4AC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997098" y="1068304"/>
            <a:ext cx="369953" cy="52322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Quiet Sign Clip Art">
            <a:extLst>
              <a:ext uri="{FF2B5EF4-FFF2-40B4-BE49-F238E27FC236}">
                <a16:creationId xmlns:a16="http://schemas.microsoft.com/office/drawing/2014/main" id="{F534986F-069E-47B1-AD1B-9ED60C256A9B}"/>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065726" y="4064249"/>
            <a:ext cx="369953" cy="52322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descr="A picture containing text, furniture, table, worktable&#10;&#10;Description automatically generated">
            <a:extLst>
              <a:ext uri="{FF2B5EF4-FFF2-40B4-BE49-F238E27FC236}">
                <a16:creationId xmlns:a16="http://schemas.microsoft.com/office/drawing/2014/main" id="{D034D272-A6CC-486C-A73E-9DE10AB6F23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417680" y="4349365"/>
            <a:ext cx="924243" cy="804380"/>
          </a:xfrm>
          <a:prstGeom prst="rect">
            <a:avLst/>
          </a:prstGeom>
        </p:spPr>
      </p:pic>
      <p:pic>
        <p:nvPicPr>
          <p:cNvPr id="53" name="Picture 52" descr="A picture containing text, furniture, table, worktable&#10;&#10;Description automatically generated">
            <a:extLst>
              <a:ext uri="{FF2B5EF4-FFF2-40B4-BE49-F238E27FC236}">
                <a16:creationId xmlns:a16="http://schemas.microsoft.com/office/drawing/2014/main" id="{00213809-BE41-4B2A-945D-20243F24634C}"/>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204119" y="4323641"/>
            <a:ext cx="924243" cy="804380"/>
          </a:xfrm>
          <a:prstGeom prst="rect">
            <a:avLst/>
          </a:prstGeom>
        </p:spPr>
      </p:pic>
      <p:pic>
        <p:nvPicPr>
          <p:cNvPr id="54" name="Picture 53" descr="A picture containing clock&#10;&#10;Description automatically generated">
            <a:extLst>
              <a:ext uri="{FF2B5EF4-FFF2-40B4-BE49-F238E27FC236}">
                <a16:creationId xmlns:a16="http://schemas.microsoft.com/office/drawing/2014/main" id="{5D269F85-63EF-4E07-BFFB-9661F3D63E41}"/>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504031" y="5317512"/>
            <a:ext cx="1356381" cy="911318"/>
          </a:xfrm>
          <a:prstGeom prst="rect">
            <a:avLst/>
          </a:prstGeom>
        </p:spPr>
      </p:pic>
      <p:pic>
        <p:nvPicPr>
          <p:cNvPr id="57" name="Picture 56" descr="Shape&#10;&#10;Description automatically generated">
            <a:extLst>
              <a:ext uri="{FF2B5EF4-FFF2-40B4-BE49-F238E27FC236}">
                <a16:creationId xmlns:a16="http://schemas.microsoft.com/office/drawing/2014/main" id="{16B146B6-4A8E-43E4-BB25-C2833D6B2C25}"/>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642181" y="2311871"/>
            <a:ext cx="550498" cy="804380"/>
          </a:xfrm>
          <a:prstGeom prst="rect">
            <a:avLst/>
          </a:prstGeom>
        </p:spPr>
      </p:pic>
      <p:pic>
        <p:nvPicPr>
          <p:cNvPr id="58" name="Picture 57" descr="Background pattern&#10;&#10;Description automatically generated">
            <a:extLst>
              <a:ext uri="{FF2B5EF4-FFF2-40B4-BE49-F238E27FC236}">
                <a16:creationId xmlns:a16="http://schemas.microsoft.com/office/drawing/2014/main" id="{259EDFB3-58B7-4B43-B6E9-2D0F5DD141DF}"/>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863339" y="2298098"/>
            <a:ext cx="582530" cy="415963"/>
          </a:xfrm>
          <a:prstGeom prst="rect">
            <a:avLst/>
          </a:prstGeom>
        </p:spPr>
      </p:pic>
      <p:pic>
        <p:nvPicPr>
          <p:cNvPr id="59" name="Picture 58">
            <a:extLst>
              <a:ext uri="{FF2B5EF4-FFF2-40B4-BE49-F238E27FC236}">
                <a16:creationId xmlns:a16="http://schemas.microsoft.com/office/drawing/2014/main" id="{C875C181-8687-4F6C-AAE4-46081853EDF4}"/>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9245876" y="2297284"/>
            <a:ext cx="520333" cy="804380"/>
          </a:xfrm>
          <a:prstGeom prst="rect">
            <a:avLst/>
          </a:prstGeom>
        </p:spPr>
      </p:pic>
      <p:pic>
        <p:nvPicPr>
          <p:cNvPr id="60" name="Picture 59" descr="A picture containing boat&#10;&#10;Description automatically generated">
            <a:extLst>
              <a:ext uri="{FF2B5EF4-FFF2-40B4-BE49-F238E27FC236}">
                <a16:creationId xmlns:a16="http://schemas.microsoft.com/office/drawing/2014/main" id="{1CF7C9C5-0CDE-45DC-A433-8B51953AE32A}"/>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1154762" y="2280494"/>
            <a:ext cx="575069" cy="766758"/>
          </a:xfrm>
          <a:prstGeom prst="rect">
            <a:avLst/>
          </a:prstGeom>
        </p:spPr>
      </p:pic>
      <p:pic>
        <p:nvPicPr>
          <p:cNvPr id="61" name="Picture 60">
            <a:extLst>
              <a:ext uri="{FF2B5EF4-FFF2-40B4-BE49-F238E27FC236}">
                <a16:creationId xmlns:a16="http://schemas.microsoft.com/office/drawing/2014/main" id="{015C4D82-7DE2-4356-9C27-E11DD8A3EF9B}"/>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0508542" y="2272951"/>
            <a:ext cx="593319" cy="791091"/>
          </a:xfrm>
          <a:prstGeom prst="rect">
            <a:avLst/>
          </a:prstGeom>
        </p:spPr>
      </p:pic>
      <p:pic>
        <p:nvPicPr>
          <p:cNvPr id="62" name="Picture 61" descr="A picture containing vector graphics&#10;&#10;Description automatically generated">
            <a:extLst>
              <a:ext uri="{FF2B5EF4-FFF2-40B4-BE49-F238E27FC236}">
                <a16:creationId xmlns:a16="http://schemas.microsoft.com/office/drawing/2014/main" id="{82A691B4-19ED-4D77-8655-C8AF44DF9235}"/>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9850589" y="2786205"/>
            <a:ext cx="486990" cy="630918"/>
          </a:xfrm>
          <a:prstGeom prst="rect">
            <a:avLst/>
          </a:prstGeom>
          <a:ln>
            <a:solidFill>
              <a:srgbClr val="002060"/>
            </a:solidFill>
          </a:ln>
        </p:spPr>
      </p:pic>
      <p:pic>
        <p:nvPicPr>
          <p:cNvPr id="63" name="Picture 62" descr="A picture containing text, insect&#10;&#10;Description automatically generated">
            <a:extLst>
              <a:ext uri="{FF2B5EF4-FFF2-40B4-BE49-F238E27FC236}">
                <a16:creationId xmlns:a16="http://schemas.microsoft.com/office/drawing/2014/main" id="{30169CB3-8C20-4013-84D8-EA280ABB7402}"/>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8659054" y="2922258"/>
            <a:ext cx="420448" cy="630918"/>
          </a:xfrm>
          <a:prstGeom prst="rect">
            <a:avLst/>
          </a:prstGeom>
        </p:spPr>
      </p:pic>
      <p:pic>
        <p:nvPicPr>
          <p:cNvPr id="64" name="Picture 63">
            <a:extLst>
              <a:ext uri="{FF2B5EF4-FFF2-40B4-BE49-F238E27FC236}">
                <a16:creationId xmlns:a16="http://schemas.microsoft.com/office/drawing/2014/main" id="{360337E7-5A75-4E5C-A843-C6CCD1B313DD}"/>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9111939" y="2940874"/>
            <a:ext cx="671939" cy="447785"/>
          </a:xfrm>
          <a:prstGeom prst="rect">
            <a:avLst/>
          </a:prstGeom>
        </p:spPr>
      </p:pic>
      <p:pic>
        <p:nvPicPr>
          <p:cNvPr id="65" name="Picture 64" descr="A picture containing text, nature&#10;&#10;Description automatically generated">
            <a:extLst>
              <a:ext uri="{FF2B5EF4-FFF2-40B4-BE49-F238E27FC236}">
                <a16:creationId xmlns:a16="http://schemas.microsoft.com/office/drawing/2014/main" id="{D271F593-A98F-48AC-9116-A0FE77552FB0}"/>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1543116" y="2708185"/>
            <a:ext cx="567690" cy="756920"/>
          </a:xfrm>
          <a:prstGeom prst="rect">
            <a:avLst/>
          </a:prstGeom>
        </p:spPr>
      </p:pic>
      <p:pic>
        <p:nvPicPr>
          <p:cNvPr id="66" name="Picture 65">
            <a:extLst>
              <a:ext uri="{FF2B5EF4-FFF2-40B4-BE49-F238E27FC236}">
                <a16:creationId xmlns:a16="http://schemas.microsoft.com/office/drawing/2014/main" id="{37169E6C-9DE3-47DA-8349-FDBC81EE906B}"/>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10544623" y="2875719"/>
            <a:ext cx="838684" cy="471760"/>
          </a:xfrm>
          <a:prstGeom prst="rect">
            <a:avLst/>
          </a:prstGeom>
        </p:spPr>
      </p:pic>
      <p:pic>
        <p:nvPicPr>
          <p:cNvPr id="67" name="Picture 66" descr="A picture containing night sky&#10;&#10;Description automatically generated">
            <a:extLst>
              <a:ext uri="{FF2B5EF4-FFF2-40B4-BE49-F238E27FC236}">
                <a16:creationId xmlns:a16="http://schemas.microsoft.com/office/drawing/2014/main" id="{0BFAFD1D-995A-4684-951F-29AE2D1EBD0E}"/>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8675235" y="4341341"/>
            <a:ext cx="2077890" cy="1038945"/>
          </a:xfrm>
          <a:prstGeom prst="rect">
            <a:avLst/>
          </a:prstGeom>
        </p:spPr>
      </p:pic>
      <p:pic>
        <p:nvPicPr>
          <p:cNvPr id="68" name="Picture 67">
            <a:extLst>
              <a:ext uri="{FF2B5EF4-FFF2-40B4-BE49-F238E27FC236}">
                <a16:creationId xmlns:a16="http://schemas.microsoft.com/office/drawing/2014/main" id="{5D89675A-C62A-4CB9-91B8-E9854CC30092}"/>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9017633" y="3531883"/>
            <a:ext cx="653382" cy="905118"/>
          </a:xfrm>
          <a:prstGeom prst="rect">
            <a:avLst/>
          </a:prstGeom>
        </p:spPr>
      </p:pic>
      <p:pic>
        <p:nvPicPr>
          <p:cNvPr id="69" name="Picture 68" descr="A picture containing text, square&#10;&#10;Description automatically generated">
            <a:extLst>
              <a:ext uri="{FF2B5EF4-FFF2-40B4-BE49-F238E27FC236}">
                <a16:creationId xmlns:a16="http://schemas.microsoft.com/office/drawing/2014/main" id="{5907197D-9305-4CB7-82DA-1F8761E02571}"/>
              </a:ext>
            </a:extLst>
          </p:cNvPr>
          <p:cNvPicPr>
            <a:picLocks noChangeAspect="1"/>
          </p:cNvPicPr>
          <p:nvPr/>
        </p:nvPicPr>
        <p:blipFill rotWithShape="1">
          <a:blip r:embed="rId35">
            <a:extLst>
              <a:ext uri="{28A0092B-C50C-407E-A947-70E740481C1C}">
                <a14:useLocalDpi xmlns:a14="http://schemas.microsoft.com/office/drawing/2010/main" val="0"/>
              </a:ext>
            </a:extLst>
          </a:blip>
          <a:srcRect r="39884" b="33108"/>
          <a:stretch/>
        </p:blipFill>
        <p:spPr>
          <a:xfrm>
            <a:off x="9190386" y="5490323"/>
            <a:ext cx="1895228" cy="1266971"/>
          </a:xfrm>
          <a:prstGeom prst="rect">
            <a:avLst/>
          </a:prstGeom>
        </p:spPr>
      </p:pic>
      <p:pic>
        <p:nvPicPr>
          <p:cNvPr id="70" name="Picture 69">
            <a:extLst>
              <a:ext uri="{FF2B5EF4-FFF2-40B4-BE49-F238E27FC236}">
                <a16:creationId xmlns:a16="http://schemas.microsoft.com/office/drawing/2014/main" id="{333393EE-EA85-4F6A-8452-655CD2DD7C56}"/>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9653970" y="3523519"/>
            <a:ext cx="653382" cy="905118"/>
          </a:xfrm>
          <a:prstGeom prst="rect">
            <a:avLst/>
          </a:prstGeom>
        </p:spPr>
      </p:pic>
      <p:pic>
        <p:nvPicPr>
          <p:cNvPr id="71" name="Picture 70">
            <a:extLst>
              <a:ext uri="{FF2B5EF4-FFF2-40B4-BE49-F238E27FC236}">
                <a16:creationId xmlns:a16="http://schemas.microsoft.com/office/drawing/2014/main" id="{5076BA92-35F6-448A-9DCB-7AE7C90350D0}"/>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0337579" y="3541615"/>
            <a:ext cx="653382" cy="905118"/>
          </a:xfrm>
          <a:prstGeom prst="rect">
            <a:avLst/>
          </a:prstGeom>
        </p:spPr>
      </p:pic>
      <p:pic>
        <p:nvPicPr>
          <p:cNvPr id="72" name="Picture 71">
            <a:extLst>
              <a:ext uri="{FF2B5EF4-FFF2-40B4-BE49-F238E27FC236}">
                <a16:creationId xmlns:a16="http://schemas.microsoft.com/office/drawing/2014/main" id="{1B31CD83-19E8-4100-B389-A2CD9F53E7D8}"/>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8924489" y="1224869"/>
            <a:ext cx="369953" cy="739906"/>
          </a:xfrm>
          <a:prstGeom prst="rect">
            <a:avLst/>
          </a:prstGeom>
        </p:spPr>
      </p:pic>
      <p:pic>
        <p:nvPicPr>
          <p:cNvPr id="73" name="Picture 72">
            <a:extLst>
              <a:ext uri="{FF2B5EF4-FFF2-40B4-BE49-F238E27FC236}">
                <a16:creationId xmlns:a16="http://schemas.microsoft.com/office/drawing/2014/main" id="{84C18BD7-A705-4F8B-8F90-A5866356AB2A}"/>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9130136" y="1233233"/>
            <a:ext cx="369953" cy="739906"/>
          </a:xfrm>
          <a:prstGeom prst="rect">
            <a:avLst/>
          </a:prstGeom>
        </p:spPr>
      </p:pic>
      <p:pic>
        <p:nvPicPr>
          <p:cNvPr id="74" name="Picture 73">
            <a:extLst>
              <a:ext uri="{FF2B5EF4-FFF2-40B4-BE49-F238E27FC236}">
                <a16:creationId xmlns:a16="http://schemas.microsoft.com/office/drawing/2014/main" id="{DD33B4A1-B985-44E2-89ED-32ECCC540F83}"/>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9344324" y="1216174"/>
            <a:ext cx="369953" cy="739906"/>
          </a:xfrm>
          <a:prstGeom prst="rect">
            <a:avLst/>
          </a:prstGeom>
        </p:spPr>
      </p:pic>
      <p:pic>
        <p:nvPicPr>
          <p:cNvPr id="75" name="Picture 74">
            <a:extLst>
              <a:ext uri="{FF2B5EF4-FFF2-40B4-BE49-F238E27FC236}">
                <a16:creationId xmlns:a16="http://schemas.microsoft.com/office/drawing/2014/main" id="{AD364274-2EA2-4217-99A7-A0EAECA289F7}"/>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9543460" y="1216174"/>
            <a:ext cx="369953" cy="739906"/>
          </a:xfrm>
          <a:prstGeom prst="rect">
            <a:avLst/>
          </a:prstGeom>
        </p:spPr>
      </p:pic>
      <p:pic>
        <p:nvPicPr>
          <p:cNvPr id="76" name="Picture 75">
            <a:extLst>
              <a:ext uri="{FF2B5EF4-FFF2-40B4-BE49-F238E27FC236}">
                <a16:creationId xmlns:a16="http://schemas.microsoft.com/office/drawing/2014/main" id="{2511888B-7335-4CF9-90B5-6B8303328644}"/>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9740934" y="1216174"/>
            <a:ext cx="369953" cy="739906"/>
          </a:xfrm>
          <a:prstGeom prst="rect">
            <a:avLst/>
          </a:prstGeom>
        </p:spPr>
      </p:pic>
      <p:pic>
        <p:nvPicPr>
          <p:cNvPr id="77" name="Picture 76">
            <a:extLst>
              <a:ext uri="{FF2B5EF4-FFF2-40B4-BE49-F238E27FC236}">
                <a16:creationId xmlns:a16="http://schemas.microsoft.com/office/drawing/2014/main" id="{EA5993D9-F373-4E2F-A9F2-322F58EB117E}"/>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9956784" y="1191128"/>
            <a:ext cx="369953" cy="739906"/>
          </a:xfrm>
          <a:prstGeom prst="rect">
            <a:avLst/>
          </a:prstGeom>
        </p:spPr>
      </p:pic>
      <p:pic>
        <p:nvPicPr>
          <p:cNvPr id="78" name="Picture 77">
            <a:extLst>
              <a:ext uri="{FF2B5EF4-FFF2-40B4-BE49-F238E27FC236}">
                <a16:creationId xmlns:a16="http://schemas.microsoft.com/office/drawing/2014/main" id="{F5D0C8A1-FC23-4F53-91E8-834ACF7BC4E0}"/>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10152602" y="1196094"/>
            <a:ext cx="369953" cy="739906"/>
          </a:xfrm>
          <a:prstGeom prst="rect">
            <a:avLst/>
          </a:prstGeom>
        </p:spPr>
      </p:pic>
      <p:pic>
        <p:nvPicPr>
          <p:cNvPr id="79" name="Picture 78">
            <a:extLst>
              <a:ext uri="{FF2B5EF4-FFF2-40B4-BE49-F238E27FC236}">
                <a16:creationId xmlns:a16="http://schemas.microsoft.com/office/drawing/2014/main" id="{5FDC979F-5E29-4C2F-A906-749557966FEC}"/>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10331994" y="1196094"/>
            <a:ext cx="369953" cy="739906"/>
          </a:xfrm>
          <a:prstGeom prst="rect">
            <a:avLst/>
          </a:prstGeom>
        </p:spPr>
      </p:pic>
      <p:pic>
        <p:nvPicPr>
          <p:cNvPr id="80" name="Picture 79">
            <a:extLst>
              <a:ext uri="{FF2B5EF4-FFF2-40B4-BE49-F238E27FC236}">
                <a16:creationId xmlns:a16="http://schemas.microsoft.com/office/drawing/2014/main" id="{E9A19C6C-2838-4219-A9A4-900CDD413A36}"/>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10527454" y="1162298"/>
            <a:ext cx="369953" cy="739906"/>
          </a:xfrm>
          <a:prstGeom prst="rect">
            <a:avLst/>
          </a:prstGeom>
        </p:spPr>
      </p:pic>
      <p:pic>
        <p:nvPicPr>
          <p:cNvPr id="81" name="Picture 80">
            <a:extLst>
              <a:ext uri="{FF2B5EF4-FFF2-40B4-BE49-F238E27FC236}">
                <a16:creationId xmlns:a16="http://schemas.microsoft.com/office/drawing/2014/main" id="{889AC918-3431-404A-A520-07835EA97CE4}"/>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10691326" y="1197683"/>
            <a:ext cx="369953" cy="739906"/>
          </a:xfrm>
          <a:prstGeom prst="rect">
            <a:avLst/>
          </a:prstGeom>
        </p:spPr>
      </p:pic>
      <p:sp>
        <p:nvSpPr>
          <p:cNvPr id="82" name="Speech Bubble: Rectangle with Corners Rounded 81">
            <a:extLst>
              <a:ext uri="{FF2B5EF4-FFF2-40B4-BE49-F238E27FC236}">
                <a16:creationId xmlns:a16="http://schemas.microsoft.com/office/drawing/2014/main" id="{B8A928F2-5977-4C0A-B85B-BDEA44C401DB}"/>
              </a:ext>
            </a:extLst>
          </p:cNvPr>
          <p:cNvSpPr/>
          <p:nvPr/>
        </p:nvSpPr>
        <p:spPr>
          <a:xfrm>
            <a:off x="7264475" y="118741"/>
            <a:ext cx="3405808" cy="1477241"/>
          </a:xfrm>
          <a:prstGeom prst="wedgeRoundRectCallout">
            <a:avLst>
              <a:gd name="adj1" fmla="val 8809"/>
              <a:gd name="adj2" fmla="val 9436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⚠Remember: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s</a:t>
            </a:r>
            <a:r>
              <a:rPr lang="en-GB" sz="2400" dirty="0">
                <a:solidFill>
                  <a:srgbClr val="002060"/>
                </a:solidFill>
                <a:latin typeface="Century Gothic" panose="020B0502020202020204" pitchFamily="34" charset="0"/>
              </a:rPr>
              <a:t>- and </a:t>
            </a:r>
            <a:r>
              <a:rPr lang="en-GB" sz="2400" b="1" dirty="0">
                <a:solidFill>
                  <a:srgbClr val="002060"/>
                </a:solidFill>
                <a:latin typeface="Century Gothic" panose="020B0502020202020204" pitchFamily="34" charset="0"/>
              </a:rPr>
              <a:t>x</a:t>
            </a:r>
            <a:r>
              <a:rPr lang="en-GB" sz="2400" dirty="0">
                <a:solidFill>
                  <a:srgbClr val="002060"/>
                </a:solidFill>
                <a:latin typeface="Century Gothic" panose="020B0502020202020204" pitchFamily="34" charset="0"/>
              </a:rPr>
              <a:t>- before a vowel sound like ‘</a:t>
            </a:r>
            <a:r>
              <a:rPr lang="en-GB" sz="2400" b="1" dirty="0">
                <a:solidFill>
                  <a:srgbClr val="002060"/>
                </a:solidFill>
                <a:latin typeface="Century Gothic" panose="020B0502020202020204" pitchFamily="34" charset="0"/>
              </a:rPr>
              <a:t>z</a:t>
            </a:r>
            <a:r>
              <a:rPr lang="en-GB" sz="2400" dirty="0">
                <a:solidFill>
                  <a:srgbClr val="002060"/>
                </a:solidFill>
                <a:latin typeface="Century Gothic" panose="020B0502020202020204" pitchFamily="34" charset="0"/>
              </a:rPr>
              <a:t>’. </a:t>
            </a:r>
            <a:endParaRPr kumimoji="0" lang="en-GB" sz="2400" b="0" i="0" u="none" strike="noStrike" kern="1200" cap="none" spc="0" normalizeH="0" baseline="0" noProof="0" dirty="0">
              <a:ln>
                <a:noFill/>
              </a:ln>
              <a:solidFill>
                <a:srgbClr val="002060"/>
              </a:solidFill>
              <a:effectLst/>
              <a:uLnTx/>
              <a:uFillTx/>
              <a:latin typeface="Century Gothic" panose="020F030202020403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2"/>
                                        </p:tgtEl>
                                      </p:cBhvr>
                                    </p:animEffect>
                                    <p:set>
                                      <p:cBhvr>
                                        <p:cTn id="11" dur="1" fill="hold">
                                          <p:stCondLst>
                                            <p:cond delay="499"/>
                                          </p:stCondLst>
                                        </p:cTn>
                                        <p:tgtEl>
                                          <p:spTgt spid="8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subTnLst>
                                    <p:audio>
                                      <p:cMediaNode>
                                        <p:cTn display="0" masterRel="sameClick">
                                          <p:stCondLst>
                                            <p:cond evt="begin" delay="0">
                                              <p:tn val="14"/>
                                            </p:cond>
                                          </p:stCondLst>
                                          <p:endCondLst>
                                            <p:cond evt="onStopAudio" delay="0">
                                              <p:tgtEl>
                                                <p:sldTgt/>
                                              </p:tgtEl>
                                            </p:cond>
                                          </p:endCondLst>
                                        </p:cTn>
                                        <p:tgtEl>
                                          <p:sndTgt r:embed="rId3" name="f1_1.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subTnLst>
                                    <p:audio>
                                      <p:cMediaNode>
                                        <p:cTn display="0" masterRel="sameClick">
                                          <p:stCondLst>
                                            <p:cond evt="begin" delay="0">
                                              <p:tn val="19"/>
                                            </p:cond>
                                          </p:stCondLst>
                                          <p:endCondLst>
                                            <p:cond evt="onStopAudio" delay="0">
                                              <p:tgtEl>
                                                <p:sldTgt/>
                                              </p:tgtEl>
                                            </p:cond>
                                          </p:endCondLst>
                                        </p:cTn>
                                        <p:tgtEl>
                                          <p:sndTgt r:embed="rId4" name="f1_2.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fade">
                                      <p:cBhvr>
                                        <p:cTn id="26" dur="500"/>
                                        <p:tgtEl>
                                          <p:spTgt spid="43"/>
                                        </p:tgtEl>
                                      </p:cBhvr>
                                    </p:animEffect>
                                  </p:childTnLst>
                                  <p:subTnLst>
                                    <p:audio>
                                      <p:cMediaNode>
                                        <p:cTn display="0" masterRel="sameClick">
                                          <p:stCondLst>
                                            <p:cond evt="begin" delay="0">
                                              <p:tn val="24"/>
                                            </p:cond>
                                          </p:stCondLst>
                                          <p:endCondLst>
                                            <p:cond evt="onStopAudio" delay="0">
                                              <p:tgtEl>
                                                <p:sldTgt/>
                                              </p:tgtEl>
                                            </p:cond>
                                          </p:endCondLst>
                                        </p:cTn>
                                        <p:tgtEl>
                                          <p:sndTgt r:embed="rId5" name="f1_9.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500"/>
                                        <p:tgtEl>
                                          <p:spTgt spid="44"/>
                                        </p:tgtEl>
                                      </p:cBhvr>
                                    </p:animEffect>
                                  </p:childTnLst>
                                  <p:subTnLst>
                                    <p:audio>
                                      <p:cMediaNode>
                                        <p:cTn display="0" masterRel="sameClick">
                                          <p:stCondLst>
                                            <p:cond evt="begin" delay="0">
                                              <p:tn val="29"/>
                                            </p:cond>
                                          </p:stCondLst>
                                          <p:endCondLst>
                                            <p:cond evt="onStopAudio" delay="0">
                                              <p:tgtEl>
                                                <p:sldTgt/>
                                              </p:tgtEl>
                                            </p:cond>
                                          </p:endCondLst>
                                        </p:cTn>
                                        <p:tgtEl>
                                          <p:sndTgt r:embed="rId6" name="f1_8.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subTnLst>
                                    <p:audio>
                                      <p:cMediaNode>
                                        <p:cTn display="0" masterRel="sameClick">
                                          <p:stCondLst>
                                            <p:cond evt="begin" delay="0">
                                              <p:tn val="34"/>
                                            </p:cond>
                                          </p:stCondLst>
                                          <p:endCondLst>
                                            <p:cond evt="onStopAudio" delay="0">
                                              <p:tgtEl>
                                                <p:sldTgt/>
                                              </p:tgtEl>
                                            </p:cond>
                                          </p:endCondLst>
                                        </p:cTn>
                                        <p:tgtEl>
                                          <p:sndTgt r:embed="rId7" name="f1_5.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fade">
                                      <p:cBhvr>
                                        <p:cTn id="41" dur="500"/>
                                        <p:tgtEl>
                                          <p:spTgt spid="46"/>
                                        </p:tgtEl>
                                      </p:cBhvr>
                                    </p:animEffect>
                                  </p:childTnLst>
                                  <p:subTnLst>
                                    <p:audio>
                                      <p:cMediaNode>
                                        <p:cTn display="0" masterRel="sameClick">
                                          <p:stCondLst>
                                            <p:cond evt="begin" delay="0">
                                              <p:tn val="39"/>
                                            </p:cond>
                                          </p:stCondLst>
                                          <p:endCondLst>
                                            <p:cond evt="onStopAudio" delay="0">
                                              <p:tgtEl>
                                                <p:sldTgt/>
                                              </p:tgtEl>
                                            </p:cond>
                                          </p:endCondLst>
                                        </p:cTn>
                                        <p:tgtEl>
                                          <p:sndTgt r:embed="rId8" name="f1_10.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subTnLst>
                                    <p:audio>
                                      <p:cMediaNode>
                                        <p:cTn display="0" masterRel="sameClick">
                                          <p:stCondLst>
                                            <p:cond evt="begin" delay="0">
                                              <p:tn val="44"/>
                                            </p:cond>
                                          </p:stCondLst>
                                          <p:endCondLst>
                                            <p:cond evt="onStopAudio" delay="0">
                                              <p:tgtEl>
                                                <p:sldTgt/>
                                              </p:tgtEl>
                                            </p:cond>
                                          </p:endCondLst>
                                        </p:cTn>
                                        <p:tgtEl>
                                          <p:sndTgt r:embed="rId9" name="f1_3.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500"/>
                                        <p:tgtEl>
                                          <p:spTgt spid="29"/>
                                        </p:tgtEl>
                                      </p:cBhvr>
                                    </p:animEffect>
                                  </p:childTnLst>
                                  <p:subTnLst>
                                    <p:audio>
                                      <p:cMediaNode>
                                        <p:cTn display="0" masterRel="sameClick">
                                          <p:stCondLst>
                                            <p:cond evt="begin" delay="0">
                                              <p:tn val="49"/>
                                            </p:cond>
                                          </p:stCondLst>
                                          <p:endCondLst>
                                            <p:cond evt="onStopAudio" delay="0">
                                              <p:tgtEl>
                                                <p:sldTgt/>
                                              </p:tgtEl>
                                            </p:cond>
                                          </p:endCondLst>
                                        </p:cTn>
                                        <p:tgtEl>
                                          <p:sndTgt r:embed="rId10" name="f1_6.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47"/>
                                        </p:tgtEl>
                                        <p:attrNameLst>
                                          <p:attrName>style.visibility</p:attrName>
                                        </p:attrNameLst>
                                      </p:cBhvr>
                                      <p:to>
                                        <p:strVal val="visible"/>
                                      </p:to>
                                    </p:set>
                                    <p:animEffect transition="in" filter="fade">
                                      <p:cBhvr>
                                        <p:cTn id="56" dur="500"/>
                                        <p:tgtEl>
                                          <p:spTgt spid="47"/>
                                        </p:tgtEl>
                                      </p:cBhvr>
                                    </p:animEffect>
                                  </p:childTnLst>
                                  <p:subTnLst>
                                    <p:audio>
                                      <p:cMediaNode>
                                        <p:cTn display="0" masterRel="sameClick">
                                          <p:stCondLst>
                                            <p:cond evt="begin" delay="0">
                                              <p:tn val="54"/>
                                            </p:cond>
                                          </p:stCondLst>
                                          <p:endCondLst>
                                            <p:cond evt="onStopAudio" delay="0">
                                              <p:tgtEl>
                                                <p:sldTgt/>
                                              </p:tgtEl>
                                            </p:cond>
                                          </p:endCondLst>
                                        </p:cTn>
                                        <p:tgtEl>
                                          <p:sndTgt r:embed="rId11" name="f1_7.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fade">
                                      <p:cBhvr>
                                        <p:cTn id="61" dur="500"/>
                                        <p:tgtEl>
                                          <p:spTgt spid="30"/>
                                        </p:tgtEl>
                                      </p:cBhvr>
                                    </p:animEffect>
                                  </p:childTnLst>
                                  <p:subTnLst>
                                    <p:audio>
                                      <p:cMediaNode>
                                        <p:cTn display="0" masterRel="sameClick">
                                          <p:stCondLst>
                                            <p:cond evt="begin" delay="0">
                                              <p:tn val="59"/>
                                            </p:cond>
                                          </p:stCondLst>
                                          <p:endCondLst>
                                            <p:cond evt="onStopAudio" delay="0">
                                              <p:tgtEl>
                                                <p:sldTgt/>
                                              </p:tgtEl>
                                            </p:cond>
                                          </p:endCondLst>
                                        </p:cTn>
                                        <p:tgtEl>
                                          <p:sndTgt r:embed="rId12" name="f1_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0" grpId="0" animBg="1"/>
      <p:bldP spid="82" grpId="0" animBg="1"/>
      <p:bldP spid="82"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4400" b="1" i="0" u="none" strike="noStrike" cap="none" dirty="0" err="1">
                <a:solidFill>
                  <a:srgbClr val="1E4E79"/>
                </a:solidFill>
                <a:latin typeface="Century Gothic"/>
                <a:ea typeface="Century Gothic"/>
                <a:cs typeface="Century Gothic"/>
                <a:sym typeface="Century Gothic"/>
              </a:rPr>
              <a:t>Avoir</a:t>
            </a:r>
            <a:endParaRPr lang="en-GB" sz="4400" i="0" u="none" strike="noStrike" cap="none" dirty="0">
              <a:solidFill>
                <a:srgbClr val="1E4E79"/>
              </a:solidFill>
              <a:latin typeface="Century Gothic"/>
              <a:ea typeface="Century Gothic"/>
              <a:cs typeface="Century Gothic"/>
              <a:sym typeface="Century Gothic"/>
            </a:endParaRPr>
          </a:p>
        </p:txBody>
      </p:sp>
      <p:sp>
        <p:nvSpPr>
          <p:cNvPr id="22" name="Google Shape;169;p8">
            <a:extLst>
              <a:ext uri="{FF2B5EF4-FFF2-40B4-BE49-F238E27FC236}">
                <a16:creationId xmlns:a16="http://schemas.microsoft.com/office/drawing/2014/main" id="{E2782AE1-3778-4DB3-BED0-E1D51CF4E9C9}"/>
              </a:ext>
            </a:extLst>
          </p:cNvPr>
          <p:cNvSpPr txBox="1"/>
          <p:nvPr/>
        </p:nvSpPr>
        <p:spPr>
          <a:xfrm>
            <a:off x="166042" y="798576"/>
            <a:ext cx="5474835"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[to have | having]</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13">
            <a:alphaModFix/>
          </a:blip>
          <a:srcRect/>
          <a:stretch/>
        </p:blipFill>
        <p:spPr>
          <a:xfrm>
            <a:off x="10657369" y="76217"/>
            <a:ext cx="1330395" cy="1332245"/>
          </a:xfrm>
          <a:prstGeom prst="rect">
            <a:avLst/>
          </a:prstGeom>
          <a:noFill/>
          <a:ln>
            <a:noFill/>
          </a:ln>
        </p:spPr>
      </p:pic>
      <p:sp>
        <p:nvSpPr>
          <p:cNvPr id="27" name="Google Shape;171;p8">
            <a:extLst>
              <a:ext uri="{FF2B5EF4-FFF2-40B4-BE49-F238E27FC236}">
                <a16:creationId xmlns:a16="http://schemas.microsoft.com/office/drawing/2014/main" id="{CE290600-D3AE-4EBF-95AE-9AB73134AD93}"/>
              </a:ext>
            </a:extLst>
          </p:cNvPr>
          <p:cNvSpPr txBox="1"/>
          <p:nvPr/>
        </p:nvSpPr>
        <p:spPr>
          <a:xfrm>
            <a:off x="245948" y="1353332"/>
            <a:ext cx="1146408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We have seen that the verb </a:t>
            </a:r>
            <a:r>
              <a:rPr kumimoji="0" lang="en-GB" sz="28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avoir</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means ‘</a:t>
            </a:r>
            <a:r>
              <a:rPr kumimoji="0" lang="en-GB" sz="2800" b="1" i="1"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to have’.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Speech Bubble: Rectangle with Corners Rounded 34">
            <a:extLst>
              <a:ext uri="{FF2B5EF4-FFF2-40B4-BE49-F238E27FC236}">
                <a16:creationId xmlns:a16="http://schemas.microsoft.com/office/drawing/2014/main" id="{CAE5B4B8-D22F-4BAA-8EEF-520154B55C9B}"/>
              </a:ext>
            </a:extLst>
          </p:cNvPr>
          <p:cNvSpPr/>
          <p:nvPr/>
        </p:nvSpPr>
        <p:spPr>
          <a:xfrm>
            <a:off x="289808" y="4756996"/>
            <a:ext cx="6316400" cy="523220"/>
          </a:xfrm>
          <a:prstGeom prst="wedgeRoundRectCallout">
            <a:avLst>
              <a:gd name="adj1" fmla="val 3148"/>
              <a:gd name="adj2" fmla="val 10993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Remember also this expression:</a:t>
            </a:r>
            <a:endPar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Rectangle 2">
            <a:extLst>
              <a:ext uri="{FF2B5EF4-FFF2-40B4-BE49-F238E27FC236}">
                <a16:creationId xmlns:a16="http://schemas.microsoft.com/office/drawing/2014/main" id="{2E64F350-7DA2-4F98-957A-6D5CBDDDA80B}"/>
              </a:ext>
            </a:extLst>
          </p:cNvPr>
          <p:cNvSpPr/>
          <p:nvPr/>
        </p:nvSpPr>
        <p:spPr>
          <a:xfrm>
            <a:off x="2451120" y="1975963"/>
            <a:ext cx="70243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a:ea typeface="Century Gothic"/>
                <a:cs typeface="Century Gothic"/>
                <a:sym typeface="Century Gothic"/>
              </a:rPr>
              <a:t>j’ai</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575BE402-E7F8-416C-B824-E3FFB1C210E1}"/>
              </a:ext>
            </a:extLst>
          </p:cNvPr>
          <p:cNvSpPr/>
          <p:nvPr/>
        </p:nvSpPr>
        <p:spPr>
          <a:xfrm>
            <a:off x="245948" y="1993925"/>
            <a:ext cx="132483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 have</a:t>
            </a:r>
            <a:endParaRPr kumimoji="0" lang="en-GB" sz="1800" i="0" u="none" strike="noStrike" kern="1200" cap="none" spc="0" normalizeH="0" baseline="0" noProof="0" dirty="0">
              <a:ln>
                <a:noFill/>
              </a:ln>
              <a:solidFill>
                <a:srgbClr val="002060"/>
              </a:solidFill>
              <a:effectLst/>
              <a:uLnTx/>
              <a:uFillTx/>
              <a:latin typeface="Calibri" panose="020F0502020204030204"/>
            </a:endParaRPr>
          </a:p>
        </p:txBody>
      </p:sp>
      <p:pic>
        <p:nvPicPr>
          <p:cNvPr id="37" name="Google Shape;183;p8">
            <a:extLst>
              <a:ext uri="{FF2B5EF4-FFF2-40B4-BE49-F238E27FC236}">
                <a16:creationId xmlns:a16="http://schemas.microsoft.com/office/drawing/2014/main" id="{3C87AFEF-00C2-40CB-976F-9F087DBC7389}"/>
              </a:ext>
            </a:extLst>
          </p:cNvPr>
          <p:cNvPicPr preferRelativeResize="0"/>
          <p:nvPr/>
        </p:nvPicPr>
        <p:blipFill rotWithShape="1">
          <a:blip r:embed="rId14">
            <a:alphaModFix/>
          </a:blip>
          <a:srcRect/>
          <a:stretch/>
        </p:blipFill>
        <p:spPr>
          <a:xfrm>
            <a:off x="1953253" y="1993523"/>
            <a:ext cx="466612" cy="487307"/>
          </a:xfrm>
          <a:prstGeom prst="rect">
            <a:avLst/>
          </a:prstGeom>
          <a:noFill/>
          <a:ln>
            <a:noFill/>
          </a:ln>
        </p:spPr>
      </p:pic>
      <p:sp>
        <p:nvSpPr>
          <p:cNvPr id="41" name="Rectangle 40">
            <a:extLst>
              <a:ext uri="{FF2B5EF4-FFF2-40B4-BE49-F238E27FC236}">
                <a16:creationId xmlns:a16="http://schemas.microsoft.com/office/drawing/2014/main" id="{F021D0B7-64F3-4391-A481-5CC68AE0C452}"/>
              </a:ext>
            </a:extLst>
          </p:cNvPr>
          <p:cNvSpPr/>
          <p:nvPr/>
        </p:nvSpPr>
        <p:spPr>
          <a:xfrm>
            <a:off x="2444207" y="2634558"/>
            <a:ext cx="100380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a:ea typeface="Century Gothic"/>
                <a:cs typeface="Century Gothic"/>
                <a:sym typeface="Century Gothic"/>
              </a:rPr>
              <a:t>tu</a:t>
            </a:r>
            <a:r>
              <a:rPr kumimoji="0" lang="en-GB" sz="2800" b="1" i="0" u="none" strike="noStrike" kern="1200" cap="none" spc="0" normalizeH="0" baseline="0" noProof="0" dirty="0">
                <a:ln>
                  <a:noFill/>
                </a:ln>
                <a:solidFill>
                  <a:srgbClr val="92D050"/>
                </a:solidFill>
                <a:effectLst/>
                <a:uLnTx/>
                <a:uFillTx/>
                <a:latin typeface="Century Gothic"/>
                <a:ea typeface="Century Gothic"/>
                <a:cs typeface="Century Gothic"/>
                <a:sym typeface="Century Gothic"/>
              </a:rPr>
              <a:t> as</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439831E4-43BB-40A0-AC81-302DAE029608}"/>
              </a:ext>
            </a:extLst>
          </p:cNvPr>
          <p:cNvSpPr/>
          <p:nvPr/>
        </p:nvSpPr>
        <p:spPr>
          <a:xfrm>
            <a:off x="239035" y="2652520"/>
            <a:ext cx="191633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you have</a:t>
            </a:r>
            <a:endParaRPr kumimoji="0" lang="en-GB" sz="1800" i="0" u="none" strike="noStrike" kern="1200" cap="none" spc="0" normalizeH="0" baseline="0" noProof="0" dirty="0">
              <a:ln>
                <a:noFill/>
              </a:ln>
              <a:solidFill>
                <a:srgbClr val="002060"/>
              </a:solidFill>
              <a:effectLst/>
              <a:uLnTx/>
              <a:uFillTx/>
              <a:latin typeface="Calibri" panose="020F0502020204030204"/>
            </a:endParaRPr>
          </a:p>
        </p:txBody>
      </p:sp>
      <p:pic>
        <p:nvPicPr>
          <p:cNvPr id="46" name="Google Shape;183;p8">
            <a:extLst>
              <a:ext uri="{FF2B5EF4-FFF2-40B4-BE49-F238E27FC236}">
                <a16:creationId xmlns:a16="http://schemas.microsoft.com/office/drawing/2014/main" id="{747EFBA2-12D1-4AA7-A046-24B8F032A505}"/>
              </a:ext>
            </a:extLst>
          </p:cNvPr>
          <p:cNvPicPr preferRelativeResize="0"/>
          <p:nvPr/>
        </p:nvPicPr>
        <p:blipFill rotWithShape="1">
          <a:blip r:embed="rId14">
            <a:alphaModFix/>
          </a:blip>
          <a:srcRect/>
          <a:stretch/>
        </p:blipFill>
        <p:spPr>
          <a:xfrm>
            <a:off x="1946340" y="2652118"/>
            <a:ext cx="466612" cy="487307"/>
          </a:xfrm>
          <a:prstGeom prst="rect">
            <a:avLst/>
          </a:prstGeom>
          <a:noFill/>
          <a:ln>
            <a:noFill/>
          </a:ln>
        </p:spPr>
      </p:pic>
      <p:sp>
        <p:nvSpPr>
          <p:cNvPr id="47" name="Rectangle 46">
            <a:extLst>
              <a:ext uri="{FF2B5EF4-FFF2-40B4-BE49-F238E27FC236}">
                <a16:creationId xmlns:a16="http://schemas.microsoft.com/office/drawing/2014/main" id="{F27F2DB2-A39B-49A4-9F22-A27B4506C14E}"/>
              </a:ext>
            </a:extLst>
          </p:cNvPr>
          <p:cNvSpPr/>
          <p:nvPr/>
        </p:nvSpPr>
        <p:spPr>
          <a:xfrm>
            <a:off x="2419865" y="3335563"/>
            <a:ext cx="69602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a:ea typeface="Century Gothic"/>
                <a:cs typeface="Century Gothic"/>
                <a:sym typeface="Century Gothic"/>
              </a:rPr>
              <a:t>il</a:t>
            </a:r>
            <a:r>
              <a:rPr kumimoji="0" lang="en-GB" sz="2800" b="1" i="0" u="none" strike="noStrike" kern="1200" cap="none" spc="0" normalizeH="0" baseline="0" noProof="0" dirty="0">
                <a:ln>
                  <a:noFill/>
                </a:ln>
                <a:solidFill>
                  <a:srgbClr val="92D050"/>
                </a:solidFill>
                <a:effectLst/>
                <a:uLnTx/>
                <a:uFillTx/>
                <a:latin typeface="Century Gothic"/>
                <a:ea typeface="Century Gothic"/>
                <a:cs typeface="Century Gothic"/>
                <a:sym typeface="Century Gothic"/>
              </a:rPr>
              <a:t> a</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FBE58D13-84B4-4BEC-96B7-7D1D6A4DA862}"/>
              </a:ext>
            </a:extLst>
          </p:cNvPr>
          <p:cNvSpPr/>
          <p:nvPr/>
        </p:nvSpPr>
        <p:spPr>
          <a:xfrm>
            <a:off x="214692" y="3353525"/>
            <a:ext cx="170730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he has</a:t>
            </a:r>
            <a:endParaRPr kumimoji="0" lang="en-GB" sz="1800" i="0" u="none" strike="noStrike" kern="1200" cap="none" spc="0" normalizeH="0" baseline="0" noProof="0" dirty="0">
              <a:ln>
                <a:noFill/>
              </a:ln>
              <a:solidFill>
                <a:srgbClr val="002060"/>
              </a:solidFill>
              <a:effectLst/>
              <a:uLnTx/>
              <a:uFillTx/>
              <a:latin typeface="Calibri" panose="020F0502020204030204"/>
            </a:endParaRPr>
          </a:p>
        </p:txBody>
      </p:sp>
      <p:pic>
        <p:nvPicPr>
          <p:cNvPr id="49" name="Google Shape;183;p8">
            <a:extLst>
              <a:ext uri="{FF2B5EF4-FFF2-40B4-BE49-F238E27FC236}">
                <a16:creationId xmlns:a16="http://schemas.microsoft.com/office/drawing/2014/main" id="{0CC41D19-F4BD-4DA4-A3EA-885D6D3BFECE}"/>
              </a:ext>
            </a:extLst>
          </p:cNvPr>
          <p:cNvPicPr preferRelativeResize="0"/>
          <p:nvPr/>
        </p:nvPicPr>
        <p:blipFill rotWithShape="1">
          <a:blip r:embed="rId14">
            <a:alphaModFix/>
          </a:blip>
          <a:srcRect/>
          <a:stretch/>
        </p:blipFill>
        <p:spPr>
          <a:xfrm>
            <a:off x="1921998" y="3353123"/>
            <a:ext cx="466612" cy="487307"/>
          </a:xfrm>
          <a:prstGeom prst="rect">
            <a:avLst/>
          </a:prstGeom>
          <a:noFill/>
          <a:ln>
            <a:noFill/>
          </a:ln>
        </p:spPr>
      </p:pic>
      <p:sp>
        <p:nvSpPr>
          <p:cNvPr id="50" name="Rectangle 49">
            <a:extLst>
              <a:ext uri="{FF2B5EF4-FFF2-40B4-BE49-F238E27FC236}">
                <a16:creationId xmlns:a16="http://schemas.microsoft.com/office/drawing/2014/main" id="{B007BC23-EB1A-4524-8B4C-6D9CB1FD3667}"/>
              </a:ext>
            </a:extLst>
          </p:cNvPr>
          <p:cNvSpPr/>
          <p:nvPr/>
        </p:nvSpPr>
        <p:spPr>
          <a:xfrm>
            <a:off x="2451120" y="4038029"/>
            <a:ext cx="115448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a:ea typeface="Century Gothic"/>
                <a:cs typeface="Century Gothic"/>
                <a:sym typeface="Century Gothic"/>
              </a:rPr>
              <a:t>elle</a:t>
            </a:r>
            <a:r>
              <a:rPr kumimoji="0" lang="en-GB" sz="2800" b="1" i="0" u="none" strike="noStrike" kern="1200" cap="none" spc="0" normalizeH="0" baseline="0" noProof="0" dirty="0">
                <a:ln>
                  <a:noFill/>
                </a:ln>
                <a:solidFill>
                  <a:srgbClr val="92D050"/>
                </a:solidFill>
                <a:effectLst/>
                <a:uLnTx/>
                <a:uFillTx/>
                <a:latin typeface="Century Gothic"/>
                <a:ea typeface="Century Gothic"/>
                <a:cs typeface="Century Gothic"/>
                <a:sym typeface="Century Gothic"/>
              </a:rPr>
              <a:t> a</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E2CDB05D-10F9-4534-83C3-A45F115D2737}"/>
              </a:ext>
            </a:extLst>
          </p:cNvPr>
          <p:cNvSpPr/>
          <p:nvPr/>
        </p:nvSpPr>
        <p:spPr>
          <a:xfrm>
            <a:off x="245948" y="4055991"/>
            <a:ext cx="169592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she has</a:t>
            </a:r>
            <a:endParaRPr kumimoji="0" lang="en-GB" sz="1800" i="0" u="none" strike="noStrike" kern="1200" cap="none" spc="0" normalizeH="0" baseline="0" noProof="0" dirty="0">
              <a:ln>
                <a:noFill/>
              </a:ln>
              <a:solidFill>
                <a:srgbClr val="002060"/>
              </a:solidFill>
              <a:effectLst/>
              <a:uLnTx/>
              <a:uFillTx/>
              <a:latin typeface="Calibri" panose="020F0502020204030204"/>
            </a:endParaRPr>
          </a:p>
        </p:txBody>
      </p:sp>
      <p:pic>
        <p:nvPicPr>
          <p:cNvPr id="52" name="Google Shape;183;p8">
            <a:extLst>
              <a:ext uri="{FF2B5EF4-FFF2-40B4-BE49-F238E27FC236}">
                <a16:creationId xmlns:a16="http://schemas.microsoft.com/office/drawing/2014/main" id="{A2ECA0CF-B63C-42BC-B80E-8856FC65F962}"/>
              </a:ext>
            </a:extLst>
          </p:cNvPr>
          <p:cNvPicPr preferRelativeResize="0"/>
          <p:nvPr/>
        </p:nvPicPr>
        <p:blipFill rotWithShape="1">
          <a:blip r:embed="rId14">
            <a:alphaModFix/>
          </a:blip>
          <a:srcRect/>
          <a:stretch/>
        </p:blipFill>
        <p:spPr>
          <a:xfrm>
            <a:off x="1953253" y="4055589"/>
            <a:ext cx="466612" cy="487307"/>
          </a:xfrm>
          <a:prstGeom prst="rect">
            <a:avLst/>
          </a:prstGeom>
          <a:noFill/>
          <a:ln>
            <a:noFill/>
          </a:ln>
        </p:spPr>
      </p:pic>
      <p:sp>
        <p:nvSpPr>
          <p:cNvPr id="53" name="Rectangle 52">
            <a:extLst>
              <a:ext uri="{FF2B5EF4-FFF2-40B4-BE49-F238E27FC236}">
                <a16:creationId xmlns:a16="http://schemas.microsoft.com/office/drawing/2014/main" id="{DB84125F-1363-48E8-914C-98B6E24B207B}"/>
              </a:ext>
            </a:extLst>
          </p:cNvPr>
          <p:cNvSpPr/>
          <p:nvPr/>
        </p:nvSpPr>
        <p:spPr>
          <a:xfrm>
            <a:off x="2419865" y="5506931"/>
            <a:ext cx="10054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a:ea typeface="Century Gothic"/>
                <a:cs typeface="Century Gothic"/>
                <a:sym typeface="Century Gothic"/>
              </a:rPr>
              <a:t>il</a:t>
            </a:r>
            <a:r>
              <a:rPr kumimoji="0" lang="en-GB" sz="2800" b="1" i="0" u="none" strike="noStrike" kern="1200" cap="none" spc="0" normalizeH="0" baseline="0" noProof="0" dirty="0">
                <a:ln>
                  <a:noFill/>
                </a:ln>
                <a:solidFill>
                  <a:srgbClr val="92D050"/>
                </a:solidFill>
                <a:effectLst/>
                <a:uLnTx/>
                <a:uFillTx/>
                <a:latin typeface="Century Gothic"/>
                <a:ea typeface="Century Gothic"/>
                <a:cs typeface="Century Gothic"/>
                <a:sym typeface="Century Gothic"/>
              </a:rPr>
              <a:t> y a</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8C2999EB-CD85-4D72-AB55-D71FB8A7E5F0}"/>
              </a:ext>
            </a:extLst>
          </p:cNvPr>
          <p:cNvSpPr/>
          <p:nvPr/>
        </p:nvSpPr>
        <p:spPr>
          <a:xfrm>
            <a:off x="214692" y="5524893"/>
            <a:ext cx="1889551"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there is</a:t>
            </a:r>
            <a:br>
              <a:rPr kumimoji="0" lang="en-GB" sz="28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n-GB" sz="28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there are</a:t>
            </a:r>
            <a:endParaRPr kumimoji="0" lang="en-GB" sz="1800" i="0" u="none" strike="noStrike" kern="1200" cap="none" spc="0" normalizeH="0" baseline="0" noProof="0" dirty="0">
              <a:ln>
                <a:noFill/>
              </a:ln>
              <a:solidFill>
                <a:srgbClr val="002060"/>
              </a:solidFill>
              <a:effectLst/>
              <a:uLnTx/>
              <a:uFillTx/>
              <a:latin typeface="Calibri" panose="020F0502020204030204"/>
            </a:endParaRPr>
          </a:p>
        </p:txBody>
      </p:sp>
      <p:pic>
        <p:nvPicPr>
          <p:cNvPr id="55" name="Google Shape;183;p8">
            <a:extLst>
              <a:ext uri="{FF2B5EF4-FFF2-40B4-BE49-F238E27FC236}">
                <a16:creationId xmlns:a16="http://schemas.microsoft.com/office/drawing/2014/main" id="{EC34B556-3F0A-4E85-95F9-601C71A5F5B6}"/>
              </a:ext>
            </a:extLst>
          </p:cNvPr>
          <p:cNvPicPr preferRelativeResize="0"/>
          <p:nvPr/>
        </p:nvPicPr>
        <p:blipFill rotWithShape="1">
          <a:blip r:embed="rId14">
            <a:alphaModFix/>
          </a:blip>
          <a:srcRect/>
          <a:stretch/>
        </p:blipFill>
        <p:spPr>
          <a:xfrm>
            <a:off x="1921998" y="5524491"/>
            <a:ext cx="466612" cy="487307"/>
          </a:xfrm>
          <a:prstGeom prst="rect">
            <a:avLst/>
          </a:prstGeom>
          <a:noFill/>
          <a:ln>
            <a:noFill/>
          </a:ln>
        </p:spPr>
      </p:pic>
      <p:sp>
        <p:nvSpPr>
          <p:cNvPr id="56" name="Speech Bubble: Rectangle with Corners Rounded 55">
            <a:extLst>
              <a:ext uri="{FF2B5EF4-FFF2-40B4-BE49-F238E27FC236}">
                <a16:creationId xmlns:a16="http://schemas.microsoft.com/office/drawing/2014/main" id="{44D8791C-5985-4D9A-931A-232F3697BD7C}"/>
              </a:ext>
            </a:extLst>
          </p:cNvPr>
          <p:cNvSpPr/>
          <p:nvPr/>
        </p:nvSpPr>
        <p:spPr>
          <a:xfrm>
            <a:off x="3636825" y="355088"/>
            <a:ext cx="6639799" cy="770175"/>
          </a:xfrm>
          <a:prstGeom prst="wedgeRoundRectCallout">
            <a:avLst>
              <a:gd name="adj1" fmla="val 3537"/>
              <a:gd name="adj2" fmla="val 84110"/>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talk about something in the plural (more than one), French often adds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the end of nouns.</a:t>
            </a:r>
            <a:endPar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7" name="Rectangle 56">
            <a:extLst>
              <a:ext uri="{FF2B5EF4-FFF2-40B4-BE49-F238E27FC236}">
                <a16:creationId xmlns:a16="http://schemas.microsoft.com/office/drawing/2014/main" id="{1621D211-1BC8-4B84-9258-11156BFF315E}"/>
              </a:ext>
            </a:extLst>
          </p:cNvPr>
          <p:cNvSpPr/>
          <p:nvPr/>
        </p:nvSpPr>
        <p:spPr>
          <a:xfrm>
            <a:off x="4215358" y="1915363"/>
            <a:ext cx="2851037"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J’ai</a:t>
            </a:r>
            <a:r>
              <a:rPr kumimoji="0" lang="en-GB" sz="28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deux</a:t>
            </a:r>
            <a:r>
              <a:rPr kumimoji="0" lang="en-GB" sz="2800" i="0" u="none" strike="noStrike" kern="1200" cap="none" spc="0" normalizeH="0" noProof="0" dirty="0">
                <a:ln>
                  <a:noFill/>
                </a:ln>
                <a:solidFill>
                  <a:srgbClr val="002060"/>
                </a:solidFill>
                <a:effectLst/>
                <a:uLnTx/>
                <a:uFillTx/>
                <a:latin typeface="Century Gothic"/>
                <a:ea typeface="Century Gothic"/>
                <a:cs typeface="Century Gothic"/>
                <a:sym typeface="Century Gothic"/>
              </a:rPr>
              <a:t> sacs.</a:t>
            </a:r>
            <a:endParaRPr kumimoji="0" lang="en-GB" sz="1800" i="0" u="none" strike="noStrike" kern="1200" cap="none" spc="0" normalizeH="0" baseline="0" noProof="0" dirty="0">
              <a:ln>
                <a:noFill/>
              </a:ln>
              <a:solidFill>
                <a:srgbClr val="002060"/>
              </a:solidFill>
              <a:effectLst/>
              <a:uLnTx/>
              <a:uFillTx/>
              <a:latin typeface="Calibri" panose="020F0502020204030204"/>
            </a:endParaRPr>
          </a:p>
        </p:txBody>
      </p:sp>
      <p:pic>
        <p:nvPicPr>
          <p:cNvPr id="58" name="Google Shape;183;p8">
            <a:extLst>
              <a:ext uri="{FF2B5EF4-FFF2-40B4-BE49-F238E27FC236}">
                <a16:creationId xmlns:a16="http://schemas.microsoft.com/office/drawing/2014/main" id="{DECBF2A0-10FE-4489-B8A2-077EE99C01D7}"/>
              </a:ext>
            </a:extLst>
          </p:cNvPr>
          <p:cNvPicPr preferRelativeResize="0"/>
          <p:nvPr/>
        </p:nvPicPr>
        <p:blipFill rotWithShape="1">
          <a:blip r:embed="rId14">
            <a:alphaModFix/>
          </a:blip>
          <a:srcRect/>
          <a:stretch/>
        </p:blipFill>
        <p:spPr>
          <a:xfrm>
            <a:off x="7380513" y="1951276"/>
            <a:ext cx="466612" cy="487307"/>
          </a:xfrm>
          <a:prstGeom prst="rect">
            <a:avLst/>
          </a:prstGeom>
          <a:noFill/>
          <a:ln>
            <a:noFill/>
          </a:ln>
        </p:spPr>
      </p:pic>
      <p:sp>
        <p:nvSpPr>
          <p:cNvPr id="59" name="Rectangle 58">
            <a:extLst>
              <a:ext uri="{FF2B5EF4-FFF2-40B4-BE49-F238E27FC236}">
                <a16:creationId xmlns:a16="http://schemas.microsoft.com/office/drawing/2014/main" id="{F1EFB131-D320-4B4D-B433-031D27DFC458}"/>
              </a:ext>
            </a:extLst>
          </p:cNvPr>
          <p:cNvSpPr/>
          <p:nvPr/>
        </p:nvSpPr>
        <p:spPr>
          <a:xfrm>
            <a:off x="8078219" y="1908088"/>
            <a:ext cx="3498738"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1"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 have two bags.</a:t>
            </a:r>
            <a:endParaRPr kumimoji="0" lang="en-GB" sz="1800" i="1" u="none" strike="noStrike" kern="1200" cap="none" spc="0" normalizeH="0" baseline="0" noProof="0" dirty="0">
              <a:ln>
                <a:noFill/>
              </a:ln>
              <a:solidFill>
                <a:srgbClr val="002060"/>
              </a:solidFill>
              <a:effectLst/>
              <a:uLnTx/>
              <a:uFillTx/>
              <a:latin typeface="Calibri" panose="020F0502020204030204"/>
            </a:endParaRPr>
          </a:p>
        </p:txBody>
      </p:sp>
      <p:sp>
        <p:nvSpPr>
          <p:cNvPr id="60" name="Rectangle 59">
            <a:extLst>
              <a:ext uri="{FF2B5EF4-FFF2-40B4-BE49-F238E27FC236}">
                <a16:creationId xmlns:a16="http://schemas.microsoft.com/office/drawing/2014/main" id="{5B6C2626-F144-419B-96D1-7B0302749A04}"/>
              </a:ext>
            </a:extLst>
          </p:cNvPr>
          <p:cNvSpPr/>
          <p:nvPr/>
        </p:nvSpPr>
        <p:spPr>
          <a:xfrm>
            <a:off x="4216663" y="2598871"/>
            <a:ext cx="3128624"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Tu as sept </a:t>
            </a:r>
            <a:r>
              <a:rPr kumimoji="0" lang="en-GB" sz="280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stylos</a:t>
            </a:r>
            <a:r>
              <a:rPr kumimoji="0" lang="en-GB" sz="2800" i="0" u="none" strike="noStrike" kern="1200" cap="none" spc="0" normalizeH="0" noProof="0" dirty="0">
                <a:ln>
                  <a:noFill/>
                </a:ln>
                <a:solidFill>
                  <a:srgbClr val="002060"/>
                </a:solidFill>
                <a:effectLst/>
                <a:uLnTx/>
                <a:uFillTx/>
                <a:latin typeface="Century Gothic"/>
                <a:ea typeface="Century Gothic"/>
                <a:cs typeface="Century Gothic"/>
                <a:sym typeface="Century Gothic"/>
              </a:rPr>
              <a:t>.</a:t>
            </a:r>
            <a:endParaRPr kumimoji="0" lang="en-GB" sz="1800" i="0" u="none" strike="noStrike" kern="1200" cap="none" spc="0" normalizeH="0" baseline="0" noProof="0" dirty="0">
              <a:ln>
                <a:noFill/>
              </a:ln>
              <a:solidFill>
                <a:srgbClr val="002060"/>
              </a:solidFill>
              <a:effectLst/>
              <a:uLnTx/>
              <a:uFillTx/>
              <a:latin typeface="Calibri" panose="020F0502020204030204"/>
            </a:endParaRPr>
          </a:p>
        </p:txBody>
      </p:sp>
      <p:pic>
        <p:nvPicPr>
          <p:cNvPr id="61" name="Google Shape;183;p8">
            <a:extLst>
              <a:ext uri="{FF2B5EF4-FFF2-40B4-BE49-F238E27FC236}">
                <a16:creationId xmlns:a16="http://schemas.microsoft.com/office/drawing/2014/main" id="{926DC87D-223A-409F-B812-D8965D3C00CD}"/>
              </a:ext>
            </a:extLst>
          </p:cNvPr>
          <p:cNvPicPr preferRelativeResize="0"/>
          <p:nvPr/>
        </p:nvPicPr>
        <p:blipFill rotWithShape="1">
          <a:blip r:embed="rId14">
            <a:alphaModFix/>
          </a:blip>
          <a:srcRect/>
          <a:stretch/>
        </p:blipFill>
        <p:spPr>
          <a:xfrm>
            <a:off x="7380513" y="2616827"/>
            <a:ext cx="466612" cy="487307"/>
          </a:xfrm>
          <a:prstGeom prst="rect">
            <a:avLst/>
          </a:prstGeom>
          <a:noFill/>
          <a:ln>
            <a:noFill/>
          </a:ln>
        </p:spPr>
      </p:pic>
      <p:sp>
        <p:nvSpPr>
          <p:cNvPr id="62" name="Rectangle 61">
            <a:extLst>
              <a:ext uri="{FF2B5EF4-FFF2-40B4-BE49-F238E27FC236}">
                <a16:creationId xmlns:a16="http://schemas.microsoft.com/office/drawing/2014/main" id="{E6A6C3EC-BE1D-4D18-A053-6AD852FC9E53}"/>
              </a:ext>
            </a:extLst>
          </p:cNvPr>
          <p:cNvSpPr/>
          <p:nvPr/>
        </p:nvSpPr>
        <p:spPr>
          <a:xfrm>
            <a:off x="8078218" y="2573639"/>
            <a:ext cx="419644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1"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You have seven pens.</a:t>
            </a:r>
            <a:endParaRPr kumimoji="0" lang="en-GB" sz="1800" i="1" u="none" strike="noStrike" kern="1200" cap="none" spc="0" normalizeH="0" baseline="0" noProof="0" dirty="0">
              <a:ln>
                <a:noFill/>
              </a:ln>
              <a:solidFill>
                <a:srgbClr val="002060"/>
              </a:solidFill>
              <a:effectLst/>
              <a:uLnTx/>
              <a:uFillTx/>
              <a:latin typeface="Calibri" panose="020F0502020204030204"/>
            </a:endParaRPr>
          </a:p>
        </p:txBody>
      </p:sp>
      <p:sp>
        <p:nvSpPr>
          <p:cNvPr id="63" name="Rectangle 62">
            <a:extLst>
              <a:ext uri="{FF2B5EF4-FFF2-40B4-BE49-F238E27FC236}">
                <a16:creationId xmlns:a16="http://schemas.microsoft.com/office/drawing/2014/main" id="{C9819CB0-78B6-4E59-8402-E61F7C43916B}"/>
              </a:ext>
            </a:extLst>
          </p:cNvPr>
          <p:cNvSpPr/>
          <p:nvPr/>
        </p:nvSpPr>
        <p:spPr>
          <a:xfrm>
            <a:off x="4248947" y="3343064"/>
            <a:ext cx="3128624"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Il a cinq cahiers.</a:t>
            </a:r>
            <a:endParaRPr kumimoji="0" lang="en-GB" sz="1800" i="0" u="none" strike="noStrike" kern="1200" cap="none" spc="0" normalizeH="0" baseline="0" noProof="0" dirty="0">
              <a:ln>
                <a:noFill/>
              </a:ln>
              <a:solidFill>
                <a:srgbClr val="002060"/>
              </a:solidFill>
              <a:effectLst/>
              <a:uLnTx/>
              <a:uFillTx/>
              <a:latin typeface="Calibri" panose="020F0502020204030204"/>
            </a:endParaRPr>
          </a:p>
        </p:txBody>
      </p:sp>
      <p:pic>
        <p:nvPicPr>
          <p:cNvPr id="64" name="Google Shape;183;p8">
            <a:extLst>
              <a:ext uri="{FF2B5EF4-FFF2-40B4-BE49-F238E27FC236}">
                <a16:creationId xmlns:a16="http://schemas.microsoft.com/office/drawing/2014/main" id="{E2953F2F-9CF8-468A-9540-7B1052297EA9}"/>
              </a:ext>
            </a:extLst>
          </p:cNvPr>
          <p:cNvPicPr preferRelativeResize="0"/>
          <p:nvPr/>
        </p:nvPicPr>
        <p:blipFill rotWithShape="1">
          <a:blip r:embed="rId14">
            <a:alphaModFix/>
          </a:blip>
          <a:srcRect/>
          <a:stretch/>
        </p:blipFill>
        <p:spPr>
          <a:xfrm>
            <a:off x="7380513" y="3343064"/>
            <a:ext cx="466612" cy="487307"/>
          </a:xfrm>
          <a:prstGeom prst="rect">
            <a:avLst/>
          </a:prstGeom>
          <a:noFill/>
          <a:ln>
            <a:noFill/>
          </a:ln>
        </p:spPr>
      </p:pic>
      <p:sp>
        <p:nvSpPr>
          <p:cNvPr id="65" name="Rectangle 64">
            <a:extLst>
              <a:ext uri="{FF2B5EF4-FFF2-40B4-BE49-F238E27FC236}">
                <a16:creationId xmlns:a16="http://schemas.microsoft.com/office/drawing/2014/main" id="{E10B418C-487E-47BE-BC4D-4BFD7455571A}"/>
              </a:ext>
            </a:extLst>
          </p:cNvPr>
          <p:cNvSpPr/>
          <p:nvPr/>
        </p:nvSpPr>
        <p:spPr>
          <a:xfrm>
            <a:off x="8078219" y="3335563"/>
            <a:ext cx="439681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i="1" dirty="0">
                <a:solidFill>
                  <a:srgbClr val="002060"/>
                </a:solidFill>
                <a:latin typeface="Century Gothic"/>
                <a:sym typeface="Century Gothic"/>
              </a:rPr>
              <a:t>He has five exercise books.</a:t>
            </a:r>
            <a:endParaRPr kumimoji="0" lang="en-GB" sz="1600" i="1" u="none" strike="noStrike" kern="1200" cap="none" spc="0" normalizeH="0" baseline="0" noProof="0" dirty="0">
              <a:ln>
                <a:noFill/>
              </a:ln>
              <a:solidFill>
                <a:srgbClr val="002060"/>
              </a:solidFill>
              <a:effectLst/>
              <a:uLnTx/>
              <a:uFillTx/>
              <a:latin typeface="Calibri" panose="020F0502020204030204"/>
            </a:endParaRPr>
          </a:p>
        </p:txBody>
      </p:sp>
      <p:sp>
        <p:nvSpPr>
          <p:cNvPr id="66" name="Rectangle 65">
            <a:extLst>
              <a:ext uri="{FF2B5EF4-FFF2-40B4-BE49-F238E27FC236}">
                <a16:creationId xmlns:a16="http://schemas.microsoft.com/office/drawing/2014/main" id="{6BC590E1-9FBE-4205-A047-A7AE9B4862CD}"/>
              </a:ext>
            </a:extLst>
          </p:cNvPr>
          <p:cNvSpPr/>
          <p:nvPr/>
        </p:nvSpPr>
        <p:spPr>
          <a:xfrm>
            <a:off x="4248947" y="3983085"/>
            <a:ext cx="3262196"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Elle a </a:t>
            </a:r>
            <a:r>
              <a:rPr kumimoji="0" lang="en-GB" sz="240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neuf</a:t>
            </a:r>
            <a:r>
              <a:rPr kumimoji="0" lang="en-GB" sz="24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peluches</a:t>
            </a:r>
            <a:r>
              <a:rPr kumimoji="0" lang="en-GB" sz="24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lang="en-GB" sz="1600" i="0" u="none" strike="noStrike" kern="1200" cap="none" spc="0" normalizeH="0" baseline="0" noProof="0" dirty="0">
              <a:ln>
                <a:noFill/>
              </a:ln>
              <a:solidFill>
                <a:srgbClr val="002060"/>
              </a:solidFill>
              <a:effectLst/>
              <a:uLnTx/>
              <a:uFillTx/>
              <a:latin typeface="Calibri" panose="020F0502020204030204"/>
            </a:endParaRPr>
          </a:p>
        </p:txBody>
      </p:sp>
      <p:pic>
        <p:nvPicPr>
          <p:cNvPr id="67" name="Google Shape;183;p8">
            <a:extLst>
              <a:ext uri="{FF2B5EF4-FFF2-40B4-BE49-F238E27FC236}">
                <a16:creationId xmlns:a16="http://schemas.microsoft.com/office/drawing/2014/main" id="{261DBECA-B51C-44CF-9534-F3EE10C8DFC2}"/>
              </a:ext>
            </a:extLst>
          </p:cNvPr>
          <p:cNvPicPr preferRelativeResize="0"/>
          <p:nvPr/>
        </p:nvPicPr>
        <p:blipFill rotWithShape="1">
          <a:blip r:embed="rId14">
            <a:alphaModFix/>
          </a:blip>
          <a:srcRect/>
          <a:stretch/>
        </p:blipFill>
        <p:spPr>
          <a:xfrm>
            <a:off x="7380513" y="4019117"/>
            <a:ext cx="466612" cy="487307"/>
          </a:xfrm>
          <a:prstGeom prst="rect">
            <a:avLst/>
          </a:prstGeom>
          <a:noFill/>
          <a:ln>
            <a:noFill/>
          </a:ln>
        </p:spPr>
      </p:pic>
      <p:sp>
        <p:nvSpPr>
          <p:cNvPr id="68" name="Rectangle 67">
            <a:extLst>
              <a:ext uri="{FF2B5EF4-FFF2-40B4-BE49-F238E27FC236}">
                <a16:creationId xmlns:a16="http://schemas.microsoft.com/office/drawing/2014/main" id="{9D51C214-AD3E-4F39-A1C3-7704E29E2AFF}"/>
              </a:ext>
            </a:extLst>
          </p:cNvPr>
          <p:cNvSpPr/>
          <p:nvPr/>
        </p:nvSpPr>
        <p:spPr>
          <a:xfrm>
            <a:off x="8078218" y="3975929"/>
            <a:ext cx="411378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1"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She has nine cuddly toys.</a:t>
            </a:r>
            <a:endParaRPr kumimoji="0" lang="en-GB" sz="1600" i="1" u="none" strike="noStrike" kern="1200" cap="none" spc="0" normalizeH="0" baseline="0" noProof="0" dirty="0">
              <a:ln>
                <a:noFill/>
              </a:ln>
              <a:solidFill>
                <a:srgbClr val="002060"/>
              </a:solidFill>
              <a:effectLst/>
              <a:uLnTx/>
              <a:uFillTx/>
              <a:latin typeface="Calibri" panose="020F0502020204030204"/>
            </a:endParaRPr>
          </a:p>
        </p:txBody>
      </p:sp>
      <p:sp>
        <p:nvSpPr>
          <p:cNvPr id="69" name="Rectangle 68">
            <a:extLst>
              <a:ext uri="{FF2B5EF4-FFF2-40B4-BE49-F238E27FC236}">
                <a16:creationId xmlns:a16="http://schemas.microsoft.com/office/drawing/2014/main" id="{840D9556-BFFD-4179-AB5C-65D7E23A76C4}"/>
              </a:ext>
            </a:extLst>
          </p:cNvPr>
          <p:cNvSpPr/>
          <p:nvPr/>
        </p:nvSpPr>
        <p:spPr>
          <a:xfrm>
            <a:off x="4262415" y="5498091"/>
            <a:ext cx="303712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Il y a </a:t>
            </a:r>
            <a:r>
              <a:rPr kumimoji="0" lang="en-GB" sz="280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huit</a:t>
            </a:r>
            <a:r>
              <a:rPr kumimoji="0" lang="en-GB" sz="28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chiens</a:t>
            </a:r>
            <a:r>
              <a:rPr kumimoji="0" lang="en-GB" sz="2800" i="0" u="none" strike="noStrike" kern="1200" cap="none" spc="0" normalizeH="0" noProof="0" dirty="0">
                <a:ln>
                  <a:noFill/>
                </a:ln>
                <a:solidFill>
                  <a:srgbClr val="002060"/>
                </a:solidFill>
                <a:effectLst/>
                <a:uLnTx/>
                <a:uFillTx/>
                <a:latin typeface="Century Gothic"/>
                <a:ea typeface="Century Gothic"/>
                <a:cs typeface="Century Gothic"/>
                <a:sym typeface="Century Gothic"/>
              </a:rPr>
              <a:t>.</a:t>
            </a:r>
            <a:endParaRPr kumimoji="0" lang="en-GB" sz="1800" i="0" u="none" strike="noStrike" kern="1200" cap="none" spc="0" normalizeH="0" baseline="0" noProof="0" dirty="0">
              <a:ln>
                <a:noFill/>
              </a:ln>
              <a:solidFill>
                <a:srgbClr val="002060"/>
              </a:solidFill>
              <a:effectLst/>
              <a:uLnTx/>
              <a:uFillTx/>
              <a:latin typeface="Calibri" panose="020F0502020204030204"/>
            </a:endParaRPr>
          </a:p>
        </p:txBody>
      </p:sp>
      <p:pic>
        <p:nvPicPr>
          <p:cNvPr id="70" name="Google Shape;183;p8">
            <a:extLst>
              <a:ext uri="{FF2B5EF4-FFF2-40B4-BE49-F238E27FC236}">
                <a16:creationId xmlns:a16="http://schemas.microsoft.com/office/drawing/2014/main" id="{7B0AE698-DAA1-4F08-8E88-834B76ECE2F4}"/>
              </a:ext>
            </a:extLst>
          </p:cNvPr>
          <p:cNvPicPr preferRelativeResize="0"/>
          <p:nvPr/>
        </p:nvPicPr>
        <p:blipFill rotWithShape="1">
          <a:blip r:embed="rId14">
            <a:alphaModFix/>
          </a:blip>
          <a:srcRect/>
          <a:stretch/>
        </p:blipFill>
        <p:spPr>
          <a:xfrm>
            <a:off x="7325060" y="5516048"/>
            <a:ext cx="466612" cy="487307"/>
          </a:xfrm>
          <a:prstGeom prst="rect">
            <a:avLst/>
          </a:prstGeom>
          <a:noFill/>
          <a:ln>
            <a:noFill/>
          </a:ln>
        </p:spPr>
      </p:pic>
      <p:sp>
        <p:nvSpPr>
          <p:cNvPr id="71" name="Rectangle 70">
            <a:extLst>
              <a:ext uri="{FF2B5EF4-FFF2-40B4-BE49-F238E27FC236}">
                <a16:creationId xmlns:a16="http://schemas.microsoft.com/office/drawing/2014/main" id="{CFEE46E1-69EB-47E4-9153-B5159DB73232}"/>
              </a:ext>
            </a:extLst>
          </p:cNvPr>
          <p:cNvSpPr/>
          <p:nvPr/>
        </p:nvSpPr>
        <p:spPr>
          <a:xfrm>
            <a:off x="8022766" y="5472860"/>
            <a:ext cx="4169234"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1"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There are eight dogs.</a:t>
            </a:r>
            <a:endParaRPr kumimoji="0" lang="en-GB" sz="1800" i="1" u="none" strike="noStrike" kern="1200" cap="none" spc="0" normalizeH="0" baseline="0" noProof="0" dirty="0">
              <a:ln>
                <a:noFill/>
              </a:ln>
              <a:solidFill>
                <a:srgbClr val="002060"/>
              </a:solidFill>
              <a:effectLst/>
              <a:uLnTx/>
              <a:uFillTx/>
              <a:latin typeface="Calibri" panose="020F0502020204030204"/>
            </a:endParaRPr>
          </a:p>
        </p:txBody>
      </p:sp>
      <p:sp>
        <p:nvSpPr>
          <p:cNvPr id="4" name="Oval 3">
            <a:extLst>
              <a:ext uri="{FF2B5EF4-FFF2-40B4-BE49-F238E27FC236}">
                <a16:creationId xmlns:a16="http://schemas.microsoft.com/office/drawing/2014/main" id="{22DD17C4-7EEF-4604-88BA-B0DC2EE95F72}"/>
              </a:ext>
            </a:extLst>
          </p:cNvPr>
          <p:cNvSpPr/>
          <p:nvPr/>
        </p:nvSpPr>
        <p:spPr>
          <a:xfrm>
            <a:off x="6554449" y="1993523"/>
            <a:ext cx="225913" cy="408855"/>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Oval 71">
            <a:extLst>
              <a:ext uri="{FF2B5EF4-FFF2-40B4-BE49-F238E27FC236}">
                <a16:creationId xmlns:a16="http://schemas.microsoft.com/office/drawing/2014/main" id="{6618A5B3-2E0B-4AC3-9ACF-9BC5A8936BA2}"/>
              </a:ext>
            </a:extLst>
          </p:cNvPr>
          <p:cNvSpPr/>
          <p:nvPr/>
        </p:nvSpPr>
        <p:spPr>
          <a:xfrm>
            <a:off x="6819805" y="2648838"/>
            <a:ext cx="225913" cy="408855"/>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Oval 72">
            <a:extLst>
              <a:ext uri="{FF2B5EF4-FFF2-40B4-BE49-F238E27FC236}">
                <a16:creationId xmlns:a16="http://schemas.microsoft.com/office/drawing/2014/main" id="{63CB8A6E-57D5-4555-A964-7E2FF12AC167}"/>
              </a:ext>
            </a:extLst>
          </p:cNvPr>
          <p:cNvSpPr/>
          <p:nvPr/>
        </p:nvSpPr>
        <p:spPr>
          <a:xfrm>
            <a:off x="6854858" y="3388914"/>
            <a:ext cx="225913" cy="408855"/>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Oval 73">
            <a:extLst>
              <a:ext uri="{FF2B5EF4-FFF2-40B4-BE49-F238E27FC236}">
                <a16:creationId xmlns:a16="http://schemas.microsoft.com/office/drawing/2014/main" id="{E5BC7D6F-A907-497B-99C0-43E1D22271EB}"/>
              </a:ext>
            </a:extLst>
          </p:cNvPr>
          <p:cNvSpPr/>
          <p:nvPr/>
        </p:nvSpPr>
        <p:spPr>
          <a:xfrm>
            <a:off x="7149420" y="4026572"/>
            <a:ext cx="225913" cy="408855"/>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Oval 74">
            <a:extLst>
              <a:ext uri="{FF2B5EF4-FFF2-40B4-BE49-F238E27FC236}">
                <a16:creationId xmlns:a16="http://schemas.microsoft.com/office/drawing/2014/main" id="{A3329F4B-C08C-4CCE-9FA9-FAA46F082DA4}"/>
              </a:ext>
            </a:extLst>
          </p:cNvPr>
          <p:cNvSpPr/>
          <p:nvPr/>
        </p:nvSpPr>
        <p:spPr>
          <a:xfrm>
            <a:off x="6871886" y="5578654"/>
            <a:ext cx="225913" cy="408855"/>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80737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G_1.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fade">
                                      <p:cBhvr>
                                        <p:cTn id="29" dur="500"/>
                                        <p:tgtEl>
                                          <p:spTgt spid="46"/>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G_2.wav"/>
                                        </p:tgtEl>
                                      </p:cMediaNode>
                                    </p:audio>
                                  </p:sub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48"/>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fade">
                                      <p:cBhvr>
                                        <p:cTn id="42" dur="500"/>
                                        <p:tgtEl>
                                          <p:spTgt spid="49"/>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5" name="G_3.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52"/>
                                        </p:tgtEl>
                                        <p:attrNameLst>
                                          <p:attrName>style.visibility</p:attrName>
                                        </p:attrNameLst>
                                      </p:cBhvr>
                                      <p:to>
                                        <p:strVal val="visible"/>
                                      </p:to>
                                    </p:set>
                                    <p:animEffect transition="in" filter="fade">
                                      <p:cBhvr>
                                        <p:cTn id="55" dur="500"/>
                                        <p:tgtEl>
                                          <p:spTgt spid="52"/>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6" name="G_4.wav"/>
                                        </p:tgtEl>
                                      </p:cMediaNode>
                                    </p:audio>
                                  </p:sub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5"/>
                                        </p:tgtEl>
                                        <p:attrNameLst>
                                          <p:attrName>style.visibility</p:attrName>
                                        </p:attrNameLst>
                                      </p:cBhvr>
                                      <p:to>
                                        <p:strVal val="visible"/>
                                      </p:to>
                                    </p:set>
                                    <p:animEffect transition="in" filter="fade">
                                      <p:cBhvr>
                                        <p:cTn id="64" dur="500"/>
                                        <p:tgtEl>
                                          <p:spTgt spid="35"/>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55"/>
                                        </p:tgtEl>
                                        <p:attrNameLst>
                                          <p:attrName>style.visibility</p:attrName>
                                        </p:attrNameLst>
                                      </p:cBhvr>
                                      <p:to>
                                        <p:strVal val="visible"/>
                                      </p:to>
                                    </p:set>
                                    <p:animEffect transition="in" filter="fade">
                                      <p:cBhvr>
                                        <p:cTn id="73" dur="500"/>
                                        <p:tgtEl>
                                          <p:spTgt spid="55"/>
                                        </p:tgtEl>
                                      </p:cBhvr>
                                    </p:animEffec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7" name="G_5.wav"/>
                                        </p:tgtEl>
                                      </p:cMediaNode>
                                    </p:audio>
                                  </p:sub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8" name="G_6.wav"/>
                                        </p:tgtEl>
                                      </p:cMediaNode>
                                    </p:audio>
                                  </p:sub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58"/>
                                        </p:tgtEl>
                                        <p:attrNameLst>
                                          <p:attrName>style.visibility</p:attrName>
                                        </p:attrNameLst>
                                      </p:cBhvr>
                                      <p:to>
                                        <p:strVal val="visible"/>
                                      </p:to>
                                    </p:set>
                                    <p:animEffect transition="in" filter="fade">
                                      <p:cBhvr>
                                        <p:cTn id="86" dur="500"/>
                                        <p:tgtEl>
                                          <p:spTgt spid="58"/>
                                        </p:tgtEl>
                                      </p:cBhvr>
                                    </p:animEffec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9" name="G_7.wav"/>
                                        </p:tgtEl>
                                      </p:cMediaNode>
                                    </p:audio>
                                  </p:sub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61"/>
                                        </p:tgtEl>
                                        <p:attrNameLst>
                                          <p:attrName>style.visibility</p:attrName>
                                        </p:attrNameLst>
                                      </p:cBhvr>
                                      <p:to>
                                        <p:strVal val="visible"/>
                                      </p:to>
                                    </p:set>
                                    <p:animEffect transition="in" filter="fade">
                                      <p:cBhvr>
                                        <p:cTn id="99" dur="500"/>
                                        <p:tgtEl>
                                          <p:spTgt spid="61"/>
                                        </p:tgtEl>
                                      </p:cBhvr>
                                    </p:animEffec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62"/>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grpId="0" nodeType="clickEffect">
                                  <p:stCondLst>
                                    <p:cond delay="0"/>
                                  </p:stCondLst>
                                  <p:childTnLst>
                                    <p:set>
                                      <p:cBhvr>
                                        <p:cTn id="107"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106"/>
                                            </p:cond>
                                          </p:stCondLst>
                                          <p:endCondLst>
                                            <p:cond evt="onStopAudio" delay="0">
                                              <p:tgtEl>
                                                <p:sldTgt/>
                                              </p:tgtEl>
                                            </p:cond>
                                          </p:endCondLst>
                                        </p:cTn>
                                        <p:tgtEl>
                                          <p:sndTgt r:embed="rId10" name="G_8.wav"/>
                                        </p:tgtEl>
                                      </p:cMediaNode>
                                    </p:audio>
                                  </p:sub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64"/>
                                        </p:tgtEl>
                                        <p:attrNameLst>
                                          <p:attrName>style.visibility</p:attrName>
                                        </p:attrNameLst>
                                      </p:cBhvr>
                                      <p:to>
                                        <p:strVal val="visible"/>
                                      </p:to>
                                    </p:set>
                                    <p:animEffect transition="in" filter="fade">
                                      <p:cBhvr>
                                        <p:cTn id="112" dur="500"/>
                                        <p:tgtEl>
                                          <p:spTgt spid="64"/>
                                        </p:tgtEl>
                                      </p:cBhvr>
                                    </p:animEffec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65"/>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119"/>
                                            </p:cond>
                                          </p:stCondLst>
                                          <p:endCondLst>
                                            <p:cond evt="onStopAudio" delay="0">
                                              <p:tgtEl>
                                                <p:sldTgt/>
                                              </p:tgtEl>
                                            </p:cond>
                                          </p:endCondLst>
                                        </p:cTn>
                                        <p:tgtEl>
                                          <p:sndTgt r:embed="rId11" name="G_9.wav"/>
                                        </p:tgtEl>
                                      </p:cMediaNode>
                                    </p:audio>
                                  </p:sub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nodeType="clickEffect">
                                  <p:stCondLst>
                                    <p:cond delay="0"/>
                                  </p:stCondLst>
                                  <p:childTnLst>
                                    <p:set>
                                      <p:cBhvr>
                                        <p:cTn id="124" dur="1" fill="hold">
                                          <p:stCondLst>
                                            <p:cond delay="0"/>
                                          </p:stCondLst>
                                        </p:cTn>
                                        <p:tgtEl>
                                          <p:spTgt spid="67"/>
                                        </p:tgtEl>
                                        <p:attrNameLst>
                                          <p:attrName>style.visibility</p:attrName>
                                        </p:attrNameLst>
                                      </p:cBhvr>
                                      <p:to>
                                        <p:strVal val="visible"/>
                                      </p:to>
                                    </p:set>
                                    <p:animEffect transition="in" filter="fade">
                                      <p:cBhvr>
                                        <p:cTn id="125" dur="500"/>
                                        <p:tgtEl>
                                          <p:spTgt spid="67"/>
                                        </p:tgtEl>
                                      </p:cBhvr>
                                    </p:animEffect>
                                  </p:childTnLst>
                                </p:cTn>
                              </p:par>
                            </p:childTnLst>
                          </p:cTn>
                        </p:par>
                      </p:childTnLst>
                    </p:cTn>
                  </p:par>
                  <p:par>
                    <p:cTn id="126" fill="hold">
                      <p:stCondLst>
                        <p:cond delay="indefinite"/>
                      </p:stCondLst>
                      <p:childTnLst>
                        <p:par>
                          <p:cTn id="127" fill="hold">
                            <p:stCondLst>
                              <p:cond delay="0"/>
                            </p:stCondLst>
                            <p:childTnLst>
                              <p:par>
                                <p:cTn id="128" presetID="1" presetClass="entr" presetSubtype="0" fill="hold" grpId="0" nodeType="clickEffect">
                                  <p:stCondLst>
                                    <p:cond delay="0"/>
                                  </p:stCondLst>
                                  <p:childTnLst>
                                    <p:set>
                                      <p:cBhvr>
                                        <p:cTn id="129" dur="1" fill="hold">
                                          <p:stCondLst>
                                            <p:cond delay="0"/>
                                          </p:stCondLst>
                                        </p:cTn>
                                        <p:tgtEl>
                                          <p:spTgt spid="68"/>
                                        </p:tgtEl>
                                        <p:attrNameLst>
                                          <p:attrName>style.visibility</p:attrName>
                                        </p:attrNameLst>
                                      </p:cBhvr>
                                      <p:to>
                                        <p:strVal val="visible"/>
                                      </p:to>
                                    </p:set>
                                  </p:childTnLst>
                                </p:cTn>
                              </p:par>
                            </p:childTnLst>
                          </p:cTn>
                        </p:par>
                      </p:childTnLst>
                    </p:cTn>
                  </p:par>
                  <p:par>
                    <p:cTn id="130" fill="hold">
                      <p:stCondLst>
                        <p:cond delay="indefinite"/>
                      </p:stCondLst>
                      <p:childTnLst>
                        <p:par>
                          <p:cTn id="131" fill="hold">
                            <p:stCondLst>
                              <p:cond delay="0"/>
                            </p:stCondLst>
                            <p:childTnLst>
                              <p:par>
                                <p:cTn id="132" presetID="1" presetClass="entr" presetSubtype="0" fill="hold" grpId="0" nodeType="clickEffect">
                                  <p:stCondLst>
                                    <p:cond delay="0"/>
                                  </p:stCondLst>
                                  <p:childTnLst>
                                    <p:set>
                                      <p:cBhvr>
                                        <p:cTn id="133"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132"/>
                                            </p:cond>
                                          </p:stCondLst>
                                          <p:endCondLst>
                                            <p:cond evt="onStopAudio" delay="0">
                                              <p:tgtEl>
                                                <p:sldTgt/>
                                              </p:tgtEl>
                                            </p:cond>
                                          </p:endCondLst>
                                        </p:cTn>
                                        <p:tgtEl>
                                          <p:sndTgt r:embed="rId12" name="G_10.wav"/>
                                        </p:tgtEl>
                                      </p:cMediaNode>
                                    </p:audio>
                                  </p:subTnLst>
                                </p:cTn>
                              </p:par>
                            </p:childTnLst>
                          </p:cTn>
                        </p:par>
                      </p:childTnLst>
                    </p:cTn>
                  </p:par>
                  <p:par>
                    <p:cTn id="134" fill="hold">
                      <p:stCondLst>
                        <p:cond delay="indefinite"/>
                      </p:stCondLst>
                      <p:childTnLst>
                        <p:par>
                          <p:cTn id="135" fill="hold">
                            <p:stCondLst>
                              <p:cond delay="0"/>
                            </p:stCondLst>
                            <p:childTnLst>
                              <p:par>
                                <p:cTn id="136" presetID="10" presetClass="entr" presetSubtype="0" fill="hold" nodeType="clickEffect">
                                  <p:stCondLst>
                                    <p:cond delay="0"/>
                                  </p:stCondLst>
                                  <p:childTnLst>
                                    <p:set>
                                      <p:cBhvr>
                                        <p:cTn id="137" dur="1" fill="hold">
                                          <p:stCondLst>
                                            <p:cond delay="0"/>
                                          </p:stCondLst>
                                        </p:cTn>
                                        <p:tgtEl>
                                          <p:spTgt spid="70"/>
                                        </p:tgtEl>
                                        <p:attrNameLst>
                                          <p:attrName>style.visibility</p:attrName>
                                        </p:attrNameLst>
                                      </p:cBhvr>
                                      <p:to>
                                        <p:strVal val="visible"/>
                                      </p:to>
                                    </p:set>
                                    <p:animEffect transition="in" filter="fade">
                                      <p:cBhvr>
                                        <p:cTn id="138" dur="500"/>
                                        <p:tgtEl>
                                          <p:spTgt spid="70"/>
                                        </p:tgtEl>
                                      </p:cBhvr>
                                    </p:animEffec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71"/>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grpId="0" nodeType="clickEffect">
                                  <p:stCondLst>
                                    <p:cond delay="0"/>
                                  </p:stCondLst>
                                  <p:childTnLst>
                                    <p:set>
                                      <p:cBhvr>
                                        <p:cTn id="146" dur="1" fill="hold">
                                          <p:stCondLst>
                                            <p:cond delay="0"/>
                                          </p:stCondLst>
                                        </p:cTn>
                                        <p:tgtEl>
                                          <p:spTgt spid="56"/>
                                        </p:tgtEl>
                                        <p:attrNameLst>
                                          <p:attrName>style.visibility</p:attrName>
                                        </p:attrNameLst>
                                      </p:cBhvr>
                                      <p:to>
                                        <p:strVal val="visible"/>
                                      </p:to>
                                    </p:set>
                                    <p:animEffect transition="in" filter="fade">
                                      <p:cBhvr>
                                        <p:cTn id="147" dur="500"/>
                                        <p:tgtEl>
                                          <p:spTgt spid="56"/>
                                        </p:tgtEl>
                                      </p:cBhvr>
                                    </p:animEffect>
                                  </p:childTnLst>
                                </p:cTn>
                              </p:par>
                              <p:par>
                                <p:cTn id="148" presetID="1" presetClass="entr" presetSubtype="0" fill="hold" grpId="0" nodeType="withEffect">
                                  <p:stCondLst>
                                    <p:cond delay="0"/>
                                  </p:stCondLst>
                                  <p:childTnLst>
                                    <p:set>
                                      <p:cBhvr>
                                        <p:cTn id="149" dur="1" fill="hold">
                                          <p:stCondLst>
                                            <p:cond delay="0"/>
                                          </p:stCondLst>
                                        </p:cTn>
                                        <p:tgtEl>
                                          <p:spTgt spid="4"/>
                                        </p:tgtEl>
                                        <p:attrNameLst>
                                          <p:attrName>style.visibility</p:attrName>
                                        </p:attrNameLst>
                                      </p:cBhvr>
                                      <p:to>
                                        <p:strVal val="visible"/>
                                      </p:to>
                                    </p:set>
                                  </p:childTnLst>
                                </p:cTn>
                              </p:par>
                              <p:par>
                                <p:cTn id="150" presetID="1" presetClass="entr" presetSubtype="0" fill="hold" grpId="0" nodeType="withEffect">
                                  <p:stCondLst>
                                    <p:cond delay="0"/>
                                  </p:stCondLst>
                                  <p:childTnLst>
                                    <p:set>
                                      <p:cBhvr>
                                        <p:cTn id="151" dur="1" fill="hold">
                                          <p:stCondLst>
                                            <p:cond delay="0"/>
                                          </p:stCondLst>
                                        </p:cTn>
                                        <p:tgtEl>
                                          <p:spTgt spid="72"/>
                                        </p:tgtEl>
                                        <p:attrNameLst>
                                          <p:attrName>style.visibility</p:attrName>
                                        </p:attrNameLst>
                                      </p:cBhvr>
                                      <p:to>
                                        <p:strVal val="visible"/>
                                      </p:to>
                                    </p:set>
                                  </p:childTnLst>
                                </p:cTn>
                              </p:par>
                              <p:par>
                                <p:cTn id="152" presetID="1" presetClass="entr" presetSubtype="0" fill="hold" grpId="0" nodeType="withEffect">
                                  <p:stCondLst>
                                    <p:cond delay="0"/>
                                  </p:stCondLst>
                                  <p:childTnLst>
                                    <p:set>
                                      <p:cBhvr>
                                        <p:cTn id="153" dur="1" fill="hold">
                                          <p:stCondLst>
                                            <p:cond delay="0"/>
                                          </p:stCondLst>
                                        </p:cTn>
                                        <p:tgtEl>
                                          <p:spTgt spid="73"/>
                                        </p:tgtEl>
                                        <p:attrNameLst>
                                          <p:attrName>style.visibility</p:attrName>
                                        </p:attrNameLst>
                                      </p:cBhvr>
                                      <p:to>
                                        <p:strVal val="visible"/>
                                      </p:to>
                                    </p:set>
                                  </p:childTnLst>
                                </p:cTn>
                              </p:par>
                              <p:par>
                                <p:cTn id="154" presetID="1" presetClass="entr" presetSubtype="0" fill="hold" grpId="0" nodeType="withEffect">
                                  <p:stCondLst>
                                    <p:cond delay="0"/>
                                  </p:stCondLst>
                                  <p:childTnLst>
                                    <p:set>
                                      <p:cBhvr>
                                        <p:cTn id="155" dur="1" fill="hold">
                                          <p:stCondLst>
                                            <p:cond delay="0"/>
                                          </p:stCondLst>
                                        </p:cTn>
                                        <p:tgtEl>
                                          <p:spTgt spid="74"/>
                                        </p:tgtEl>
                                        <p:attrNameLst>
                                          <p:attrName>style.visibility</p:attrName>
                                        </p:attrNameLst>
                                      </p:cBhvr>
                                      <p:to>
                                        <p:strVal val="visible"/>
                                      </p:to>
                                    </p:set>
                                  </p:childTnLst>
                                </p:cTn>
                              </p:par>
                              <p:par>
                                <p:cTn id="156" presetID="1" presetClass="entr" presetSubtype="0" fill="hold" grpId="0" nodeType="withEffect">
                                  <p:stCondLst>
                                    <p:cond delay="0"/>
                                  </p:stCondLst>
                                  <p:childTnLst>
                                    <p:set>
                                      <p:cBhvr>
                                        <p:cTn id="157"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5" grpId="0" animBg="1"/>
      <p:bldP spid="3" grpId="0"/>
      <p:bldP spid="36" grpId="0"/>
      <p:bldP spid="41" grpId="0"/>
      <p:bldP spid="45" grpId="0"/>
      <p:bldP spid="47" grpId="0"/>
      <p:bldP spid="48" grpId="0"/>
      <p:bldP spid="50" grpId="0"/>
      <p:bldP spid="51" grpId="0"/>
      <p:bldP spid="53" grpId="0"/>
      <p:bldP spid="54" grpId="0"/>
      <p:bldP spid="56" grpId="0" animBg="1"/>
      <p:bldP spid="57" grpId="0"/>
      <p:bldP spid="59" grpId="0"/>
      <p:bldP spid="60" grpId="0"/>
      <p:bldP spid="62" grpId="0"/>
      <p:bldP spid="63" grpId="0"/>
      <p:bldP spid="65" grpId="0"/>
      <p:bldP spid="66" grpId="0"/>
      <p:bldP spid="68" grpId="0"/>
      <p:bldP spid="69" grpId="0"/>
      <p:bldP spid="71" grpId="0"/>
      <p:bldP spid="4" grpId="0" animBg="1"/>
      <p:bldP spid="72" grpId="0" animBg="1"/>
      <p:bldP spid="73" grpId="0" animBg="1"/>
      <p:bldP spid="74" grpId="0" animBg="1"/>
      <p:bldP spid="7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3D582594-BADA-4D68-A4C5-D265999639B7}"/>
              </a:ext>
            </a:extLst>
          </p:cNvPr>
          <p:cNvGraphicFramePr>
            <a:graphicFrameLocks noGrp="1"/>
          </p:cNvGraphicFramePr>
          <p:nvPr>
            <p:extLst>
              <p:ext uri="{D42A27DB-BD31-4B8C-83A1-F6EECF244321}">
                <p14:modId xmlns:p14="http://schemas.microsoft.com/office/powerpoint/2010/main" val="679837557"/>
              </p:ext>
            </p:extLst>
          </p:nvPr>
        </p:nvGraphicFramePr>
        <p:xfrm>
          <a:off x="1247961" y="2417914"/>
          <a:ext cx="4843916" cy="4127394"/>
        </p:xfrm>
        <a:graphic>
          <a:graphicData uri="http://schemas.openxmlformats.org/drawingml/2006/table">
            <a:tbl>
              <a:tblPr firstRow="1" bandRow="1">
                <a:tableStyleId>{5940675A-B579-460E-94D1-54222C63F5DA}</a:tableStyleId>
              </a:tblPr>
              <a:tblGrid>
                <a:gridCol w="2421958">
                  <a:extLst>
                    <a:ext uri="{9D8B030D-6E8A-4147-A177-3AD203B41FA5}">
                      <a16:colId xmlns:a16="http://schemas.microsoft.com/office/drawing/2014/main" val="3232533144"/>
                    </a:ext>
                  </a:extLst>
                </a:gridCol>
                <a:gridCol w="2421958">
                  <a:extLst>
                    <a:ext uri="{9D8B030D-6E8A-4147-A177-3AD203B41FA5}">
                      <a16:colId xmlns:a16="http://schemas.microsoft.com/office/drawing/2014/main" val="3182973581"/>
                    </a:ext>
                  </a:extLst>
                </a:gridCol>
              </a:tblGrid>
              <a:tr h="687899">
                <a:tc>
                  <a:txBody>
                    <a:bodyPr/>
                    <a:lstStyle/>
                    <a:p>
                      <a:pPr algn="l"/>
                      <a:r>
                        <a:rPr lang="en-GB" sz="2400" dirty="0">
                          <a:solidFill>
                            <a:srgbClr val="002060"/>
                          </a:solidFill>
                          <a:latin typeface="Century Gothic" panose="020B0502020202020204" pitchFamily="34" charset="0"/>
                        </a:rPr>
                        <a:t>He has…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dirty="0">
                          <a:solidFill>
                            <a:srgbClr val="002060"/>
                          </a:solidFill>
                          <a:latin typeface="Century Gothic" panose="020B0502020202020204" pitchFamily="34" charset="0"/>
                        </a:rPr>
                        <a:t>There are…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15175847"/>
                  </a:ext>
                </a:extLst>
              </a:tr>
              <a:tr h="687899">
                <a:tc>
                  <a:txBody>
                    <a:bodyPr/>
                    <a:lstStyle/>
                    <a:p>
                      <a:pPr algn="l"/>
                      <a:r>
                        <a:rPr lang="en-GB" sz="2400" dirty="0">
                          <a:solidFill>
                            <a:srgbClr val="002060"/>
                          </a:solidFill>
                          <a:latin typeface="Century Gothic" panose="020B0502020202020204" pitchFamily="34" charset="0"/>
                        </a:rPr>
                        <a:t>You have…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dirty="0">
                          <a:solidFill>
                            <a:srgbClr val="002060"/>
                          </a:solidFill>
                          <a:latin typeface="Century Gothic" panose="020B0502020202020204" pitchFamily="34" charset="0"/>
                        </a:rPr>
                        <a:t>She has…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04824553"/>
                  </a:ext>
                </a:extLst>
              </a:tr>
              <a:tr h="687899">
                <a:tc>
                  <a:txBody>
                    <a:bodyPr/>
                    <a:lstStyle/>
                    <a:p>
                      <a:pPr algn="l"/>
                      <a:r>
                        <a:rPr lang="en-GB" sz="2400" dirty="0">
                          <a:solidFill>
                            <a:srgbClr val="002060"/>
                          </a:solidFill>
                          <a:latin typeface="Century Gothic" panose="020B0502020202020204" pitchFamily="34" charset="0"/>
                        </a:rPr>
                        <a:t>There are…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dirty="0">
                          <a:solidFill>
                            <a:srgbClr val="002060"/>
                          </a:solidFill>
                          <a:latin typeface="Century Gothic" panose="020B0502020202020204" pitchFamily="34" charset="0"/>
                        </a:rPr>
                        <a:t>He has…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35919578"/>
                  </a:ext>
                </a:extLst>
              </a:tr>
              <a:tr h="687899">
                <a:tc>
                  <a:txBody>
                    <a:bodyPr/>
                    <a:lstStyle/>
                    <a:p>
                      <a:pPr algn="l"/>
                      <a:r>
                        <a:rPr lang="en-GB" sz="2400" dirty="0">
                          <a:solidFill>
                            <a:srgbClr val="002060"/>
                          </a:solidFill>
                          <a:latin typeface="Century Gothic" panose="020B0502020202020204" pitchFamily="34" charset="0"/>
                        </a:rPr>
                        <a:t>I have…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dirty="0">
                          <a:solidFill>
                            <a:srgbClr val="002060"/>
                          </a:solidFill>
                          <a:latin typeface="Century Gothic" panose="020B0502020202020204" pitchFamily="34" charset="0"/>
                        </a:rPr>
                        <a:t>You have…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55546495"/>
                  </a:ext>
                </a:extLst>
              </a:tr>
              <a:tr h="687899">
                <a:tc>
                  <a:txBody>
                    <a:bodyPr/>
                    <a:lstStyle/>
                    <a:p>
                      <a:pPr algn="l"/>
                      <a:r>
                        <a:rPr lang="en-GB" sz="2400" dirty="0">
                          <a:solidFill>
                            <a:srgbClr val="002060"/>
                          </a:solidFill>
                          <a:latin typeface="Century Gothic" panose="020B0502020202020204" pitchFamily="34" charset="0"/>
                        </a:rPr>
                        <a:t>There are…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dirty="0">
                          <a:solidFill>
                            <a:srgbClr val="002060"/>
                          </a:solidFill>
                          <a:latin typeface="Century Gothic" panose="020B0502020202020204" pitchFamily="34" charset="0"/>
                        </a:rPr>
                        <a:t>He has…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07336014"/>
                  </a:ext>
                </a:extLst>
              </a:tr>
              <a:tr h="687899">
                <a:tc>
                  <a:txBody>
                    <a:bodyPr/>
                    <a:lstStyle/>
                    <a:p>
                      <a:pPr algn="l"/>
                      <a:r>
                        <a:rPr lang="en-GB" sz="2400" dirty="0">
                          <a:solidFill>
                            <a:srgbClr val="002060"/>
                          </a:solidFill>
                          <a:latin typeface="Century Gothic" panose="020B0502020202020204" pitchFamily="34" charset="0"/>
                        </a:rPr>
                        <a:t>There are…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dirty="0">
                          <a:solidFill>
                            <a:srgbClr val="002060"/>
                          </a:solidFill>
                          <a:latin typeface="Century Gothic" panose="020B0502020202020204" pitchFamily="34" charset="0"/>
                        </a:rPr>
                        <a:t>There is…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12341904"/>
                  </a:ext>
                </a:extLst>
              </a:tr>
            </a:tbl>
          </a:graphicData>
        </a:graphic>
      </p:graphicFrame>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2 </a:t>
            </a:r>
            <a:endParaRPr lang="en-GB" dirty="0"/>
          </a:p>
        </p:txBody>
      </p:sp>
      <p:sp>
        <p:nvSpPr>
          <p:cNvPr id="56" name="Google Shape;390;p8">
            <a:extLst>
              <a:ext uri="{FF2B5EF4-FFF2-40B4-BE49-F238E27FC236}">
                <a16:creationId xmlns:a16="http://schemas.microsoft.com/office/drawing/2014/main" id="{278FB546-801B-4FC4-BA26-4F43642401D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55" name="Google Shape;338;p8">
            <a:hlinkClick r:id="" action="ppaction://noaction">
              <a:snd r:embed="rId4" name="f2_3.wav"/>
            </a:hlinkClick>
            <a:extLst>
              <a:ext uri="{FF2B5EF4-FFF2-40B4-BE49-F238E27FC236}">
                <a16:creationId xmlns:a16="http://schemas.microsoft.com/office/drawing/2014/main" id="{E08FA80F-B4E1-4BA8-A882-F256F9D34675}"/>
              </a:ext>
            </a:extLst>
          </p:cNvPr>
          <p:cNvPicPr preferRelativeResize="0"/>
          <p:nvPr/>
        </p:nvPicPr>
        <p:blipFill rotWithShape="1">
          <a:blip r:embed="rId5">
            <a:alphaModFix/>
          </a:blip>
          <a:srcRect/>
          <a:stretch/>
        </p:blipFill>
        <p:spPr>
          <a:xfrm>
            <a:off x="506043" y="2428856"/>
            <a:ext cx="534978" cy="523220"/>
          </a:xfrm>
          <a:prstGeom prst="rect">
            <a:avLst/>
          </a:prstGeom>
          <a:noFill/>
          <a:ln>
            <a:noFill/>
          </a:ln>
          <a:effectLst>
            <a:outerShdw blurRad="50800" dist="38100" dir="5400000" algn="t" rotWithShape="0">
              <a:prstClr val="black">
                <a:alpha val="40000"/>
              </a:prstClr>
            </a:outerShdw>
          </a:effectLst>
        </p:spPr>
      </p:pic>
      <p:sp>
        <p:nvSpPr>
          <p:cNvPr id="156" name="Google Shape;350;p8">
            <a:extLst>
              <a:ext uri="{FF2B5EF4-FFF2-40B4-BE49-F238E27FC236}">
                <a16:creationId xmlns:a16="http://schemas.microsoft.com/office/drawing/2014/main" id="{9EDB51A6-DD51-43A6-BB4E-AE3B890F3E8D}"/>
              </a:ext>
            </a:extLst>
          </p:cNvPr>
          <p:cNvSpPr txBox="1"/>
          <p:nvPr/>
        </p:nvSpPr>
        <p:spPr>
          <a:xfrm>
            <a:off x="174204" y="2454256"/>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1</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58" name="Google Shape;369;p8">
            <a:hlinkClick r:id="" action="ppaction://noaction">
              <a:snd r:embed="rId6" name="2_1.wav"/>
            </a:hlinkClick>
            <a:extLst>
              <a:ext uri="{FF2B5EF4-FFF2-40B4-BE49-F238E27FC236}">
                <a16:creationId xmlns:a16="http://schemas.microsoft.com/office/drawing/2014/main" id="{7CCC0705-9CE5-4D6B-879F-C58BDCE1EF1A}"/>
              </a:ext>
            </a:extLst>
          </p:cNvPr>
          <p:cNvSpPr txBox="1"/>
          <p:nvPr/>
        </p:nvSpPr>
        <p:spPr>
          <a:xfrm>
            <a:off x="78063" y="679464"/>
            <a:ext cx="563022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a:t>
            </a:r>
            <a:endParaRPr kumimoji="0"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60" name="Google Shape;350;p8">
            <a:extLst>
              <a:ext uri="{FF2B5EF4-FFF2-40B4-BE49-F238E27FC236}">
                <a16:creationId xmlns:a16="http://schemas.microsoft.com/office/drawing/2014/main" id="{8E2B42CC-C8C2-41EA-AF9F-AEF7FE191ACE}"/>
              </a:ext>
            </a:extLst>
          </p:cNvPr>
          <p:cNvSpPr txBox="1"/>
          <p:nvPr/>
        </p:nvSpPr>
        <p:spPr>
          <a:xfrm>
            <a:off x="152493" y="3183202"/>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2</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2" name="Google Shape;350;p8">
            <a:extLst>
              <a:ext uri="{FF2B5EF4-FFF2-40B4-BE49-F238E27FC236}">
                <a16:creationId xmlns:a16="http://schemas.microsoft.com/office/drawing/2014/main" id="{FEB73842-3A42-41C5-A1B0-B2B1DF6D047A}"/>
              </a:ext>
            </a:extLst>
          </p:cNvPr>
          <p:cNvSpPr txBox="1"/>
          <p:nvPr/>
        </p:nvSpPr>
        <p:spPr>
          <a:xfrm>
            <a:off x="170521" y="3851462"/>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3</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4" name="Google Shape;350;p8">
            <a:extLst>
              <a:ext uri="{FF2B5EF4-FFF2-40B4-BE49-F238E27FC236}">
                <a16:creationId xmlns:a16="http://schemas.microsoft.com/office/drawing/2014/main" id="{DCFE0F37-670C-4FD5-B52C-4DAC8885C249}"/>
              </a:ext>
            </a:extLst>
          </p:cNvPr>
          <p:cNvSpPr txBox="1"/>
          <p:nvPr/>
        </p:nvSpPr>
        <p:spPr>
          <a:xfrm>
            <a:off x="206057" y="4595240"/>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4</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6" name="Google Shape;350;p8">
            <a:extLst>
              <a:ext uri="{FF2B5EF4-FFF2-40B4-BE49-F238E27FC236}">
                <a16:creationId xmlns:a16="http://schemas.microsoft.com/office/drawing/2014/main" id="{1151E009-15F4-408E-B1AC-02CDA1BB5605}"/>
              </a:ext>
            </a:extLst>
          </p:cNvPr>
          <p:cNvSpPr txBox="1"/>
          <p:nvPr/>
        </p:nvSpPr>
        <p:spPr>
          <a:xfrm>
            <a:off x="184591" y="5262082"/>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5</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8" name="Google Shape;350;p8">
            <a:extLst>
              <a:ext uri="{FF2B5EF4-FFF2-40B4-BE49-F238E27FC236}">
                <a16:creationId xmlns:a16="http://schemas.microsoft.com/office/drawing/2014/main" id="{0A279D45-5600-44E2-A0A6-6A33047823A3}"/>
              </a:ext>
            </a:extLst>
          </p:cNvPr>
          <p:cNvSpPr txBox="1"/>
          <p:nvPr/>
        </p:nvSpPr>
        <p:spPr>
          <a:xfrm>
            <a:off x="194205" y="5963526"/>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6</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210" name="TextBox 209">
            <a:extLst>
              <a:ext uri="{FF2B5EF4-FFF2-40B4-BE49-F238E27FC236}">
                <a16:creationId xmlns:a16="http://schemas.microsoft.com/office/drawing/2014/main" id="{5EC00F48-714D-44A4-988E-A1AD24F209FC}"/>
              </a:ext>
            </a:extLst>
          </p:cNvPr>
          <p:cNvSpPr txBox="1"/>
          <p:nvPr/>
        </p:nvSpPr>
        <p:spPr>
          <a:xfrm>
            <a:off x="6612209" y="710221"/>
            <a:ext cx="4262753"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B</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Écoute</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Trouve</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l’image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correcte</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et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écris</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le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nombre</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3" name="Picture 52" descr="Icon&#10;&#10;Description automatically generated">
            <a:extLst>
              <a:ext uri="{FF2B5EF4-FFF2-40B4-BE49-F238E27FC236}">
                <a16:creationId xmlns:a16="http://schemas.microsoft.com/office/drawing/2014/main" id="{4E4DD836-AB4A-4F51-B06A-913C60D163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54" name="Title 1">
            <a:extLst>
              <a:ext uri="{FF2B5EF4-FFF2-40B4-BE49-F238E27FC236}">
                <a16:creationId xmlns:a16="http://schemas.microsoft.com/office/drawing/2014/main" id="{995391BC-8C2B-4231-A909-5D79EDD5B825}"/>
              </a:ext>
            </a:extLst>
          </p:cNvPr>
          <p:cNvSpPr txBox="1">
            <a:spLocks/>
          </p:cNvSpPr>
          <p:nvPr/>
        </p:nvSpPr>
        <p:spPr>
          <a:xfrm>
            <a:off x="10950576" y="907770"/>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pic>
        <p:nvPicPr>
          <p:cNvPr id="73" name="Google Shape;338;p8">
            <a:hlinkClick r:id="" action="ppaction://noaction">
              <a:snd r:embed="rId8" name="f2_4.wav"/>
            </a:hlinkClick>
            <a:extLst>
              <a:ext uri="{FF2B5EF4-FFF2-40B4-BE49-F238E27FC236}">
                <a16:creationId xmlns:a16="http://schemas.microsoft.com/office/drawing/2014/main" id="{FCC64806-45A8-4A77-A028-A245F9FDB239}"/>
              </a:ext>
            </a:extLst>
          </p:cNvPr>
          <p:cNvPicPr preferRelativeResize="0"/>
          <p:nvPr/>
        </p:nvPicPr>
        <p:blipFill rotWithShape="1">
          <a:blip r:embed="rId5">
            <a:alphaModFix/>
          </a:blip>
          <a:srcRect/>
          <a:stretch/>
        </p:blipFill>
        <p:spPr>
          <a:xfrm>
            <a:off x="506043" y="3152086"/>
            <a:ext cx="534978" cy="523220"/>
          </a:xfrm>
          <a:prstGeom prst="rect">
            <a:avLst/>
          </a:prstGeom>
          <a:noFill/>
          <a:ln>
            <a:noFill/>
          </a:ln>
          <a:effectLst>
            <a:outerShdw blurRad="50800" dist="38100" dir="5400000" algn="t" rotWithShape="0">
              <a:prstClr val="black">
                <a:alpha val="40000"/>
              </a:prstClr>
            </a:outerShdw>
          </a:effectLst>
        </p:spPr>
      </p:pic>
      <p:pic>
        <p:nvPicPr>
          <p:cNvPr id="76" name="Google Shape;338;p8">
            <a:hlinkClick r:id="" action="ppaction://noaction">
              <a:snd r:embed="rId9" name="f2_5.wav"/>
            </a:hlinkClick>
            <a:extLst>
              <a:ext uri="{FF2B5EF4-FFF2-40B4-BE49-F238E27FC236}">
                <a16:creationId xmlns:a16="http://schemas.microsoft.com/office/drawing/2014/main" id="{E9E5D916-2B2E-4D0D-9C7F-6DC889DE6EF3}"/>
              </a:ext>
            </a:extLst>
          </p:cNvPr>
          <p:cNvPicPr preferRelativeResize="0"/>
          <p:nvPr/>
        </p:nvPicPr>
        <p:blipFill rotWithShape="1">
          <a:blip r:embed="rId5">
            <a:alphaModFix/>
          </a:blip>
          <a:srcRect/>
          <a:stretch/>
        </p:blipFill>
        <p:spPr>
          <a:xfrm>
            <a:off x="506043" y="3868526"/>
            <a:ext cx="534978" cy="523220"/>
          </a:xfrm>
          <a:prstGeom prst="rect">
            <a:avLst/>
          </a:prstGeom>
          <a:noFill/>
          <a:ln>
            <a:noFill/>
          </a:ln>
          <a:effectLst>
            <a:outerShdw blurRad="50800" dist="38100" dir="5400000" algn="t" rotWithShape="0">
              <a:prstClr val="black">
                <a:alpha val="40000"/>
              </a:prstClr>
            </a:outerShdw>
          </a:effectLst>
        </p:spPr>
      </p:pic>
      <p:pic>
        <p:nvPicPr>
          <p:cNvPr id="85" name="Google Shape;338;p8">
            <a:hlinkClick r:id="" action="ppaction://noaction">
              <a:snd r:embed="rId10" name="f2_6.wav"/>
            </a:hlinkClick>
            <a:extLst>
              <a:ext uri="{FF2B5EF4-FFF2-40B4-BE49-F238E27FC236}">
                <a16:creationId xmlns:a16="http://schemas.microsoft.com/office/drawing/2014/main" id="{EB182353-147C-46C3-90F1-23124C835C74}"/>
              </a:ext>
            </a:extLst>
          </p:cNvPr>
          <p:cNvPicPr preferRelativeResize="0"/>
          <p:nvPr/>
        </p:nvPicPr>
        <p:blipFill rotWithShape="1">
          <a:blip r:embed="rId5">
            <a:alphaModFix/>
          </a:blip>
          <a:srcRect/>
          <a:stretch/>
        </p:blipFill>
        <p:spPr>
          <a:xfrm>
            <a:off x="534291" y="4545642"/>
            <a:ext cx="534978" cy="523220"/>
          </a:xfrm>
          <a:prstGeom prst="rect">
            <a:avLst/>
          </a:prstGeom>
          <a:noFill/>
          <a:ln>
            <a:noFill/>
          </a:ln>
          <a:effectLst>
            <a:outerShdw blurRad="50800" dist="38100" dir="5400000" algn="t" rotWithShape="0">
              <a:prstClr val="black">
                <a:alpha val="40000"/>
              </a:prstClr>
            </a:outerShdw>
          </a:effectLst>
        </p:spPr>
      </p:pic>
      <p:pic>
        <p:nvPicPr>
          <p:cNvPr id="94" name="Google Shape;338;p8">
            <a:hlinkClick r:id="" action="ppaction://noaction">
              <a:snd r:embed="rId11" name="f2_7.wav"/>
            </a:hlinkClick>
            <a:extLst>
              <a:ext uri="{FF2B5EF4-FFF2-40B4-BE49-F238E27FC236}">
                <a16:creationId xmlns:a16="http://schemas.microsoft.com/office/drawing/2014/main" id="{222C665A-7897-4376-94AE-19A9A182C9FC}"/>
              </a:ext>
            </a:extLst>
          </p:cNvPr>
          <p:cNvPicPr preferRelativeResize="0"/>
          <p:nvPr/>
        </p:nvPicPr>
        <p:blipFill rotWithShape="1">
          <a:blip r:embed="rId5">
            <a:alphaModFix/>
          </a:blip>
          <a:srcRect/>
          <a:stretch/>
        </p:blipFill>
        <p:spPr>
          <a:xfrm>
            <a:off x="532606" y="5243528"/>
            <a:ext cx="534978" cy="523220"/>
          </a:xfrm>
          <a:prstGeom prst="rect">
            <a:avLst/>
          </a:prstGeom>
          <a:noFill/>
          <a:ln>
            <a:noFill/>
          </a:ln>
          <a:effectLst>
            <a:outerShdw blurRad="50800" dist="38100" dir="5400000" algn="t" rotWithShape="0">
              <a:prstClr val="black">
                <a:alpha val="40000"/>
              </a:prstClr>
            </a:outerShdw>
          </a:effectLst>
        </p:spPr>
      </p:pic>
      <p:pic>
        <p:nvPicPr>
          <p:cNvPr id="102" name="Google Shape;338;p8">
            <a:hlinkClick r:id="" action="ppaction://noaction">
              <a:snd r:embed="rId12" name="f2_8.wav"/>
            </a:hlinkClick>
            <a:extLst>
              <a:ext uri="{FF2B5EF4-FFF2-40B4-BE49-F238E27FC236}">
                <a16:creationId xmlns:a16="http://schemas.microsoft.com/office/drawing/2014/main" id="{0DCB81FF-813E-49D8-BE38-DB725DF0A49C}"/>
              </a:ext>
            </a:extLst>
          </p:cNvPr>
          <p:cNvPicPr preferRelativeResize="0"/>
          <p:nvPr/>
        </p:nvPicPr>
        <p:blipFill rotWithShape="1">
          <a:blip r:embed="rId5">
            <a:alphaModFix/>
          </a:blip>
          <a:srcRect/>
          <a:stretch/>
        </p:blipFill>
        <p:spPr>
          <a:xfrm>
            <a:off x="532606" y="5916926"/>
            <a:ext cx="534978" cy="523220"/>
          </a:xfrm>
          <a:prstGeom prst="rect">
            <a:avLst/>
          </a:prstGeom>
          <a:noFill/>
          <a:ln>
            <a:noFill/>
          </a:ln>
          <a:effectLst>
            <a:outerShdw blurRad="50800" dist="38100" dir="5400000" algn="t" rotWithShape="0">
              <a:prstClr val="black">
                <a:alpha val="40000"/>
              </a:prstClr>
            </a:outerShdw>
          </a:effectLst>
        </p:spPr>
      </p:pic>
      <p:pic>
        <p:nvPicPr>
          <p:cNvPr id="8" name="Picture 7" descr="Logo, icon&#10;&#10;Description automatically generated">
            <a:hlinkClick r:id="" action="ppaction://noaction">
              <a:snd r:embed="rId13" name="mon_livre.wav"/>
            </a:hlinkClick>
            <a:extLst>
              <a:ext uri="{FF2B5EF4-FFF2-40B4-BE49-F238E27FC236}">
                <a16:creationId xmlns:a16="http://schemas.microsoft.com/office/drawing/2014/main" id="{CF2850D7-A98D-4585-AF2A-EFAF4D5A91D5}"/>
              </a:ext>
            </a:extLst>
          </p:cNvPr>
          <p:cNvPicPr>
            <a:picLocks noChangeAspect="1"/>
          </p:cNvPicPr>
          <p:nvPr/>
        </p:nvPicPr>
        <p:blipFill rotWithShape="1">
          <a:blip r:embed="rId14">
            <a:extLst>
              <a:ext uri="{28A0092B-C50C-407E-A947-70E740481C1C}">
                <a14:useLocalDpi xmlns:a14="http://schemas.microsoft.com/office/drawing/2010/main" val="0"/>
              </a:ext>
            </a:extLst>
          </a:blip>
          <a:srcRect r="51651"/>
          <a:stretch/>
        </p:blipFill>
        <p:spPr>
          <a:xfrm>
            <a:off x="5519397" y="2454256"/>
            <a:ext cx="567511" cy="586894"/>
          </a:xfrm>
          <a:prstGeom prst="rect">
            <a:avLst/>
          </a:prstGeom>
        </p:spPr>
      </p:pic>
      <p:pic>
        <p:nvPicPr>
          <p:cNvPr id="222" name="Graphic 221" descr="Teacher">
            <a:extLst>
              <a:ext uri="{FF2B5EF4-FFF2-40B4-BE49-F238E27FC236}">
                <a16:creationId xmlns:a16="http://schemas.microsoft.com/office/drawing/2014/main" id="{B1EFEC5B-0385-4540-9A7B-A81E427E256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21527" y="557567"/>
            <a:ext cx="1043752" cy="1043752"/>
          </a:xfrm>
          <a:prstGeom prst="rect">
            <a:avLst/>
          </a:prstGeom>
        </p:spPr>
      </p:pic>
      <p:sp>
        <p:nvSpPr>
          <p:cNvPr id="223" name="Speech Bubble: Rectangle with Corners Rounded 222">
            <a:extLst>
              <a:ext uri="{FF2B5EF4-FFF2-40B4-BE49-F238E27FC236}">
                <a16:creationId xmlns:a16="http://schemas.microsoft.com/office/drawing/2014/main" id="{66858D98-1F27-4D0C-9487-385248FD7602}"/>
              </a:ext>
            </a:extLst>
          </p:cNvPr>
          <p:cNvSpPr/>
          <p:nvPr/>
        </p:nvSpPr>
        <p:spPr>
          <a:xfrm>
            <a:off x="1365279" y="660346"/>
            <a:ext cx="3968721" cy="1038041"/>
          </a:xfrm>
          <a:prstGeom prst="wedgeRoundRectCallout">
            <a:avLst>
              <a:gd name="adj1" fmla="val -57821"/>
              <a:gd name="adj2" fmla="val -23687"/>
              <a:gd name="adj3" fmla="val 1666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 name="CustomShape 6">
            <a:hlinkClick r:id="" action="ppaction://noaction">
              <a:snd r:embed="rId17" name="f2_1.wav"/>
            </a:hlinkClick>
            <a:extLst>
              <a:ext uri="{FF2B5EF4-FFF2-40B4-BE49-F238E27FC236}">
                <a16:creationId xmlns:a16="http://schemas.microsoft.com/office/drawing/2014/main" id="{4C32E207-7B5B-47D8-9166-850164833581}"/>
              </a:ext>
            </a:extLst>
          </p:cNvPr>
          <p:cNvSpPr/>
          <p:nvPr/>
        </p:nvSpPr>
        <p:spPr>
          <a:xfrm>
            <a:off x="1365279" y="706411"/>
            <a:ext cx="4726598" cy="62617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1" normalizeH="0" baseline="0" noProof="0" dirty="0">
                <a:ln>
                  <a:noFill/>
                </a:ln>
                <a:solidFill>
                  <a:srgbClr val="002060"/>
                </a:solidFill>
                <a:effectLst/>
                <a:uLnTx/>
                <a:uFillTx/>
                <a:latin typeface="Century gothic"/>
                <a:ea typeface="Century Gothic"/>
              </a:rPr>
              <a:t>Écoute. La phrase correcte, c’est quoi ?</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7" name="TextBox 6">
            <a:extLst>
              <a:ext uri="{FF2B5EF4-FFF2-40B4-BE49-F238E27FC236}">
                <a16:creationId xmlns:a16="http://schemas.microsoft.com/office/drawing/2014/main" id="{F5A3C3DA-B2D8-4117-B439-F432A8CA7E48}"/>
              </a:ext>
            </a:extLst>
          </p:cNvPr>
          <p:cNvSpPr txBox="1"/>
          <p:nvPr/>
        </p:nvSpPr>
        <p:spPr>
          <a:xfrm>
            <a:off x="2028693" y="1745541"/>
            <a:ext cx="949049" cy="769441"/>
          </a:xfrm>
          <a:prstGeom prst="rect">
            <a:avLst/>
          </a:prstGeom>
          <a:noFill/>
        </p:spPr>
        <p:txBody>
          <a:bodyPr wrap="square" rtlCol="0">
            <a:spAutoFit/>
          </a:bodyPr>
          <a:lstStyle/>
          <a:p>
            <a:pPr algn="ctr"/>
            <a:r>
              <a:rPr lang="en-GB" sz="4400" b="1" dirty="0">
                <a:solidFill>
                  <a:srgbClr val="FF0066"/>
                </a:solidFill>
              </a:rPr>
              <a:t>A</a:t>
            </a:r>
          </a:p>
        </p:txBody>
      </p:sp>
      <p:sp>
        <p:nvSpPr>
          <p:cNvPr id="225" name="TextBox 224">
            <a:extLst>
              <a:ext uri="{FF2B5EF4-FFF2-40B4-BE49-F238E27FC236}">
                <a16:creationId xmlns:a16="http://schemas.microsoft.com/office/drawing/2014/main" id="{6E95082D-CFA8-4901-BC62-18C18A69CC89}"/>
              </a:ext>
            </a:extLst>
          </p:cNvPr>
          <p:cNvSpPr txBox="1"/>
          <p:nvPr/>
        </p:nvSpPr>
        <p:spPr>
          <a:xfrm>
            <a:off x="4357127" y="1770880"/>
            <a:ext cx="949049" cy="769441"/>
          </a:xfrm>
          <a:prstGeom prst="rect">
            <a:avLst/>
          </a:prstGeom>
          <a:noFill/>
        </p:spPr>
        <p:txBody>
          <a:bodyPr wrap="square" rtlCol="0">
            <a:spAutoFit/>
          </a:bodyPr>
          <a:lstStyle/>
          <a:p>
            <a:pPr algn="ctr"/>
            <a:r>
              <a:rPr lang="en-GB" sz="4400" b="1" dirty="0">
                <a:solidFill>
                  <a:srgbClr val="FF0066"/>
                </a:solidFill>
              </a:rPr>
              <a:t>B</a:t>
            </a:r>
          </a:p>
        </p:txBody>
      </p:sp>
      <p:pic>
        <p:nvPicPr>
          <p:cNvPr id="226" name="Picture 225" descr="Logo, icon&#10;&#10;Description automatically generated">
            <a:hlinkClick r:id="" action="ppaction://noaction">
              <a:snd r:embed="rId13" name="mon_livre.wav"/>
            </a:hlinkClick>
            <a:extLst>
              <a:ext uri="{FF2B5EF4-FFF2-40B4-BE49-F238E27FC236}">
                <a16:creationId xmlns:a16="http://schemas.microsoft.com/office/drawing/2014/main" id="{D7E6A20F-0B6D-42FA-8AF3-17657066DF7D}"/>
              </a:ext>
            </a:extLst>
          </p:cNvPr>
          <p:cNvPicPr>
            <a:picLocks noChangeAspect="1"/>
          </p:cNvPicPr>
          <p:nvPr/>
        </p:nvPicPr>
        <p:blipFill rotWithShape="1">
          <a:blip r:embed="rId14">
            <a:extLst>
              <a:ext uri="{28A0092B-C50C-407E-A947-70E740481C1C}">
                <a14:useLocalDpi xmlns:a14="http://schemas.microsoft.com/office/drawing/2010/main" val="0"/>
              </a:ext>
            </a:extLst>
          </a:blip>
          <a:srcRect r="51651"/>
          <a:stretch/>
        </p:blipFill>
        <p:spPr>
          <a:xfrm>
            <a:off x="2977742" y="3088412"/>
            <a:ext cx="567511" cy="586894"/>
          </a:xfrm>
          <a:prstGeom prst="rect">
            <a:avLst/>
          </a:prstGeom>
        </p:spPr>
      </p:pic>
      <p:pic>
        <p:nvPicPr>
          <p:cNvPr id="227" name="Picture 226" descr="Logo, icon&#10;&#10;Description automatically generated">
            <a:hlinkClick r:id="" action="ppaction://noaction">
              <a:snd r:embed="rId13" name="mon_livre.wav"/>
            </a:hlinkClick>
            <a:extLst>
              <a:ext uri="{FF2B5EF4-FFF2-40B4-BE49-F238E27FC236}">
                <a16:creationId xmlns:a16="http://schemas.microsoft.com/office/drawing/2014/main" id="{C71B15DA-0DFD-44D8-9443-3A8BCD4F2AF2}"/>
              </a:ext>
            </a:extLst>
          </p:cNvPr>
          <p:cNvPicPr>
            <a:picLocks noChangeAspect="1"/>
          </p:cNvPicPr>
          <p:nvPr/>
        </p:nvPicPr>
        <p:blipFill rotWithShape="1">
          <a:blip r:embed="rId14">
            <a:extLst>
              <a:ext uri="{28A0092B-C50C-407E-A947-70E740481C1C}">
                <a14:useLocalDpi xmlns:a14="http://schemas.microsoft.com/office/drawing/2010/main" val="0"/>
              </a:ext>
            </a:extLst>
          </a:blip>
          <a:srcRect r="51651"/>
          <a:stretch/>
        </p:blipFill>
        <p:spPr>
          <a:xfrm>
            <a:off x="5050244" y="3804852"/>
            <a:ext cx="567511" cy="586894"/>
          </a:xfrm>
          <a:prstGeom prst="rect">
            <a:avLst/>
          </a:prstGeom>
        </p:spPr>
      </p:pic>
      <p:pic>
        <p:nvPicPr>
          <p:cNvPr id="228" name="Picture 227" descr="Logo, icon&#10;&#10;Description automatically generated">
            <a:hlinkClick r:id="" action="ppaction://noaction">
              <a:snd r:embed="rId13" name="mon_livre.wav"/>
            </a:hlinkClick>
            <a:extLst>
              <a:ext uri="{FF2B5EF4-FFF2-40B4-BE49-F238E27FC236}">
                <a16:creationId xmlns:a16="http://schemas.microsoft.com/office/drawing/2014/main" id="{A6B5DC54-8673-4D2C-85E9-DFBECD7D1FF5}"/>
              </a:ext>
            </a:extLst>
          </p:cNvPr>
          <p:cNvPicPr>
            <a:picLocks noChangeAspect="1"/>
          </p:cNvPicPr>
          <p:nvPr/>
        </p:nvPicPr>
        <p:blipFill rotWithShape="1">
          <a:blip r:embed="rId14">
            <a:extLst>
              <a:ext uri="{28A0092B-C50C-407E-A947-70E740481C1C}">
                <a14:useLocalDpi xmlns:a14="http://schemas.microsoft.com/office/drawing/2010/main" val="0"/>
              </a:ext>
            </a:extLst>
          </a:blip>
          <a:srcRect r="51651"/>
          <a:stretch/>
        </p:blipFill>
        <p:spPr>
          <a:xfrm>
            <a:off x="2609420" y="4467189"/>
            <a:ext cx="567511" cy="586894"/>
          </a:xfrm>
          <a:prstGeom prst="rect">
            <a:avLst/>
          </a:prstGeom>
        </p:spPr>
      </p:pic>
      <p:pic>
        <p:nvPicPr>
          <p:cNvPr id="229" name="Picture 228" descr="Logo, icon&#10;&#10;Description automatically generated">
            <a:hlinkClick r:id="" action="ppaction://noaction">
              <a:snd r:embed="rId13" name="mon_livre.wav"/>
            </a:hlinkClick>
            <a:extLst>
              <a:ext uri="{FF2B5EF4-FFF2-40B4-BE49-F238E27FC236}">
                <a16:creationId xmlns:a16="http://schemas.microsoft.com/office/drawing/2014/main" id="{C067814B-29DA-47C3-AEC1-F6610752A815}"/>
              </a:ext>
            </a:extLst>
          </p:cNvPr>
          <p:cNvPicPr>
            <a:picLocks noChangeAspect="1"/>
          </p:cNvPicPr>
          <p:nvPr/>
        </p:nvPicPr>
        <p:blipFill rotWithShape="1">
          <a:blip r:embed="rId14">
            <a:extLst>
              <a:ext uri="{28A0092B-C50C-407E-A947-70E740481C1C}">
                <a14:useLocalDpi xmlns:a14="http://schemas.microsoft.com/office/drawing/2010/main" val="0"/>
              </a:ext>
            </a:extLst>
          </a:blip>
          <a:srcRect r="51651"/>
          <a:stretch/>
        </p:blipFill>
        <p:spPr>
          <a:xfrm>
            <a:off x="2893175" y="5136812"/>
            <a:ext cx="567511" cy="586894"/>
          </a:xfrm>
          <a:prstGeom prst="rect">
            <a:avLst/>
          </a:prstGeom>
        </p:spPr>
      </p:pic>
      <p:pic>
        <p:nvPicPr>
          <p:cNvPr id="230" name="Picture 229" descr="Logo, icon&#10;&#10;Description automatically generated">
            <a:hlinkClick r:id="" action="ppaction://noaction">
              <a:snd r:embed="rId13" name="mon_livre.wav"/>
            </a:hlinkClick>
            <a:extLst>
              <a:ext uri="{FF2B5EF4-FFF2-40B4-BE49-F238E27FC236}">
                <a16:creationId xmlns:a16="http://schemas.microsoft.com/office/drawing/2014/main" id="{16D29E62-6510-4BAD-939E-6F95C1C521A3}"/>
              </a:ext>
            </a:extLst>
          </p:cNvPr>
          <p:cNvPicPr>
            <a:picLocks noChangeAspect="1"/>
          </p:cNvPicPr>
          <p:nvPr/>
        </p:nvPicPr>
        <p:blipFill rotWithShape="1">
          <a:blip r:embed="rId14">
            <a:extLst>
              <a:ext uri="{28A0092B-C50C-407E-A947-70E740481C1C}">
                <a14:useLocalDpi xmlns:a14="http://schemas.microsoft.com/office/drawing/2010/main" val="0"/>
              </a:ext>
            </a:extLst>
          </a:blip>
          <a:srcRect r="51651"/>
          <a:stretch/>
        </p:blipFill>
        <p:spPr>
          <a:xfrm>
            <a:off x="5117352" y="5838256"/>
            <a:ext cx="567511" cy="586894"/>
          </a:xfrm>
          <a:prstGeom prst="rect">
            <a:avLst/>
          </a:prstGeom>
        </p:spPr>
      </p:pic>
      <p:graphicFrame>
        <p:nvGraphicFramePr>
          <p:cNvPr id="9" name="Table 9">
            <a:extLst>
              <a:ext uri="{FF2B5EF4-FFF2-40B4-BE49-F238E27FC236}">
                <a16:creationId xmlns:a16="http://schemas.microsoft.com/office/drawing/2014/main" id="{F2C63343-6774-450A-9A68-E77015717D53}"/>
              </a:ext>
            </a:extLst>
          </p:cNvPr>
          <p:cNvGraphicFramePr>
            <a:graphicFrameLocks noGrp="1"/>
          </p:cNvGraphicFramePr>
          <p:nvPr>
            <p:extLst>
              <p:ext uri="{D42A27DB-BD31-4B8C-83A1-F6EECF244321}">
                <p14:modId xmlns:p14="http://schemas.microsoft.com/office/powerpoint/2010/main" val="2514947515"/>
              </p:ext>
            </p:extLst>
          </p:nvPr>
        </p:nvGraphicFramePr>
        <p:xfrm>
          <a:off x="6810915" y="1834100"/>
          <a:ext cx="4875042" cy="4654269"/>
        </p:xfrm>
        <a:graphic>
          <a:graphicData uri="http://schemas.openxmlformats.org/drawingml/2006/table">
            <a:tbl>
              <a:tblPr firstRow="1" bandRow="1">
                <a:tableStyleId>{5940675A-B579-460E-94D1-54222C63F5DA}</a:tableStyleId>
              </a:tblPr>
              <a:tblGrid>
                <a:gridCol w="2437521">
                  <a:extLst>
                    <a:ext uri="{9D8B030D-6E8A-4147-A177-3AD203B41FA5}">
                      <a16:colId xmlns:a16="http://schemas.microsoft.com/office/drawing/2014/main" val="1483233442"/>
                    </a:ext>
                  </a:extLst>
                </a:gridCol>
                <a:gridCol w="2437521">
                  <a:extLst>
                    <a:ext uri="{9D8B030D-6E8A-4147-A177-3AD203B41FA5}">
                      <a16:colId xmlns:a16="http://schemas.microsoft.com/office/drawing/2014/main" val="173160440"/>
                    </a:ext>
                  </a:extLst>
                </a:gridCol>
              </a:tblGrid>
              <a:tr h="1551423">
                <a:tc>
                  <a:txBody>
                    <a:bodyPr/>
                    <a:lstStyle/>
                    <a:p>
                      <a:r>
                        <a:rPr lang="en-GB" sz="3200" dirty="0">
                          <a:solidFill>
                            <a:srgbClr val="FF0066"/>
                          </a:solidFill>
                          <a:latin typeface="Century Gothic" panose="020B0502020202020204" pitchFamily="34" charset="0"/>
                        </a:rPr>
                        <a:t>A</a:t>
                      </a:r>
                    </a:p>
                  </a:txBody>
                  <a:tcPr/>
                </a:tc>
                <a:tc>
                  <a:txBody>
                    <a:bodyPr/>
                    <a:lstStyle/>
                    <a:p>
                      <a:r>
                        <a:rPr lang="en-GB" sz="3200" dirty="0">
                          <a:solidFill>
                            <a:srgbClr val="FF0066"/>
                          </a:solidFill>
                          <a:latin typeface="Century Gothic" panose="020B0502020202020204" pitchFamily="34" charset="0"/>
                        </a:rPr>
                        <a:t>B</a:t>
                      </a:r>
                    </a:p>
                  </a:txBody>
                  <a:tcPr/>
                </a:tc>
                <a:extLst>
                  <a:ext uri="{0D108BD9-81ED-4DB2-BD59-A6C34878D82A}">
                    <a16:rowId xmlns:a16="http://schemas.microsoft.com/office/drawing/2014/main" val="2114486037"/>
                  </a:ext>
                </a:extLst>
              </a:tr>
              <a:tr h="1551423">
                <a:tc>
                  <a:txBody>
                    <a:bodyPr/>
                    <a:lstStyle/>
                    <a:p>
                      <a:r>
                        <a:rPr lang="en-GB" sz="3200" dirty="0">
                          <a:solidFill>
                            <a:srgbClr val="FF0066"/>
                          </a:solidFill>
                          <a:latin typeface="Century Gothic" panose="020B0502020202020204" pitchFamily="34" charset="0"/>
                        </a:rPr>
                        <a:t>C</a:t>
                      </a:r>
                    </a:p>
                  </a:txBody>
                  <a:tcPr/>
                </a:tc>
                <a:tc>
                  <a:txBody>
                    <a:bodyPr/>
                    <a:lstStyle/>
                    <a:p>
                      <a:r>
                        <a:rPr lang="en-GB" sz="3200" dirty="0">
                          <a:solidFill>
                            <a:srgbClr val="FF0066"/>
                          </a:solidFill>
                          <a:latin typeface="Century Gothic" panose="020B0502020202020204" pitchFamily="34" charset="0"/>
                        </a:rPr>
                        <a:t>D</a:t>
                      </a:r>
                    </a:p>
                  </a:txBody>
                  <a:tcPr/>
                </a:tc>
                <a:extLst>
                  <a:ext uri="{0D108BD9-81ED-4DB2-BD59-A6C34878D82A}">
                    <a16:rowId xmlns:a16="http://schemas.microsoft.com/office/drawing/2014/main" val="168654264"/>
                  </a:ext>
                </a:extLst>
              </a:tr>
              <a:tr h="1551423">
                <a:tc>
                  <a:txBody>
                    <a:bodyPr/>
                    <a:lstStyle/>
                    <a:p>
                      <a:r>
                        <a:rPr lang="en-GB" sz="3200" dirty="0">
                          <a:solidFill>
                            <a:srgbClr val="FF0066"/>
                          </a:solidFill>
                          <a:latin typeface="Century Gothic" panose="020B0502020202020204" pitchFamily="34" charset="0"/>
                        </a:rPr>
                        <a:t>E</a:t>
                      </a:r>
                    </a:p>
                  </a:txBody>
                  <a:tcPr/>
                </a:tc>
                <a:tc>
                  <a:txBody>
                    <a:bodyPr/>
                    <a:lstStyle/>
                    <a:p>
                      <a:r>
                        <a:rPr lang="en-GB" sz="3200" dirty="0">
                          <a:solidFill>
                            <a:srgbClr val="FF0066"/>
                          </a:solidFill>
                          <a:latin typeface="Century Gothic" panose="020B0502020202020204" pitchFamily="34" charset="0"/>
                        </a:rPr>
                        <a:t>F</a:t>
                      </a:r>
                    </a:p>
                  </a:txBody>
                  <a:tcPr/>
                </a:tc>
                <a:extLst>
                  <a:ext uri="{0D108BD9-81ED-4DB2-BD59-A6C34878D82A}">
                    <a16:rowId xmlns:a16="http://schemas.microsoft.com/office/drawing/2014/main" val="477125646"/>
                  </a:ext>
                </a:extLst>
              </a:tr>
            </a:tbl>
          </a:graphicData>
        </a:graphic>
      </p:graphicFrame>
      <p:pic>
        <p:nvPicPr>
          <p:cNvPr id="231" name="Picture 230" descr="A picture containing diagram&#10;&#10;Description automatically generated">
            <a:extLst>
              <a:ext uri="{FF2B5EF4-FFF2-40B4-BE49-F238E27FC236}">
                <a16:creationId xmlns:a16="http://schemas.microsoft.com/office/drawing/2014/main" id="{9DCC18AD-50FA-4263-B90D-022110B8D4F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462503" y="5381778"/>
            <a:ext cx="796047" cy="764727"/>
          </a:xfrm>
          <a:prstGeom prst="rect">
            <a:avLst/>
          </a:prstGeom>
        </p:spPr>
      </p:pic>
      <p:pic>
        <p:nvPicPr>
          <p:cNvPr id="12" name="Picture 11" descr="A picture containing table&#10;&#10;Description automatically generated">
            <a:extLst>
              <a:ext uri="{FF2B5EF4-FFF2-40B4-BE49-F238E27FC236}">
                <a16:creationId xmlns:a16="http://schemas.microsoft.com/office/drawing/2014/main" id="{04906D8A-BD51-44F8-BFAE-423A24D421A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535418" y="3660593"/>
            <a:ext cx="1321797" cy="1146659"/>
          </a:xfrm>
          <a:prstGeom prst="rect">
            <a:avLst/>
          </a:prstGeom>
        </p:spPr>
      </p:pic>
      <p:pic>
        <p:nvPicPr>
          <p:cNvPr id="14" name="Picture 13" descr="A picture containing text, vector graphics&#10;&#10;Description automatically generated">
            <a:extLst>
              <a:ext uri="{FF2B5EF4-FFF2-40B4-BE49-F238E27FC236}">
                <a16:creationId xmlns:a16="http://schemas.microsoft.com/office/drawing/2014/main" id="{AFA9DCEF-A9D1-4C70-B04E-5F8DA0F15444}"/>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031645" y="3431188"/>
            <a:ext cx="1046826" cy="1369294"/>
          </a:xfrm>
          <a:prstGeom prst="rect">
            <a:avLst/>
          </a:prstGeom>
        </p:spPr>
      </p:pic>
      <p:pic>
        <p:nvPicPr>
          <p:cNvPr id="16" name="Picture 15" descr="A picture containing measuring stick, indoor, black, plant&#10;&#10;Description automatically generated">
            <a:extLst>
              <a:ext uri="{FF2B5EF4-FFF2-40B4-BE49-F238E27FC236}">
                <a16:creationId xmlns:a16="http://schemas.microsoft.com/office/drawing/2014/main" id="{2EACE9FB-FB58-428E-AC56-F22DA16727D0}"/>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189602" y="5413236"/>
            <a:ext cx="1667613" cy="836586"/>
          </a:xfrm>
          <a:prstGeom prst="rect">
            <a:avLst/>
          </a:prstGeom>
        </p:spPr>
      </p:pic>
      <p:pic>
        <p:nvPicPr>
          <p:cNvPr id="18" name="Picture 17" descr="A picture containing toiletry, cosmetic&#10;&#10;Description automatically generated">
            <a:extLst>
              <a:ext uri="{FF2B5EF4-FFF2-40B4-BE49-F238E27FC236}">
                <a16:creationId xmlns:a16="http://schemas.microsoft.com/office/drawing/2014/main" id="{285D5EE4-3C3A-479A-A839-9F8EC470BA7B}"/>
              </a:ext>
            </a:extLst>
          </p:cNvPr>
          <p:cNvPicPr>
            <a:picLocks noChangeAspect="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35610" y="2210578"/>
            <a:ext cx="990534" cy="751155"/>
          </a:xfrm>
          <a:prstGeom prst="rect">
            <a:avLst/>
          </a:prstGeom>
        </p:spPr>
      </p:pic>
      <p:pic>
        <p:nvPicPr>
          <p:cNvPr id="20" name="Picture 19" descr="A picture containing clothing, coat&#10;&#10;Description automatically generated">
            <a:extLst>
              <a:ext uri="{FF2B5EF4-FFF2-40B4-BE49-F238E27FC236}">
                <a16:creationId xmlns:a16="http://schemas.microsoft.com/office/drawing/2014/main" id="{0636284B-4FB5-444D-9DE1-AEE9BA5F85B6}"/>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551748" y="2036113"/>
            <a:ext cx="1046063" cy="1165327"/>
          </a:xfrm>
          <a:prstGeom prst="rect">
            <a:avLst/>
          </a:prstGeom>
        </p:spPr>
      </p:pic>
      <p:sp>
        <p:nvSpPr>
          <p:cNvPr id="21" name="TextBox 20">
            <a:extLst>
              <a:ext uri="{FF2B5EF4-FFF2-40B4-BE49-F238E27FC236}">
                <a16:creationId xmlns:a16="http://schemas.microsoft.com/office/drawing/2014/main" id="{CA9026CF-D2D5-4290-885D-E4E07B964BA4}"/>
              </a:ext>
            </a:extLst>
          </p:cNvPr>
          <p:cNvSpPr txBox="1"/>
          <p:nvPr/>
        </p:nvSpPr>
        <p:spPr>
          <a:xfrm>
            <a:off x="6962407" y="5717269"/>
            <a:ext cx="634209" cy="769441"/>
          </a:xfrm>
          <a:prstGeom prst="rect">
            <a:avLst/>
          </a:prstGeom>
          <a:noFill/>
        </p:spPr>
        <p:txBody>
          <a:bodyPr wrap="square" rtlCol="0">
            <a:spAutoFit/>
          </a:bodyPr>
          <a:lstStyle/>
          <a:p>
            <a:r>
              <a:rPr lang="en-GB" sz="4400" dirty="0">
                <a:solidFill>
                  <a:srgbClr val="002060"/>
                </a:solidFill>
                <a:latin typeface="Rockwell Extra Bold" panose="02060903040505020403" pitchFamily="18" charset="0"/>
              </a:rPr>
              <a:t>3</a:t>
            </a:r>
          </a:p>
        </p:txBody>
      </p:sp>
      <p:sp>
        <p:nvSpPr>
          <p:cNvPr id="232" name="TextBox 231">
            <a:extLst>
              <a:ext uri="{FF2B5EF4-FFF2-40B4-BE49-F238E27FC236}">
                <a16:creationId xmlns:a16="http://schemas.microsoft.com/office/drawing/2014/main" id="{80BD27AC-1570-46E8-94A0-0BF5169A82FF}"/>
              </a:ext>
            </a:extLst>
          </p:cNvPr>
          <p:cNvSpPr txBox="1"/>
          <p:nvPr/>
        </p:nvSpPr>
        <p:spPr>
          <a:xfrm>
            <a:off x="9474602" y="5739970"/>
            <a:ext cx="1178683" cy="769441"/>
          </a:xfrm>
          <a:prstGeom prst="rect">
            <a:avLst/>
          </a:prstGeom>
          <a:noFill/>
        </p:spPr>
        <p:txBody>
          <a:bodyPr wrap="square" rtlCol="0">
            <a:spAutoFit/>
          </a:bodyPr>
          <a:lstStyle/>
          <a:p>
            <a:r>
              <a:rPr lang="en-GB" sz="4400" dirty="0">
                <a:solidFill>
                  <a:srgbClr val="002060"/>
                </a:solidFill>
                <a:latin typeface="Rockwell Extra Bold" panose="02060903040505020403" pitchFamily="18" charset="0"/>
              </a:rPr>
              <a:t>5</a:t>
            </a:r>
          </a:p>
        </p:txBody>
      </p:sp>
      <p:sp>
        <p:nvSpPr>
          <p:cNvPr id="233" name="TextBox 232">
            <a:extLst>
              <a:ext uri="{FF2B5EF4-FFF2-40B4-BE49-F238E27FC236}">
                <a16:creationId xmlns:a16="http://schemas.microsoft.com/office/drawing/2014/main" id="{B094E224-4BE7-42EC-A5C2-8A8B4F9BB110}"/>
              </a:ext>
            </a:extLst>
          </p:cNvPr>
          <p:cNvSpPr txBox="1"/>
          <p:nvPr/>
        </p:nvSpPr>
        <p:spPr>
          <a:xfrm>
            <a:off x="6787721" y="2296372"/>
            <a:ext cx="1178683" cy="769441"/>
          </a:xfrm>
          <a:prstGeom prst="rect">
            <a:avLst/>
          </a:prstGeom>
          <a:noFill/>
        </p:spPr>
        <p:txBody>
          <a:bodyPr wrap="square" rtlCol="0">
            <a:spAutoFit/>
          </a:bodyPr>
          <a:lstStyle/>
          <a:p>
            <a:r>
              <a:rPr lang="en-GB" sz="4400" dirty="0">
                <a:solidFill>
                  <a:srgbClr val="002060"/>
                </a:solidFill>
                <a:latin typeface="Rockwell Extra Bold" panose="02060903040505020403" pitchFamily="18" charset="0"/>
              </a:rPr>
              <a:t>2</a:t>
            </a:r>
          </a:p>
        </p:txBody>
      </p:sp>
      <p:sp>
        <p:nvSpPr>
          <p:cNvPr id="234" name="TextBox 233">
            <a:extLst>
              <a:ext uri="{FF2B5EF4-FFF2-40B4-BE49-F238E27FC236}">
                <a16:creationId xmlns:a16="http://schemas.microsoft.com/office/drawing/2014/main" id="{7CCE71F9-5893-4B82-A969-DA14A3FA2738}"/>
              </a:ext>
            </a:extLst>
          </p:cNvPr>
          <p:cNvSpPr txBox="1"/>
          <p:nvPr/>
        </p:nvSpPr>
        <p:spPr>
          <a:xfrm>
            <a:off x="9376375" y="2343154"/>
            <a:ext cx="1178683" cy="769441"/>
          </a:xfrm>
          <a:prstGeom prst="rect">
            <a:avLst/>
          </a:prstGeom>
          <a:noFill/>
        </p:spPr>
        <p:txBody>
          <a:bodyPr wrap="square" rtlCol="0">
            <a:spAutoFit/>
          </a:bodyPr>
          <a:lstStyle/>
          <a:p>
            <a:r>
              <a:rPr lang="en-GB" sz="4400" dirty="0">
                <a:solidFill>
                  <a:srgbClr val="002060"/>
                </a:solidFill>
                <a:latin typeface="Rockwell Extra Bold" panose="02060903040505020403" pitchFamily="18" charset="0"/>
              </a:rPr>
              <a:t>4</a:t>
            </a:r>
          </a:p>
        </p:txBody>
      </p:sp>
      <p:sp>
        <p:nvSpPr>
          <p:cNvPr id="235" name="TextBox 234">
            <a:extLst>
              <a:ext uri="{FF2B5EF4-FFF2-40B4-BE49-F238E27FC236}">
                <a16:creationId xmlns:a16="http://schemas.microsoft.com/office/drawing/2014/main" id="{0E5C83F1-DAD8-4A81-B558-0F32BA5897D2}"/>
              </a:ext>
            </a:extLst>
          </p:cNvPr>
          <p:cNvSpPr txBox="1"/>
          <p:nvPr/>
        </p:nvSpPr>
        <p:spPr>
          <a:xfrm>
            <a:off x="9430707" y="4007025"/>
            <a:ext cx="1178683" cy="769441"/>
          </a:xfrm>
          <a:prstGeom prst="rect">
            <a:avLst/>
          </a:prstGeom>
          <a:noFill/>
        </p:spPr>
        <p:txBody>
          <a:bodyPr wrap="square" rtlCol="0">
            <a:spAutoFit/>
          </a:bodyPr>
          <a:lstStyle/>
          <a:p>
            <a:r>
              <a:rPr lang="en-GB" sz="4400" dirty="0">
                <a:solidFill>
                  <a:srgbClr val="002060"/>
                </a:solidFill>
                <a:latin typeface="Rockwell Extra Bold" panose="02060903040505020403" pitchFamily="18" charset="0"/>
              </a:rPr>
              <a:t>9</a:t>
            </a:r>
          </a:p>
        </p:txBody>
      </p:sp>
      <p:sp>
        <p:nvSpPr>
          <p:cNvPr id="236" name="TextBox 235">
            <a:extLst>
              <a:ext uri="{FF2B5EF4-FFF2-40B4-BE49-F238E27FC236}">
                <a16:creationId xmlns:a16="http://schemas.microsoft.com/office/drawing/2014/main" id="{A464D8C7-2CE4-45AA-89B2-8AC1B6915487}"/>
              </a:ext>
            </a:extLst>
          </p:cNvPr>
          <p:cNvSpPr txBox="1"/>
          <p:nvPr/>
        </p:nvSpPr>
        <p:spPr>
          <a:xfrm>
            <a:off x="6962407" y="4161234"/>
            <a:ext cx="1178683" cy="769441"/>
          </a:xfrm>
          <a:prstGeom prst="rect">
            <a:avLst/>
          </a:prstGeom>
          <a:noFill/>
        </p:spPr>
        <p:txBody>
          <a:bodyPr wrap="square" rtlCol="0">
            <a:spAutoFit/>
          </a:bodyPr>
          <a:lstStyle/>
          <a:p>
            <a:r>
              <a:rPr lang="en-GB" sz="4400" dirty="0">
                <a:solidFill>
                  <a:srgbClr val="002060"/>
                </a:solidFill>
                <a:latin typeface="Rockwell Extra Bold" panose="02060903040505020403" pitchFamily="18" charset="0"/>
              </a:rPr>
              <a:t>1</a:t>
            </a:r>
          </a:p>
        </p:txBody>
      </p:sp>
    </p:spTree>
    <p:extLst>
      <p:ext uri="{BB962C8B-B14F-4D97-AF65-F5344CB8AC3E}">
        <p14:creationId xmlns:p14="http://schemas.microsoft.com/office/powerpoint/2010/main" val="731399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S4_2.wav"/>
                                        </p:tgtEl>
                                      </p:cMediaNode>
                                    </p:audio>
                                  </p:sub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3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3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3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3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3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 grpId="0"/>
      <p:bldP spid="21" grpId="0"/>
      <p:bldP spid="232" grpId="0"/>
      <p:bldP spid="233" grpId="0"/>
      <p:bldP spid="234" grpId="0"/>
      <p:bldP spid="235" grpId="0"/>
      <p:bldP spid="2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4008694734"/>
              </p:ext>
            </p:extLst>
          </p:nvPr>
        </p:nvGraphicFramePr>
        <p:xfrm>
          <a:off x="654973" y="616203"/>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ton</a:t>
                      </a:r>
                    </a:p>
                  </a:txBody>
                  <a:tcPr/>
                </a:tc>
                <a:tc>
                  <a:txBody>
                    <a:bodyPr/>
                    <a:lstStyle/>
                    <a:p>
                      <a:r>
                        <a:rPr lang="en-GB" sz="2400" b="1" dirty="0">
                          <a:solidFill>
                            <a:srgbClr val="00B0F0"/>
                          </a:solidFill>
                          <a:latin typeface="Century Gothic" panose="020B0502020202020204" pitchFamily="34" charset="0"/>
                        </a:rPr>
                        <a:t>ta</a:t>
                      </a:r>
                    </a:p>
                  </a:txBody>
                  <a:tcPr/>
                </a:tc>
                <a:tc>
                  <a:txBody>
                    <a:bodyPr/>
                    <a:lstStyle/>
                    <a:p>
                      <a:r>
                        <a:rPr lang="en-GB" sz="2400" b="1" dirty="0" err="1">
                          <a:solidFill>
                            <a:srgbClr val="00B0F0"/>
                          </a:solidFill>
                          <a:latin typeface="Century Gothic" panose="020B0502020202020204" pitchFamily="34" charset="0"/>
                        </a:rPr>
                        <a:t>voici</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ma</a:t>
                      </a:r>
                    </a:p>
                  </a:txBody>
                  <a:tcPr/>
                </a:tc>
                <a:tc>
                  <a:txBody>
                    <a:bodyPr/>
                    <a:lstStyle/>
                    <a:p>
                      <a:r>
                        <a:rPr lang="en-GB" sz="2400" b="1" dirty="0">
                          <a:solidFill>
                            <a:srgbClr val="00B0F0"/>
                          </a:solidFill>
                          <a:latin typeface="Century Gothic" panose="020B0502020202020204" pitchFamily="34" charset="0"/>
                        </a:rPr>
                        <a:t>mon</a:t>
                      </a:r>
                    </a:p>
                  </a:txBody>
                  <a:tcPr/>
                </a:tc>
                <a:tc>
                  <a:txBody>
                    <a:bodyPr/>
                    <a:lstStyle/>
                    <a:p>
                      <a:r>
                        <a:rPr lang="en-GB" sz="2400" b="1" dirty="0">
                          <a:solidFill>
                            <a:srgbClr val="00B0F0"/>
                          </a:solidFill>
                          <a:latin typeface="Century Gothic" panose="020B0502020202020204" pitchFamily="34" charset="0"/>
                        </a:rPr>
                        <a:t>le déjeuner</a:t>
                      </a:r>
                    </a:p>
                    <a:p>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l’amie</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passer</a:t>
                      </a:r>
                    </a:p>
                  </a:txBody>
                  <a:tcPr/>
                </a:tc>
                <a:tc>
                  <a:txBody>
                    <a:bodyPr/>
                    <a:lstStyle/>
                    <a:p>
                      <a:r>
                        <a:rPr lang="en-GB" sz="2400" b="1" dirty="0">
                          <a:solidFill>
                            <a:srgbClr val="92D050"/>
                          </a:solidFill>
                          <a:latin typeface="Century Gothic" panose="020B0502020202020204" pitchFamily="34" charset="0"/>
                        </a:rPr>
                        <a:t>manger</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trois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un, </a:t>
                      </a:r>
                      <a:r>
                        <a:rPr lang="en-GB" sz="2400" b="1" dirty="0" err="1">
                          <a:solidFill>
                            <a:srgbClr val="92D050"/>
                          </a:solidFill>
                          <a:latin typeface="Century Gothic" panose="020B0502020202020204" pitchFamily="34" charset="0"/>
                        </a:rPr>
                        <a:t>une</a:t>
                      </a:r>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deux</a:t>
                      </a:r>
                    </a:p>
                  </a:txBody>
                  <a:tcPr/>
                </a:tc>
                <a:extLst>
                  <a:ext uri="{0D108BD9-81ED-4DB2-BD59-A6C34878D82A}">
                    <a16:rowId xmlns:a16="http://schemas.microsoft.com/office/drawing/2014/main" val="1047692962"/>
                  </a:ext>
                </a:extLst>
              </a:tr>
              <a:tr h="861398">
                <a:tc>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FF3399"/>
                          </a:solidFill>
                          <a:latin typeface="Century Gothic" panose="020B0502020202020204" pitchFamily="34" charset="0"/>
                        </a:rPr>
                        <a:t>douze</a:t>
                      </a:r>
                      <a:endParaRPr lang="en-GB" sz="2400" b="1" dirty="0">
                        <a:solidFill>
                          <a:srgbClr val="FF3399"/>
                        </a:solidFill>
                        <a:latin typeface="Century Gothic" panose="020B0502020202020204" pitchFamily="34" charset="0"/>
                      </a:endParaRPr>
                    </a:p>
                    <a:p>
                      <a:endParaRPr lang="en-GB" sz="2400" b="1" dirty="0">
                        <a:solidFill>
                          <a:srgbClr val="FF3399"/>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FF3399"/>
                          </a:solidFill>
                          <a:latin typeface="Century Gothic" panose="020B0502020202020204" pitchFamily="34" charset="0"/>
                        </a:rPr>
                        <a:t>cinq</a:t>
                      </a:r>
                    </a:p>
                    <a:p>
                      <a:endParaRPr lang="en-GB" sz="2400" b="1" dirty="0">
                        <a:solidFill>
                          <a:srgbClr val="FF3399"/>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FF3399"/>
                          </a:solidFill>
                          <a:latin typeface="Century Gothic" panose="020B0502020202020204" pitchFamily="34" charset="0"/>
                        </a:rPr>
                        <a:t>onze</a:t>
                      </a:r>
                      <a:endParaRPr lang="en-GB" sz="2400" b="1" dirty="0">
                        <a:solidFill>
                          <a:srgbClr val="FF3399"/>
                        </a:solidFill>
                        <a:latin typeface="Century Gothic" panose="020B0502020202020204" pitchFamily="34" charset="0"/>
                      </a:endParaRPr>
                    </a:p>
                    <a:p>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sept</a:t>
                      </a:r>
                    </a:p>
                  </a:txBody>
                  <a:tcPr/>
                </a:tc>
                <a:tc>
                  <a:txBody>
                    <a:bodyPr/>
                    <a:lstStyle/>
                    <a:p>
                      <a:r>
                        <a:rPr lang="en-GB" sz="2400" b="1" dirty="0" err="1">
                          <a:solidFill>
                            <a:srgbClr val="FF3399"/>
                          </a:solidFill>
                          <a:latin typeface="Century Gothic" panose="020B0502020202020204" pitchFamily="34" charset="0"/>
                        </a:rPr>
                        <a:t>neuf</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quatre</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il</a:t>
                      </a:r>
                      <a:r>
                        <a:rPr lang="en-GB" sz="2400" b="1" dirty="0">
                          <a:solidFill>
                            <a:srgbClr val="FF3399"/>
                          </a:solidFill>
                          <a:latin typeface="Century Gothic" panose="020B0502020202020204" pitchFamily="34" charset="0"/>
                        </a:rPr>
                        <a:t> y a</a:t>
                      </a:r>
                    </a:p>
                  </a:txBody>
                  <a:tcPr/>
                </a:tc>
                <a:tc>
                  <a:txBody>
                    <a:bodyPr/>
                    <a:lstStyle/>
                    <a:p>
                      <a:r>
                        <a:rPr lang="en-GB" sz="2400" b="1" dirty="0">
                          <a:solidFill>
                            <a:srgbClr val="FF3399"/>
                          </a:solidFill>
                          <a:latin typeface="Century Gothic" panose="020B0502020202020204" pitchFamily="34" charset="0"/>
                        </a:rPr>
                        <a:t>dix</a:t>
                      </a:r>
                    </a:p>
                  </a:txBody>
                  <a:tcPr/>
                </a:tc>
                <a:tc>
                  <a:txBody>
                    <a:bodyPr/>
                    <a:lstStyle/>
                    <a:p>
                      <a:r>
                        <a:rPr lang="en-GB" sz="2400" b="1" dirty="0" err="1">
                          <a:solidFill>
                            <a:srgbClr val="FF3399"/>
                          </a:solidFill>
                          <a:latin typeface="Century Gothic" panose="020B0502020202020204" pitchFamily="34" charset="0"/>
                        </a:rPr>
                        <a:t>huit</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84116" y="2819323"/>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878" y="947823"/>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27026" y="4537858"/>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812906" y="494592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93100" y="334902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79443" y="164188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3a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5" name="TextBox 4">
            <a:extLst>
              <a:ext uri="{FF2B5EF4-FFF2-40B4-BE49-F238E27FC236}">
                <a16:creationId xmlns:a16="http://schemas.microsoft.com/office/drawing/2014/main" id="{EF9EC7F8-49FC-4FB1-97E5-C475D7E46448}"/>
              </a:ext>
            </a:extLst>
          </p:cNvPr>
          <p:cNvSpPr txBox="1"/>
          <p:nvPr/>
        </p:nvSpPr>
        <p:spPr>
          <a:xfrm>
            <a:off x="2346002" y="6252171"/>
            <a:ext cx="263791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kern="0" noProof="0" dirty="0">
                <a:solidFill>
                  <a:srgbClr val="002060"/>
                </a:solidFill>
                <a:latin typeface="Century Gothic" panose="020B0502020202020204" pitchFamily="34" charset="0"/>
                <a:cs typeface="Arial"/>
                <a:sym typeface="Arial"/>
              </a:rPr>
              <a:t>there is, there are</a:t>
            </a:r>
            <a:endParaRPr kumimoji="0" lang="en-GB"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9" name="TextBox 28">
            <a:extLst>
              <a:ext uri="{FF2B5EF4-FFF2-40B4-BE49-F238E27FC236}">
                <a16:creationId xmlns:a16="http://schemas.microsoft.com/office/drawing/2014/main" id="{BBEE3DE9-6FF9-4BB7-8B14-083C2935993C}"/>
              </a:ext>
            </a:extLst>
          </p:cNvPr>
          <p:cNvSpPr txBox="1"/>
          <p:nvPr/>
        </p:nvSpPr>
        <p:spPr>
          <a:xfrm>
            <a:off x="4748688" y="6275123"/>
            <a:ext cx="30036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ten</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1" name="TextBox 30">
            <a:extLst>
              <a:ext uri="{FF2B5EF4-FFF2-40B4-BE49-F238E27FC236}">
                <a16:creationId xmlns:a16="http://schemas.microsoft.com/office/drawing/2014/main" id="{B2AFB990-E563-4B97-9D41-28864BDBB375}"/>
              </a:ext>
            </a:extLst>
          </p:cNvPr>
          <p:cNvSpPr txBox="1"/>
          <p:nvPr/>
        </p:nvSpPr>
        <p:spPr>
          <a:xfrm>
            <a:off x="2370066" y="5332116"/>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seven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TextBox 31">
            <a:extLst>
              <a:ext uri="{FF2B5EF4-FFF2-40B4-BE49-F238E27FC236}">
                <a16:creationId xmlns:a16="http://schemas.microsoft.com/office/drawing/2014/main" id="{111B4DC4-0960-4E81-8848-85973A07B7AA}"/>
              </a:ext>
            </a:extLst>
          </p:cNvPr>
          <p:cNvSpPr txBox="1"/>
          <p:nvPr/>
        </p:nvSpPr>
        <p:spPr>
          <a:xfrm>
            <a:off x="4747720" y="5307808"/>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nine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88C004C4-D688-4821-B196-9D33A683871C}"/>
              </a:ext>
            </a:extLst>
          </p:cNvPr>
          <p:cNvSpPr txBox="1"/>
          <p:nvPr/>
        </p:nvSpPr>
        <p:spPr>
          <a:xfrm>
            <a:off x="7719628" y="5332116"/>
            <a:ext cx="24832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four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68149A81-5207-44A8-87E6-FF9D619AD053}"/>
              </a:ext>
            </a:extLst>
          </p:cNvPr>
          <p:cNvSpPr txBox="1"/>
          <p:nvPr/>
        </p:nvSpPr>
        <p:spPr>
          <a:xfrm>
            <a:off x="2324335" y="4502301"/>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twelve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8" name="TextBox 37">
            <a:extLst>
              <a:ext uri="{FF2B5EF4-FFF2-40B4-BE49-F238E27FC236}">
                <a16:creationId xmlns:a16="http://schemas.microsoft.com/office/drawing/2014/main" id="{78436581-4251-4CEA-926F-C5A31C06C093}"/>
              </a:ext>
            </a:extLst>
          </p:cNvPr>
          <p:cNvSpPr txBox="1"/>
          <p:nvPr/>
        </p:nvSpPr>
        <p:spPr>
          <a:xfrm>
            <a:off x="4734744" y="4531547"/>
            <a:ext cx="31842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five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9" name="TextBox 38">
            <a:extLst>
              <a:ext uri="{FF2B5EF4-FFF2-40B4-BE49-F238E27FC236}">
                <a16:creationId xmlns:a16="http://schemas.microsoft.com/office/drawing/2014/main" id="{6209F364-6E76-4962-B2CA-EF55AB79DDDB}"/>
              </a:ext>
            </a:extLst>
          </p:cNvPr>
          <p:cNvSpPr txBox="1"/>
          <p:nvPr/>
        </p:nvSpPr>
        <p:spPr>
          <a:xfrm>
            <a:off x="7716198" y="4435584"/>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eleven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0" name="TextBox 39">
            <a:extLst>
              <a:ext uri="{FF2B5EF4-FFF2-40B4-BE49-F238E27FC236}">
                <a16:creationId xmlns:a16="http://schemas.microsoft.com/office/drawing/2014/main" id="{8038C3E0-A69E-4D74-8C18-E2B0C4D22924}"/>
              </a:ext>
            </a:extLst>
          </p:cNvPr>
          <p:cNvSpPr txBox="1"/>
          <p:nvPr/>
        </p:nvSpPr>
        <p:spPr>
          <a:xfrm>
            <a:off x="2355436" y="360576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three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1" name="TextBox 40">
            <a:extLst>
              <a:ext uri="{FF2B5EF4-FFF2-40B4-BE49-F238E27FC236}">
                <a16:creationId xmlns:a16="http://schemas.microsoft.com/office/drawing/2014/main" id="{ADEE972D-DD7F-42DB-A87B-EEA82AA07AB1}"/>
              </a:ext>
            </a:extLst>
          </p:cNvPr>
          <p:cNvSpPr txBox="1"/>
          <p:nvPr/>
        </p:nvSpPr>
        <p:spPr>
          <a:xfrm>
            <a:off x="4710184" y="3592153"/>
            <a:ext cx="28435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a/an, one (m), (f)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2" name="TextBox 41">
            <a:extLst>
              <a:ext uri="{FF2B5EF4-FFF2-40B4-BE49-F238E27FC236}">
                <a16:creationId xmlns:a16="http://schemas.microsoft.com/office/drawing/2014/main" id="{10F01E41-FB16-47F4-AC5C-ACB994E84987}"/>
              </a:ext>
            </a:extLst>
          </p:cNvPr>
          <p:cNvSpPr txBox="1"/>
          <p:nvPr/>
        </p:nvSpPr>
        <p:spPr>
          <a:xfrm>
            <a:off x="7713795" y="3580537"/>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two</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3" name="TextBox 42">
            <a:extLst>
              <a:ext uri="{FF2B5EF4-FFF2-40B4-BE49-F238E27FC236}">
                <a16:creationId xmlns:a16="http://schemas.microsoft.com/office/drawing/2014/main" id="{771F49BC-F167-4EFE-8D7E-657E4BEAFA2A}"/>
              </a:ext>
            </a:extLst>
          </p:cNvPr>
          <p:cNvSpPr txBox="1"/>
          <p:nvPr/>
        </p:nvSpPr>
        <p:spPr>
          <a:xfrm>
            <a:off x="2302846" y="2768713"/>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(the) friend (f)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4" name="TextBox 43">
            <a:extLst>
              <a:ext uri="{FF2B5EF4-FFF2-40B4-BE49-F238E27FC236}">
                <a16:creationId xmlns:a16="http://schemas.microsoft.com/office/drawing/2014/main" id="{DCCADCBE-5395-45AC-83C9-FD9DDC52F2A1}"/>
              </a:ext>
            </a:extLst>
          </p:cNvPr>
          <p:cNvSpPr txBox="1"/>
          <p:nvPr/>
        </p:nvSpPr>
        <p:spPr>
          <a:xfrm>
            <a:off x="4791918" y="2816528"/>
            <a:ext cx="312707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200" kern="0" dirty="0">
                <a:solidFill>
                  <a:srgbClr val="002060"/>
                </a:solidFill>
                <a:latin typeface="Century Gothic" panose="020B0502020202020204" pitchFamily="34" charset="0"/>
                <a:cs typeface="Arial"/>
                <a:sym typeface="Arial"/>
              </a:rPr>
              <a:t>to pass, spend (time)</a:t>
            </a:r>
            <a:endPar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5" name="TextBox 44">
            <a:extLst>
              <a:ext uri="{FF2B5EF4-FFF2-40B4-BE49-F238E27FC236}">
                <a16:creationId xmlns:a16="http://schemas.microsoft.com/office/drawing/2014/main" id="{AF8F9ECC-B5A4-45EA-9E59-E5E188A0F4BD}"/>
              </a:ext>
            </a:extLst>
          </p:cNvPr>
          <p:cNvSpPr txBox="1"/>
          <p:nvPr/>
        </p:nvSpPr>
        <p:spPr>
          <a:xfrm>
            <a:off x="7752299" y="2768712"/>
            <a:ext cx="2278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eat, eating</a:t>
            </a:r>
          </a:p>
        </p:txBody>
      </p:sp>
      <p:sp>
        <p:nvSpPr>
          <p:cNvPr id="46" name="TextBox 45">
            <a:extLst>
              <a:ext uri="{FF2B5EF4-FFF2-40B4-BE49-F238E27FC236}">
                <a16:creationId xmlns:a16="http://schemas.microsoft.com/office/drawing/2014/main" id="{8D3EE59F-71A2-473A-AAAE-F3FA95456A10}"/>
              </a:ext>
            </a:extLst>
          </p:cNvPr>
          <p:cNvSpPr txBox="1"/>
          <p:nvPr/>
        </p:nvSpPr>
        <p:spPr>
          <a:xfrm>
            <a:off x="2370064" y="1853116"/>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my (f)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7" name="TextBox 46">
            <a:extLst>
              <a:ext uri="{FF2B5EF4-FFF2-40B4-BE49-F238E27FC236}">
                <a16:creationId xmlns:a16="http://schemas.microsoft.com/office/drawing/2014/main" id="{B953F0DC-BC47-4B44-ADC2-B0661B407EFE}"/>
              </a:ext>
            </a:extLst>
          </p:cNvPr>
          <p:cNvSpPr txBox="1"/>
          <p:nvPr/>
        </p:nvSpPr>
        <p:spPr>
          <a:xfrm>
            <a:off x="4662241" y="1869430"/>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 my (m)</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8" name="TextBox 47">
            <a:extLst>
              <a:ext uri="{FF2B5EF4-FFF2-40B4-BE49-F238E27FC236}">
                <a16:creationId xmlns:a16="http://schemas.microsoft.com/office/drawing/2014/main" id="{732C1FF0-E9D3-4722-9F3D-7CAC0A7AE166}"/>
              </a:ext>
            </a:extLst>
          </p:cNvPr>
          <p:cNvSpPr txBox="1"/>
          <p:nvPr/>
        </p:nvSpPr>
        <p:spPr>
          <a:xfrm>
            <a:off x="7764244" y="187733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(the) lunch</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9" name="Google Shape;119;p1">
            <a:extLst>
              <a:ext uri="{FF2B5EF4-FFF2-40B4-BE49-F238E27FC236}">
                <a16:creationId xmlns:a16="http://schemas.microsoft.com/office/drawing/2014/main" id="{6075FC8E-9D63-4974-A69B-1DDB306B2ADC}"/>
              </a:ext>
            </a:extLst>
          </p:cNvPr>
          <p:cNvSpPr/>
          <p:nvPr/>
        </p:nvSpPr>
        <p:spPr>
          <a:xfrm>
            <a:off x="57979" y="64131"/>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662842" y="6254944"/>
            <a:ext cx="33180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eight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TextBox 34">
            <a:extLst>
              <a:ext uri="{FF2B5EF4-FFF2-40B4-BE49-F238E27FC236}">
                <a16:creationId xmlns:a16="http://schemas.microsoft.com/office/drawing/2014/main" id="{1F73D861-5E46-4238-B551-691EDC255027}"/>
              </a:ext>
            </a:extLst>
          </p:cNvPr>
          <p:cNvSpPr txBox="1"/>
          <p:nvPr/>
        </p:nvSpPr>
        <p:spPr>
          <a:xfrm>
            <a:off x="2358119" y="1058717"/>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your (m)</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6" name="TextBox 35">
            <a:extLst>
              <a:ext uri="{FF2B5EF4-FFF2-40B4-BE49-F238E27FC236}">
                <a16:creationId xmlns:a16="http://schemas.microsoft.com/office/drawing/2014/main" id="{8A74817A-B64D-4B47-A334-21F5EE7FD71D}"/>
              </a:ext>
            </a:extLst>
          </p:cNvPr>
          <p:cNvSpPr txBox="1"/>
          <p:nvPr/>
        </p:nvSpPr>
        <p:spPr>
          <a:xfrm>
            <a:off x="4650296" y="1075031"/>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 your (f)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0" name="TextBox 49">
            <a:extLst>
              <a:ext uri="{FF2B5EF4-FFF2-40B4-BE49-F238E27FC236}">
                <a16:creationId xmlns:a16="http://schemas.microsoft.com/office/drawing/2014/main" id="{B3803EDB-30E1-4B33-927B-C8729CE5DE4F}"/>
              </a:ext>
            </a:extLst>
          </p:cNvPr>
          <p:cNvSpPr txBox="1"/>
          <p:nvPr/>
        </p:nvSpPr>
        <p:spPr>
          <a:xfrm>
            <a:off x="7752299" y="1082940"/>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here is, this is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390616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1" grpId="0"/>
      <p:bldP spid="32" grpId="0"/>
      <p:bldP spid="33" grpId="0"/>
      <p:bldP spid="37" grpId="0"/>
      <p:bldP spid="38" grpId="0"/>
      <p:bldP spid="39" grpId="0"/>
      <p:bldP spid="40" grpId="0"/>
      <p:bldP spid="41" grpId="0"/>
      <p:bldP spid="42" grpId="0"/>
      <p:bldP spid="43" grpId="0"/>
      <p:bldP spid="44" grpId="0"/>
      <p:bldP spid="45" grpId="0"/>
      <p:bldP spid="46" grpId="0"/>
      <p:bldP spid="47" grpId="0"/>
      <p:bldP spid="48" grpId="0"/>
      <p:bldP spid="30" grpId="0"/>
      <p:bldP spid="35" grpId="0"/>
      <p:bldP spid="36" grpId="0"/>
      <p:bldP spid="5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3b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49" name="Google Shape;119;p1">
            <a:extLst>
              <a:ext uri="{FF2B5EF4-FFF2-40B4-BE49-F238E27FC236}">
                <a16:creationId xmlns:a16="http://schemas.microsoft.com/office/drawing/2014/main" id="{6075FC8E-9D63-4974-A69B-1DDB306B2ADC}"/>
              </a:ext>
            </a:extLst>
          </p:cNvPr>
          <p:cNvSpPr/>
          <p:nvPr/>
        </p:nvSpPr>
        <p:spPr>
          <a:xfrm>
            <a:off x="57979" y="64131"/>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35" name="Table 4">
            <a:extLst>
              <a:ext uri="{FF2B5EF4-FFF2-40B4-BE49-F238E27FC236}">
                <a16:creationId xmlns:a16="http://schemas.microsoft.com/office/drawing/2014/main" id="{3568628F-4C2C-4824-AD09-8A8941DB1A0C}"/>
              </a:ext>
            </a:extLst>
          </p:cNvPr>
          <p:cNvGraphicFramePr>
            <a:graphicFrameLocks noGrp="1"/>
          </p:cNvGraphicFramePr>
          <p:nvPr>
            <p:extLst>
              <p:ext uri="{D42A27DB-BD31-4B8C-83A1-F6EECF244321}">
                <p14:modId xmlns:p14="http://schemas.microsoft.com/office/powerpoint/2010/main" val="4017526007"/>
              </p:ext>
            </p:extLst>
          </p:nvPr>
        </p:nvGraphicFramePr>
        <p:xfrm>
          <a:off x="654973" y="616203"/>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your (m)</a:t>
                      </a:r>
                    </a:p>
                  </a:txBody>
                  <a:tcPr/>
                </a:tc>
                <a:tc>
                  <a:txBody>
                    <a:bodyPr/>
                    <a:lstStyle/>
                    <a:p>
                      <a:r>
                        <a:rPr lang="en-GB" sz="2400" b="1" dirty="0">
                          <a:solidFill>
                            <a:srgbClr val="00B0F0"/>
                          </a:solidFill>
                          <a:latin typeface="Century Gothic" panose="020B0502020202020204" pitchFamily="34" charset="0"/>
                        </a:rPr>
                        <a:t>your (f)</a:t>
                      </a:r>
                    </a:p>
                  </a:txBody>
                  <a:tcPr/>
                </a:tc>
                <a:tc>
                  <a:txBody>
                    <a:bodyPr/>
                    <a:lstStyle/>
                    <a:p>
                      <a:r>
                        <a:rPr lang="en-GB" sz="2400" b="1" dirty="0">
                          <a:solidFill>
                            <a:srgbClr val="00B0F0"/>
                          </a:solidFill>
                          <a:latin typeface="Century Gothic" panose="020B0502020202020204" pitchFamily="34" charset="0"/>
                        </a:rPr>
                        <a:t>here is, this is</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my (f)</a:t>
                      </a:r>
                    </a:p>
                  </a:txBody>
                  <a:tcPr/>
                </a:tc>
                <a:tc>
                  <a:txBody>
                    <a:bodyPr/>
                    <a:lstStyle/>
                    <a:p>
                      <a:r>
                        <a:rPr lang="en-GB" sz="2400" b="1" dirty="0">
                          <a:solidFill>
                            <a:srgbClr val="00B0F0"/>
                          </a:solidFill>
                          <a:latin typeface="Century Gothic" panose="020B0502020202020204" pitchFamily="34" charset="0"/>
                        </a:rPr>
                        <a:t>my (m)</a:t>
                      </a:r>
                    </a:p>
                  </a:txBody>
                  <a:tcPr/>
                </a:tc>
                <a:tc>
                  <a:txBody>
                    <a:bodyPr/>
                    <a:lstStyle/>
                    <a:p>
                      <a:r>
                        <a:rPr lang="en-GB" sz="2400" b="1" dirty="0">
                          <a:solidFill>
                            <a:srgbClr val="00B0F0"/>
                          </a:solidFill>
                          <a:latin typeface="Century Gothic" panose="020B0502020202020204" pitchFamily="34" charset="0"/>
                        </a:rPr>
                        <a:t>(the) lunch</a:t>
                      </a:r>
                    </a:p>
                    <a:p>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friend (f)</a:t>
                      </a:r>
                    </a:p>
                  </a:txBody>
                  <a:tcPr/>
                </a:tc>
                <a:tc>
                  <a:txBody>
                    <a:bodyPr/>
                    <a:lstStyle/>
                    <a:p>
                      <a:r>
                        <a:rPr lang="en-GB" sz="2000" b="1" dirty="0">
                          <a:solidFill>
                            <a:srgbClr val="92D050"/>
                          </a:solidFill>
                          <a:latin typeface="Century Gothic" panose="020B0502020202020204" pitchFamily="34" charset="0"/>
                        </a:rPr>
                        <a:t>to pass, spend (time)</a:t>
                      </a:r>
                    </a:p>
                  </a:txBody>
                  <a:tcPr/>
                </a:tc>
                <a:tc>
                  <a:txBody>
                    <a:bodyPr/>
                    <a:lstStyle/>
                    <a:p>
                      <a:r>
                        <a:rPr lang="en-GB" sz="2400" b="1" dirty="0">
                          <a:solidFill>
                            <a:srgbClr val="92D050"/>
                          </a:solidFill>
                          <a:latin typeface="Century Gothic" panose="020B0502020202020204" pitchFamily="34" charset="0"/>
                        </a:rPr>
                        <a:t>to eat, eating</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three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a/an, one (m), (f)</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two</a:t>
                      </a:r>
                    </a:p>
                  </a:txBody>
                  <a:tcPr/>
                </a:tc>
                <a:extLst>
                  <a:ext uri="{0D108BD9-81ED-4DB2-BD59-A6C34878D82A}">
                    <a16:rowId xmlns:a16="http://schemas.microsoft.com/office/drawing/2014/main" val="1047692962"/>
                  </a:ext>
                </a:extLst>
              </a:tr>
              <a:tr h="861398">
                <a:tc>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FF3399"/>
                          </a:solidFill>
                          <a:latin typeface="Century Gothic" panose="020B0502020202020204" pitchFamily="34" charset="0"/>
                        </a:rPr>
                        <a:t>twelve</a:t>
                      </a:r>
                    </a:p>
                    <a:p>
                      <a:endParaRPr lang="en-GB" sz="2400" b="1" dirty="0">
                        <a:solidFill>
                          <a:srgbClr val="FF3399"/>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FF3399"/>
                          </a:solidFill>
                          <a:latin typeface="Century Gothic" panose="020B0502020202020204" pitchFamily="34" charset="0"/>
                        </a:rPr>
                        <a:t>five</a:t>
                      </a:r>
                    </a:p>
                    <a:p>
                      <a:endParaRPr lang="en-GB" sz="2400" b="1" dirty="0">
                        <a:solidFill>
                          <a:srgbClr val="FF3399"/>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FF3399"/>
                          </a:solidFill>
                          <a:latin typeface="Century Gothic" panose="020B0502020202020204" pitchFamily="34" charset="0"/>
                        </a:rPr>
                        <a:t>eleven</a:t>
                      </a:r>
                    </a:p>
                    <a:p>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seven</a:t>
                      </a:r>
                    </a:p>
                  </a:txBody>
                  <a:tcPr/>
                </a:tc>
                <a:tc>
                  <a:txBody>
                    <a:bodyPr/>
                    <a:lstStyle/>
                    <a:p>
                      <a:r>
                        <a:rPr lang="en-GB" sz="2400" b="1" dirty="0">
                          <a:solidFill>
                            <a:srgbClr val="FF3399"/>
                          </a:solidFill>
                          <a:latin typeface="Century Gothic" panose="020B0502020202020204" pitchFamily="34" charset="0"/>
                        </a:rPr>
                        <a:t>nine</a:t>
                      </a:r>
                    </a:p>
                  </a:txBody>
                  <a:tcPr/>
                </a:tc>
                <a:tc>
                  <a:txBody>
                    <a:bodyPr/>
                    <a:lstStyle/>
                    <a:p>
                      <a:r>
                        <a:rPr lang="en-GB" sz="2400" b="1" dirty="0">
                          <a:solidFill>
                            <a:srgbClr val="FF3399"/>
                          </a:solidFill>
                          <a:latin typeface="Century Gothic" panose="020B0502020202020204" pitchFamily="34" charset="0"/>
                        </a:rPr>
                        <a:t>four</a:t>
                      </a: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there is, there are</a:t>
                      </a:r>
                    </a:p>
                  </a:txBody>
                  <a:tcPr/>
                </a:tc>
                <a:tc>
                  <a:txBody>
                    <a:bodyPr/>
                    <a:lstStyle/>
                    <a:p>
                      <a:r>
                        <a:rPr lang="en-GB" sz="2400" b="1" dirty="0">
                          <a:solidFill>
                            <a:srgbClr val="FF3399"/>
                          </a:solidFill>
                          <a:latin typeface="Century Gothic" panose="020B0502020202020204" pitchFamily="34" charset="0"/>
                        </a:rPr>
                        <a:t>ten</a:t>
                      </a:r>
                    </a:p>
                  </a:txBody>
                  <a:tcPr/>
                </a:tc>
                <a:tc>
                  <a:txBody>
                    <a:bodyPr/>
                    <a:lstStyle/>
                    <a:p>
                      <a:r>
                        <a:rPr lang="en-GB" sz="2400" b="1" dirty="0">
                          <a:solidFill>
                            <a:srgbClr val="FF3399"/>
                          </a:solidFill>
                          <a:latin typeface="Century Gothic" panose="020B0502020202020204" pitchFamily="34" charset="0"/>
                        </a:rPr>
                        <a:t>eight</a:t>
                      </a:r>
                    </a:p>
                  </a:txBody>
                  <a:tcPr/>
                </a:tc>
                <a:extLst>
                  <a:ext uri="{0D108BD9-81ED-4DB2-BD59-A6C34878D82A}">
                    <a16:rowId xmlns:a16="http://schemas.microsoft.com/office/drawing/2014/main" val="3232139915"/>
                  </a:ext>
                </a:extLst>
              </a:tr>
            </a:tbl>
          </a:graphicData>
        </a:graphic>
      </p:graphicFrame>
      <p:pic>
        <p:nvPicPr>
          <p:cNvPr id="36" name="Picture 35">
            <a:extLst>
              <a:ext uri="{FF2B5EF4-FFF2-40B4-BE49-F238E27FC236}">
                <a16:creationId xmlns:a16="http://schemas.microsoft.com/office/drawing/2014/main" id="{CD295515-5B2B-4225-9FA1-3C5B06844495}"/>
              </a:ext>
            </a:extLst>
          </p:cNvPr>
          <p:cNvPicPr>
            <a:picLocks noChangeAspect="1"/>
          </p:cNvPicPr>
          <p:nvPr/>
        </p:nvPicPr>
        <p:blipFill>
          <a:blip r:embed="rId26"/>
          <a:stretch>
            <a:fillRect/>
          </a:stretch>
        </p:blipFill>
        <p:spPr>
          <a:xfrm>
            <a:off x="684116" y="2819323"/>
            <a:ext cx="1186070" cy="1080360"/>
          </a:xfrm>
          <a:prstGeom prst="rect">
            <a:avLst/>
          </a:prstGeom>
        </p:spPr>
      </p:pic>
      <p:pic>
        <p:nvPicPr>
          <p:cNvPr id="37" name="Picture 36" descr="Icon&#10;&#10;Description automatically generated">
            <a:extLst>
              <a:ext uri="{FF2B5EF4-FFF2-40B4-BE49-F238E27FC236}">
                <a16:creationId xmlns:a16="http://schemas.microsoft.com/office/drawing/2014/main" id="{8CA8BE7E-5FCE-46FC-9F7F-8F7F5B90755E}"/>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721878" y="947823"/>
            <a:ext cx="1186070" cy="1186070"/>
          </a:xfrm>
          <a:prstGeom prst="rect">
            <a:avLst/>
          </a:prstGeom>
        </p:spPr>
      </p:pic>
      <p:pic>
        <p:nvPicPr>
          <p:cNvPr id="50" name="Picture 49">
            <a:extLst>
              <a:ext uri="{FF2B5EF4-FFF2-40B4-BE49-F238E27FC236}">
                <a16:creationId xmlns:a16="http://schemas.microsoft.com/office/drawing/2014/main" id="{75635C25-7B4B-4F56-92D6-EEE880693B85}"/>
              </a:ext>
            </a:extLst>
          </p:cNvPr>
          <p:cNvPicPr>
            <a:picLocks noChangeAspect="1"/>
          </p:cNvPicPr>
          <p:nvPr/>
        </p:nvPicPr>
        <p:blipFill>
          <a:blip r:embed="rId28"/>
          <a:stretch>
            <a:fillRect/>
          </a:stretch>
        </p:blipFill>
        <p:spPr>
          <a:xfrm>
            <a:off x="827026" y="4537858"/>
            <a:ext cx="1162417" cy="1101237"/>
          </a:xfrm>
          <a:prstGeom prst="rect">
            <a:avLst/>
          </a:prstGeom>
        </p:spPr>
      </p:pic>
      <p:sp>
        <p:nvSpPr>
          <p:cNvPr id="51" name="TextBox 50">
            <a:extLst>
              <a:ext uri="{FF2B5EF4-FFF2-40B4-BE49-F238E27FC236}">
                <a16:creationId xmlns:a16="http://schemas.microsoft.com/office/drawing/2014/main" id="{4CA144E6-E6AB-40FE-A4D9-3516709B5032}"/>
              </a:ext>
            </a:extLst>
          </p:cNvPr>
          <p:cNvSpPr txBox="1"/>
          <p:nvPr/>
        </p:nvSpPr>
        <p:spPr>
          <a:xfrm>
            <a:off x="1812906" y="494592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2" name="TextBox 51">
            <a:extLst>
              <a:ext uri="{FF2B5EF4-FFF2-40B4-BE49-F238E27FC236}">
                <a16:creationId xmlns:a16="http://schemas.microsoft.com/office/drawing/2014/main" id="{AC505A2B-96D7-445F-9791-0D1F6535BE19}"/>
              </a:ext>
            </a:extLst>
          </p:cNvPr>
          <p:cNvSpPr txBox="1"/>
          <p:nvPr/>
        </p:nvSpPr>
        <p:spPr>
          <a:xfrm>
            <a:off x="1793100" y="334902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3" name="TextBox 52">
            <a:extLst>
              <a:ext uri="{FF2B5EF4-FFF2-40B4-BE49-F238E27FC236}">
                <a16:creationId xmlns:a16="http://schemas.microsoft.com/office/drawing/2014/main" id="{2EA532F7-67F4-431C-8321-5C3477FEC4B3}"/>
              </a:ext>
            </a:extLst>
          </p:cNvPr>
          <p:cNvSpPr txBox="1"/>
          <p:nvPr/>
        </p:nvSpPr>
        <p:spPr>
          <a:xfrm>
            <a:off x="1779443" y="164188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4" name="TextBox 53">
            <a:extLst>
              <a:ext uri="{FF2B5EF4-FFF2-40B4-BE49-F238E27FC236}">
                <a16:creationId xmlns:a16="http://schemas.microsoft.com/office/drawing/2014/main" id="{3DF07983-4893-49AE-B3B3-7BD612839889}"/>
              </a:ext>
            </a:extLst>
          </p:cNvPr>
          <p:cNvSpPr txBox="1"/>
          <p:nvPr/>
        </p:nvSpPr>
        <p:spPr>
          <a:xfrm>
            <a:off x="2370064" y="6215789"/>
            <a:ext cx="26379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Il y a</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5" name="TextBox 54">
            <a:extLst>
              <a:ext uri="{FF2B5EF4-FFF2-40B4-BE49-F238E27FC236}">
                <a16:creationId xmlns:a16="http://schemas.microsoft.com/office/drawing/2014/main" id="{7FF4689E-6E79-486F-A8AA-72DE5E0EF38F}"/>
              </a:ext>
            </a:extLst>
          </p:cNvPr>
          <p:cNvSpPr txBox="1"/>
          <p:nvPr/>
        </p:nvSpPr>
        <p:spPr>
          <a:xfrm>
            <a:off x="4748688" y="6275123"/>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dix</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6" name="TextBox 55">
            <a:extLst>
              <a:ext uri="{FF2B5EF4-FFF2-40B4-BE49-F238E27FC236}">
                <a16:creationId xmlns:a16="http://schemas.microsoft.com/office/drawing/2014/main" id="{8CDFEBDD-F886-4667-9220-E05A8405CE70}"/>
              </a:ext>
            </a:extLst>
          </p:cNvPr>
          <p:cNvSpPr txBox="1"/>
          <p:nvPr/>
        </p:nvSpPr>
        <p:spPr>
          <a:xfrm>
            <a:off x="2370066" y="5332116"/>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sept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7" name="TextBox 56">
            <a:extLst>
              <a:ext uri="{FF2B5EF4-FFF2-40B4-BE49-F238E27FC236}">
                <a16:creationId xmlns:a16="http://schemas.microsoft.com/office/drawing/2014/main" id="{BE6EB011-C62B-490D-A08A-CACF918869EF}"/>
              </a:ext>
            </a:extLst>
          </p:cNvPr>
          <p:cNvSpPr txBox="1"/>
          <p:nvPr/>
        </p:nvSpPr>
        <p:spPr>
          <a:xfrm>
            <a:off x="4747720" y="5307808"/>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neuf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8" name="TextBox 57">
            <a:extLst>
              <a:ext uri="{FF2B5EF4-FFF2-40B4-BE49-F238E27FC236}">
                <a16:creationId xmlns:a16="http://schemas.microsoft.com/office/drawing/2014/main" id="{9AF90B22-15AB-4240-8BB2-3FBD6D75A3A6}"/>
              </a:ext>
            </a:extLst>
          </p:cNvPr>
          <p:cNvSpPr txBox="1"/>
          <p:nvPr/>
        </p:nvSpPr>
        <p:spPr>
          <a:xfrm>
            <a:off x="7719628" y="5332116"/>
            <a:ext cx="24832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quatre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9" name="TextBox 58">
            <a:extLst>
              <a:ext uri="{FF2B5EF4-FFF2-40B4-BE49-F238E27FC236}">
                <a16:creationId xmlns:a16="http://schemas.microsoft.com/office/drawing/2014/main" id="{0831B390-A118-465A-8911-B108AA1A8BCC}"/>
              </a:ext>
            </a:extLst>
          </p:cNvPr>
          <p:cNvSpPr txBox="1"/>
          <p:nvPr/>
        </p:nvSpPr>
        <p:spPr>
          <a:xfrm>
            <a:off x="2324335" y="4502301"/>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douze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0" name="TextBox 59">
            <a:extLst>
              <a:ext uri="{FF2B5EF4-FFF2-40B4-BE49-F238E27FC236}">
                <a16:creationId xmlns:a16="http://schemas.microsoft.com/office/drawing/2014/main" id="{6700638E-69FE-4DF8-BD39-9804383AA420}"/>
              </a:ext>
            </a:extLst>
          </p:cNvPr>
          <p:cNvSpPr txBox="1"/>
          <p:nvPr/>
        </p:nvSpPr>
        <p:spPr>
          <a:xfrm>
            <a:off x="4734744" y="4531547"/>
            <a:ext cx="31842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cinq</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1" name="TextBox 60">
            <a:extLst>
              <a:ext uri="{FF2B5EF4-FFF2-40B4-BE49-F238E27FC236}">
                <a16:creationId xmlns:a16="http://schemas.microsoft.com/office/drawing/2014/main" id="{9FCD844E-384E-4F0B-91E6-FBE141570ABC}"/>
              </a:ext>
            </a:extLst>
          </p:cNvPr>
          <p:cNvSpPr txBox="1"/>
          <p:nvPr/>
        </p:nvSpPr>
        <p:spPr>
          <a:xfrm>
            <a:off x="7764244" y="4500592"/>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onze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2" name="TextBox 61">
            <a:extLst>
              <a:ext uri="{FF2B5EF4-FFF2-40B4-BE49-F238E27FC236}">
                <a16:creationId xmlns:a16="http://schemas.microsoft.com/office/drawing/2014/main" id="{6A4E2E38-258D-4740-AC85-B114B68FC809}"/>
              </a:ext>
            </a:extLst>
          </p:cNvPr>
          <p:cNvSpPr txBox="1"/>
          <p:nvPr/>
        </p:nvSpPr>
        <p:spPr>
          <a:xfrm>
            <a:off x="2355436" y="360576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trois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3" name="TextBox 62">
            <a:extLst>
              <a:ext uri="{FF2B5EF4-FFF2-40B4-BE49-F238E27FC236}">
                <a16:creationId xmlns:a16="http://schemas.microsoft.com/office/drawing/2014/main" id="{D2F81C1D-7F0F-4730-A645-CF0E2556C262}"/>
              </a:ext>
            </a:extLst>
          </p:cNvPr>
          <p:cNvSpPr txBox="1"/>
          <p:nvPr/>
        </p:nvSpPr>
        <p:spPr>
          <a:xfrm>
            <a:off x="4791918" y="3605769"/>
            <a:ext cx="28435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un, </a:t>
            </a:r>
            <a:r>
              <a:rPr lang="en-GB" sz="2400" kern="0" dirty="0" err="1">
                <a:solidFill>
                  <a:srgbClr val="002060"/>
                </a:solidFill>
                <a:latin typeface="Century Gothic" panose="020B0502020202020204" pitchFamily="34" charset="0"/>
                <a:cs typeface="Arial"/>
                <a:sym typeface="Arial"/>
              </a:rPr>
              <a:t>une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4" name="TextBox 63">
            <a:extLst>
              <a:ext uri="{FF2B5EF4-FFF2-40B4-BE49-F238E27FC236}">
                <a16:creationId xmlns:a16="http://schemas.microsoft.com/office/drawing/2014/main" id="{49FCAA92-2428-4CE1-AA87-4A7134A491C1}"/>
              </a:ext>
            </a:extLst>
          </p:cNvPr>
          <p:cNvSpPr txBox="1"/>
          <p:nvPr/>
        </p:nvSpPr>
        <p:spPr>
          <a:xfrm>
            <a:off x="7713795" y="3580537"/>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deux</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5" name="TextBox 64">
            <a:extLst>
              <a:ext uri="{FF2B5EF4-FFF2-40B4-BE49-F238E27FC236}">
                <a16:creationId xmlns:a16="http://schemas.microsoft.com/office/drawing/2014/main" id="{8D4DB2EA-B4B8-4B84-AA1E-5308E2C5C1EE}"/>
              </a:ext>
            </a:extLst>
          </p:cNvPr>
          <p:cNvSpPr txBox="1"/>
          <p:nvPr/>
        </p:nvSpPr>
        <p:spPr>
          <a:xfrm>
            <a:off x="2347851" y="2801519"/>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l’amie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6" name="TextBox 65">
            <a:extLst>
              <a:ext uri="{FF2B5EF4-FFF2-40B4-BE49-F238E27FC236}">
                <a16:creationId xmlns:a16="http://schemas.microsoft.com/office/drawing/2014/main" id="{DD5B61CC-AB6D-4ADA-A13A-0B29DD0973BD}"/>
              </a:ext>
            </a:extLst>
          </p:cNvPr>
          <p:cNvSpPr txBox="1"/>
          <p:nvPr/>
        </p:nvSpPr>
        <p:spPr>
          <a:xfrm>
            <a:off x="4788245" y="2754355"/>
            <a:ext cx="31270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passer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7" name="TextBox 66">
            <a:extLst>
              <a:ext uri="{FF2B5EF4-FFF2-40B4-BE49-F238E27FC236}">
                <a16:creationId xmlns:a16="http://schemas.microsoft.com/office/drawing/2014/main" id="{3A650322-49C1-4FF1-8541-9B67C7AE1524}"/>
              </a:ext>
            </a:extLst>
          </p:cNvPr>
          <p:cNvSpPr txBox="1"/>
          <p:nvPr/>
        </p:nvSpPr>
        <p:spPr>
          <a:xfrm>
            <a:off x="7752299" y="2768712"/>
            <a:ext cx="2278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manger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8" name="TextBox 67">
            <a:extLst>
              <a:ext uri="{FF2B5EF4-FFF2-40B4-BE49-F238E27FC236}">
                <a16:creationId xmlns:a16="http://schemas.microsoft.com/office/drawing/2014/main" id="{1A4AC3A4-BDBB-4069-83A6-E8D8853AA749}"/>
              </a:ext>
            </a:extLst>
          </p:cNvPr>
          <p:cNvSpPr txBox="1"/>
          <p:nvPr/>
        </p:nvSpPr>
        <p:spPr>
          <a:xfrm>
            <a:off x="2370064" y="1853116"/>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ma</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9" name="TextBox 68">
            <a:extLst>
              <a:ext uri="{FF2B5EF4-FFF2-40B4-BE49-F238E27FC236}">
                <a16:creationId xmlns:a16="http://schemas.microsoft.com/office/drawing/2014/main" id="{2D6088CC-10E1-4373-BC3A-06C94F2FA5B7}"/>
              </a:ext>
            </a:extLst>
          </p:cNvPr>
          <p:cNvSpPr txBox="1"/>
          <p:nvPr/>
        </p:nvSpPr>
        <p:spPr>
          <a:xfrm>
            <a:off x="4662241" y="1869430"/>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 mon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0" name="TextBox 69">
            <a:extLst>
              <a:ext uri="{FF2B5EF4-FFF2-40B4-BE49-F238E27FC236}">
                <a16:creationId xmlns:a16="http://schemas.microsoft.com/office/drawing/2014/main" id="{4708BC2C-04C4-4447-8E0E-9C749AA7CA57}"/>
              </a:ext>
            </a:extLst>
          </p:cNvPr>
          <p:cNvSpPr txBox="1"/>
          <p:nvPr/>
        </p:nvSpPr>
        <p:spPr>
          <a:xfrm>
            <a:off x="7764244" y="187733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le déjeuner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1" name="TextBox 70">
            <a:extLst>
              <a:ext uri="{FF2B5EF4-FFF2-40B4-BE49-F238E27FC236}">
                <a16:creationId xmlns:a16="http://schemas.microsoft.com/office/drawing/2014/main" id="{EE6E1DD0-3C2D-4950-BB5A-8FB8299C5940}"/>
              </a:ext>
            </a:extLst>
          </p:cNvPr>
          <p:cNvSpPr txBox="1"/>
          <p:nvPr/>
        </p:nvSpPr>
        <p:spPr>
          <a:xfrm>
            <a:off x="2358119" y="1058717"/>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ton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2" name="TextBox 71">
            <a:extLst>
              <a:ext uri="{FF2B5EF4-FFF2-40B4-BE49-F238E27FC236}">
                <a16:creationId xmlns:a16="http://schemas.microsoft.com/office/drawing/2014/main" id="{395E39A8-E777-4D7E-A889-57B13EC15CE7}"/>
              </a:ext>
            </a:extLst>
          </p:cNvPr>
          <p:cNvSpPr txBox="1"/>
          <p:nvPr/>
        </p:nvSpPr>
        <p:spPr>
          <a:xfrm>
            <a:off x="4650296" y="1075031"/>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 ta</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3" name="TextBox 72">
            <a:extLst>
              <a:ext uri="{FF2B5EF4-FFF2-40B4-BE49-F238E27FC236}">
                <a16:creationId xmlns:a16="http://schemas.microsoft.com/office/drawing/2014/main" id="{29C48304-1A73-48C3-A3D9-D5D5ECEB4E88}"/>
              </a:ext>
            </a:extLst>
          </p:cNvPr>
          <p:cNvSpPr txBox="1"/>
          <p:nvPr/>
        </p:nvSpPr>
        <p:spPr>
          <a:xfrm>
            <a:off x="7752299" y="1082940"/>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voici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4" name="TextBox 73">
            <a:extLst>
              <a:ext uri="{FF2B5EF4-FFF2-40B4-BE49-F238E27FC236}">
                <a16:creationId xmlns:a16="http://schemas.microsoft.com/office/drawing/2014/main" id="{1CFDD466-BEF4-4997-AA49-CAD16F375A4F}"/>
              </a:ext>
            </a:extLst>
          </p:cNvPr>
          <p:cNvSpPr txBox="1"/>
          <p:nvPr/>
        </p:nvSpPr>
        <p:spPr>
          <a:xfrm>
            <a:off x="7764244" y="6252171"/>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huit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26355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4_4.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3_10.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3_8.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3_7.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3_9.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3_4.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3_12.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3_5.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3_11.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3_3.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3_1.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3_2.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f3_4.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f3_2.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f3_3.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f3_7.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f3_6.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f3_5.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1" name="f3_8.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2" name="f3_9.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3" name="f3_1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82165AEC-4384-4FE7-9264-8C39B7E544E6}"/>
              </a:ext>
            </a:extLst>
          </p:cNvPr>
          <p:cNvPicPr>
            <a:picLocks noChangeAspect="1"/>
          </p:cNvPicPr>
          <p:nvPr/>
        </p:nvPicPr>
        <p:blipFill rotWithShape="1">
          <a:blip r:embed="rId3">
            <a:extLst>
              <a:ext uri="{28A0092B-C50C-407E-A947-70E740481C1C}">
                <a14:useLocalDpi xmlns:a14="http://schemas.microsoft.com/office/drawing/2010/main" val="0"/>
              </a:ext>
            </a:extLst>
          </a:blip>
          <a:srcRect r="41841" b="50309"/>
          <a:stretch/>
        </p:blipFill>
        <p:spPr>
          <a:xfrm>
            <a:off x="207356" y="606971"/>
            <a:ext cx="3243726" cy="2619911"/>
          </a:xfrm>
          <a:prstGeom prst="rect">
            <a:avLst/>
          </a:prstGeom>
        </p:spPr>
      </p:pic>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4a: </a:t>
            </a:r>
            <a:endParaRPr lang="en-GB" sz="3200" dirty="0"/>
          </a:p>
        </p:txBody>
      </p:sp>
      <p:sp>
        <p:nvSpPr>
          <p:cNvPr id="109" name="Title 1">
            <a:extLst>
              <a:ext uri="{FF2B5EF4-FFF2-40B4-BE49-F238E27FC236}">
                <a16:creationId xmlns:a16="http://schemas.microsoft.com/office/drawing/2014/main" id="{BA5BB38B-43DA-47D1-9636-112EF46494C3}"/>
              </a:ext>
            </a:extLst>
          </p:cNvPr>
          <p:cNvSpPr txBox="1">
            <a:spLocks/>
          </p:cNvSpPr>
          <p:nvPr/>
        </p:nvSpPr>
        <p:spPr>
          <a:xfrm>
            <a:off x="3456452" y="86763"/>
            <a:ext cx="6044895"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Parle</a:t>
            </a: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avec ton/ta </a:t>
            </a:r>
            <a:r>
              <a:rPr kumimoji="0" lang="en-GB" sz="32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partenaire</a:t>
            </a: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Title 2">
            <a:extLst>
              <a:ext uri="{FF2B5EF4-FFF2-40B4-BE49-F238E27FC236}">
                <a16:creationId xmlns:a16="http://schemas.microsoft.com/office/drawing/2014/main" id="{31E653D9-7F53-40B5-B834-8187CA914854}"/>
              </a:ext>
            </a:extLst>
          </p:cNvPr>
          <p:cNvSpPr txBox="1">
            <a:spLocks/>
          </p:cNvSpPr>
          <p:nvPr/>
        </p:nvSpPr>
        <p:spPr>
          <a:xfrm>
            <a:off x="11052313" y="1155671"/>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AB7C20AF-E6A3-4C8B-B12A-62F44E2678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graphicFrame>
        <p:nvGraphicFramePr>
          <p:cNvPr id="31" name="Google Shape;258;p34">
            <a:extLst>
              <a:ext uri="{FF2B5EF4-FFF2-40B4-BE49-F238E27FC236}">
                <a16:creationId xmlns:a16="http://schemas.microsoft.com/office/drawing/2014/main" id="{6D66768E-6102-42BE-86F2-A9949930E8B6}"/>
              </a:ext>
            </a:extLst>
          </p:cNvPr>
          <p:cNvGraphicFramePr/>
          <p:nvPr>
            <p:extLst>
              <p:ext uri="{D42A27DB-BD31-4B8C-83A1-F6EECF244321}">
                <p14:modId xmlns:p14="http://schemas.microsoft.com/office/powerpoint/2010/main" val="4066355845"/>
              </p:ext>
            </p:extLst>
          </p:nvPr>
        </p:nvGraphicFramePr>
        <p:xfrm>
          <a:off x="2989314" y="1807883"/>
          <a:ext cx="7214935" cy="3794940"/>
        </p:xfrm>
        <a:graphic>
          <a:graphicData uri="http://schemas.openxmlformats.org/drawingml/2006/table">
            <a:tbl>
              <a:tblPr firstRow="1" bandRow="1">
                <a:noFill/>
              </a:tblPr>
              <a:tblGrid>
                <a:gridCol w="792976">
                  <a:extLst>
                    <a:ext uri="{9D8B030D-6E8A-4147-A177-3AD203B41FA5}">
                      <a16:colId xmlns:a16="http://schemas.microsoft.com/office/drawing/2014/main" val="20000"/>
                    </a:ext>
                  </a:extLst>
                </a:gridCol>
                <a:gridCol w="6421959">
                  <a:extLst>
                    <a:ext uri="{9D8B030D-6E8A-4147-A177-3AD203B41FA5}">
                      <a16:colId xmlns:a16="http://schemas.microsoft.com/office/drawing/2014/main" val="20001"/>
                    </a:ext>
                  </a:extLst>
                </a:gridCol>
              </a:tblGrid>
              <a:tr h="632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800" b="0" i="0" u="none" strike="noStrike" baseline="0" dirty="0">
                          <a:solidFill>
                            <a:srgbClr val="002060"/>
                          </a:solidFill>
                          <a:latin typeface="Century Gothic" panose="020B0502020202020204" pitchFamily="34" charset="0"/>
                          <a:cs typeface="Arial" panose="020B0604020202020204" pitchFamily="34" charset="0"/>
                        </a:rPr>
                        <a:t>1, 2, 3, 4, 5, ___ ___ ___ ___</a:t>
                      </a:r>
                      <a:endParaRPr lang="en-GB" sz="2800" dirty="0">
                        <a:solidFill>
                          <a:srgbClr val="002060"/>
                        </a:solidFill>
                        <a:latin typeface="Century Gothic" panose="020B0502020202020204" pitchFamily="34" charset="0"/>
                        <a:cs typeface="Arial" panose="020B0604020202020204" pitchFamily="34" charset="0"/>
                      </a:endParaRPr>
                    </a:p>
                  </a:txBody>
                  <a:tcPr marL="91450" marR="91450" marT="45725" marB="45725" anchor="ctr">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32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800" b="0" i="0" u="none" strike="noStrike" baseline="0" dirty="0">
                          <a:solidFill>
                            <a:srgbClr val="002060"/>
                          </a:solidFill>
                          <a:latin typeface="Century Gothic" panose="020B0502020202020204" pitchFamily="34" charset="0"/>
                          <a:cs typeface="Arial" panose="020B0604020202020204" pitchFamily="34" charset="0"/>
                        </a:rPr>
                        <a:t>10, 9, 8, 7, ___ ___ ___ ___</a:t>
                      </a:r>
                    </a:p>
                  </a:txBody>
                  <a:tcPr marL="91450" marR="91450" marT="45725" marB="45725" anchor="ctr">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632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r>
                        <a:rPr lang="en-GB" sz="2800" b="1" i="0" u="none" strike="noStrike" baseline="0" dirty="0">
                          <a:solidFill>
                            <a:srgbClr val="002060"/>
                          </a:solidFill>
                          <a:latin typeface="Century Gothic" panose="020B0502020202020204" pitchFamily="34" charset="0"/>
                          <a:cs typeface="Arial" panose="020B0604020202020204" pitchFamily="34" charset="0"/>
                        </a:rPr>
                        <a:t>2,</a:t>
                      </a:r>
                      <a:r>
                        <a:rPr lang="en-GB" sz="2800" b="0" i="0" u="none" strike="noStrike" baseline="0" dirty="0">
                          <a:solidFill>
                            <a:srgbClr val="002060"/>
                          </a:solidFill>
                          <a:latin typeface="Century Gothic" panose="020B0502020202020204" pitchFamily="34" charset="0"/>
                          <a:cs typeface="Arial" panose="020B0604020202020204" pitchFamily="34" charset="0"/>
                        </a:rPr>
                        <a:t> 1, </a:t>
                      </a:r>
                      <a:r>
                        <a:rPr lang="en-GB" sz="2800" b="1" i="0" u="none" strike="noStrike" baseline="0" dirty="0">
                          <a:solidFill>
                            <a:srgbClr val="002060"/>
                          </a:solidFill>
                          <a:latin typeface="Century Gothic" panose="020B0502020202020204" pitchFamily="34" charset="0"/>
                          <a:cs typeface="Arial" panose="020B0604020202020204" pitchFamily="34" charset="0"/>
                        </a:rPr>
                        <a:t>3,</a:t>
                      </a:r>
                      <a:r>
                        <a:rPr lang="en-GB" sz="2800" b="0" i="0" u="none" strike="noStrike" baseline="0" dirty="0">
                          <a:solidFill>
                            <a:srgbClr val="002060"/>
                          </a:solidFill>
                          <a:latin typeface="Century Gothic" panose="020B0502020202020204" pitchFamily="34" charset="0"/>
                          <a:cs typeface="Arial" panose="020B0604020202020204" pitchFamily="34" charset="0"/>
                        </a:rPr>
                        <a:t> 1, </a:t>
                      </a:r>
                      <a:r>
                        <a:rPr lang="en-GB" sz="2800" b="1" i="0" u="none" strike="noStrike" baseline="0" dirty="0">
                          <a:solidFill>
                            <a:srgbClr val="002060"/>
                          </a:solidFill>
                          <a:latin typeface="Century Gothic" panose="020B0502020202020204" pitchFamily="34" charset="0"/>
                          <a:cs typeface="Arial" panose="020B0604020202020204" pitchFamily="34" charset="0"/>
                        </a:rPr>
                        <a:t>4,</a:t>
                      </a:r>
                      <a:r>
                        <a:rPr lang="en-GB" sz="2800" b="0" i="0" u="none" strike="noStrike" baseline="0" dirty="0">
                          <a:solidFill>
                            <a:srgbClr val="002060"/>
                          </a:solidFill>
                          <a:latin typeface="Century Gothic" panose="020B0502020202020204" pitchFamily="34" charset="0"/>
                          <a:cs typeface="Arial" panose="020B0604020202020204" pitchFamily="34" charset="0"/>
                        </a:rPr>
                        <a:t> 1 ___ ___</a:t>
                      </a:r>
                      <a:r>
                        <a:rPr lang="en-GB" sz="2800" b="0" i="0" u="none" strike="noStrike" dirty="0">
                          <a:solidFill>
                            <a:srgbClr val="002060"/>
                          </a:solidFill>
                          <a:latin typeface="Century Gothic" panose="020B0502020202020204" pitchFamily="34" charset="0"/>
                          <a:cs typeface="Arial" panose="020B0604020202020204" pitchFamily="34" charset="0"/>
                        </a:rPr>
                        <a:t> ___ ___ ___ </a:t>
                      </a:r>
                      <a:r>
                        <a:rPr lang="en-GB" sz="2800" b="0" i="0" u="none" strike="noStrike" baseline="0" dirty="0">
                          <a:solidFill>
                            <a:srgbClr val="002060"/>
                          </a:solidFill>
                          <a:latin typeface="Century Gothic" panose="020B0502020202020204" pitchFamily="34" charset="0"/>
                          <a:cs typeface="Arial" panose="020B0604020202020204" pitchFamily="34" charset="0"/>
                        </a:rPr>
                        <a:t>___</a:t>
                      </a:r>
                      <a:endParaRPr sz="2800" u="none" strike="noStrike" cap="none" dirty="0">
                        <a:solidFill>
                          <a:srgbClr val="002060"/>
                        </a:solidFill>
                        <a:latin typeface="Century Gothic"/>
                        <a:ea typeface="Century Gothic"/>
                        <a:cs typeface="Century Gothic"/>
                        <a:sym typeface="Century Gothic"/>
                      </a:endParaRPr>
                    </a:p>
                  </a:txBody>
                  <a:tcPr marL="91450" marR="91450" marT="45725" marB="45725" anchor="ctr">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632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r>
                        <a:rPr lang="en-GB" sz="2800" b="0" i="0" u="none" strike="noStrike" baseline="0" dirty="0">
                          <a:solidFill>
                            <a:srgbClr val="002060"/>
                          </a:solidFill>
                          <a:latin typeface="Century Gothic" panose="020B0502020202020204" pitchFamily="34" charset="0"/>
                          <a:cs typeface="Arial" panose="020B0604020202020204" pitchFamily="34" charset="0"/>
                        </a:rPr>
                        <a:t>2, ___, 6, ___, 10 </a:t>
                      </a:r>
                      <a:endParaRPr sz="2800" u="none" strike="noStrike" cap="none" dirty="0">
                        <a:solidFill>
                          <a:srgbClr val="002060"/>
                        </a:solidFill>
                        <a:latin typeface="Century Gothic"/>
                        <a:ea typeface="Century Gothic"/>
                        <a:cs typeface="Century Gothic"/>
                        <a:sym typeface="Century Gothic"/>
                      </a:endParaRPr>
                    </a:p>
                  </a:txBody>
                  <a:tcPr marL="91450" marR="91450" marT="45725" marB="45725" anchor="ctr">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32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r>
                        <a:rPr lang="en-GB" sz="2800" u="none" strike="noStrike" cap="none" dirty="0">
                          <a:solidFill>
                            <a:srgbClr val="002060"/>
                          </a:solidFill>
                          <a:latin typeface="Century Gothic"/>
                          <a:ea typeface="Century Gothic"/>
                          <a:cs typeface="Century Gothic"/>
                          <a:sym typeface="Century Gothic"/>
                        </a:rPr>
                        <a:t>5, 7, 9, 5, __, __, __, __, __</a:t>
                      </a:r>
                      <a:endParaRPr sz="2800" u="none" strike="noStrike" cap="none" dirty="0">
                        <a:solidFill>
                          <a:srgbClr val="002060"/>
                        </a:solidFill>
                        <a:latin typeface="Century Gothic"/>
                        <a:ea typeface="Century Gothic"/>
                        <a:cs typeface="Century Gothic"/>
                        <a:sym typeface="Century Gothic"/>
                      </a:endParaRPr>
                    </a:p>
                  </a:txBody>
                  <a:tcPr marL="91450" marR="91450" marT="45725" marB="45725" anchor="ctr">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32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800" b="0" i="0" u="none" strike="noStrike" baseline="0" dirty="0">
                          <a:solidFill>
                            <a:srgbClr val="002060"/>
                          </a:solidFill>
                          <a:latin typeface="Century Gothic" panose="020B0502020202020204" pitchFamily="34" charset="0"/>
                          <a:cs typeface="Arial" panose="020B0604020202020204" pitchFamily="34" charset="0"/>
                        </a:rPr>
                        <a:t>1, 3, 5, ___ ___ </a:t>
                      </a:r>
                    </a:p>
                  </a:txBody>
                  <a:tcPr marL="91450" marR="91450" marT="45725" marB="45725" anchor="ctr">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5092716"/>
                  </a:ext>
                </a:extLst>
              </a:tr>
            </a:tbl>
          </a:graphicData>
        </a:graphic>
      </p:graphicFrame>
      <p:sp>
        <p:nvSpPr>
          <p:cNvPr id="35" name="Action Button: Blank 34">
            <a:hlinkClick r:id="" action="ppaction://noaction" highlightClick="1">
              <a:snd r:embed="rId5" name="f5_1.wav"/>
            </a:hlinkClick>
            <a:extLst>
              <a:ext uri="{FF2B5EF4-FFF2-40B4-BE49-F238E27FC236}">
                <a16:creationId xmlns:a16="http://schemas.microsoft.com/office/drawing/2014/main" id="{80810376-DDB7-48C0-B1A7-A1F203C8CABC}"/>
              </a:ext>
            </a:extLst>
          </p:cNvPr>
          <p:cNvSpPr/>
          <p:nvPr/>
        </p:nvSpPr>
        <p:spPr>
          <a:xfrm>
            <a:off x="3122200" y="1935182"/>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solidFill>
                  <a:srgbClr val="FF0066"/>
                </a:solidFill>
                <a:effectLst/>
                <a:uLnTx/>
                <a:uFillTx/>
                <a:latin typeface="Century Gothic" panose="020B0502020202020204" pitchFamily="34" charset="0"/>
                <a:ea typeface="+mn-ea"/>
                <a:cs typeface="+mn-cs"/>
              </a:rPr>
              <a:t>1</a:t>
            </a:r>
          </a:p>
        </p:txBody>
      </p:sp>
      <p:sp>
        <p:nvSpPr>
          <p:cNvPr id="36" name="Action Button: Blank 35">
            <a:hlinkClick r:id="" action="ppaction://noaction" highlightClick="1">
              <a:snd r:embed="rId6" name="f5_2.wav"/>
            </a:hlinkClick>
            <a:extLst>
              <a:ext uri="{FF2B5EF4-FFF2-40B4-BE49-F238E27FC236}">
                <a16:creationId xmlns:a16="http://schemas.microsoft.com/office/drawing/2014/main" id="{2565F3AB-5F9C-4254-B7D3-6C54C3C4C09F}"/>
              </a:ext>
            </a:extLst>
          </p:cNvPr>
          <p:cNvSpPr/>
          <p:nvPr/>
        </p:nvSpPr>
        <p:spPr>
          <a:xfrm>
            <a:off x="3122199" y="2588016"/>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2</a:t>
            </a:r>
          </a:p>
        </p:txBody>
      </p:sp>
      <p:sp>
        <p:nvSpPr>
          <p:cNvPr id="53" name="Action Button: Blank 52">
            <a:hlinkClick r:id="" action="ppaction://noaction" highlightClick="1">
              <a:snd r:embed="rId7" name="f5_4.wav"/>
            </a:hlinkClick>
            <a:extLst>
              <a:ext uri="{FF2B5EF4-FFF2-40B4-BE49-F238E27FC236}">
                <a16:creationId xmlns:a16="http://schemas.microsoft.com/office/drawing/2014/main" id="{C6647972-85BA-4546-BC03-CECBD9113939}"/>
              </a:ext>
            </a:extLst>
          </p:cNvPr>
          <p:cNvSpPr/>
          <p:nvPr/>
        </p:nvSpPr>
        <p:spPr>
          <a:xfrm>
            <a:off x="3122198" y="3200058"/>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3</a:t>
            </a:r>
          </a:p>
        </p:txBody>
      </p:sp>
      <p:sp>
        <p:nvSpPr>
          <p:cNvPr id="54" name="Action Button: Blank 53">
            <a:hlinkClick r:id="" action="ppaction://noaction" highlightClick="1">
              <a:snd r:embed="rId8" name="f5_5.wav"/>
            </a:hlinkClick>
            <a:extLst>
              <a:ext uri="{FF2B5EF4-FFF2-40B4-BE49-F238E27FC236}">
                <a16:creationId xmlns:a16="http://schemas.microsoft.com/office/drawing/2014/main" id="{16EBFF48-AC55-466C-B176-B97C63BCEA12}"/>
              </a:ext>
            </a:extLst>
          </p:cNvPr>
          <p:cNvSpPr/>
          <p:nvPr/>
        </p:nvSpPr>
        <p:spPr>
          <a:xfrm>
            <a:off x="3122198" y="3813475"/>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4</a:t>
            </a:r>
          </a:p>
        </p:txBody>
      </p:sp>
      <p:sp>
        <p:nvSpPr>
          <p:cNvPr id="55" name="Action Button: Blank 54">
            <a:hlinkClick r:id="" action="ppaction://noaction" highlightClick="1">
              <a:snd r:embed="rId9" name="f5_6.wav"/>
            </a:hlinkClick>
            <a:extLst>
              <a:ext uri="{FF2B5EF4-FFF2-40B4-BE49-F238E27FC236}">
                <a16:creationId xmlns:a16="http://schemas.microsoft.com/office/drawing/2014/main" id="{0730AF35-B853-4479-83E6-9A264BE74286}"/>
              </a:ext>
            </a:extLst>
          </p:cNvPr>
          <p:cNvSpPr/>
          <p:nvPr/>
        </p:nvSpPr>
        <p:spPr>
          <a:xfrm>
            <a:off x="3122198" y="4446851"/>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5</a:t>
            </a:r>
          </a:p>
        </p:txBody>
      </p:sp>
      <p:sp>
        <p:nvSpPr>
          <p:cNvPr id="57" name="Action Button: Blank 56">
            <a:hlinkClick r:id="" action="ppaction://noaction" highlightClick="1">
              <a:snd r:embed="rId10" name="f5_3.wav"/>
            </a:hlinkClick>
            <a:extLst>
              <a:ext uri="{FF2B5EF4-FFF2-40B4-BE49-F238E27FC236}">
                <a16:creationId xmlns:a16="http://schemas.microsoft.com/office/drawing/2014/main" id="{37740402-0486-401F-848E-4E48E7524E92}"/>
              </a:ext>
            </a:extLst>
          </p:cNvPr>
          <p:cNvSpPr/>
          <p:nvPr/>
        </p:nvSpPr>
        <p:spPr>
          <a:xfrm>
            <a:off x="3122197" y="5064806"/>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6</a:t>
            </a:r>
          </a:p>
        </p:txBody>
      </p:sp>
      <p:sp>
        <p:nvSpPr>
          <p:cNvPr id="59" name="TextBox 58">
            <a:extLst>
              <a:ext uri="{FF2B5EF4-FFF2-40B4-BE49-F238E27FC236}">
                <a16:creationId xmlns:a16="http://schemas.microsoft.com/office/drawing/2014/main" id="{270F0D41-4516-4F01-AE40-298726726502}"/>
              </a:ext>
            </a:extLst>
          </p:cNvPr>
          <p:cNvSpPr txBox="1"/>
          <p:nvPr/>
        </p:nvSpPr>
        <p:spPr>
          <a:xfrm>
            <a:off x="5848428" y="1897788"/>
            <a:ext cx="445956" cy="523220"/>
          </a:xfrm>
          <a:prstGeom prst="rect">
            <a:avLst/>
          </a:prstGeom>
          <a:noFill/>
        </p:spPr>
        <p:txBody>
          <a:bodyPr wrap="none" rtlCol="0">
            <a:spAutoFit/>
          </a:bodyPr>
          <a:lstStyle/>
          <a:p>
            <a:r>
              <a:rPr lang="en-GB" sz="2800" b="1" dirty="0">
                <a:solidFill>
                  <a:srgbClr val="92D050"/>
                </a:solidFill>
                <a:latin typeface="Segoe Print" panose="02000600000000000000" pitchFamily="2" charset="0"/>
              </a:rPr>
              <a:t>6</a:t>
            </a:r>
          </a:p>
        </p:txBody>
      </p:sp>
      <p:sp>
        <p:nvSpPr>
          <p:cNvPr id="60" name="TextBox 59">
            <a:extLst>
              <a:ext uri="{FF2B5EF4-FFF2-40B4-BE49-F238E27FC236}">
                <a16:creationId xmlns:a16="http://schemas.microsoft.com/office/drawing/2014/main" id="{F307B3AF-7E39-41E9-8AB0-94C36B26667D}"/>
              </a:ext>
            </a:extLst>
          </p:cNvPr>
          <p:cNvSpPr txBox="1"/>
          <p:nvPr/>
        </p:nvSpPr>
        <p:spPr>
          <a:xfrm>
            <a:off x="6464479" y="1897788"/>
            <a:ext cx="445956" cy="523220"/>
          </a:xfrm>
          <a:prstGeom prst="rect">
            <a:avLst/>
          </a:prstGeom>
          <a:noFill/>
        </p:spPr>
        <p:txBody>
          <a:bodyPr wrap="none" rtlCol="0">
            <a:spAutoFit/>
          </a:bodyPr>
          <a:lstStyle/>
          <a:p>
            <a:r>
              <a:rPr lang="en-GB" sz="2800" b="1" dirty="0">
                <a:solidFill>
                  <a:srgbClr val="92D050"/>
                </a:solidFill>
                <a:latin typeface="Segoe Print" panose="02000600000000000000" pitchFamily="2" charset="0"/>
              </a:rPr>
              <a:t>7</a:t>
            </a:r>
          </a:p>
        </p:txBody>
      </p:sp>
      <p:sp>
        <p:nvSpPr>
          <p:cNvPr id="61" name="TextBox 60">
            <a:extLst>
              <a:ext uri="{FF2B5EF4-FFF2-40B4-BE49-F238E27FC236}">
                <a16:creationId xmlns:a16="http://schemas.microsoft.com/office/drawing/2014/main" id="{263D4857-47CC-4906-8F26-2460E206B559}"/>
              </a:ext>
            </a:extLst>
          </p:cNvPr>
          <p:cNvSpPr txBox="1"/>
          <p:nvPr/>
        </p:nvSpPr>
        <p:spPr>
          <a:xfrm>
            <a:off x="7187309" y="1888498"/>
            <a:ext cx="445956" cy="523220"/>
          </a:xfrm>
          <a:prstGeom prst="rect">
            <a:avLst/>
          </a:prstGeom>
          <a:noFill/>
        </p:spPr>
        <p:txBody>
          <a:bodyPr wrap="none" rtlCol="0">
            <a:spAutoFit/>
          </a:bodyPr>
          <a:lstStyle/>
          <a:p>
            <a:r>
              <a:rPr lang="en-GB" sz="2800" b="1" dirty="0">
                <a:solidFill>
                  <a:srgbClr val="92D050"/>
                </a:solidFill>
                <a:latin typeface="Segoe Print" panose="02000600000000000000" pitchFamily="2" charset="0"/>
              </a:rPr>
              <a:t>8</a:t>
            </a:r>
          </a:p>
        </p:txBody>
      </p:sp>
      <p:sp>
        <p:nvSpPr>
          <p:cNvPr id="63" name="TextBox 62">
            <a:extLst>
              <a:ext uri="{FF2B5EF4-FFF2-40B4-BE49-F238E27FC236}">
                <a16:creationId xmlns:a16="http://schemas.microsoft.com/office/drawing/2014/main" id="{7B0CDD4D-C1B1-47EE-90AF-AF275818F857}"/>
              </a:ext>
            </a:extLst>
          </p:cNvPr>
          <p:cNvSpPr txBox="1"/>
          <p:nvPr/>
        </p:nvSpPr>
        <p:spPr>
          <a:xfrm>
            <a:off x="7803360" y="1888498"/>
            <a:ext cx="445956" cy="523220"/>
          </a:xfrm>
          <a:prstGeom prst="rect">
            <a:avLst/>
          </a:prstGeom>
          <a:noFill/>
        </p:spPr>
        <p:txBody>
          <a:bodyPr wrap="none" rtlCol="0">
            <a:spAutoFit/>
          </a:bodyPr>
          <a:lstStyle/>
          <a:p>
            <a:r>
              <a:rPr lang="en-GB" sz="2800" b="1" dirty="0">
                <a:solidFill>
                  <a:srgbClr val="92D050"/>
                </a:solidFill>
                <a:latin typeface="Segoe Print" panose="02000600000000000000" pitchFamily="2" charset="0"/>
              </a:rPr>
              <a:t>9</a:t>
            </a:r>
          </a:p>
        </p:txBody>
      </p:sp>
      <p:sp>
        <p:nvSpPr>
          <p:cNvPr id="68" name="TextBox 67">
            <a:extLst>
              <a:ext uri="{FF2B5EF4-FFF2-40B4-BE49-F238E27FC236}">
                <a16:creationId xmlns:a16="http://schemas.microsoft.com/office/drawing/2014/main" id="{DF95D568-7638-4529-86F9-C121DB2BD2FA}"/>
              </a:ext>
            </a:extLst>
          </p:cNvPr>
          <p:cNvSpPr txBox="1"/>
          <p:nvPr/>
        </p:nvSpPr>
        <p:spPr>
          <a:xfrm>
            <a:off x="5695536" y="2510913"/>
            <a:ext cx="445956" cy="523220"/>
          </a:xfrm>
          <a:prstGeom prst="rect">
            <a:avLst/>
          </a:prstGeom>
          <a:noFill/>
        </p:spPr>
        <p:txBody>
          <a:bodyPr wrap="none" rtlCol="0">
            <a:spAutoFit/>
          </a:bodyPr>
          <a:lstStyle/>
          <a:p>
            <a:r>
              <a:rPr lang="en-GB" sz="2800" b="1" dirty="0">
                <a:solidFill>
                  <a:srgbClr val="92D050"/>
                </a:solidFill>
                <a:latin typeface="Segoe Print" panose="02000600000000000000" pitchFamily="2" charset="0"/>
              </a:rPr>
              <a:t>6</a:t>
            </a:r>
          </a:p>
        </p:txBody>
      </p:sp>
      <p:sp>
        <p:nvSpPr>
          <p:cNvPr id="69" name="TextBox 68">
            <a:extLst>
              <a:ext uri="{FF2B5EF4-FFF2-40B4-BE49-F238E27FC236}">
                <a16:creationId xmlns:a16="http://schemas.microsoft.com/office/drawing/2014/main" id="{4ECCF932-DEFA-4491-A009-6D1E6329CF34}"/>
              </a:ext>
            </a:extLst>
          </p:cNvPr>
          <p:cNvSpPr txBox="1"/>
          <p:nvPr/>
        </p:nvSpPr>
        <p:spPr>
          <a:xfrm>
            <a:off x="6311587" y="2510913"/>
            <a:ext cx="445956" cy="523220"/>
          </a:xfrm>
          <a:prstGeom prst="rect">
            <a:avLst/>
          </a:prstGeom>
          <a:noFill/>
        </p:spPr>
        <p:txBody>
          <a:bodyPr wrap="none" rtlCol="0">
            <a:spAutoFit/>
          </a:bodyPr>
          <a:lstStyle/>
          <a:p>
            <a:r>
              <a:rPr lang="en-GB" sz="2800" b="1" dirty="0">
                <a:solidFill>
                  <a:srgbClr val="92D050"/>
                </a:solidFill>
                <a:latin typeface="Segoe Print" panose="02000600000000000000" pitchFamily="2" charset="0"/>
              </a:rPr>
              <a:t>5</a:t>
            </a:r>
          </a:p>
        </p:txBody>
      </p:sp>
      <p:sp>
        <p:nvSpPr>
          <p:cNvPr id="70" name="TextBox 69">
            <a:extLst>
              <a:ext uri="{FF2B5EF4-FFF2-40B4-BE49-F238E27FC236}">
                <a16:creationId xmlns:a16="http://schemas.microsoft.com/office/drawing/2014/main" id="{4EFF7756-31F8-4A8E-8155-D6F011A6D3C6}"/>
              </a:ext>
            </a:extLst>
          </p:cNvPr>
          <p:cNvSpPr txBox="1"/>
          <p:nvPr/>
        </p:nvSpPr>
        <p:spPr>
          <a:xfrm>
            <a:off x="7034417" y="2501623"/>
            <a:ext cx="445956" cy="523220"/>
          </a:xfrm>
          <a:prstGeom prst="rect">
            <a:avLst/>
          </a:prstGeom>
          <a:noFill/>
        </p:spPr>
        <p:txBody>
          <a:bodyPr wrap="none" rtlCol="0">
            <a:spAutoFit/>
          </a:bodyPr>
          <a:lstStyle/>
          <a:p>
            <a:r>
              <a:rPr lang="en-GB" sz="2800" b="1" dirty="0">
                <a:solidFill>
                  <a:srgbClr val="92D050"/>
                </a:solidFill>
                <a:latin typeface="Segoe Print" panose="02000600000000000000" pitchFamily="2" charset="0"/>
              </a:rPr>
              <a:t>4</a:t>
            </a:r>
          </a:p>
        </p:txBody>
      </p:sp>
      <p:sp>
        <p:nvSpPr>
          <p:cNvPr id="71" name="TextBox 70">
            <a:extLst>
              <a:ext uri="{FF2B5EF4-FFF2-40B4-BE49-F238E27FC236}">
                <a16:creationId xmlns:a16="http://schemas.microsoft.com/office/drawing/2014/main" id="{2D5E2000-C0F9-4580-9F98-E0846ED7CDDE}"/>
              </a:ext>
            </a:extLst>
          </p:cNvPr>
          <p:cNvSpPr txBox="1"/>
          <p:nvPr/>
        </p:nvSpPr>
        <p:spPr>
          <a:xfrm>
            <a:off x="7650468" y="2501623"/>
            <a:ext cx="445956" cy="523220"/>
          </a:xfrm>
          <a:prstGeom prst="rect">
            <a:avLst/>
          </a:prstGeom>
          <a:noFill/>
        </p:spPr>
        <p:txBody>
          <a:bodyPr wrap="none" rtlCol="0">
            <a:spAutoFit/>
          </a:bodyPr>
          <a:lstStyle/>
          <a:p>
            <a:r>
              <a:rPr lang="en-GB" sz="2800" b="1" dirty="0">
                <a:solidFill>
                  <a:srgbClr val="92D050"/>
                </a:solidFill>
                <a:latin typeface="Segoe Print" panose="02000600000000000000" pitchFamily="2" charset="0"/>
              </a:rPr>
              <a:t>3</a:t>
            </a:r>
          </a:p>
        </p:txBody>
      </p:sp>
      <p:sp>
        <p:nvSpPr>
          <p:cNvPr id="72" name="TextBox 71">
            <a:extLst>
              <a:ext uri="{FF2B5EF4-FFF2-40B4-BE49-F238E27FC236}">
                <a16:creationId xmlns:a16="http://schemas.microsoft.com/office/drawing/2014/main" id="{3AFA2265-52A4-4862-BDAE-C8D0DB97E50F}"/>
              </a:ext>
            </a:extLst>
          </p:cNvPr>
          <p:cNvSpPr txBox="1"/>
          <p:nvPr/>
        </p:nvSpPr>
        <p:spPr>
          <a:xfrm>
            <a:off x="6260325" y="3154530"/>
            <a:ext cx="445956" cy="523220"/>
          </a:xfrm>
          <a:prstGeom prst="rect">
            <a:avLst/>
          </a:prstGeom>
          <a:noFill/>
        </p:spPr>
        <p:txBody>
          <a:bodyPr wrap="none" rtlCol="0">
            <a:spAutoFit/>
          </a:bodyPr>
          <a:lstStyle/>
          <a:p>
            <a:r>
              <a:rPr lang="en-GB" sz="2800" b="1" dirty="0">
                <a:solidFill>
                  <a:srgbClr val="92D050"/>
                </a:solidFill>
                <a:latin typeface="Segoe Print" panose="02000600000000000000" pitchFamily="2" charset="0"/>
              </a:rPr>
              <a:t>5</a:t>
            </a:r>
          </a:p>
        </p:txBody>
      </p:sp>
      <p:sp>
        <p:nvSpPr>
          <p:cNvPr id="73" name="TextBox 72">
            <a:extLst>
              <a:ext uri="{FF2B5EF4-FFF2-40B4-BE49-F238E27FC236}">
                <a16:creationId xmlns:a16="http://schemas.microsoft.com/office/drawing/2014/main" id="{F3C7889C-5CB4-4D55-90FC-CC3FA9FC6691}"/>
              </a:ext>
            </a:extLst>
          </p:cNvPr>
          <p:cNvSpPr txBox="1"/>
          <p:nvPr/>
        </p:nvSpPr>
        <p:spPr>
          <a:xfrm>
            <a:off x="6876376" y="3154530"/>
            <a:ext cx="445956" cy="523220"/>
          </a:xfrm>
          <a:prstGeom prst="rect">
            <a:avLst/>
          </a:prstGeom>
          <a:noFill/>
        </p:spPr>
        <p:txBody>
          <a:bodyPr wrap="none" rtlCol="0">
            <a:spAutoFit/>
          </a:bodyPr>
          <a:lstStyle/>
          <a:p>
            <a:r>
              <a:rPr lang="en-GB" sz="2800" b="1" dirty="0">
                <a:solidFill>
                  <a:srgbClr val="92D050"/>
                </a:solidFill>
                <a:latin typeface="Segoe Print" panose="02000600000000000000" pitchFamily="2" charset="0"/>
              </a:rPr>
              <a:t>1</a:t>
            </a:r>
          </a:p>
        </p:txBody>
      </p:sp>
      <p:sp>
        <p:nvSpPr>
          <p:cNvPr id="74" name="TextBox 73">
            <a:extLst>
              <a:ext uri="{FF2B5EF4-FFF2-40B4-BE49-F238E27FC236}">
                <a16:creationId xmlns:a16="http://schemas.microsoft.com/office/drawing/2014/main" id="{900FB471-F220-48C3-A6B1-1A37B8E3407C}"/>
              </a:ext>
            </a:extLst>
          </p:cNvPr>
          <p:cNvSpPr txBox="1"/>
          <p:nvPr/>
        </p:nvSpPr>
        <p:spPr>
          <a:xfrm>
            <a:off x="7484906" y="3145240"/>
            <a:ext cx="445956" cy="523220"/>
          </a:xfrm>
          <a:prstGeom prst="rect">
            <a:avLst/>
          </a:prstGeom>
          <a:noFill/>
        </p:spPr>
        <p:txBody>
          <a:bodyPr wrap="none" rtlCol="0">
            <a:spAutoFit/>
          </a:bodyPr>
          <a:lstStyle/>
          <a:p>
            <a:r>
              <a:rPr lang="en-GB" sz="2800" b="1" dirty="0">
                <a:solidFill>
                  <a:srgbClr val="92D050"/>
                </a:solidFill>
                <a:latin typeface="Segoe Print" panose="02000600000000000000" pitchFamily="2" charset="0"/>
              </a:rPr>
              <a:t>6</a:t>
            </a:r>
          </a:p>
        </p:txBody>
      </p:sp>
      <p:sp>
        <p:nvSpPr>
          <p:cNvPr id="75" name="TextBox 74">
            <a:extLst>
              <a:ext uri="{FF2B5EF4-FFF2-40B4-BE49-F238E27FC236}">
                <a16:creationId xmlns:a16="http://schemas.microsoft.com/office/drawing/2014/main" id="{D016D903-7EB0-4E92-A1AE-4221BDD01C42}"/>
              </a:ext>
            </a:extLst>
          </p:cNvPr>
          <p:cNvSpPr txBox="1"/>
          <p:nvPr/>
        </p:nvSpPr>
        <p:spPr>
          <a:xfrm>
            <a:off x="8100957" y="3145240"/>
            <a:ext cx="445956" cy="523220"/>
          </a:xfrm>
          <a:prstGeom prst="rect">
            <a:avLst/>
          </a:prstGeom>
          <a:noFill/>
        </p:spPr>
        <p:txBody>
          <a:bodyPr wrap="none" rtlCol="0">
            <a:spAutoFit/>
          </a:bodyPr>
          <a:lstStyle/>
          <a:p>
            <a:r>
              <a:rPr lang="en-GB" sz="2800" b="1" dirty="0">
                <a:solidFill>
                  <a:srgbClr val="92D050"/>
                </a:solidFill>
                <a:latin typeface="Segoe Print" panose="02000600000000000000" pitchFamily="2" charset="0"/>
              </a:rPr>
              <a:t>1</a:t>
            </a:r>
          </a:p>
        </p:txBody>
      </p:sp>
      <p:sp>
        <p:nvSpPr>
          <p:cNvPr id="76" name="TextBox 75">
            <a:extLst>
              <a:ext uri="{FF2B5EF4-FFF2-40B4-BE49-F238E27FC236}">
                <a16:creationId xmlns:a16="http://schemas.microsoft.com/office/drawing/2014/main" id="{9623D39B-34DB-4F5F-B015-1FD073D3CD1A}"/>
              </a:ext>
            </a:extLst>
          </p:cNvPr>
          <p:cNvSpPr txBox="1"/>
          <p:nvPr/>
        </p:nvSpPr>
        <p:spPr>
          <a:xfrm>
            <a:off x="8670249" y="3118572"/>
            <a:ext cx="445956" cy="523220"/>
          </a:xfrm>
          <a:prstGeom prst="rect">
            <a:avLst/>
          </a:prstGeom>
          <a:noFill/>
        </p:spPr>
        <p:txBody>
          <a:bodyPr wrap="none" rtlCol="0">
            <a:spAutoFit/>
          </a:bodyPr>
          <a:lstStyle/>
          <a:p>
            <a:r>
              <a:rPr lang="en-GB" sz="2800" b="1" dirty="0">
                <a:solidFill>
                  <a:srgbClr val="92D050"/>
                </a:solidFill>
                <a:latin typeface="Segoe Print" panose="02000600000000000000" pitchFamily="2" charset="0"/>
              </a:rPr>
              <a:t>7</a:t>
            </a:r>
          </a:p>
        </p:txBody>
      </p:sp>
      <p:sp>
        <p:nvSpPr>
          <p:cNvPr id="77" name="TextBox 76">
            <a:extLst>
              <a:ext uri="{FF2B5EF4-FFF2-40B4-BE49-F238E27FC236}">
                <a16:creationId xmlns:a16="http://schemas.microsoft.com/office/drawing/2014/main" id="{E8C9F6AE-7DE6-4595-9535-2B654A27711C}"/>
              </a:ext>
            </a:extLst>
          </p:cNvPr>
          <p:cNvSpPr txBox="1"/>
          <p:nvPr/>
        </p:nvSpPr>
        <p:spPr>
          <a:xfrm>
            <a:off x="9286300" y="3118572"/>
            <a:ext cx="445956" cy="523220"/>
          </a:xfrm>
          <a:prstGeom prst="rect">
            <a:avLst/>
          </a:prstGeom>
          <a:noFill/>
        </p:spPr>
        <p:txBody>
          <a:bodyPr wrap="none" rtlCol="0">
            <a:spAutoFit/>
          </a:bodyPr>
          <a:lstStyle/>
          <a:p>
            <a:r>
              <a:rPr lang="en-GB" sz="2800" b="1" dirty="0">
                <a:solidFill>
                  <a:srgbClr val="92D050"/>
                </a:solidFill>
                <a:latin typeface="Segoe Print" panose="02000600000000000000" pitchFamily="2" charset="0"/>
              </a:rPr>
              <a:t>1</a:t>
            </a:r>
          </a:p>
        </p:txBody>
      </p:sp>
      <p:sp>
        <p:nvSpPr>
          <p:cNvPr id="78" name="TextBox 77">
            <a:extLst>
              <a:ext uri="{FF2B5EF4-FFF2-40B4-BE49-F238E27FC236}">
                <a16:creationId xmlns:a16="http://schemas.microsoft.com/office/drawing/2014/main" id="{339DF4E9-DB48-426B-B853-AE578F6A8DBB}"/>
              </a:ext>
            </a:extLst>
          </p:cNvPr>
          <p:cNvSpPr txBox="1"/>
          <p:nvPr/>
        </p:nvSpPr>
        <p:spPr>
          <a:xfrm>
            <a:off x="4339452" y="3788982"/>
            <a:ext cx="445956" cy="523220"/>
          </a:xfrm>
          <a:prstGeom prst="rect">
            <a:avLst/>
          </a:prstGeom>
          <a:noFill/>
        </p:spPr>
        <p:txBody>
          <a:bodyPr wrap="none" rtlCol="0">
            <a:spAutoFit/>
          </a:bodyPr>
          <a:lstStyle/>
          <a:p>
            <a:r>
              <a:rPr lang="en-GB" sz="2800" b="1" dirty="0">
                <a:solidFill>
                  <a:srgbClr val="92D050"/>
                </a:solidFill>
                <a:latin typeface="Segoe Print" panose="02000600000000000000" pitchFamily="2" charset="0"/>
              </a:rPr>
              <a:t>4</a:t>
            </a:r>
          </a:p>
        </p:txBody>
      </p:sp>
      <p:sp>
        <p:nvSpPr>
          <p:cNvPr id="79" name="TextBox 78">
            <a:extLst>
              <a:ext uri="{FF2B5EF4-FFF2-40B4-BE49-F238E27FC236}">
                <a16:creationId xmlns:a16="http://schemas.microsoft.com/office/drawing/2014/main" id="{0B11E32D-1DD8-4C5E-B222-15A90B9AB46B}"/>
              </a:ext>
            </a:extLst>
          </p:cNvPr>
          <p:cNvSpPr txBox="1"/>
          <p:nvPr/>
        </p:nvSpPr>
        <p:spPr>
          <a:xfrm>
            <a:off x="5472558" y="3788982"/>
            <a:ext cx="445956" cy="523220"/>
          </a:xfrm>
          <a:prstGeom prst="rect">
            <a:avLst/>
          </a:prstGeom>
          <a:noFill/>
        </p:spPr>
        <p:txBody>
          <a:bodyPr wrap="none" rtlCol="0">
            <a:spAutoFit/>
          </a:bodyPr>
          <a:lstStyle/>
          <a:p>
            <a:r>
              <a:rPr lang="en-GB" sz="2800" b="1" dirty="0">
                <a:solidFill>
                  <a:srgbClr val="92D050"/>
                </a:solidFill>
                <a:latin typeface="Segoe Print" panose="02000600000000000000" pitchFamily="2" charset="0"/>
              </a:rPr>
              <a:t>8</a:t>
            </a:r>
          </a:p>
        </p:txBody>
      </p:sp>
      <p:sp>
        <p:nvSpPr>
          <p:cNvPr id="80" name="TextBox 79">
            <a:extLst>
              <a:ext uri="{FF2B5EF4-FFF2-40B4-BE49-F238E27FC236}">
                <a16:creationId xmlns:a16="http://schemas.microsoft.com/office/drawing/2014/main" id="{5A8BCDC7-AEA1-47F9-87BD-D5AD3F40CC04}"/>
              </a:ext>
            </a:extLst>
          </p:cNvPr>
          <p:cNvSpPr txBox="1"/>
          <p:nvPr/>
        </p:nvSpPr>
        <p:spPr>
          <a:xfrm>
            <a:off x="5378577" y="4384057"/>
            <a:ext cx="445956" cy="523220"/>
          </a:xfrm>
          <a:prstGeom prst="rect">
            <a:avLst/>
          </a:prstGeom>
          <a:noFill/>
        </p:spPr>
        <p:txBody>
          <a:bodyPr wrap="none" rtlCol="0">
            <a:spAutoFit/>
          </a:bodyPr>
          <a:lstStyle/>
          <a:p>
            <a:r>
              <a:rPr lang="en-GB" sz="2800" b="1" dirty="0">
                <a:solidFill>
                  <a:srgbClr val="92D050"/>
                </a:solidFill>
                <a:latin typeface="Segoe Print" panose="02000600000000000000" pitchFamily="2" charset="0"/>
              </a:rPr>
              <a:t>7</a:t>
            </a:r>
          </a:p>
        </p:txBody>
      </p:sp>
      <p:sp>
        <p:nvSpPr>
          <p:cNvPr id="81" name="TextBox 80">
            <a:extLst>
              <a:ext uri="{FF2B5EF4-FFF2-40B4-BE49-F238E27FC236}">
                <a16:creationId xmlns:a16="http://schemas.microsoft.com/office/drawing/2014/main" id="{2CD4E583-5010-47A8-B0E3-D93605647616}"/>
              </a:ext>
            </a:extLst>
          </p:cNvPr>
          <p:cNvSpPr txBox="1"/>
          <p:nvPr/>
        </p:nvSpPr>
        <p:spPr>
          <a:xfrm>
            <a:off x="5976974" y="4384057"/>
            <a:ext cx="445956" cy="523220"/>
          </a:xfrm>
          <a:prstGeom prst="rect">
            <a:avLst/>
          </a:prstGeom>
          <a:noFill/>
        </p:spPr>
        <p:txBody>
          <a:bodyPr wrap="none" rtlCol="0">
            <a:spAutoFit/>
          </a:bodyPr>
          <a:lstStyle/>
          <a:p>
            <a:r>
              <a:rPr lang="en-GB" sz="2800" b="1" dirty="0">
                <a:solidFill>
                  <a:srgbClr val="92D050"/>
                </a:solidFill>
                <a:latin typeface="Segoe Print" panose="02000600000000000000" pitchFamily="2" charset="0"/>
              </a:rPr>
              <a:t>9</a:t>
            </a:r>
          </a:p>
        </p:txBody>
      </p:sp>
      <p:sp>
        <p:nvSpPr>
          <p:cNvPr id="82" name="TextBox 81">
            <a:extLst>
              <a:ext uri="{FF2B5EF4-FFF2-40B4-BE49-F238E27FC236}">
                <a16:creationId xmlns:a16="http://schemas.microsoft.com/office/drawing/2014/main" id="{43DE83C0-5C83-4033-921A-69CE405350D4}"/>
              </a:ext>
            </a:extLst>
          </p:cNvPr>
          <p:cNvSpPr txBox="1"/>
          <p:nvPr/>
        </p:nvSpPr>
        <p:spPr>
          <a:xfrm>
            <a:off x="6534565" y="4401982"/>
            <a:ext cx="445956" cy="523220"/>
          </a:xfrm>
          <a:prstGeom prst="rect">
            <a:avLst/>
          </a:prstGeom>
          <a:noFill/>
        </p:spPr>
        <p:txBody>
          <a:bodyPr wrap="none" rtlCol="0">
            <a:spAutoFit/>
          </a:bodyPr>
          <a:lstStyle/>
          <a:p>
            <a:r>
              <a:rPr lang="en-GB" sz="2800" b="1" dirty="0">
                <a:solidFill>
                  <a:srgbClr val="92D050"/>
                </a:solidFill>
                <a:latin typeface="Segoe Print" panose="02000600000000000000" pitchFamily="2" charset="0"/>
              </a:rPr>
              <a:t>5</a:t>
            </a:r>
          </a:p>
        </p:txBody>
      </p:sp>
      <p:sp>
        <p:nvSpPr>
          <p:cNvPr id="83" name="TextBox 82">
            <a:extLst>
              <a:ext uri="{FF2B5EF4-FFF2-40B4-BE49-F238E27FC236}">
                <a16:creationId xmlns:a16="http://schemas.microsoft.com/office/drawing/2014/main" id="{AD86390F-B8B5-462C-A077-FB1172D32DC7}"/>
              </a:ext>
            </a:extLst>
          </p:cNvPr>
          <p:cNvSpPr txBox="1"/>
          <p:nvPr/>
        </p:nvSpPr>
        <p:spPr>
          <a:xfrm>
            <a:off x="7092156" y="4401982"/>
            <a:ext cx="445956" cy="523220"/>
          </a:xfrm>
          <a:prstGeom prst="rect">
            <a:avLst/>
          </a:prstGeom>
          <a:noFill/>
        </p:spPr>
        <p:txBody>
          <a:bodyPr wrap="none" rtlCol="0">
            <a:spAutoFit/>
          </a:bodyPr>
          <a:lstStyle/>
          <a:p>
            <a:r>
              <a:rPr lang="en-GB" sz="2800" b="1" dirty="0">
                <a:solidFill>
                  <a:srgbClr val="92D050"/>
                </a:solidFill>
                <a:latin typeface="Segoe Print" panose="02000600000000000000" pitchFamily="2" charset="0"/>
              </a:rPr>
              <a:t>7</a:t>
            </a:r>
          </a:p>
        </p:txBody>
      </p:sp>
      <p:sp>
        <p:nvSpPr>
          <p:cNvPr id="84" name="TextBox 83">
            <a:extLst>
              <a:ext uri="{FF2B5EF4-FFF2-40B4-BE49-F238E27FC236}">
                <a16:creationId xmlns:a16="http://schemas.microsoft.com/office/drawing/2014/main" id="{E7B19DE7-3734-461F-B8C1-FE95BAF43FFE}"/>
              </a:ext>
            </a:extLst>
          </p:cNvPr>
          <p:cNvSpPr txBox="1"/>
          <p:nvPr/>
        </p:nvSpPr>
        <p:spPr>
          <a:xfrm>
            <a:off x="5155599" y="5057037"/>
            <a:ext cx="445956" cy="523220"/>
          </a:xfrm>
          <a:prstGeom prst="rect">
            <a:avLst/>
          </a:prstGeom>
          <a:noFill/>
        </p:spPr>
        <p:txBody>
          <a:bodyPr wrap="none" rtlCol="0">
            <a:spAutoFit/>
          </a:bodyPr>
          <a:lstStyle/>
          <a:p>
            <a:r>
              <a:rPr lang="en-GB" sz="2800" b="1" dirty="0">
                <a:solidFill>
                  <a:srgbClr val="92D050"/>
                </a:solidFill>
                <a:latin typeface="Segoe Print" panose="02000600000000000000" pitchFamily="2" charset="0"/>
              </a:rPr>
              <a:t>7</a:t>
            </a:r>
          </a:p>
        </p:txBody>
      </p:sp>
      <p:sp>
        <p:nvSpPr>
          <p:cNvPr id="85" name="TextBox 84">
            <a:extLst>
              <a:ext uri="{FF2B5EF4-FFF2-40B4-BE49-F238E27FC236}">
                <a16:creationId xmlns:a16="http://schemas.microsoft.com/office/drawing/2014/main" id="{86DCA656-DC43-4FD1-8135-25D348620C09}"/>
              </a:ext>
            </a:extLst>
          </p:cNvPr>
          <p:cNvSpPr txBox="1"/>
          <p:nvPr/>
        </p:nvSpPr>
        <p:spPr>
          <a:xfrm>
            <a:off x="5771650" y="5057037"/>
            <a:ext cx="445956" cy="523220"/>
          </a:xfrm>
          <a:prstGeom prst="rect">
            <a:avLst/>
          </a:prstGeom>
          <a:noFill/>
        </p:spPr>
        <p:txBody>
          <a:bodyPr wrap="none" rtlCol="0">
            <a:spAutoFit/>
          </a:bodyPr>
          <a:lstStyle/>
          <a:p>
            <a:r>
              <a:rPr lang="en-GB" sz="2800" b="1" dirty="0">
                <a:solidFill>
                  <a:srgbClr val="92D050"/>
                </a:solidFill>
                <a:latin typeface="Segoe Print" panose="02000600000000000000" pitchFamily="2" charset="0"/>
              </a:rPr>
              <a:t>9</a:t>
            </a:r>
          </a:p>
        </p:txBody>
      </p:sp>
      <p:sp>
        <p:nvSpPr>
          <p:cNvPr id="90" name="TextBox 89">
            <a:extLst>
              <a:ext uri="{FF2B5EF4-FFF2-40B4-BE49-F238E27FC236}">
                <a16:creationId xmlns:a16="http://schemas.microsoft.com/office/drawing/2014/main" id="{DBD74207-93B5-4121-AFF1-327FF0F087FF}"/>
              </a:ext>
            </a:extLst>
          </p:cNvPr>
          <p:cNvSpPr txBox="1"/>
          <p:nvPr/>
        </p:nvSpPr>
        <p:spPr>
          <a:xfrm>
            <a:off x="7614390" y="4399630"/>
            <a:ext cx="445956" cy="523220"/>
          </a:xfrm>
          <a:prstGeom prst="rect">
            <a:avLst/>
          </a:prstGeom>
          <a:noFill/>
        </p:spPr>
        <p:txBody>
          <a:bodyPr wrap="none" rtlCol="0">
            <a:spAutoFit/>
          </a:bodyPr>
          <a:lstStyle/>
          <a:p>
            <a:r>
              <a:rPr lang="en-GB" sz="2800" b="1" dirty="0">
                <a:solidFill>
                  <a:srgbClr val="92D050"/>
                </a:solidFill>
                <a:latin typeface="Segoe Print" panose="02000600000000000000" pitchFamily="2" charset="0"/>
              </a:rPr>
              <a:t>9</a:t>
            </a:r>
          </a:p>
        </p:txBody>
      </p:sp>
      <p:pic>
        <p:nvPicPr>
          <p:cNvPr id="91" name="Picture 90" descr="Icon&#10;&#10;Description automatically generated">
            <a:extLst>
              <a:ext uri="{FF2B5EF4-FFF2-40B4-BE49-F238E27FC236}">
                <a16:creationId xmlns:a16="http://schemas.microsoft.com/office/drawing/2014/main" id="{D4742BB2-9737-4330-81B5-5E711679E9A4}"/>
              </a:ext>
            </a:extLst>
          </p:cNvPr>
          <p:cNvPicPr>
            <a:picLocks noChangeAspect="1"/>
          </p:cNvPicPr>
          <p:nvPr/>
        </p:nvPicPr>
        <p:blipFill rotWithShape="1">
          <a:blip r:embed="rId3">
            <a:extLst>
              <a:ext uri="{28A0092B-C50C-407E-A947-70E740481C1C}">
                <a14:useLocalDpi xmlns:a14="http://schemas.microsoft.com/office/drawing/2010/main" val="0"/>
              </a:ext>
            </a:extLst>
          </a:blip>
          <a:srcRect l="43000" t="50864"/>
          <a:stretch/>
        </p:blipFill>
        <p:spPr>
          <a:xfrm>
            <a:off x="8239958" y="3947256"/>
            <a:ext cx="3314429" cy="2700925"/>
          </a:xfrm>
          <a:prstGeom prst="rect">
            <a:avLst/>
          </a:prstGeom>
        </p:spPr>
      </p:pic>
    </p:spTree>
    <p:extLst>
      <p:ext uri="{BB962C8B-B14F-4D97-AF65-F5344CB8AC3E}">
        <p14:creationId xmlns:p14="http://schemas.microsoft.com/office/powerpoint/2010/main" val="2222625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fade">
                                      <p:cBhvr>
                                        <p:cTn id="12" dur="500"/>
                                        <p:tgtEl>
                                          <p:spTgt spid="6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fade">
                                      <p:cBhvr>
                                        <p:cTn id="17" dur="500"/>
                                        <p:tgtEl>
                                          <p:spTgt spid="6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fade">
                                      <p:cBhvr>
                                        <p:cTn id="22" dur="500"/>
                                        <p:tgtEl>
                                          <p:spTgt spid="6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fade">
                                      <p:cBhvr>
                                        <p:cTn id="27" dur="500"/>
                                        <p:tgtEl>
                                          <p:spTgt spid="6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9"/>
                                        </p:tgtEl>
                                        <p:attrNameLst>
                                          <p:attrName>style.visibility</p:attrName>
                                        </p:attrNameLst>
                                      </p:cBhvr>
                                      <p:to>
                                        <p:strVal val="visible"/>
                                      </p:to>
                                    </p:set>
                                    <p:animEffect transition="in" filter="fade">
                                      <p:cBhvr>
                                        <p:cTn id="32" dur="500"/>
                                        <p:tgtEl>
                                          <p:spTgt spid="6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0"/>
                                        </p:tgtEl>
                                        <p:attrNameLst>
                                          <p:attrName>style.visibility</p:attrName>
                                        </p:attrNameLst>
                                      </p:cBhvr>
                                      <p:to>
                                        <p:strVal val="visible"/>
                                      </p:to>
                                    </p:set>
                                    <p:animEffect transition="in" filter="fade">
                                      <p:cBhvr>
                                        <p:cTn id="37" dur="500"/>
                                        <p:tgtEl>
                                          <p:spTgt spid="7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fade">
                                      <p:cBhvr>
                                        <p:cTn id="42" dur="500"/>
                                        <p:tgtEl>
                                          <p:spTgt spid="7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2"/>
                                        </p:tgtEl>
                                        <p:attrNameLst>
                                          <p:attrName>style.visibility</p:attrName>
                                        </p:attrNameLst>
                                      </p:cBhvr>
                                      <p:to>
                                        <p:strVal val="visible"/>
                                      </p:to>
                                    </p:set>
                                    <p:animEffect transition="in" filter="fade">
                                      <p:cBhvr>
                                        <p:cTn id="47" dur="500"/>
                                        <p:tgtEl>
                                          <p:spTgt spid="7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3"/>
                                        </p:tgtEl>
                                        <p:attrNameLst>
                                          <p:attrName>style.visibility</p:attrName>
                                        </p:attrNameLst>
                                      </p:cBhvr>
                                      <p:to>
                                        <p:strVal val="visible"/>
                                      </p:to>
                                    </p:set>
                                    <p:animEffect transition="in" filter="fade">
                                      <p:cBhvr>
                                        <p:cTn id="52" dur="500"/>
                                        <p:tgtEl>
                                          <p:spTgt spid="7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74"/>
                                        </p:tgtEl>
                                        <p:attrNameLst>
                                          <p:attrName>style.visibility</p:attrName>
                                        </p:attrNameLst>
                                      </p:cBhvr>
                                      <p:to>
                                        <p:strVal val="visible"/>
                                      </p:to>
                                    </p:set>
                                    <p:animEffect transition="in" filter="fade">
                                      <p:cBhvr>
                                        <p:cTn id="57" dur="500"/>
                                        <p:tgtEl>
                                          <p:spTgt spid="7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75"/>
                                        </p:tgtEl>
                                        <p:attrNameLst>
                                          <p:attrName>style.visibility</p:attrName>
                                        </p:attrNameLst>
                                      </p:cBhvr>
                                      <p:to>
                                        <p:strVal val="visible"/>
                                      </p:to>
                                    </p:set>
                                    <p:animEffect transition="in" filter="fade">
                                      <p:cBhvr>
                                        <p:cTn id="62" dur="500"/>
                                        <p:tgtEl>
                                          <p:spTgt spid="7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76"/>
                                        </p:tgtEl>
                                        <p:attrNameLst>
                                          <p:attrName>style.visibility</p:attrName>
                                        </p:attrNameLst>
                                      </p:cBhvr>
                                      <p:to>
                                        <p:strVal val="visible"/>
                                      </p:to>
                                    </p:set>
                                    <p:animEffect transition="in" filter="fade">
                                      <p:cBhvr>
                                        <p:cTn id="67" dur="500"/>
                                        <p:tgtEl>
                                          <p:spTgt spid="7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77"/>
                                        </p:tgtEl>
                                        <p:attrNameLst>
                                          <p:attrName>style.visibility</p:attrName>
                                        </p:attrNameLst>
                                      </p:cBhvr>
                                      <p:to>
                                        <p:strVal val="visible"/>
                                      </p:to>
                                    </p:set>
                                    <p:animEffect transition="in" filter="fade">
                                      <p:cBhvr>
                                        <p:cTn id="72" dur="500"/>
                                        <p:tgtEl>
                                          <p:spTgt spid="7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78"/>
                                        </p:tgtEl>
                                        <p:attrNameLst>
                                          <p:attrName>style.visibility</p:attrName>
                                        </p:attrNameLst>
                                      </p:cBhvr>
                                      <p:to>
                                        <p:strVal val="visible"/>
                                      </p:to>
                                    </p:set>
                                    <p:animEffect transition="in" filter="fade">
                                      <p:cBhvr>
                                        <p:cTn id="77" dur="500"/>
                                        <p:tgtEl>
                                          <p:spTgt spid="78"/>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79"/>
                                        </p:tgtEl>
                                        <p:attrNameLst>
                                          <p:attrName>style.visibility</p:attrName>
                                        </p:attrNameLst>
                                      </p:cBhvr>
                                      <p:to>
                                        <p:strVal val="visible"/>
                                      </p:to>
                                    </p:set>
                                    <p:animEffect transition="in" filter="fade">
                                      <p:cBhvr>
                                        <p:cTn id="82" dur="500"/>
                                        <p:tgtEl>
                                          <p:spTgt spid="79"/>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80"/>
                                        </p:tgtEl>
                                        <p:attrNameLst>
                                          <p:attrName>style.visibility</p:attrName>
                                        </p:attrNameLst>
                                      </p:cBhvr>
                                      <p:to>
                                        <p:strVal val="visible"/>
                                      </p:to>
                                    </p:set>
                                    <p:animEffect transition="in" filter="fade">
                                      <p:cBhvr>
                                        <p:cTn id="87" dur="500"/>
                                        <p:tgtEl>
                                          <p:spTgt spid="80"/>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81"/>
                                        </p:tgtEl>
                                        <p:attrNameLst>
                                          <p:attrName>style.visibility</p:attrName>
                                        </p:attrNameLst>
                                      </p:cBhvr>
                                      <p:to>
                                        <p:strVal val="visible"/>
                                      </p:to>
                                    </p:set>
                                    <p:animEffect transition="in" filter="fade">
                                      <p:cBhvr>
                                        <p:cTn id="92" dur="500"/>
                                        <p:tgtEl>
                                          <p:spTgt spid="81"/>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82"/>
                                        </p:tgtEl>
                                        <p:attrNameLst>
                                          <p:attrName>style.visibility</p:attrName>
                                        </p:attrNameLst>
                                      </p:cBhvr>
                                      <p:to>
                                        <p:strVal val="visible"/>
                                      </p:to>
                                    </p:set>
                                    <p:animEffect transition="in" filter="fade">
                                      <p:cBhvr>
                                        <p:cTn id="97" dur="500"/>
                                        <p:tgtEl>
                                          <p:spTgt spid="82"/>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83"/>
                                        </p:tgtEl>
                                        <p:attrNameLst>
                                          <p:attrName>style.visibility</p:attrName>
                                        </p:attrNameLst>
                                      </p:cBhvr>
                                      <p:to>
                                        <p:strVal val="visible"/>
                                      </p:to>
                                    </p:set>
                                    <p:animEffect transition="in" filter="fade">
                                      <p:cBhvr>
                                        <p:cTn id="102" dur="500"/>
                                        <p:tgtEl>
                                          <p:spTgt spid="83"/>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90"/>
                                        </p:tgtEl>
                                        <p:attrNameLst>
                                          <p:attrName>style.visibility</p:attrName>
                                        </p:attrNameLst>
                                      </p:cBhvr>
                                      <p:to>
                                        <p:strVal val="visible"/>
                                      </p:to>
                                    </p:set>
                                    <p:animEffect transition="in" filter="fade">
                                      <p:cBhvr>
                                        <p:cTn id="107" dur="500"/>
                                        <p:tgtEl>
                                          <p:spTgt spid="90"/>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84"/>
                                        </p:tgtEl>
                                        <p:attrNameLst>
                                          <p:attrName>style.visibility</p:attrName>
                                        </p:attrNameLst>
                                      </p:cBhvr>
                                      <p:to>
                                        <p:strVal val="visible"/>
                                      </p:to>
                                    </p:set>
                                    <p:animEffect transition="in" filter="fade">
                                      <p:cBhvr>
                                        <p:cTn id="112" dur="500"/>
                                        <p:tgtEl>
                                          <p:spTgt spid="84"/>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85"/>
                                        </p:tgtEl>
                                        <p:attrNameLst>
                                          <p:attrName>style.visibility</p:attrName>
                                        </p:attrNameLst>
                                      </p:cBhvr>
                                      <p:to>
                                        <p:strVal val="visible"/>
                                      </p:to>
                                    </p:set>
                                    <p:animEffect transition="in" filter="fade">
                                      <p:cBhvr>
                                        <p:cTn id="117"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p:bldP spid="61" grpId="0"/>
      <p:bldP spid="63" grpId="0"/>
      <p:bldP spid="68" grpId="0"/>
      <p:bldP spid="69" grpId="0"/>
      <p:bldP spid="70" grpId="0"/>
      <p:bldP spid="71" grpId="0"/>
      <p:bldP spid="72" grpId="0"/>
      <p:bldP spid="73" grpId="0"/>
      <p:bldP spid="74" grpId="0"/>
      <p:bldP spid="75" grpId="0"/>
      <p:bldP spid="76" grpId="0"/>
      <p:bldP spid="77" grpId="0"/>
      <p:bldP spid="78" grpId="0"/>
      <p:bldP spid="79" grpId="0"/>
      <p:bldP spid="80" grpId="0"/>
      <p:bldP spid="81" grpId="0"/>
      <p:bldP spid="82" grpId="0"/>
      <p:bldP spid="83" grpId="0"/>
      <p:bldP spid="84" grpId="0"/>
      <p:bldP spid="85" grpId="0"/>
      <p:bldP spid="9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B32BEE8F-6086-4A7E-A3FF-3E586572F6C0}"/>
              </a:ext>
            </a:extLst>
          </p:cNvPr>
          <p:cNvGraphicFramePr>
            <a:graphicFrameLocks noGrp="1"/>
          </p:cNvGraphicFramePr>
          <p:nvPr>
            <p:extLst>
              <p:ext uri="{D42A27DB-BD31-4B8C-83A1-F6EECF244321}">
                <p14:modId xmlns:p14="http://schemas.microsoft.com/office/powerpoint/2010/main" val="3020218273"/>
              </p:ext>
            </p:extLst>
          </p:nvPr>
        </p:nvGraphicFramePr>
        <p:xfrm>
          <a:off x="240752" y="1555481"/>
          <a:ext cx="11620320" cy="4949822"/>
        </p:xfrm>
        <a:graphic>
          <a:graphicData uri="http://schemas.openxmlformats.org/drawingml/2006/table">
            <a:tbl>
              <a:tblPr firstRow="1" bandRow="1">
                <a:tableStyleId>{5C22544A-7EE6-4342-B048-85BDC9FD1C3A}</a:tableStyleId>
              </a:tblPr>
              <a:tblGrid>
                <a:gridCol w="2324064">
                  <a:extLst>
                    <a:ext uri="{9D8B030D-6E8A-4147-A177-3AD203B41FA5}">
                      <a16:colId xmlns:a16="http://schemas.microsoft.com/office/drawing/2014/main" val="699480178"/>
                    </a:ext>
                  </a:extLst>
                </a:gridCol>
                <a:gridCol w="2324064">
                  <a:extLst>
                    <a:ext uri="{9D8B030D-6E8A-4147-A177-3AD203B41FA5}">
                      <a16:colId xmlns:a16="http://schemas.microsoft.com/office/drawing/2014/main" val="3092490744"/>
                    </a:ext>
                  </a:extLst>
                </a:gridCol>
                <a:gridCol w="2324064">
                  <a:extLst>
                    <a:ext uri="{9D8B030D-6E8A-4147-A177-3AD203B41FA5}">
                      <a16:colId xmlns:a16="http://schemas.microsoft.com/office/drawing/2014/main" val="454985927"/>
                    </a:ext>
                  </a:extLst>
                </a:gridCol>
                <a:gridCol w="2324064">
                  <a:extLst>
                    <a:ext uri="{9D8B030D-6E8A-4147-A177-3AD203B41FA5}">
                      <a16:colId xmlns:a16="http://schemas.microsoft.com/office/drawing/2014/main" val="3451559890"/>
                    </a:ext>
                  </a:extLst>
                </a:gridCol>
                <a:gridCol w="2324064">
                  <a:extLst>
                    <a:ext uri="{9D8B030D-6E8A-4147-A177-3AD203B41FA5}">
                      <a16:colId xmlns:a16="http://schemas.microsoft.com/office/drawing/2014/main" val="39919206"/>
                    </a:ext>
                  </a:extLst>
                </a:gridCol>
              </a:tblGrid>
              <a:tr h="2474911">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1050970"/>
                  </a:ext>
                </a:extLst>
              </a:tr>
              <a:tr h="2474911">
                <a:tc>
                  <a:txBody>
                    <a:bodyPr/>
                    <a:lstStyle/>
                    <a:p>
                      <a:endParaRPr lang="en-GB"/>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6358390"/>
                  </a:ext>
                </a:extLst>
              </a:tr>
            </a:tbl>
          </a:graphicData>
        </a:graphic>
      </p:graphicFrame>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6824822"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4b: </a:t>
            </a:r>
            <a:r>
              <a:rPr lang="en-GB" sz="3200" b="1" dirty="0" err="1">
                <a:solidFill>
                  <a:srgbClr val="002060"/>
                </a:solidFill>
                <a:latin typeface="Century Gothic" panose="020B0502020202020204" pitchFamily="34" charset="0"/>
                <a:cs typeface="Arial"/>
                <a:sym typeface="Arial"/>
              </a:rPr>
              <a:t>Écris</a:t>
            </a:r>
            <a:r>
              <a:rPr lang="en-GB" sz="3200" b="1" dirty="0">
                <a:solidFill>
                  <a:srgbClr val="002060"/>
                </a:solidFill>
                <a:latin typeface="Century Gothic" panose="020B0502020202020204" pitchFamily="34" charset="0"/>
                <a:cs typeface="Arial"/>
                <a:sym typeface="Arial"/>
              </a:rPr>
              <a:t> </a:t>
            </a:r>
            <a:r>
              <a:rPr lang="en-GB" sz="3200" b="1" dirty="0" err="1">
                <a:solidFill>
                  <a:srgbClr val="002060"/>
                </a:solidFill>
                <a:latin typeface="Century Gothic" panose="020B0502020202020204" pitchFamily="34" charset="0"/>
                <a:cs typeface="Arial"/>
                <a:sym typeface="Arial"/>
              </a:rPr>
              <a:t>en</a:t>
            </a:r>
            <a:r>
              <a:rPr lang="en-GB" sz="3200" b="1" dirty="0">
                <a:solidFill>
                  <a:srgbClr val="002060"/>
                </a:solidFill>
                <a:latin typeface="Century Gothic" panose="020B0502020202020204" pitchFamily="34" charset="0"/>
                <a:cs typeface="Arial"/>
                <a:sym typeface="Arial"/>
              </a:rPr>
              <a:t> </a:t>
            </a:r>
            <a:r>
              <a:rPr lang="en-GB" sz="3200" b="1" dirty="0" err="1">
                <a:solidFill>
                  <a:srgbClr val="002060"/>
                </a:solidFill>
                <a:latin typeface="Century Gothic" panose="020B0502020202020204" pitchFamily="34" charset="0"/>
                <a:cs typeface="Arial"/>
                <a:sym typeface="Arial"/>
              </a:rPr>
              <a:t>français</a:t>
            </a:r>
            <a:r>
              <a:rPr lang="en-GB" sz="3200" b="1" dirty="0">
                <a:solidFill>
                  <a:srgbClr val="002060"/>
                </a:solidFill>
                <a:latin typeface="Century Gothic" panose="020B0502020202020204" pitchFamily="34" charset="0"/>
                <a:cs typeface="Arial"/>
                <a:sym typeface="Arial"/>
              </a:rPr>
              <a:t>. </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66" name="Title 2">
            <a:extLst>
              <a:ext uri="{FF2B5EF4-FFF2-40B4-BE49-F238E27FC236}">
                <a16:creationId xmlns:a16="http://schemas.microsoft.com/office/drawing/2014/main" id="{039845A8-5514-4ACB-A192-DEE14160186F}"/>
              </a:ext>
            </a:extLst>
          </p:cNvPr>
          <p:cNvSpPr txBox="1">
            <a:spLocks/>
          </p:cNvSpPr>
          <p:nvPr/>
        </p:nvSpPr>
        <p:spPr>
          <a:xfrm>
            <a:off x="11127131" y="1112082"/>
            <a:ext cx="953857" cy="385374"/>
          </a:xfrm>
          <a:prstGeom prst="rect">
            <a:avLst/>
          </a:prstGeom>
          <a:solidFill>
            <a:schemeClr val="accent3">
              <a:lumMod val="75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18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écrire</a:t>
            </a:r>
            <a:endParaRPr kumimoji="0" lang="en-GB" sz="18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68" name="Picture 67" descr="Icon&#10;&#10;Description automatically generated">
            <a:extLst>
              <a:ext uri="{FF2B5EF4-FFF2-40B4-BE49-F238E27FC236}">
                <a16:creationId xmlns:a16="http://schemas.microsoft.com/office/drawing/2014/main" id="{13B42744-39B9-4AD8-94C8-5E387123246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sp>
        <p:nvSpPr>
          <p:cNvPr id="45" name="Rectangle 44">
            <a:hlinkClick r:id="" action="ppaction://noaction">
              <a:snd r:embed="rId14" name="S10_1.wav"/>
            </a:hlinkClick>
            <a:extLst>
              <a:ext uri="{FF2B5EF4-FFF2-40B4-BE49-F238E27FC236}">
                <a16:creationId xmlns:a16="http://schemas.microsoft.com/office/drawing/2014/main" id="{6C4A9FE4-DABA-41FC-9198-B577075270C9}"/>
              </a:ext>
            </a:extLst>
          </p:cNvPr>
          <p:cNvSpPr/>
          <p:nvPr/>
        </p:nvSpPr>
        <p:spPr>
          <a:xfrm>
            <a:off x="123171" y="874066"/>
            <a:ext cx="10279511" cy="523220"/>
          </a:xfrm>
          <a:prstGeom prst="rect">
            <a:avLst/>
          </a:prstGeom>
        </p:spPr>
        <p:txBody>
          <a:bodyPr wrap="square">
            <a:spAutoFit/>
          </a:bodyPr>
          <a:lstStyle/>
          <a:p>
            <a:pPr lvl="0">
              <a:defRPr/>
            </a:pPr>
            <a:r>
              <a:rPr lang="en-GB" sz="2800" b="1" dirty="0" err="1">
                <a:solidFill>
                  <a:srgbClr val="002060"/>
                </a:solidFill>
                <a:latin typeface="Century Gothic" panose="020B0502020202020204" pitchFamily="34" charset="0"/>
                <a:cs typeface="Arial"/>
                <a:sym typeface="Arial"/>
              </a:rPr>
              <a:t>Écris</a:t>
            </a:r>
            <a:r>
              <a:rPr lang="en-GB" sz="2800" b="1" dirty="0">
                <a:solidFill>
                  <a:srgbClr val="002060"/>
                </a:solidFill>
                <a:latin typeface="Century Gothic" panose="020B0502020202020204" pitchFamily="34" charset="0"/>
                <a:cs typeface="Arial"/>
                <a:sym typeface="Arial"/>
              </a:rPr>
              <a:t> les </a:t>
            </a:r>
            <a:r>
              <a:rPr lang="en-GB" sz="2800" b="1" dirty="0" err="1">
                <a:solidFill>
                  <a:srgbClr val="002060"/>
                </a:solidFill>
                <a:latin typeface="Century Gothic" panose="020B0502020202020204" pitchFamily="34" charset="0"/>
                <a:cs typeface="Arial"/>
                <a:sym typeface="Arial"/>
              </a:rPr>
              <a:t>nombres</a:t>
            </a:r>
            <a:r>
              <a:rPr lang="en-GB" sz="2800" b="1" dirty="0">
                <a:solidFill>
                  <a:srgbClr val="002060"/>
                </a:solidFill>
                <a:latin typeface="Century Gothic" panose="020B0502020202020204" pitchFamily="34" charset="0"/>
                <a:cs typeface="Arial"/>
                <a:sym typeface="Arial"/>
              </a:rPr>
              <a:t> </a:t>
            </a:r>
            <a:r>
              <a:rPr lang="en-GB" sz="2800" b="1" dirty="0" err="1">
                <a:solidFill>
                  <a:srgbClr val="002060"/>
                </a:solidFill>
                <a:latin typeface="Century Gothic" panose="020B0502020202020204" pitchFamily="34" charset="0"/>
                <a:cs typeface="Arial"/>
                <a:sym typeface="Arial"/>
              </a:rPr>
              <a:t>en</a:t>
            </a:r>
            <a:r>
              <a:rPr lang="en-GB" sz="2800" b="1" dirty="0">
                <a:solidFill>
                  <a:srgbClr val="002060"/>
                </a:solidFill>
                <a:latin typeface="Century Gothic" panose="020B0502020202020204" pitchFamily="34" charset="0"/>
                <a:cs typeface="Arial"/>
                <a:sym typeface="Arial"/>
              </a:rPr>
              <a:t> </a:t>
            </a:r>
            <a:r>
              <a:rPr lang="en-GB" sz="2800" b="1" dirty="0" err="1">
                <a:solidFill>
                  <a:srgbClr val="002060"/>
                </a:solidFill>
                <a:latin typeface="Century Gothic" panose="020B0502020202020204" pitchFamily="34" charset="0"/>
                <a:cs typeface="Arial"/>
                <a:sym typeface="Arial"/>
              </a:rPr>
              <a:t>français</a:t>
            </a:r>
            <a:r>
              <a:rPr lang="en-GB" sz="2800" b="1" dirty="0">
                <a:solidFill>
                  <a:srgbClr val="002060"/>
                </a:solidFill>
                <a:latin typeface="Century Gothic" panose="020B0502020202020204" pitchFamily="34" charset="0"/>
                <a:cs typeface="Arial"/>
                <a:sym typeface="Arial"/>
              </a:rPr>
              <a:t>.</a:t>
            </a:r>
            <a:endParaRPr lang="fr-FR" sz="2800" b="1" dirty="0">
              <a:solidFill>
                <a:srgbClr val="002060"/>
              </a:solidFill>
              <a:latin typeface="Century Gothic" panose="020B0502020202020204" pitchFamily="34" charset="0"/>
            </a:endParaRPr>
          </a:p>
        </p:txBody>
      </p:sp>
      <p:pic>
        <p:nvPicPr>
          <p:cNvPr id="31" name="Picture 30">
            <a:extLst>
              <a:ext uri="{FF2B5EF4-FFF2-40B4-BE49-F238E27FC236}">
                <a16:creationId xmlns:a16="http://schemas.microsoft.com/office/drawing/2014/main" id="{90BFA4E6-BB0A-499E-8470-E7A1432691D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62586" y="1664381"/>
            <a:ext cx="1096029" cy="949892"/>
          </a:xfrm>
          <a:prstGeom prst="rect">
            <a:avLst/>
          </a:prstGeom>
        </p:spPr>
      </p:pic>
      <p:pic>
        <p:nvPicPr>
          <p:cNvPr id="32" name="Picture 31">
            <a:extLst>
              <a:ext uri="{FF2B5EF4-FFF2-40B4-BE49-F238E27FC236}">
                <a16:creationId xmlns:a16="http://schemas.microsoft.com/office/drawing/2014/main" id="{FFDB4F5B-230A-4AF5-BC9C-4691E56C00D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22725" y="2614273"/>
            <a:ext cx="1096029" cy="949892"/>
          </a:xfrm>
          <a:prstGeom prst="rect">
            <a:avLst/>
          </a:prstGeom>
        </p:spPr>
      </p:pic>
      <p:pic>
        <p:nvPicPr>
          <p:cNvPr id="33" name="Picture 32">
            <a:extLst>
              <a:ext uri="{FF2B5EF4-FFF2-40B4-BE49-F238E27FC236}">
                <a16:creationId xmlns:a16="http://schemas.microsoft.com/office/drawing/2014/main" id="{9797E3FC-4FFA-4D35-A029-A1371110A07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58615" y="1693010"/>
            <a:ext cx="1096029" cy="949892"/>
          </a:xfrm>
          <a:prstGeom prst="rect">
            <a:avLst/>
          </a:prstGeom>
        </p:spPr>
      </p:pic>
      <p:sp>
        <p:nvSpPr>
          <p:cNvPr id="4" name="TextBox 3">
            <a:extLst>
              <a:ext uri="{FF2B5EF4-FFF2-40B4-BE49-F238E27FC236}">
                <a16:creationId xmlns:a16="http://schemas.microsoft.com/office/drawing/2014/main" id="{4DF10738-B5D6-4420-90F2-8FC852652600}"/>
              </a:ext>
            </a:extLst>
          </p:cNvPr>
          <p:cNvSpPr txBox="1"/>
          <p:nvPr/>
        </p:nvSpPr>
        <p:spPr>
          <a:xfrm>
            <a:off x="383856" y="3507172"/>
            <a:ext cx="2070788"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_ _ _ _ _</a:t>
            </a:r>
          </a:p>
        </p:txBody>
      </p:sp>
      <p:sp>
        <p:nvSpPr>
          <p:cNvPr id="48" name="TextBox 47">
            <a:extLst>
              <a:ext uri="{FF2B5EF4-FFF2-40B4-BE49-F238E27FC236}">
                <a16:creationId xmlns:a16="http://schemas.microsoft.com/office/drawing/2014/main" id="{B43CFB0E-7461-4898-8646-3290D79EAB18}"/>
              </a:ext>
            </a:extLst>
          </p:cNvPr>
          <p:cNvSpPr txBox="1"/>
          <p:nvPr/>
        </p:nvSpPr>
        <p:spPr>
          <a:xfrm>
            <a:off x="2693513" y="3507172"/>
            <a:ext cx="2070788"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_ _ _ _</a:t>
            </a:r>
          </a:p>
        </p:txBody>
      </p:sp>
      <p:sp>
        <p:nvSpPr>
          <p:cNvPr id="49" name="TextBox 48">
            <a:extLst>
              <a:ext uri="{FF2B5EF4-FFF2-40B4-BE49-F238E27FC236}">
                <a16:creationId xmlns:a16="http://schemas.microsoft.com/office/drawing/2014/main" id="{AFC4553A-F008-4178-BBB2-E183A1A9BA06}"/>
              </a:ext>
            </a:extLst>
          </p:cNvPr>
          <p:cNvSpPr txBox="1"/>
          <p:nvPr/>
        </p:nvSpPr>
        <p:spPr>
          <a:xfrm>
            <a:off x="4967635" y="3507172"/>
            <a:ext cx="2070788"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_ _ _ </a:t>
            </a:r>
          </a:p>
        </p:txBody>
      </p:sp>
      <p:sp>
        <p:nvSpPr>
          <p:cNvPr id="50" name="TextBox 49">
            <a:extLst>
              <a:ext uri="{FF2B5EF4-FFF2-40B4-BE49-F238E27FC236}">
                <a16:creationId xmlns:a16="http://schemas.microsoft.com/office/drawing/2014/main" id="{D2D7E611-CE49-4221-9D9E-EA6B665A08F6}"/>
              </a:ext>
            </a:extLst>
          </p:cNvPr>
          <p:cNvSpPr txBox="1"/>
          <p:nvPr/>
        </p:nvSpPr>
        <p:spPr>
          <a:xfrm>
            <a:off x="7378959" y="3507172"/>
            <a:ext cx="2070788"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_ _ _ _ </a:t>
            </a:r>
          </a:p>
        </p:txBody>
      </p:sp>
      <p:sp>
        <p:nvSpPr>
          <p:cNvPr id="51" name="TextBox 50">
            <a:extLst>
              <a:ext uri="{FF2B5EF4-FFF2-40B4-BE49-F238E27FC236}">
                <a16:creationId xmlns:a16="http://schemas.microsoft.com/office/drawing/2014/main" id="{03980748-EE8C-4D8A-B3EA-22A86953A402}"/>
              </a:ext>
            </a:extLst>
          </p:cNvPr>
          <p:cNvSpPr txBox="1"/>
          <p:nvPr/>
        </p:nvSpPr>
        <p:spPr>
          <a:xfrm>
            <a:off x="9790283" y="3507172"/>
            <a:ext cx="2070788"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_ _ _ </a:t>
            </a:r>
          </a:p>
        </p:txBody>
      </p:sp>
      <p:sp>
        <p:nvSpPr>
          <p:cNvPr id="52" name="TextBox 51">
            <a:extLst>
              <a:ext uri="{FF2B5EF4-FFF2-40B4-BE49-F238E27FC236}">
                <a16:creationId xmlns:a16="http://schemas.microsoft.com/office/drawing/2014/main" id="{9CE1D253-13EA-4559-A602-CB8AEF9DEBEC}"/>
              </a:ext>
            </a:extLst>
          </p:cNvPr>
          <p:cNvSpPr txBox="1"/>
          <p:nvPr/>
        </p:nvSpPr>
        <p:spPr>
          <a:xfrm>
            <a:off x="319079" y="5953587"/>
            <a:ext cx="2070788"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_ _ _ </a:t>
            </a:r>
          </a:p>
        </p:txBody>
      </p:sp>
      <p:sp>
        <p:nvSpPr>
          <p:cNvPr id="53" name="TextBox 52">
            <a:extLst>
              <a:ext uri="{FF2B5EF4-FFF2-40B4-BE49-F238E27FC236}">
                <a16:creationId xmlns:a16="http://schemas.microsoft.com/office/drawing/2014/main" id="{063CABF4-49D0-4705-B4DB-689B162C455B}"/>
              </a:ext>
            </a:extLst>
          </p:cNvPr>
          <p:cNvSpPr txBox="1"/>
          <p:nvPr/>
        </p:nvSpPr>
        <p:spPr>
          <a:xfrm>
            <a:off x="2628736" y="5953587"/>
            <a:ext cx="2070788"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_ _ _ _ _ _</a:t>
            </a:r>
          </a:p>
        </p:txBody>
      </p:sp>
      <p:sp>
        <p:nvSpPr>
          <p:cNvPr id="54" name="TextBox 53">
            <a:extLst>
              <a:ext uri="{FF2B5EF4-FFF2-40B4-BE49-F238E27FC236}">
                <a16:creationId xmlns:a16="http://schemas.microsoft.com/office/drawing/2014/main" id="{21C3E1D4-2DC5-497F-BBC6-99BB121F708D}"/>
              </a:ext>
            </a:extLst>
          </p:cNvPr>
          <p:cNvSpPr txBox="1"/>
          <p:nvPr/>
        </p:nvSpPr>
        <p:spPr>
          <a:xfrm>
            <a:off x="4902858" y="5953587"/>
            <a:ext cx="2070788"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_ _ _ _</a:t>
            </a:r>
          </a:p>
        </p:txBody>
      </p:sp>
      <p:sp>
        <p:nvSpPr>
          <p:cNvPr id="55" name="TextBox 54">
            <a:extLst>
              <a:ext uri="{FF2B5EF4-FFF2-40B4-BE49-F238E27FC236}">
                <a16:creationId xmlns:a16="http://schemas.microsoft.com/office/drawing/2014/main" id="{0DB6C9BB-6CB1-4B3E-BD72-EC86664EE001}"/>
              </a:ext>
            </a:extLst>
          </p:cNvPr>
          <p:cNvSpPr txBox="1"/>
          <p:nvPr/>
        </p:nvSpPr>
        <p:spPr>
          <a:xfrm>
            <a:off x="7314182" y="5953587"/>
            <a:ext cx="2070788"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_ _ _ _ </a:t>
            </a:r>
          </a:p>
        </p:txBody>
      </p:sp>
      <p:sp>
        <p:nvSpPr>
          <p:cNvPr id="56" name="TextBox 55">
            <a:extLst>
              <a:ext uri="{FF2B5EF4-FFF2-40B4-BE49-F238E27FC236}">
                <a16:creationId xmlns:a16="http://schemas.microsoft.com/office/drawing/2014/main" id="{561710DF-7461-412B-9944-8B5C7FBA741B}"/>
              </a:ext>
            </a:extLst>
          </p:cNvPr>
          <p:cNvSpPr txBox="1"/>
          <p:nvPr/>
        </p:nvSpPr>
        <p:spPr>
          <a:xfrm>
            <a:off x="9725506" y="5953587"/>
            <a:ext cx="2070788"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_ _ _ _ </a:t>
            </a:r>
          </a:p>
        </p:txBody>
      </p:sp>
      <p:pic>
        <p:nvPicPr>
          <p:cNvPr id="57" name="Picture 6" descr="Image result for tour eiffel dessin">
            <a:extLst>
              <a:ext uri="{FF2B5EF4-FFF2-40B4-BE49-F238E27FC236}">
                <a16:creationId xmlns:a16="http://schemas.microsoft.com/office/drawing/2014/main" id="{45EA2D59-49F5-4C67-BD68-6C3C1D9465B1}"/>
              </a:ext>
            </a:extLst>
          </p:cNvPr>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65761" y="1751322"/>
            <a:ext cx="1590277" cy="1590277"/>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4" descr="Image result for croissant dessin">
            <a:extLst>
              <a:ext uri="{FF2B5EF4-FFF2-40B4-BE49-F238E27FC236}">
                <a16:creationId xmlns:a16="http://schemas.microsoft.com/office/drawing/2014/main" id="{64A22CEB-0E44-463C-8EC9-79FD0D61A79C}"/>
              </a:ext>
            </a:extLst>
          </p:cNvPr>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60554" y="4197646"/>
            <a:ext cx="817818" cy="520132"/>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a:extLst>
              <a:ext uri="{FF2B5EF4-FFF2-40B4-BE49-F238E27FC236}">
                <a16:creationId xmlns:a16="http://schemas.microsoft.com/office/drawing/2014/main" id="{A979CE91-8959-4FAD-B6FF-B2FC4DE272FA}"/>
              </a:ext>
            </a:extLst>
          </p:cNvPr>
          <p:cNvPicPr>
            <a:picLocks noChangeAspect="1"/>
          </p:cNvPicPr>
          <p:nvPr/>
        </p:nvPicPr>
        <p:blipFill>
          <a:blip r:embed="rId18"/>
          <a:stretch>
            <a:fillRect/>
          </a:stretch>
        </p:blipFill>
        <p:spPr>
          <a:xfrm>
            <a:off x="5759987" y="5147879"/>
            <a:ext cx="818125" cy="523220"/>
          </a:xfrm>
          <a:prstGeom prst="rect">
            <a:avLst/>
          </a:prstGeom>
        </p:spPr>
      </p:pic>
      <p:pic>
        <p:nvPicPr>
          <p:cNvPr id="60" name="Picture 14" descr="Image result for croissant dessin">
            <a:extLst>
              <a:ext uri="{FF2B5EF4-FFF2-40B4-BE49-F238E27FC236}">
                <a16:creationId xmlns:a16="http://schemas.microsoft.com/office/drawing/2014/main" id="{586936C8-78B4-42C7-9606-952680F6EA09}"/>
              </a:ext>
            </a:extLst>
          </p:cNvPr>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64164" y="4581318"/>
            <a:ext cx="817818" cy="520132"/>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a:extLst>
              <a:ext uri="{FF2B5EF4-FFF2-40B4-BE49-F238E27FC236}">
                <a16:creationId xmlns:a16="http://schemas.microsoft.com/office/drawing/2014/main" id="{2D70602C-B78D-4426-B79A-2CA6BC811AA0}"/>
              </a:ext>
            </a:extLst>
          </p:cNvPr>
          <p:cNvPicPr>
            <a:picLocks noChangeAspect="1"/>
          </p:cNvPicPr>
          <p:nvPr/>
        </p:nvPicPr>
        <p:blipFill>
          <a:blip r:embed="rId18"/>
          <a:stretch>
            <a:fillRect/>
          </a:stretch>
        </p:blipFill>
        <p:spPr>
          <a:xfrm>
            <a:off x="6402493" y="5016917"/>
            <a:ext cx="818125" cy="523220"/>
          </a:xfrm>
          <a:prstGeom prst="rect">
            <a:avLst/>
          </a:prstGeom>
        </p:spPr>
      </p:pic>
      <p:pic>
        <p:nvPicPr>
          <p:cNvPr id="62" name="Picture 14" descr="Image result for croissant dessin">
            <a:extLst>
              <a:ext uri="{FF2B5EF4-FFF2-40B4-BE49-F238E27FC236}">
                <a16:creationId xmlns:a16="http://schemas.microsoft.com/office/drawing/2014/main" id="{1E15745C-CB25-4A0C-A15F-CE588305855D}"/>
              </a:ext>
            </a:extLst>
          </p:cNvPr>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49329" y="4098735"/>
            <a:ext cx="817818" cy="520132"/>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a:extLst>
              <a:ext uri="{FF2B5EF4-FFF2-40B4-BE49-F238E27FC236}">
                <a16:creationId xmlns:a16="http://schemas.microsoft.com/office/drawing/2014/main" id="{B2BCEA80-61CD-4620-8EC1-79D28E47B383}"/>
              </a:ext>
            </a:extLst>
          </p:cNvPr>
          <p:cNvPicPr>
            <a:picLocks noChangeAspect="1"/>
          </p:cNvPicPr>
          <p:nvPr/>
        </p:nvPicPr>
        <p:blipFill>
          <a:blip r:embed="rId18"/>
          <a:stretch>
            <a:fillRect/>
          </a:stretch>
        </p:blipFill>
        <p:spPr>
          <a:xfrm>
            <a:off x="4994478" y="5129643"/>
            <a:ext cx="818125" cy="523220"/>
          </a:xfrm>
          <a:prstGeom prst="rect">
            <a:avLst/>
          </a:prstGeom>
        </p:spPr>
      </p:pic>
      <p:pic>
        <p:nvPicPr>
          <p:cNvPr id="64" name="Picture 63">
            <a:extLst>
              <a:ext uri="{FF2B5EF4-FFF2-40B4-BE49-F238E27FC236}">
                <a16:creationId xmlns:a16="http://schemas.microsoft.com/office/drawing/2014/main" id="{E6D3521C-FF31-44D7-8FF5-022CE948333A}"/>
              </a:ext>
            </a:extLst>
          </p:cNvPr>
          <p:cNvPicPr>
            <a:picLocks noChangeAspect="1"/>
          </p:cNvPicPr>
          <p:nvPr/>
        </p:nvPicPr>
        <p:blipFill>
          <a:blip r:embed="rId18"/>
          <a:stretch>
            <a:fillRect/>
          </a:stretch>
        </p:blipFill>
        <p:spPr>
          <a:xfrm>
            <a:off x="4971384" y="4510585"/>
            <a:ext cx="818125" cy="523220"/>
          </a:xfrm>
          <a:prstGeom prst="rect">
            <a:avLst/>
          </a:prstGeom>
        </p:spPr>
      </p:pic>
      <p:pic>
        <p:nvPicPr>
          <p:cNvPr id="70" name="Picture 69">
            <a:extLst>
              <a:ext uri="{FF2B5EF4-FFF2-40B4-BE49-F238E27FC236}">
                <a16:creationId xmlns:a16="http://schemas.microsoft.com/office/drawing/2014/main" id="{7C83413A-96D3-4FA4-B66A-A1AD09FE029C}"/>
              </a:ext>
            </a:extLst>
          </p:cNvPr>
          <p:cNvPicPr>
            <a:picLocks noChangeAspect="1"/>
          </p:cNvPicPr>
          <p:nvPr/>
        </p:nvPicPr>
        <p:blipFill>
          <a:blip r:embed="rId19">
            <a:clrChange>
              <a:clrFrom>
                <a:srgbClr val="FFFFFF"/>
              </a:clrFrom>
              <a:clrTo>
                <a:srgbClr val="FFFFFF">
                  <a:alpha val="0"/>
                </a:srgbClr>
              </a:clrTo>
            </a:clrChange>
          </a:blip>
          <a:stretch>
            <a:fillRect/>
          </a:stretch>
        </p:blipFill>
        <p:spPr>
          <a:xfrm>
            <a:off x="5156888" y="1607121"/>
            <a:ext cx="928834" cy="675515"/>
          </a:xfrm>
          <a:prstGeom prst="rect">
            <a:avLst/>
          </a:prstGeom>
        </p:spPr>
      </p:pic>
      <p:pic>
        <p:nvPicPr>
          <p:cNvPr id="82" name="Picture 81">
            <a:extLst>
              <a:ext uri="{FF2B5EF4-FFF2-40B4-BE49-F238E27FC236}">
                <a16:creationId xmlns:a16="http://schemas.microsoft.com/office/drawing/2014/main" id="{84CDCA34-6278-420F-8B0B-E0946FD703B1}"/>
              </a:ext>
            </a:extLst>
          </p:cNvPr>
          <p:cNvPicPr>
            <a:picLocks noChangeAspect="1"/>
          </p:cNvPicPr>
          <p:nvPr/>
        </p:nvPicPr>
        <p:blipFill>
          <a:blip r:embed="rId19">
            <a:clrChange>
              <a:clrFrom>
                <a:srgbClr val="FFFFFF"/>
              </a:clrFrom>
              <a:clrTo>
                <a:srgbClr val="FFFFFF">
                  <a:alpha val="0"/>
                </a:srgbClr>
              </a:clrTo>
            </a:clrChange>
          </a:blip>
          <a:stretch>
            <a:fillRect/>
          </a:stretch>
        </p:blipFill>
        <p:spPr>
          <a:xfrm>
            <a:off x="6031689" y="1615085"/>
            <a:ext cx="928834" cy="675515"/>
          </a:xfrm>
          <a:prstGeom prst="rect">
            <a:avLst/>
          </a:prstGeom>
        </p:spPr>
      </p:pic>
      <p:pic>
        <p:nvPicPr>
          <p:cNvPr id="83" name="Picture 82">
            <a:extLst>
              <a:ext uri="{FF2B5EF4-FFF2-40B4-BE49-F238E27FC236}">
                <a16:creationId xmlns:a16="http://schemas.microsoft.com/office/drawing/2014/main" id="{A06D87CB-9A43-4300-99B1-D64915886C39}"/>
              </a:ext>
            </a:extLst>
          </p:cNvPr>
          <p:cNvPicPr>
            <a:picLocks noChangeAspect="1"/>
          </p:cNvPicPr>
          <p:nvPr/>
        </p:nvPicPr>
        <p:blipFill>
          <a:blip r:embed="rId19">
            <a:clrChange>
              <a:clrFrom>
                <a:srgbClr val="FFFFFF"/>
              </a:clrFrom>
              <a:clrTo>
                <a:srgbClr val="FFFFFF">
                  <a:alpha val="0"/>
                </a:srgbClr>
              </a:clrTo>
            </a:clrChange>
          </a:blip>
          <a:stretch>
            <a:fillRect/>
          </a:stretch>
        </p:blipFill>
        <p:spPr>
          <a:xfrm>
            <a:off x="6082408" y="2912357"/>
            <a:ext cx="928834" cy="675515"/>
          </a:xfrm>
          <a:prstGeom prst="rect">
            <a:avLst/>
          </a:prstGeom>
        </p:spPr>
      </p:pic>
      <p:pic>
        <p:nvPicPr>
          <p:cNvPr id="84" name="Picture 83">
            <a:extLst>
              <a:ext uri="{FF2B5EF4-FFF2-40B4-BE49-F238E27FC236}">
                <a16:creationId xmlns:a16="http://schemas.microsoft.com/office/drawing/2014/main" id="{5C14966D-D1F7-4331-996B-B0CC3A28900B}"/>
              </a:ext>
            </a:extLst>
          </p:cNvPr>
          <p:cNvPicPr>
            <a:picLocks noChangeAspect="1"/>
          </p:cNvPicPr>
          <p:nvPr/>
        </p:nvPicPr>
        <p:blipFill>
          <a:blip r:embed="rId19">
            <a:clrChange>
              <a:clrFrom>
                <a:srgbClr val="FFFFFF"/>
              </a:clrFrom>
              <a:clrTo>
                <a:srgbClr val="FFFFFF">
                  <a:alpha val="0"/>
                </a:srgbClr>
              </a:clrTo>
            </a:clrChange>
          </a:blip>
          <a:stretch>
            <a:fillRect/>
          </a:stretch>
        </p:blipFill>
        <p:spPr>
          <a:xfrm>
            <a:off x="5201581" y="2287967"/>
            <a:ext cx="928834" cy="675515"/>
          </a:xfrm>
          <a:prstGeom prst="rect">
            <a:avLst/>
          </a:prstGeom>
        </p:spPr>
      </p:pic>
      <p:pic>
        <p:nvPicPr>
          <p:cNvPr id="85" name="Picture 84">
            <a:extLst>
              <a:ext uri="{FF2B5EF4-FFF2-40B4-BE49-F238E27FC236}">
                <a16:creationId xmlns:a16="http://schemas.microsoft.com/office/drawing/2014/main" id="{775B10D3-A7DD-4338-B8ED-350D7ADB6539}"/>
              </a:ext>
            </a:extLst>
          </p:cNvPr>
          <p:cNvPicPr>
            <a:picLocks noChangeAspect="1"/>
          </p:cNvPicPr>
          <p:nvPr/>
        </p:nvPicPr>
        <p:blipFill>
          <a:blip r:embed="rId19">
            <a:clrChange>
              <a:clrFrom>
                <a:srgbClr val="FFFFFF"/>
              </a:clrFrom>
              <a:clrTo>
                <a:srgbClr val="FFFFFF">
                  <a:alpha val="0"/>
                </a:srgbClr>
              </a:clrTo>
            </a:clrChange>
          </a:blip>
          <a:stretch>
            <a:fillRect/>
          </a:stretch>
        </p:blipFill>
        <p:spPr>
          <a:xfrm>
            <a:off x="6045563" y="2295323"/>
            <a:ext cx="928834" cy="675515"/>
          </a:xfrm>
          <a:prstGeom prst="rect">
            <a:avLst/>
          </a:prstGeom>
        </p:spPr>
      </p:pic>
      <p:pic>
        <p:nvPicPr>
          <p:cNvPr id="86" name="Picture 85">
            <a:extLst>
              <a:ext uri="{FF2B5EF4-FFF2-40B4-BE49-F238E27FC236}">
                <a16:creationId xmlns:a16="http://schemas.microsoft.com/office/drawing/2014/main" id="{800DE48C-9A39-4358-B2F8-E7496D680D8E}"/>
              </a:ext>
            </a:extLst>
          </p:cNvPr>
          <p:cNvPicPr>
            <a:picLocks noChangeAspect="1"/>
          </p:cNvPicPr>
          <p:nvPr/>
        </p:nvPicPr>
        <p:blipFill>
          <a:blip r:embed="rId19">
            <a:clrChange>
              <a:clrFrom>
                <a:srgbClr val="FFFFFF"/>
              </a:clrFrom>
              <a:clrTo>
                <a:srgbClr val="FFFFFF">
                  <a:alpha val="0"/>
                </a:srgbClr>
              </a:clrTo>
            </a:clrChange>
          </a:blip>
          <a:stretch>
            <a:fillRect/>
          </a:stretch>
        </p:blipFill>
        <p:spPr>
          <a:xfrm>
            <a:off x="5196000" y="2862356"/>
            <a:ext cx="928834" cy="675515"/>
          </a:xfrm>
          <a:prstGeom prst="rect">
            <a:avLst/>
          </a:prstGeom>
        </p:spPr>
      </p:pic>
      <p:pic>
        <p:nvPicPr>
          <p:cNvPr id="87" name="Picture 2" descr="Image result for french flag">
            <a:extLst>
              <a:ext uri="{FF2B5EF4-FFF2-40B4-BE49-F238E27FC236}">
                <a16:creationId xmlns:a16="http://schemas.microsoft.com/office/drawing/2014/main" id="{D1F200E3-C720-44B3-9244-19D2E0B0BEC0}"/>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9552539" y="4291968"/>
            <a:ext cx="1144779" cy="1144779"/>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 descr="Image result for french flag">
            <a:extLst>
              <a:ext uri="{FF2B5EF4-FFF2-40B4-BE49-F238E27FC236}">
                <a16:creationId xmlns:a16="http://schemas.microsoft.com/office/drawing/2014/main" id="{5AD5296A-1460-4D1B-9CE6-8AC4B62CE78C}"/>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570571" y="4729710"/>
            <a:ext cx="1144779" cy="1144779"/>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88">
            <a:extLst>
              <a:ext uri="{FF2B5EF4-FFF2-40B4-BE49-F238E27FC236}">
                <a16:creationId xmlns:a16="http://schemas.microsoft.com/office/drawing/2014/main" id="{76F7348B-AD11-47ED-AB76-035FD732A126}"/>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809183" y="4357058"/>
            <a:ext cx="712953" cy="376677"/>
          </a:xfrm>
          <a:prstGeom prst="rect">
            <a:avLst/>
          </a:prstGeom>
        </p:spPr>
      </p:pic>
      <p:pic>
        <p:nvPicPr>
          <p:cNvPr id="90" name="Picture 89">
            <a:extLst>
              <a:ext uri="{FF2B5EF4-FFF2-40B4-BE49-F238E27FC236}">
                <a16:creationId xmlns:a16="http://schemas.microsoft.com/office/drawing/2014/main" id="{FF8EE0E5-87CF-4761-BFF8-288161410046}"/>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578772" y="4366318"/>
            <a:ext cx="712953" cy="376677"/>
          </a:xfrm>
          <a:prstGeom prst="rect">
            <a:avLst/>
          </a:prstGeom>
        </p:spPr>
      </p:pic>
      <p:pic>
        <p:nvPicPr>
          <p:cNvPr id="91" name="Picture 90">
            <a:extLst>
              <a:ext uri="{FF2B5EF4-FFF2-40B4-BE49-F238E27FC236}">
                <a16:creationId xmlns:a16="http://schemas.microsoft.com/office/drawing/2014/main" id="{0B5A94CD-4478-41B6-888F-B6931DE96888}"/>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846246" y="4974461"/>
            <a:ext cx="712953" cy="376677"/>
          </a:xfrm>
          <a:prstGeom prst="rect">
            <a:avLst/>
          </a:prstGeom>
        </p:spPr>
      </p:pic>
      <p:pic>
        <p:nvPicPr>
          <p:cNvPr id="92" name="Picture 91">
            <a:extLst>
              <a:ext uri="{FF2B5EF4-FFF2-40B4-BE49-F238E27FC236}">
                <a16:creationId xmlns:a16="http://schemas.microsoft.com/office/drawing/2014/main" id="{5D2AF324-40DB-4BDC-9094-810FBB1D87CB}"/>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740125" y="5004791"/>
            <a:ext cx="712953" cy="376677"/>
          </a:xfrm>
          <a:prstGeom prst="rect">
            <a:avLst/>
          </a:prstGeom>
        </p:spPr>
      </p:pic>
      <p:pic>
        <p:nvPicPr>
          <p:cNvPr id="93" name="Picture 6" descr="Image result for tarte tatin dessin">
            <a:extLst>
              <a:ext uri="{FF2B5EF4-FFF2-40B4-BE49-F238E27FC236}">
                <a16:creationId xmlns:a16="http://schemas.microsoft.com/office/drawing/2014/main" id="{94BDA46E-51FC-4F24-8B37-2165A036FB16}"/>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304997" y="4106027"/>
            <a:ext cx="917786" cy="688340"/>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6" descr="Image result for tarte tatin dessin">
            <a:extLst>
              <a:ext uri="{FF2B5EF4-FFF2-40B4-BE49-F238E27FC236}">
                <a16:creationId xmlns:a16="http://schemas.microsoft.com/office/drawing/2014/main" id="{891E2EED-2B66-4A0F-B5A2-860EB8450C3C}"/>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400216" y="4121079"/>
            <a:ext cx="917786" cy="688340"/>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6" descr="Image result for tarte tatin dessin">
            <a:extLst>
              <a:ext uri="{FF2B5EF4-FFF2-40B4-BE49-F238E27FC236}">
                <a16:creationId xmlns:a16="http://schemas.microsoft.com/office/drawing/2014/main" id="{32AC8298-7B41-4301-AD62-3C4C1DA54261}"/>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320864" y="4834471"/>
            <a:ext cx="917786" cy="688340"/>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6" descr="Image result for tarte tatin dessin">
            <a:extLst>
              <a:ext uri="{FF2B5EF4-FFF2-40B4-BE49-F238E27FC236}">
                <a16:creationId xmlns:a16="http://schemas.microsoft.com/office/drawing/2014/main" id="{288812A0-2288-4F14-8EC7-346B0C57291A}"/>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400164" y="4830390"/>
            <a:ext cx="917786" cy="688340"/>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6" descr="Image result for tarte tatin dessin">
            <a:extLst>
              <a:ext uri="{FF2B5EF4-FFF2-40B4-BE49-F238E27FC236}">
                <a16:creationId xmlns:a16="http://schemas.microsoft.com/office/drawing/2014/main" id="{BC44A02E-98D5-403E-8A7B-908596EC1028}"/>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952451" y="4465249"/>
            <a:ext cx="917786" cy="6883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A96E17F-0082-4564-AC5D-C6228C31EFE3}"/>
              </a:ext>
            </a:extLst>
          </p:cNvPr>
          <p:cNvPicPr>
            <a:picLocks noChangeAspect="1"/>
          </p:cNvPicPr>
          <p:nvPr/>
        </p:nvPicPr>
        <p:blipFill rotWithShape="1">
          <a:blip r:embed="rId23">
            <a:duotone>
              <a:schemeClr val="accent4">
                <a:shade val="45000"/>
                <a:satMod val="135000"/>
              </a:schemeClr>
              <a:prstClr val="white"/>
            </a:duotone>
            <a:extLst>
              <a:ext uri="{28A0092B-C50C-407E-A947-70E740481C1C}">
                <a14:useLocalDpi xmlns:a14="http://schemas.microsoft.com/office/drawing/2010/main" val="0"/>
              </a:ext>
            </a:extLst>
          </a:blip>
          <a:srcRect b="26599"/>
          <a:stretch/>
        </p:blipFill>
        <p:spPr>
          <a:xfrm>
            <a:off x="288932" y="4219775"/>
            <a:ext cx="745442" cy="523220"/>
          </a:xfrm>
          <a:prstGeom prst="rect">
            <a:avLst/>
          </a:prstGeom>
        </p:spPr>
      </p:pic>
      <p:pic>
        <p:nvPicPr>
          <p:cNvPr id="98" name="Picture 97">
            <a:extLst>
              <a:ext uri="{FF2B5EF4-FFF2-40B4-BE49-F238E27FC236}">
                <a16:creationId xmlns:a16="http://schemas.microsoft.com/office/drawing/2014/main" id="{46E2B628-540F-4DF6-8E31-33DC5B0D94AA}"/>
              </a:ext>
            </a:extLst>
          </p:cNvPr>
          <p:cNvPicPr>
            <a:picLocks noChangeAspect="1"/>
          </p:cNvPicPr>
          <p:nvPr/>
        </p:nvPicPr>
        <p:blipFill rotWithShape="1">
          <a:blip r:embed="rId23">
            <a:duotone>
              <a:schemeClr val="accent4">
                <a:shade val="45000"/>
                <a:satMod val="135000"/>
              </a:schemeClr>
              <a:prstClr val="white"/>
            </a:duotone>
            <a:extLst>
              <a:ext uri="{28A0092B-C50C-407E-A947-70E740481C1C}">
                <a14:useLocalDpi xmlns:a14="http://schemas.microsoft.com/office/drawing/2010/main" val="0"/>
              </a:ext>
            </a:extLst>
          </a:blip>
          <a:srcRect b="26599"/>
          <a:stretch/>
        </p:blipFill>
        <p:spPr>
          <a:xfrm>
            <a:off x="1020718" y="4293046"/>
            <a:ext cx="745442" cy="523220"/>
          </a:xfrm>
          <a:prstGeom prst="rect">
            <a:avLst/>
          </a:prstGeom>
        </p:spPr>
      </p:pic>
      <p:pic>
        <p:nvPicPr>
          <p:cNvPr id="99" name="Picture 98">
            <a:extLst>
              <a:ext uri="{FF2B5EF4-FFF2-40B4-BE49-F238E27FC236}">
                <a16:creationId xmlns:a16="http://schemas.microsoft.com/office/drawing/2014/main" id="{6A468DDB-FDE7-4475-9D1F-288A3C96DC70}"/>
              </a:ext>
            </a:extLst>
          </p:cNvPr>
          <p:cNvPicPr>
            <a:picLocks noChangeAspect="1"/>
          </p:cNvPicPr>
          <p:nvPr/>
        </p:nvPicPr>
        <p:blipFill rotWithShape="1">
          <a:blip r:embed="rId23">
            <a:duotone>
              <a:schemeClr val="accent4">
                <a:shade val="45000"/>
                <a:satMod val="135000"/>
              </a:schemeClr>
              <a:prstClr val="white"/>
            </a:duotone>
            <a:extLst>
              <a:ext uri="{28A0092B-C50C-407E-A947-70E740481C1C}">
                <a14:useLocalDpi xmlns:a14="http://schemas.microsoft.com/office/drawing/2010/main" val="0"/>
              </a:ext>
            </a:extLst>
          </a:blip>
          <a:srcRect b="26599"/>
          <a:stretch/>
        </p:blipFill>
        <p:spPr>
          <a:xfrm>
            <a:off x="1801228" y="4215099"/>
            <a:ext cx="745442" cy="523220"/>
          </a:xfrm>
          <a:prstGeom prst="rect">
            <a:avLst/>
          </a:prstGeom>
        </p:spPr>
      </p:pic>
      <p:pic>
        <p:nvPicPr>
          <p:cNvPr id="100" name="Picture 99">
            <a:extLst>
              <a:ext uri="{FF2B5EF4-FFF2-40B4-BE49-F238E27FC236}">
                <a16:creationId xmlns:a16="http://schemas.microsoft.com/office/drawing/2014/main" id="{3C9B6C7E-5B1F-45B6-9F58-1D490BDCDDA9}"/>
              </a:ext>
            </a:extLst>
          </p:cNvPr>
          <p:cNvPicPr>
            <a:picLocks noChangeAspect="1"/>
          </p:cNvPicPr>
          <p:nvPr/>
        </p:nvPicPr>
        <p:blipFill rotWithShape="1">
          <a:blip r:embed="rId23">
            <a:duotone>
              <a:schemeClr val="accent4">
                <a:shade val="45000"/>
                <a:satMod val="135000"/>
              </a:schemeClr>
              <a:prstClr val="white"/>
            </a:duotone>
            <a:extLst>
              <a:ext uri="{28A0092B-C50C-407E-A947-70E740481C1C}">
                <a14:useLocalDpi xmlns:a14="http://schemas.microsoft.com/office/drawing/2010/main" val="0"/>
              </a:ext>
            </a:extLst>
          </a:blip>
          <a:srcRect b="26599"/>
          <a:stretch/>
        </p:blipFill>
        <p:spPr>
          <a:xfrm>
            <a:off x="261309" y="4755347"/>
            <a:ext cx="745442" cy="523220"/>
          </a:xfrm>
          <a:prstGeom prst="rect">
            <a:avLst/>
          </a:prstGeom>
        </p:spPr>
      </p:pic>
      <p:pic>
        <p:nvPicPr>
          <p:cNvPr id="101" name="Picture 100">
            <a:extLst>
              <a:ext uri="{FF2B5EF4-FFF2-40B4-BE49-F238E27FC236}">
                <a16:creationId xmlns:a16="http://schemas.microsoft.com/office/drawing/2014/main" id="{227E0A33-B00C-4DD6-8EE5-10C955CF3A77}"/>
              </a:ext>
            </a:extLst>
          </p:cNvPr>
          <p:cNvPicPr>
            <a:picLocks noChangeAspect="1"/>
          </p:cNvPicPr>
          <p:nvPr/>
        </p:nvPicPr>
        <p:blipFill rotWithShape="1">
          <a:blip r:embed="rId23">
            <a:duotone>
              <a:schemeClr val="accent4">
                <a:shade val="45000"/>
                <a:satMod val="135000"/>
              </a:schemeClr>
              <a:prstClr val="white"/>
            </a:duotone>
            <a:extLst>
              <a:ext uri="{28A0092B-C50C-407E-A947-70E740481C1C}">
                <a14:useLocalDpi xmlns:a14="http://schemas.microsoft.com/office/drawing/2010/main" val="0"/>
              </a:ext>
            </a:extLst>
          </a:blip>
          <a:srcRect b="26599"/>
          <a:stretch/>
        </p:blipFill>
        <p:spPr>
          <a:xfrm>
            <a:off x="993095" y="4828618"/>
            <a:ext cx="745442" cy="523220"/>
          </a:xfrm>
          <a:prstGeom prst="rect">
            <a:avLst/>
          </a:prstGeom>
        </p:spPr>
      </p:pic>
      <p:pic>
        <p:nvPicPr>
          <p:cNvPr id="102" name="Picture 101">
            <a:extLst>
              <a:ext uri="{FF2B5EF4-FFF2-40B4-BE49-F238E27FC236}">
                <a16:creationId xmlns:a16="http://schemas.microsoft.com/office/drawing/2014/main" id="{D29C7834-62F1-4978-9CD8-4B7ECFE89094}"/>
              </a:ext>
            </a:extLst>
          </p:cNvPr>
          <p:cNvPicPr>
            <a:picLocks noChangeAspect="1"/>
          </p:cNvPicPr>
          <p:nvPr/>
        </p:nvPicPr>
        <p:blipFill rotWithShape="1">
          <a:blip r:embed="rId23">
            <a:duotone>
              <a:schemeClr val="accent4">
                <a:shade val="45000"/>
                <a:satMod val="135000"/>
              </a:schemeClr>
              <a:prstClr val="white"/>
            </a:duotone>
            <a:extLst>
              <a:ext uri="{28A0092B-C50C-407E-A947-70E740481C1C}">
                <a14:useLocalDpi xmlns:a14="http://schemas.microsoft.com/office/drawing/2010/main" val="0"/>
              </a:ext>
            </a:extLst>
          </a:blip>
          <a:srcRect b="26599"/>
          <a:stretch/>
        </p:blipFill>
        <p:spPr>
          <a:xfrm>
            <a:off x="1773605" y="4750671"/>
            <a:ext cx="745442" cy="523220"/>
          </a:xfrm>
          <a:prstGeom prst="rect">
            <a:avLst/>
          </a:prstGeom>
        </p:spPr>
      </p:pic>
      <p:pic>
        <p:nvPicPr>
          <p:cNvPr id="103" name="Picture 102">
            <a:extLst>
              <a:ext uri="{FF2B5EF4-FFF2-40B4-BE49-F238E27FC236}">
                <a16:creationId xmlns:a16="http://schemas.microsoft.com/office/drawing/2014/main" id="{2E9C36AB-EFB0-4E39-AAF9-0D1E52218FEE}"/>
              </a:ext>
            </a:extLst>
          </p:cNvPr>
          <p:cNvPicPr>
            <a:picLocks noChangeAspect="1"/>
          </p:cNvPicPr>
          <p:nvPr/>
        </p:nvPicPr>
        <p:blipFill rotWithShape="1">
          <a:blip r:embed="rId23">
            <a:duotone>
              <a:schemeClr val="accent4">
                <a:shade val="45000"/>
                <a:satMod val="135000"/>
              </a:schemeClr>
              <a:prstClr val="white"/>
            </a:duotone>
            <a:extLst>
              <a:ext uri="{28A0092B-C50C-407E-A947-70E740481C1C}">
                <a14:useLocalDpi xmlns:a14="http://schemas.microsoft.com/office/drawing/2010/main" val="0"/>
              </a:ext>
            </a:extLst>
          </a:blip>
          <a:srcRect b="26599"/>
          <a:stretch/>
        </p:blipFill>
        <p:spPr>
          <a:xfrm>
            <a:off x="234924" y="5286703"/>
            <a:ext cx="745442" cy="523220"/>
          </a:xfrm>
          <a:prstGeom prst="rect">
            <a:avLst/>
          </a:prstGeom>
        </p:spPr>
      </p:pic>
      <p:pic>
        <p:nvPicPr>
          <p:cNvPr id="104" name="Picture 103">
            <a:extLst>
              <a:ext uri="{FF2B5EF4-FFF2-40B4-BE49-F238E27FC236}">
                <a16:creationId xmlns:a16="http://schemas.microsoft.com/office/drawing/2014/main" id="{B49F12C2-918D-48C3-855F-FEF303F28658}"/>
              </a:ext>
            </a:extLst>
          </p:cNvPr>
          <p:cNvPicPr>
            <a:picLocks noChangeAspect="1"/>
          </p:cNvPicPr>
          <p:nvPr/>
        </p:nvPicPr>
        <p:blipFill rotWithShape="1">
          <a:blip r:embed="rId23">
            <a:duotone>
              <a:schemeClr val="accent4">
                <a:shade val="45000"/>
                <a:satMod val="135000"/>
              </a:schemeClr>
              <a:prstClr val="white"/>
            </a:duotone>
            <a:extLst>
              <a:ext uri="{28A0092B-C50C-407E-A947-70E740481C1C}">
                <a14:useLocalDpi xmlns:a14="http://schemas.microsoft.com/office/drawing/2010/main" val="0"/>
              </a:ext>
            </a:extLst>
          </a:blip>
          <a:srcRect b="26599"/>
          <a:stretch/>
        </p:blipFill>
        <p:spPr>
          <a:xfrm>
            <a:off x="1095722" y="5359399"/>
            <a:ext cx="745442" cy="523220"/>
          </a:xfrm>
          <a:prstGeom prst="rect">
            <a:avLst/>
          </a:prstGeom>
        </p:spPr>
      </p:pic>
      <p:pic>
        <p:nvPicPr>
          <p:cNvPr id="105" name="Picture 104">
            <a:extLst>
              <a:ext uri="{FF2B5EF4-FFF2-40B4-BE49-F238E27FC236}">
                <a16:creationId xmlns:a16="http://schemas.microsoft.com/office/drawing/2014/main" id="{34577E42-7A00-41A1-B8D3-A0A0BD98942F}"/>
              </a:ext>
            </a:extLst>
          </p:cNvPr>
          <p:cNvPicPr>
            <a:picLocks noChangeAspect="1"/>
          </p:cNvPicPr>
          <p:nvPr/>
        </p:nvPicPr>
        <p:blipFill rotWithShape="1">
          <a:blip r:embed="rId23">
            <a:duotone>
              <a:schemeClr val="accent4">
                <a:shade val="45000"/>
                <a:satMod val="135000"/>
              </a:schemeClr>
              <a:prstClr val="white"/>
            </a:duotone>
            <a:extLst>
              <a:ext uri="{28A0092B-C50C-407E-A947-70E740481C1C}">
                <a14:useLocalDpi xmlns:a14="http://schemas.microsoft.com/office/drawing/2010/main" val="0"/>
              </a:ext>
            </a:extLst>
          </a:blip>
          <a:srcRect b="26599"/>
          <a:stretch/>
        </p:blipFill>
        <p:spPr>
          <a:xfrm>
            <a:off x="1825351" y="5359514"/>
            <a:ext cx="745442" cy="523220"/>
          </a:xfrm>
          <a:prstGeom prst="rect">
            <a:avLst/>
          </a:prstGeom>
        </p:spPr>
      </p:pic>
      <p:pic>
        <p:nvPicPr>
          <p:cNvPr id="106" name="Picture 105">
            <a:extLst>
              <a:ext uri="{FF2B5EF4-FFF2-40B4-BE49-F238E27FC236}">
                <a16:creationId xmlns:a16="http://schemas.microsoft.com/office/drawing/2014/main" id="{20F9EEDD-0EE2-46A3-909C-962F202F13CE}"/>
              </a:ext>
            </a:extLst>
          </p:cNvPr>
          <p:cNvPicPr>
            <a:picLocks noChangeAspect="1"/>
          </p:cNvPicPr>
          <p:nvPr/>
        </p:nvPicPr>
        <p:blipFill rotWithShape="1">
          <a:blip r:embed="rId23">
            <a:duotone>
              <a:schemeClr val="accent4">
                <a:shade val="45000"/>
                <a:satMod val="135000"/>
              </a:schemeClr>
              <a:prstClr val="white"/>
            </a:duotone>
            <a:extLst>
              <a:ext uri="{28A0092B-C50C-407E-A947-70E740481C1C}">
                <a14:useLocalDpi xmlns:a14="http://schemas.microsoft.com/office/drawing/2010/main" val="0"/>
              </a:ext>
            </a:extLst>
          </a:blip>
          <a:srcRect b="26599"/>
          <a:stretch/>
        </p:blipFill>
        <p:spPr>
          <a:xfrm>
            <a:off x="312276" y="5720114"/>
            <a:ext cx="745442" cy="523220"/>
          </a:xfrm>
          <a:prstGeom prst="rect">
            <a:avLst/>
          </a:prstGeom>
        </p:spPr>
      </p:pic>
      <p:pic>
        <p:nvPicPr>
          <p:cNvPr id="9" name="Picture 8">
            <a:extLst>
              <a:ext uri="{FF2B5EF4-FFF2-40B4-BE49-F238E27FC236}">
                <a16:creationId xmlns:a16="http://schemas.microsoft.com/office/drawing/2014/main" id="{842FFAD8-55FE-4A15-A9DF-F5E96859F327}"/>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316247" y="1670911"/>
            <a:ext cx="806734" cy="681942"/>
          </a:xfrm>
          <a:prstGeom prst="rect">
            <a:avLst/>
          </a:prstGeom>
        </p:spPr>
      </p:pic>
      <p:pic>
        <p:nvPicPr>
          <p:cNvPr id="107" name="Picture 106">
            <a:extLst>
              <a:ext uri="{FF2B5EF4-FFF2-40B4-BE49-F238E27FC236}">
                <a16:creationId xmlns:a16="http://schemas.microsoft.com/office/drawing/2014/main" id="{5B56BA92-175D-4F44-B437-3970BEBF0450}"/>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991506" y="1697199"/>
            <a:ext cx="806734" cy="681942"/>
          </a:xfrm>
          <a:prstGeom prst="rect">
            <a:avLst/>
          </a:prstGeom>
        </p:spPr>
      </p:pic>
      <p:pic>
        <p:nvPicPr>
          <p:cNvPr id="108" name="Picture 107">
            <a:extLst>
              <a:ext uri="{FF2B5EF4-FFF2-40B4-BE49-F238E27FC236}">
                <a16:creationId xmlns:a16="http://schemas.microsoft.com/office/drawing/2014/main" id="{E1186907-3753-4E92-AA7F-528602BE6D7C}"/>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666765" y="1666735"/>
            <a:ext cx="806734" cy="681942"/>
          </a:xfrm>
          <a:prstGeom prst="rect">
            <a:avLst/>
          </a:prstGeom>
        </p:spPr>
      </p:pic>
      <p:pic>
        <p:nvPicPr>
          <p:cNvPr id="109" name="Picture 108">
            <a:extLst>
              <a:ext uri="{FF2B5EF4-FFF2-40B4-BE49-F238E27FC236}">
                <a16:creationId xmlns:a16="http://schemas.microsoft.com/office/drawing/2014/main" id="{98C68505-3246-4BBE-9C60-EB73DE047617}"/>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280057" y="2214810"/>
            <a:ext cx="806734" cy="681942"/>
          </a:xfrm>
          <a:prstGeom prst="rect">
            <a:avLst/>
          </a:prstGeom>
        </p:spPr>
      </p:pic>
      <p:pic>
        <p:nvPicPr>
          <p:cNvPr id="110" name="Picture 109">
            <a:extLst>
              <a:ext uri="{FF2B5EF4-FFF2-40B4-BE49-F238E27FC236}">
                <a16:creationId xmlns:a16="http://schemas.microsoft.com/office/drawing/2014/main" id="{D28A481B-F5D0-4C36-8844-7723B7A8BB67}"/>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955316" y="2241098"/>
            <a:ext cx="806734" cy="681942"/>
          </a:xfrm>
          <a:prstGeom prst="rect">
            <a:avLst/>
          </a:prstGeom>
        </p:spPr>
      </p:pic>
      <p:pic>
        <p:nvPicPr>
          <p:cNvPr id="111" name="Picture 110">
            <a:extLst>
              <a:ext uri="{FF2B5EF4-FFF2-40B4-BE49-F238E27FC236}">
                <a16:creationId xmlns:a16="http://schemas.microsoft.com/office/drawing/2014/main" id="{72FACBB8-0A87-4423-9288-D98C0DEFC96C}"/>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630575" y="2210634"/>
            <a:ext cx="806734" cy="681942"/>
          </a:xfrm>
          <a:prstGeom prst="rect">
            <a:avLst/>
          </a:prstGeom>
        </p:spPr>
      </p:pic>
      <p:pic>
        <p:nvPicPr>
          <p:cNvPr id="112" name="Picture 111">
            <a:extLst>
              <a:ext uri="{FF2B5EF4-FFF2-40B4-BE49-F238E27FC236}">
                <a16:creationId xmlns:a16="http://schemas.microsoft.com/office/drawing/2014/main" id="{D1EB9836-7DB3-4B49-8B20-C72079133C1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208624" y="2816056"/>
            <a:ext cx="806734" cy="681942"/>
          </a:xfrm>
          <a:prstGeom prst="rect">
            <a:avLst/>
          </a:prstGeom>
        </p:spPr>
      </p:pic>
      <p:pic>
        <p:nvPicPr>
          <p:cNvPr id="113" name="Picture 112">
            <a:extLst>
              <a:ext uri="{FF2B5EF4-FFF2-40B4-BE49-F238E27FC236}">
                <a16:creationId xmlns:a16="http://schemas.microsoft.com/office/drawing/2014/main" id="{D16AD820-E36C-4158-9E23-56CE8F64D0E1}"/>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883883" y="2842344"/>
            <a:ext cx="806734" cy="681942"/>
          </a:xfrm>
          <a:prstGeom prst="rect">
            <a:avLst/>
          </a:prstGeom>
        </p:spPr>
      </p:pic>
      <p:pic>
        <p:nvPicPr>
          <p:cNvPr id="114" name="Picture 113">
            <a:extLst>
              <a:ext uri="{FF2B5EF4-FFF2-40B4-BE49-F238E27FC236}">
                <a16:creationId xmlns:a16="http://schemas.microsoft.com/office/drawing/2014/main" id="{9B27078B-43C7-4739-9BC2-EEBC4341BB96}"/>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559142" y="2811880"/>
            <a:ext cx="806734" cy="681942"/>
          </a:xfrm>
          <a:prstGeom prst="rect">
            <a:avLst/>
          </a:prstGeom>
        </p:spPr>
      </p:pic>
      <p:pic>
        <p:nvPicPr>
          <p:cNvPr id="11" name="Picture 10">
            <a:extLst>
              <a:ext uri="{FF2B5EF4-FFF2-40B4-BE49-F238E27FC236}">
                <a16:creationId xmlns:a16="http://schemas.microsoft.com/office/drawing/2014/main" id="{8565FD01-7393-48B2-97FA-4350CB82B0C9}"/>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814783" y="1607163"/>
            <a:ext cx="1815928" cy="1769111"/>
          </a:xfrm>
          <a:prstGeom prst="rect">
            <a:avLst/>
          </a:prstGeom>
        </p:spPr>
      </p:pic>
      <p:pic>
        <p:nvPicPr>
          <p:cNvPr id="13" name="Picture 12" descr="A picture containing outdoor object&#10;&#10;Description automatically generated">
            <a:extLst>
              <a:ext uri="{FF2B5EF4-FFF2-40B4-BE49-F238E27FC236}">
                <a16:creationId xmlns:a16="http://schemas.microsoft.com/office/drawing/2014/main" id="{7B667698-C641-46C0-9576-1E10E4342233}"/>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868177" y="2736086"/>
            <a:ext cx="1054226" cy="960334"/>
          </a:xfrm>
          <a:prstGeom prst="rect">
            <a:avLst/>
          </a:prstGeom>
        </p:spPr>
      </p:pic>
      <p:pic>
        <p:nvPicPr>
          <p:cNvPr id="15" name="Picture 14" descr="A picture containing outdoor object, laser&#10;&#10;Description automatically generated">
            <a:extLst>
              <a:ext uri="{FF2B5EF4-FFF2-40B4-BE49-F238E27FC236}">
                <a16:creationId xmlns:a16="http://schemas.microsoft.com/office/drawing/2014/main" id="{D1CFDFD1-B4A0-4FA4-9420-CDC777CF981F}"/>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575337" y="2618979"/>
            <a:ext cx="918603" cy="945186"/>
          </a:xfrm>
          <a:prstGeom prst="rect">
            <a:avLst/>
          </a:prstGeom>
        </p:spPr>
      </p:pic>
      <p:sp>
        <p:nvSpPr>
          <p:cNvPr id="18" name="TextBox 17">
            <a:extLst>
              <a:ext uri="{FF2B5EF4-FFF2-40B4-BE49-F238E27FC236}">
                <a16:creationId xmlns:a16="http://schemas.microsoft.com/office/drawing/2014/main" id="{65201334-0BAF-4AFB-9920-CA5483405FC6}"/>
              </a:ext>
            </a:extLst>
          </p:cNvPr>
          <p:cNvSpPr txBox="1"/>
          <p:nvPr/>
        </p:nvSpPr>
        <p:spPr>
          <a:xfrm>
            <a:off x="700569" y="3429863"/>
            <a:ext cx="1930203" cy="584775"/>
          </a:xfrm>
          <a:prstGeom prst="rect">
            <a:avLst/>
          </a:prstGeom>
          <a:noFill/>
        </p:spPr>
        <p:txBody>
          <a:bodyPr wrap="square" rtlCol="0">
            <a:spAutoFit/>
          </a:bodyPr>
          <a:lstStyle/>
          <a:p>
            <a:r>
              <a:rPr lang="en-GB" sz="3200" b="1" dirty="0">
                <a:solidFill>
                  <a:srgbClr val="00B050"/>
                </a:solidFill>
                <a:latin typeface="Century Gothic" panose="020B0502020202020204" pitchFamily="34" charset="0"/>
              </a:rPr>
              <a:t>t r o </a:t>
            </a:r>
            <a:r>
              <a:rPr lang="en-GB" sz="3200" b="1" dirty="0" err="1">
                <a:solidFill>
                  <a:srgbClr val="00B050"/>
                </a:solidFill>
                <a:latin typeface="Century Gothic" panose="020B0502020202020204" pitchFamily="34" charset="0"/>
              </a:rPr>
              <a:t>i</a:t>
            </a:r>
            <a:r>
              <a:rPr lang="en-GB" sz="3200" b="1" dirty="0">
                <a:solidFill>
                  <a:srgbClr val="00B050"/>
                </a:solidFill>
                <a:latin typeface="Century Gothic" panose="020B0502020202020204" pitchFamily="34" charset="0"/>
              </a:rPr>
              <a:t> s</a:t>
            </a:r>
          </a:p>
        </p:txBody>
      </p:sp>
      <p:sp>
        <p:nvSpPr>
          <p:cNvPr id="115" name="TextBox 114">
            <a:extLst>
              <a:ext uri="{FF2B5EF4-FFF2-40B4-BE49-F238E27FC236}">
                <a16:creationId xmlns:a16="http://schemas.microsoft.com/office/drawing/2014/main" id="{E11074F6-96B3-47F6-8BEE-0373C8C66B54}"/>
              </a:ext>
            </a:extLst>
          </p:cNvPr>
          <p:cNvSpPr txBox="1"/>
          <p:nvPr/>
        </p:nvSpPr>
        <p:spPr>
          <a:xfrm>
            <a:off x="3103123" y="3425898"/>
            <a:ext cx="1445043" cy="584775"/>
          </a:xfrm>
          <a:prstGeom prst="rect">
            <a:avLst/>
          </a:prstGeom>
          <a:noFill/>
        </p:spPr>
        <p:txBody>
          <a:bodyPr wrap="square" rtlCol="0">
            <a:spAutoFit/>
          </a:bodyPr>
          <a:lstStyle/>
          <a:p>
            <a:r>
              <a:rPr lang="en-GB" sz="3200" b="1" dirty="0">
                <a:solidFill>
                  <a:srgbClr val="00B050"/>
                </a:solidFill>
                <a:latin typeface="Century Gothic" panose="020B0502020202020204" pitchFamily="34" charset="0"/>
              </a:rPr>
              <a:t>h u </a:t>
            </a:r>
            <a:r>
              <a:rPr lang="en-GB" sz="3200" b="1" dirty="0" err="1">
                <a:solidFill>
                  <a:srgbClr val="00B050"/>
                </a:solidFill>
                <a:latin typeface="Century Gothic" panose="020B0502020202020204" pitchFamily="34" charset="0"/>
              </a:rPr>
              <a:t>i</a:t>
            </a:r>
            <a:r>
              <a:rPr lang="en-GB" sz="3200" b="1" dirty="0">
                <a:solidFill>
                  <a:srgbClr val="00B050"/>
                </a:solidFill>
                <a:latin typeface="Century Gothic" panose="020B0502020202020204" pitchFamily="34" charset="0"/>
              </a:rPr>
              <a:t> t</a:t>
            </a:r>
          </a:p>
        </p:txBody>
      </p:sp>
      <p:sp>
        <p:nvSpPr>
          <p:cNvPr id="116" name="TextBox 115">
            <a:extLst>
              <a:ext uri="{FF2B5EF4-FFF2-40B4-BE49-F238E27FC236}">
                <a16:creationId xmlns:a16="http://schemas.microsoft.com/office/drawing/2014/main" id="{B4348289-5C56-4547-9616-A262FFEB70E9}"/>
              </a:ext>
            </a:extLst>
          </p:cNvPr>
          <p:cNvSpPr txBox="1"/>
          <p:nvPr/>
        </p:nvSpPr>
        <p:spPr>
          <a:xfrm>
            <a:off x="5554790" y="3427990"/>
            <a:ext cx="1061865" cy="584775"/>
          </a:xfrm>
          <a:prstGeom prst="rect">
            <a:avLst/>
          </a:prstGeom>
          <a:noFill/>
        </p:spPr>
        <p:txBody>
          <a:bodyPr wrap="square" rtlCol="0">
            <a:spAutoFit/>
          </a:bodyPr>
          <a:lstStyle/>
          <a:p>
            <a:r>
              <a:rPr lang="en-GB" sz="3200" b="1" dirty="0">
                <a:solidFill>
                  <a:srgbClr val="00B050"/>
                </a:solidFill>
                <a:latin typeface="Century Gothic" panose="020B0502020202020204" pitchFamily="34" charset="0"/>
              </a:rPr>
              <a:t>s </a:t>
            </a:r>
            <a:r>
              <a:rPr lang="en-GB" sz="3200" b="1" dirty="0" err="1">
                <a:solidFill>
                  <a:srgbClr val="00B050"/>
                </a:solidFill>
                <a:latin typeface="Century Gothic" panose="020B0502020202020204" pitchFamily="34" charset="0"/>
              </a:rPr>
              <a:t>i</a:t>
            </a:r>
            <a:r>
              <a:rPr lang="en-GB" sz="3200" b="1" dirty="0">
                <a:solidFill>
                  <a:srgbClr val="00B050"/>
                </a:solidFill>
                <a:latin typeface="Century Gothic" panose="020B0502020202020204" pitchFamily="34" charset="0"/>
              </a:rPr>
              <a:t> x</a:t>
            </a:r>
          </a:p>
        </p:txBody>
      </p:sp>
      <p:sp>
        <p:nvSpPr>
          <p:cNvPr id="117" name="TextBox 116">
            <a:extLst>
              <a:ext uri="{FF2B5EF4-FFF2-40B4-BE49-F238E27FC236}">
                <a16:creationId xmlns:a16="http://schemas.microsoft.com/office/drawing/2014/main" id="{24073650-B9F6-4010-9B9E-965901DBE114}"/>
              </a:ext>
            </a:extLst>
          </p:cNvPr>
          <p:cNvSpPr txBox="1"/>
          <p:nvPr/>
        </p:nvSpPr>
        <p:spPr>
          <a:xfrm>
            <a:off x="7753755" y="3451969"/>
            <a:ext cx="1930203" cy="584775"/>
          </a:xfrm>
          <a:prstGeom prst="rect">
            <a:avLst/>
          </a:prstGeom>
          <a:noFill/>
        </p:spPr>
        <p:txBody>
          <a:bodyPr wrap="square" rtlCol="0">
            <a:spAutoFit/>
          </a:bodyPr>
          <a:lstStyle/>
          <a:p>
            <a:r>
              <a:rPr lang="en-GB" sz="3200" b="1" dirty="0">
                <a:solidFill>
                  <a:srgbClr val="00B050"/>
                </a:solidFill>
                <a:latin typeface="Century Gothic" panose="020B0502020202020204" pitchFamily="34" charset="0"/>
              </a:rPr>
              <a:t>n e u f</a:t>
            </a:r>
          </a:p>
        </p:txBody>
      </p:sp>
      <p:sp>
        <p:nvSpPr>
          <p:cNvPr id="118" name="TextBox 117">
            <a:extLst>
              <a:ext uri="{FF2B5EF4-FFF2-40B4-BE49-F238E27FC236}">
                <a16:creationId xmlns:a16="http://schemas.microsoft.com/office/drawing/2014/main" id="{D4198503-40FD-40BA-BA5E-715C4E9DC2AE}"/>
              </a:ext>
            </a:extLst>
          </p:cNvPr>
          <p:cNvSpPr txBox="1"/>
          <p:nvPr/>
        </p:nvSpPr>
        <p:spPr>
          <a:xfrm>
            <a:off x="10242315" y="3448773"/>
            <a:ext cx="1930203" cy="584775"/>
          </a:xfrm>
          <a:prstGeom prst="rect">
            <a:avLst/>
          </a:prstGeom>
          <a:noFill/>
        </p:spPr>
        <p:txBody>
          <a:bodyPr wrap="square" rtlCol="0">
            <a:spAutoFit/>
          </a:bodyPr>
          <a:lstStyle/>
          <a:p>
            <a:r>
              <a:rPr lang="en-GB" sz="3200" b="1" dirty="0">
                <a:solidFill>
                  <a:srgbClr val="00B050"/>
                </a:solidFill>
                <a:latin typeface="Century Gothic" panose="020B0502020202020204" pitchFamily="34" charset="0"/>
              </a:rPr>
              <a:t>u n e</a:t>
            </a:r>
          </a:p>
        </p:txBody>
      </p:sp>
      <p:sp>
        <p:nvSpPr>
          <p:cNvPr id="119" name="TextBox 118">
            <a:extLst>
              <a:ext uri="{FF2B5EF4-FFF2-40B4-BE49-F238E27FC236}">
                <a16:creationId xmlns:a16="http://schemas.microsoft.com/office/drawing/2014/main" id="{B66BF806-BC58-440E-AAB2-C464F9EFA7B2}"/>
              </a:ext>
            </a:extLst>
          </p:cNvPr>
          <p:cNvSpPr txBox="1"/>
          <p:nvPr/>
        </p:nvSpPr>
        <p:spPr>
          <a:xfrm>
            <a:off x="860363" y="5889020"/>
            <a:ext cx="1127344" cy="584775"/>
          </a:xfrm>
          <a:prstGeom prst="rect">
            <a:avLst/>
          </a:prstGeom>
          <a:noFill/>
        </p:spPr>
        <p:txBody>
          <a:bodyPr wrap="square" rtlCol="0">
            <a:spAutoFit/>
          </a:bodyPr>
          <a:lstStyle/>
          <a:p>
            <a:r>
              <a:rPr lang="en-GB" sz="3200" b="1" dirty="0">
                <a:solidFill>
                  <a:srgbClr val="00B050"/>
                </a:solidFill>
                <a:latin typeface="Century Gothic" panose="020B0502020202020204" pitchFamily="34" charset="0"/>
              </a:rPr>
              <a:t>d </a:t>
            </a:r>
            <a:r>
              <a:rPr lang="en-GB" sz="3200" b="1" dirty="0" err="1">
                <a:solidFill>
                  <a:srgbClr val="00B050"/>
                </a:solidFill>
                <a:latin typeface="Century Gothic" panose="020B0502020202020204" pitchFamily="34" charset="0"/>
              </a:rPr>
              <a:t>i</a:t>
            </a:r>
            <a:r>
              <a:rPr lang="en-GB" sz="3200" b="1" dirty="0">
                <a:solidFill>
                  <a:srgbClr val="00B050"/>
                </a:solidFill>
                <a:latin typeface="Century Gothic" panose="020B0502020202020204" pitchFamily="34" charset="0"/>
              </a:rPr>
              <a:t> x</a:t>
            </a:r>
          </a:p>
        </p:txBody>
      </p:sp>
      <p:sp>
        <p:nvSpPr>
          <p:cNvPr id="120" name="TextBox 119">
            <a:extLst>
              <a:ext uri="{FF2B5EF4-FFF2-40B4-BE49-F238E27FC236}">
                <a16:creationId xmlns:a16="http://schemas.microsoft.com/office/drawing/2014/main" id="{122B29B9-4436-4D3D-AF51-77893C7B12C4}"/>
              </a:ext>
            </a:extLst>
          </p:cNvPr>
          <p:cNvSpPr txBox="1"/>
          <p:nvPr/>
        </p:nvSpPr>
        <p:spPr>
          <a:xfrm>
            <a:off x="2601571" y="5882619"/>
            <a:ext cx="2220971" cy="584775"/>
          </a:xfrm>
          <a:prstGeom prst="rect">
            <a:avLst/>
          </a:prstGeom>
          <a:noFill/>
        </p:spPr>
        <p:txBody>
          <a:bodyPr wrap="square" rtlCol="0">
            <a:spAutoFit/>
          </a:bodyPr>
          <a:lstStyle/>
          <a:p>
            <a:r>
              <a:rPr lang="en-GB" sz="3200" b="1" dirty="0">
                <a:solidFill>
                  <a:srgbClr val="00B050"/>
                </a:solidFill>
                <a:latin typeface="Century Gothic" panose="020B0502020202020204" pitchFamily="34" charset="0"/>
              </a:rPr>
              <a:t>q u a t r e</a:t>
            </a:r>
          </a:p>
        </p:txBody>
      </p:sp>
      <p:sp>
        <p:nvSpPr>
          <p:cNvPr id="121" name="TextBox 120">
            <a:extLst>
              <a:ext uri="{FF2B5EF4-FFF2-40B4-BE49-F238E27FC236}">
                <a16:creationId xmlns:a16="http://schemas.microsoft.com/office/drawing/2014/main" id="{E9BAC027-26DC-4CB0-899F-F673928BE129}"/>
              </a:ext>
            </a:extLst>
          </p:cNvPr>
          <p:cNvSpPr txBox="1"/>
          <p:nvPr/>
        </p:nvSpPr>
        <p:spPr>
          <a:xfrm>
            <a:off x="5343820" y="5882618"/>
            <a:ext cx="1930203" cy="584775"/>
          </a:xfrm>
          <a:prstGeom prst="rect">
            <a:avLst/>
          </a:prstGeom>
          <a:noFill/>
        </p:spPr>
        <p:txBody>
          <a:bodyPr wrap="square" rtlCol="0">
            <a:spAutoFit/>
          </a:bodyPr>
          <a:lstStyle/>
          <a:p>
            <a:r>
              <a:rPr lang="en-GB" sz="3200" b="1" dirty="0">
                <a:solidFill>
                  <a:srgbClr val="00B050"/>
                </a:solidFill>
                <a:latin typeface="Century Gothic" panose="020B0502020202020204" pitchFamily="34" charset="0"/>
              </a:rPr>
              <a:t>s e p t</a:t>
            </a:r>
          </a:p>
        </p:txBody>
      </p:sp>
      <p:sp>
        <p:nvSpPr>
          <p:cNvPr id="122" name="TextBox 121">
            <a:extLst>
              <a:ext uri="{FF2B5EF4-FFF2-40B4-BE49-F238E27FC236}">
                <a16:creationId xmlns:a16="http://schemas.microsoft.com/office/drawing/2014/main" id="{22C50631-7F3B-40F6-9E98-E8EE47670A4A}"/>
              </a:ext>
            </a:extLst>
          </p:cNvPr>
          <p:cNvSpPr txBox="1"/>
          <p:nvPr/>
        </p:nvSpPr>
        <p:spPr>
          <a:xfrm>
            <a:off x="7641574" y="5894073"/>
            <a:ext cx="1930203" cy="584775"/>
          </a:xfrm>
          <a:prstGeom prst="rect">
            <a:avLst/>
          </a:prstGeom>
          <a:noFill/>
        </p:spPr>
        <p:txBody>
          <a:bodyPr wrap="square" rtlCol="0">
            <a:spAutoFit/>
          </a:bodyPr>
          <a:lstStyle/>
          <a:p>
            <a:r>
              <a:rPr lang="en-GB" sz="3200" b="1" dirty="0">
                <a:solidFill>
                  <a:srgbClr val="00B050"/>
                </a:solidFill>
                <a:latin typeface="Century Gothic" panose="020B0502020202020204" pitchFamily="34" charset="0"/>
              </a:rPr>
              <a:t>c </a:t>
            </a:r>
            <a:r>
              <a:rPr lang="en-GB" sz="3200" b="1" dirty="0" err="1">
                <a:solidFill>
                  <a:srgbClr val="00B050"/>
                </a:solidFill>
                <a:latin typeface="Century Gothic" panose="020B0502020202020204" pitchFamily="34" charset="0"/>
              </a:rPr>
              <a:t>i</a:t>
            </a:r>
            <a:r>
              <a:rPr lang="en-GB" sz="3200" b="1" dirty="0">
                <a:solidFill>
                  <a:srgbClr val="00B050"/>
                </a:solidFill>
                <a:latin typeface="Century Gothic" panose="020B0502020202020204" pitchFamily="34" charset="0"/>
              </a:rPr>
              <a:t> n q</a:t>
            </a:r>
          </a:p>
        </p:txBody>
      </p:sp>
      <p:sp>
        <p:nvSpPr>
          <p:cNvPr id="123" name="TextBox 122">
            <a:extLst>
              <a:ext uri="{FF2B5EF4-FFF2-40B4-BE49-F238E27FC236}">
                <a16:creationId xmlns:a16="http://schemas.microsoft.com/office/drawing/2014/main" id="{CBA2F8CC-830E-4571-B0E0-5DCCE8622A35}"/>
              </a:ext>
            </a:extLst>
          </p:cNvPr>
          <p:cNvSpPr txBox="1"/>
          <p:nvPr/>
        </p:nvSpPr>
        <p:spPr>
          <a:xfrm>
            <a:off x="9915696" y="5847012"/>
            <a:ext cx="1930203" cy="584775"/>
          </a:xfrm>
          <a:prstGeom prst="rect">
            <a:avLst/>
          </a:prstGeom>
          <a:noFill/>
        </p:spPr>
        <p:txBody>
          <a:bodyPr wrap="square" rtlCol="0">
            <a:spAutoFit/>
          </a:bodyPr>
          <a:lstStyle/>
          <a:p>
            <a:r>
              <a:rPr lang="en-GB" sz="3200" b="1" dirty="0">
                <a:solidFill>
                  <a:srgbClr val="00B050"/>
                </a:solidFill>
                <a:latin typeface="Century Gothic" panose="020B0502020202020204" pitchFamily="34" charset="0"/>
              </a:rPr>
              <a:t>d e u x</a:t>
            </a:r>
          </a:p>
        </p:txBody>
      </p:sp>
    </p:spTree>
    <p:extLst>
      <p:ext uri="{BB962C8B-B14F-4D97-AF65-F5344CB8AC3E}">
        <p14:creationId xmlns:p14="http://schemas.microsoft.com/office/powerpoint/2010/main" val="3904118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3" name="3_3.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5"/>
                                        </p:tgtEl>
                                        <p:attrNameLst>
                                          <p:attrName>style.visibility</p:attrName>
                                        </p:attrNameLst>
                                      </p:cBhvr>
                                      <p:to>
                                        <p:strVal val="visible"/>
                                      </p:to>
                                    </p:set>
                                    <p:animEffect transition="in" filter="fade">
                                      <p:cBhvr>
                                        <p:cTn id="12" dur="500"/>
                                        <p:tgtEl>
                                          <p:spTgt spid="115"/>
                                        </p:tgtEl>
                                      </p:cBhvr>
                                    </p:animEffect>
                                  </p:childTnLst>
                                  <p:subTnLst>
                                    <p:audio>
                                      <p:cMediaNode>
                                        <p:cTn display="0" masterRel="sameClick">
                                          <p:stCondLst>
                                            <p:cond evt="begin" delay="0">
                                              <p:tn val="10"/>
                                            </p:cond>
                                          </p:stCondLst>
                                          <p:endCondLst>
                                            <p:cond evt="onStopAudio" delay="0">
                                              <p:tgtEl>
                                                <p:sldTgt/>
                                              </p:tgtEl>
                                            </p:cond>
                                          </p:endCondLst>
                                        </p:cTn>
                                        <p:tgtEl>
                                          <p:sndTgt r:embed="rId4" name="3_8.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6"/>
                                        </p:tgtEl>
                                        <p:attrNameLst>
                                          <p:attrName>style.visibility</p:attrName>
                                        </p:attrNameLst>
                                      </p:cBhvr>
                                      <p:to>
                                        <p:strVal val="visible"/>
                                      </p:to>
                                    </p:set>
                                    <p:animEffect transition="in" filter="fade">
                                      <p:cBhvr>
                                        <p:cTn id="17" dur="500"/>
                                        <p:tgtEl>
                                          <p:spTgt spid="116"/>
                                        </p:tgtEl>
                                      </p:cBhvr>
                                    </p:animEffect>
                                  </p:childTnLst>
                                  <p:subTnLst>
                                    <p:audio>
                                      <p:cMediaNode>
                                        <p:cTn display="0" masterRel="sameClick">
                                          <p:stCondLst>
                                            <p:cond evt="begin" delay="0">
                                              <p:tn val="15"/>
                                            </p:cond>
                                          </p:stCondLst>
                                          <p:endCondLst>
                                            <p:cond evt="onStopAudio" delay="0">
                                              <p:tgtEl>
                                                <p:sldTgt/>
                                              </p:tgtEl>
                                            </p:cond>
                                          </p:endCondLst>
                                        </p:cTn>
                                        <p:tgtEl>
                                          <p:sndTgt r:embed="rId5" name="3_6.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7"/>
                                        </p:tgtEl>
                                        <p:attrNameLst>
                                          <p:attrName>style.visibility</p:attrName>
                                        </p:attrNameLst>
                                      </p:cBhvr>
                                      <p:to>
                                        <p:strVal val="visible"/>
                                      </p:to>
                                    </p:set>
                                    <p:animEffect transition="in" filter="fade">
                                      <p:cBhvr>
                                        <p:cTn id="22" dur="500"/>
                                        <p:tgtEl>
                                          <p:spTgt spid="117"/>
                                        </p:tgtEl>
                                      </p:cBhvr>
                                    </p:animEffect>
                                  </p:childTnLst>
                                  <p:subTnLst>
                                    <p:audio>
                                      <p:cMediaNode>
                                        <p:cTn display="0" masterRel="sameClick">
                                          <p:stCondLst>
                                            <p:cond evt="begin" delay="0">
                                              <p:tn val="20"/>
                                            </p:cond>
                                          </p:stCondLst>
                                          <p:endCondLst>
                                            <p:cond evt="onStopAudio" delay="0">
                                              <p:tgtEl>
                                                <p:sldTgt/>
                                              </p:tgtEl>
                                            </p:cond>
                                          </p:endCondLst>
                                        </p:cTn>
                                        <p:tgtEl>
                                          <p:sndTgt r:embed="rId6" name="3_9.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8"/>
                                        </p:tgtEl>
                                        <p:attrNameLst>
                                          <p:attrName>style.visibility</p:attrName>
                                        </p:attrNameLst>
                                      </p:cBhvr>
                                      <p:to>
                                        <p:strVal val="visible"/>
                                      </p:to>
                                    </p:set>
                                    <p:animEffect transition="in" filter="fade">
                                      <p:cBhvr>
                                        <p:cTn id="27" dur="500"/>
                                        <p:tgtEl>
                                          <p:spTgt spid="118"/>
                                        </p:tgtEl>
                                      </p:cBhvr>
                                    </p:animEffect>
                                  </p:childTnLst>
                                  <p:subTnLst>
                                    <p:audio>
                                      <p:cMediaNode>
                                        <p:cTn display="0" masterRel="sameClick">
                                          <p:stCondLst>
                                            <p:cond evt="begin" delay="0">
                                              <p:tn val="25"/>
                                            </p:cond>
                                          </p:stCondLst>
                                          <p:endCondLst>
                                            <p:cond evt="onStopAudio" delay="0">
                                              <p:tgtEl>
                                                <p:sldTgt/>
                                              </p:tgtEl>
                                            </p:cond>
                                          </p:endCondLst>
                                        </p:cTn>
                                        <p:tgtEl>
                                          <p:sndTgt r:embed="rId7" name="une.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9"/>
                                        </p:tgtEl>
                                        <p:attrNameLst>
                                          <p:attrName>style.visibility</p:attrName>
                                        </p:attrNameLst>
                                      </p:cBhvr>
                                      <p:to>
                                        <p:strVal val="visible"/>
                                      </p:to>
                                    </p:set>
                                    <p:animEffect transition="in" filter="fade">
                                      <p:cBhvr>
                                        <p:cTn id="32" dur="500"/>
                                        <p:tgtEl>
                                          <p:spTgt spid="119"/>
                                        </p:tgtEl>
                                      </p:cBhvr>
                                    </p:animEffect>
                                  </p:childTnLst>
                                  <p:subTnLst>
                                    <p:audio>
                                      <p:cMediaNode>
                                        <p:cTn display="0" masterRel="sameClick">
                                          <p:stCondLst>
                                            <p:cond evt="begin" delay="0">
                                              <p:tn val="30"/>
                                            </p:cond>
                                          </p:stCondLst>
                                          <p:endCondLst>
                                            <p:cond evt="onStopAudio" delay="0">
                                              <p:tgtEl>
                                                <p:sldTgt/>
                                              </p:tgtEl>
                                            </p:cond>
                                          </p:endCondLst>
                                        </p:cTn>
                                        <p:tgtEl>
                                          <p:sndTgt r:embed="rId8" name="3_10.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0"/>
                                        </p:tgtEl>
                                        <p:attrNameLst>
                                          <p:attrName>style.visibility</p:attrName>
                                        </p:attrNameLst>
                                      </p:cBhvr>
                                      <p:to>
                                        <p:strVal val="visible"/>
                                      </p:to>
                                    </p:set>
                                    <p:animEffect transition="in" filter="fade">
                                      <p:cBhvr>
                                        <p:cTn id="37" dur="500"/>
                                        <p:tgtEl>
                                          <p:spTgt spid="120"/>
                                        </p:tgtEl>
                                      </p:cBhvr>
                                    </p:animEffect>
                                  </p:childTnLst>
                                  <p:subTnLst>
                                    <p:audio>
                                      <p:cMediaNode>
                                        <p:cTn display="0" masterRel="sameClick">
                                          <p:stCondLst>
                                            <p:cond evt="begin" delay="0">
                                              <p:tn val="35"/>
                                            </p:cond>
                                          </p:stCondLst>
                                          <p:endCondLst>
                                            <p:cond evt="onStopAudio" delay="0">
                                              <p:tgtEl>
                                                <p:sldTgt/>
                                              </p:tgtEl>
                                            </p:cond>
                                          </p:endCondLst>
                                        </p:cTn>
                                        <p:tgtEl>
                                          <p:sndTgt r:embed="rId9" name="3_4.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1"/>
                                        </p:tgtEl>
                                        <p:attrNameLst>
                                          <p:attrName>style.visibility</p:attrName>
                                        </p:attrNameLst>
                                      </p:cBhvr>
                                      <p:to>
                                        <p:strVal val="visible"/>
                                      </p:to>
                                    </p:set>
                                    <p:animEffect transition="in" filter="fade">
                                      <p:cBhvr>
                                        <p:cTn id="42" dur="500"/>
                                        <p:tgtEl>
                                          <p:spTgt spid="121"/>
                                        </p:tgtEl>
                                      </p:cBhvr>
                                    </p:animEffect>
                                  </p:childTnLst>
                                  <p:subTnLst>
                                    <p:audio>
                                      <p:cMediaNode>
                                        <p:cTn display="0" masterRel="sameClick">
                                          <p:stCondLst>
                                            <p:cond evt="begin" delay="0">
                                              <p:tn val="40"/>
                                            </p:cond>
                                          </p:stCondLst>
                                          <p:endCondLst>
                                            <p:cond evt="onStopAudio" delay="0">
                                              <p:tgtEl>
                                                <p:sldTgt/>
                                              </p:tgtEl>
                                            </p:cond>
                                          </p:endCondLst>
                                        </p:cTn>
                                        <p:tgtEl>
                                          <p:sndTgt r:embed="rId10" name="3_7.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2"/>
                                        </p:tgtEl>
                                        <p:attrNameLst>
                                          <p:attrName>style.visibility</p:attrName>
                                        </p:attrNameLst>
                                      </p:cBhvr>
                                      <p:to>
                                        <p:strVal val="visible"/>
                                      </p:to>
                                    </p:set>
                                    <p:animEffect transition="in" filter="fade">
                                      <p:cBhvr>
                                        <p:cTn id="47" dur="500"/>
                                        <p:tgtEl>
                                          <p:spTgt spid="122"/>
                                        </p:tgtEl>
                                      </p:cBhvr>
                                    </p:animEffect>
                                  </p:childTnLst>
                                  <p:subTnLst>
                                    <p:audio>
                                      <p:cMediaNode>
                                        <p:cTn display="0" masterRel="sameClick">
                                          <p:stCondLst>
                                            <p:cond evt="begin" delay="0">
                                              <p:tn val="45"/>
                                            </p:cond>
                                          </p:stCondLst>
                                          <p:endCondLst>
                                            <p:cond evt="onStopAudio" delay="0">
                                              <p:tgtEl>
                                                <p:sldTgt/>
                                              </p:tgtEl>
                                            </p:cond>
                                          </p:endCondLst>
                                        </p:cTn>
                                        <p:tgtEl>
                                          <p:sndTgt r:embed="rId11" name="3_5.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23"/>
                                        </p:tgtEl>
                                        <p:attrNameLst>
                                          <p:attrName>style.visibility</p:attrName>
                                        </p:attrNameLst>
                                      </p:cBhvr>
                                      <p:to>
                                        <p:strVal val="visible"/>
                                      </p:to>
                                    </p:set>
                                    <p:animEffect transition="in" filter="fade">
                                      <p:cBhvr>
                                        <p:cTn id="52" dur="500"/>
                                        <p:tgtEl>
                                          <p:spTgt spid="123"/>
                                        </p:tgtEl>
                                      </p:cBhvr>
                                    </p:animEffect>
                                  </p:childTnLst>
                                  <p:subTnLst>
                                    <p:audio>
                                      <p:cMediaNode>
                                        <p:cTn display="0" masterRel="sameClick">
                                          <p:stCondLst>
                                            <p:cond evt="begin" delay="0">
                                              <p:tn val="50"/>
                                            </p:cond>
                                          </p:stCondLst>
                                          <p:endCondLst>
                                            <p:cond evt="onStopAudio" delay="0">
                                              <p:tgtEl>
                                                <p:sldTgt/>
                                              </p:tgtEl>
                                            </p:cond>
                                          </p:endCondLst>
                                        </p:cTn>
                                        <p:tgtEl>
                                          <p:sndTgt r:embed="rId12" name="3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15" grpId="0"/>
      <p:bldP spid="116" grpId="0"/>
      <p:bldP spid="117" grpId="0"/>
      <p:bldP spid="118" grpId="0"/>
      <p:bldP spid="119" grpId="0"/>
      <p:bldP spid="120" grpId="0"/>
      <p:bldP spid="121" grpId="0"/>
      <p:bldP spid="122" grpId="0"/>
      <p:bldP spid="1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5 </a:t>
            </a:r>
            <a:endParaRPr lang="en-GB" dirty="0"/>
          </a:p>
        </p:txBody>
      </p:sp>
      <p:sp>
        <p:nvSpPr>
          <p:cNvPr id="56" name="Google Shape;390;p8">
            <a:extLst>
              <a:ext uri="{FF2B5EF4-FFF2-40B4-BE49-F238E27FC236}">
                <a16:creationId xmlns:a16="http://schemas.microsoft.com/office/drawing/2014/main" id="{278FB546-801B-4FC4-BA26-4F43642401D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55" name="Google Shape;338;p8">
            <a:hlinkClick r:id="" action="ppaction://noaction">
              <a:snd r:embed="rId3" name="INTFTIS_1.wav"/>
            </a:hlinkClick>
            <a:extLst>
              <a:ext uri="{FF2B5EF4-FFF2-40B4-BE49-F238E27FC236}">
                <a16:creationId xmlns:a16="http://schemas.microsoft.com/office/drawing/2014/main" id="{E08FA80F-B4E1-4BA8-A882-F256F9D34675}"/>
              </a:ext>
            </a:extLst>
          </p:cNvPr>
          <p:cNvPicPr preferRelativeResize="0"/>
          <p:nvPr/>
        </p:nvPicPr>
        <p:blipFill rotWithShape="1">
          <a:blip r:embed="rId4">
            <a:alphaModFix/>
          </a:blip>
          <a:srcRect/>
          <a:stretch/>
        </p:blipFill>
        <p:spPr>
          <a:xfrm>
            <a:off x="506043" y="1462202"/>
            <a:ext cx="534978" cy="523220"/>
          </a:xfrm>
          <a:prstGeom prst="rect">
            <a:avLst/>
          </a:prstGeom>
          <a:noFill/>
          <a:ln>
            <a:noFill/>
          </a:ln>
          <a:effectLst>
            <a:outerShdw blurRad="50800" dist="38100" dir="5400000" algn="t" rotWithShape="0">
              <a:prstClr val="black">
                <a:alpha val="40000"/>
              </a:prstClr>
            </a:outerShdw>
          </a:effectLst>
        </p:spPr>
      </p:pic>
      <p:sp>
        <p:nvSpPr>
          <p:cNvPr id="156" name="Google Shape;350;p8">
            <a:extLst>
              <a:ext uri="{FF2B5EF4-FFF2-40B4-BE49-F238E27FC236}">
                <a16:creationId xmlns:a16="http://schemas.microsoft.com/office/drawing/2014/main" id="{9EDB51A6-DD51-43A6-BB4E-AE3B890F3E8D}"/>
              </a:ext>
            </a:extLst>
          </p:cNvPr>
          <p:cNvSpPr txBox="1"/>
          <p:nvPr/>
        </p:nvSpPr>
        <p:spPr>
          <a:xfrm>
            <a:off x="174204" y="1487602"/>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1</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58" name="Google Shape;369;p8">
            <a:hlinkClick r:id="" action="ppaction://noaction">
              <a:snd r:embed="rId5" name="2_1.wav"/>
            </a:hlinkClick>
            <a:extLst>
              <a:ext uri="{FF2B5EF4-FFF2-40B4-BE49-F238E27FC236}">
                <a16:creationId xmlns:a16="http://schemas.microsoft.com/office/drawing/2014/main" id="{7CCC0705-9CE5-4D6B-879F-C58BDCE1EF1A}"/>
              </a:ext>
            </a:extLst>
          </p:cNvPr>
          <p:cNvSpPr txBox="1"/>
          <p:nvPr/>
        </p:nvSpPr>
        <p:spPr>
          <a:xfrm>
            <a:off x="78063" y="679464"/>
            <a:ext cx="563022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a:t>
            </a:r>
            <a:endParaRPr kumimoji="0"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60" name="Google Shape;350;p8">
            <a:extLst>
              <a:ext uri="{FF2B5EF4-FFF2-40B4-BE49-F238E27FC236}">
                <a16:creationId xmlns:a16="http://schemas.microsoft.com/office/drawing/2014/main" id="{8E2B42CC-C8C2-41EA-AF9F-AEF7FE191ACE}"/>
              </a:ext>
            </a:extLst>
          </p:cNvPr>
          <p:cNvSpPr txBox="1"/>
          <p:nvPr/>
        </p:nvSpPr>
        <p:spPr>
          <a:xfrm>
            <a:off x="152493" y="2216548"/>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2</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2" name="Google Shape;350;p8">
            <a:extLst>
              <a:ext uri="{FF2B5EF4-FFF2-40B4-BE49-F238E27FC236}">
                <a16:creationId xmlns:a16="http://schemas.microsoft.com/office/drawing/2014/main" id="{FEB73842-3A42-41C5-A1B0-B2B1DF6D047A}"/>
              </a:ext>
            </a:extLst>
          </p:cNvPr>
          <p:cNvSpPr txBox="1"/>
          <p:nvPr/>
        </p:nvSpPr>
        <p:spPr>
          <a:xfrm>
            <a:off x="170521" y="2884808"/>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3</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4" name="Google Shape;350;p8">
            <a:extLst>
              <a:ext uri="{FF2B5EF4-FFF2-40B4-BE49-F238E27FC236}">
                <a16:creationId xmlns:a16="http://schemas.microsoft.com/office/drawing/2014/main" id="{DCFE0F37-670C-4FD5-B52C-4DAC8885C249}"/>
              </a:ext>
            </a:extLst>
          </p:cNvPr>
          <p:cNvSpPr txBox="1"/>
          <p:nvPr/>
        </p:nvSpPr>
        <p:spPr>
          <a:xfrm>
            <a:off x="206057" y="3628586"/>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4</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6" name="Google Shape;350;p8">
            <a:extLst>
              <a:ext uri="{FF2B5EF4-FFF2-40B4-BE49-F238E27FC236}">
                <a16:creationId xmlns:a16="http://schemas.microsoft.com/office/drawing/2014/main" id="{1151E009-15F4-408E-B1AC-02CDA1BB5605}"/>
              </a:ext>
            </a:extLst>
          </p:cNvPr>
          <p:cNvSpPr txBox="1"/>
          <p:nvPr/>
        </p:nvSpPr>
        <p:spPr>
          <a:xfrm>
            <a:off x="184591" y="4295428"/>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5</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8" name="Google Shape;350;p8">
            <a:extLst>
              <a:ext uri="{FF2B5EF4-FFF2-40B4-BE49-F238E27FC236}">
                <a16:creationId xmlns:a16="http://schemas.microsoft.com/office/drawing/2014/main" id="{0A279D45-5600-44E2-A0A6-6A33047823A3}"/>
              </a:ext>
            </a:extLst>
          </p:cNvPr>
          <p:cNvSpPr txBox="1"/>
          <p:nvPr/>
        </p:nvSpPr>
        <p:spPr>
          <a:xfrm>
            <a:off x="194205" y="4996872"/>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6</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53" name="Picture 52" descr="Icon&#10;&#10;Description automatically generated">
            <a:extLst>
              <a:ext uri="{FF2B5EF4-FFF2-40B4-BE49-F238E27FC236}">
                <a16:creationId xmlns:a16="http://schemas.microsoft.com/office/drawing/2014/main" id="{4E4DD836-AB4A-4F51-B06A-913C60D163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54" name="Title 1">
            <a:extLst>
              <a:ext uri="{FF2B5EF4-FFF2-40B4-BE49-F238E27FC236}">
                <a16:creationId xmlns:a16="http://schemas.microsoft.com/office/drawing/2014/main" id="{995391BC-8C2B-4231-A909-5D79EDD5B825}"/>
              </a:ext>
            </a:extLst>
          </p:cNvPr>
          <p:cNvSpPr txBox="1">
            <a:spLocks/>
          </p:cNvSpPr>
          <p:nvPr/>
        </p:nvSpPr>
        <p:spPr>
          <a:xfrm>
            <a:off x="10950576" y="907770"/>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pic>
        <p:nvPicPr>
          <p:cNvPr id="73" name="Google Shape;338;p8">
            <a:hlinkClick r:id="" action="ppaction://noaction">
              <a:snd r:embed="rId7" name="INTFTIS_2.wav"/>
            </a:hlinkClick>
            <a:extLst>
              <a:ext uri="{FF2B5EF4-FFF2-40B4-BE49-F238E27FC236}">
                <a16:creationId xmlns:a16="http://schemas.microsoft.com/office/drawing/2014/main" id="{FCC64806-45A8-4A77-A028-A245F9FDB239}"/>
              </a:ext>
            </a:extLst>
          </p:cNvPr>
          <p:cNvPicPr preferRelativeResize="0"/>
          <p:nvPr/>
        </p:nvPicPr>
        <p:blipFill rotWithShape="1">
          <a:blip r:embed="rId4">
            <a:alphaModFix/>
          </a:blip>
          <a:srcRect/>
          <a:stretch/>
        </p:blipFill>
        <p:spPr>
          <a:xfrm>
            <a:off x="506043" y="2185432"/>
            <a:ext cx="534978" cy="523220"/>
          </a:xfrm>
          <a:prstGeom prst="rect">
            <a:avLst/>
          </a:prstGeom>
          <a:noFill/>
          <a:ln>
            <a:noFill/>
          </a:ln>
          <a:effectLst>
            <a:outerShdw blurRad="50800" dist="38100" dir="5400000" algn="t" rotWithShape="0">
              <a:prstClr val="black">
                <a:alpha val="40000"/>
              </a:prstClr>
            </a:outerShdw>
          </a:effectLst>
        </p:spPr>
      </p:pic>
      <p:pic>
        <p:nvPicPr>
          <p:cNvPr id="76" name="Google Shape;338;p8">
            <a:hlinkClick r:id="" action="ppaction://noaction">
              <a:snd r:embed="rId8" name="INTFTIS_3.wav"/>
            </a:hlinkClick>
            <a:extLst>
              <a:ext uri="{FF2B5EF4-FFF2-40B4-BE49-F238E27FC236}">
                <a16:creationId xmlns:a16="http://schemas.microsoft.com/office/drawing/2014/main" id="{E9E5D916-2B2E-4D0D-9C7F-6DC889DE6EF3}"/>
              </a:ext>
            </a:extLst>
          </p:cNvPr>
          <p:cNvPicPr preferRelativeResize="0"/>
          <p:nvPr/>
        </p:nvPicPr>
        <p:blipFill rotWithShape="1">
          <a:blip r:embed="rId4">
            <a:alphaModFix/>
          </a:blip>
          <a:srcRect/>
          <a:stretch/>
        </p:blipFill>
        <p:spPr>
          <a:xfrm>
            <a:off x="506043" y="2901872"/>
            <a:ext cx="534978" cy="523220"/>
          </a:xfrm>
          <a:prstGeom prst="rect">
            <a:avLst/>
          </a:prstGeom>
          <a:noFill/>
          <a:ln>
            <a:noFill/>
          </a:ln>
          <a:effectLst>
            <a:outerShdw blurRad="50800" dist="38100" dir="5400000" algn="t" rotWithShape="0">
              <a:prstClr val="black">
                <a:alpha val="40000"/>
              </a:prstClr>
            </a:outerShdw>
          </a:effectLst>
        </p:spPr>
      </p:pic>
      <p:pic>
        <p:nvPicPr>
          <p:cNvPr id="85" name="Google Shape;338;p8">
            <a:hlinkClick r:id="" action="ppaction://noaction">
              <a:snd r:embed="rId9" name="INTFTIS_4.wav"/>
            </a:hlinkClick>
            <a:extLst>
              <a:ext uri="{FF2B5EF4-FFF2-40B4-BE49-F238E27FC236}">
                <a16:creationId xmlns:a16="http://schemas.microsoft.com/office/drawing/2014/main" id="{EB182353-147C-46C3-90F1-23124C835C74}"/>
              </a:ext>
            </a:extLst>
          </p:cNvPr>
          <p:cNvPicPr preferRelativeResize="0"/>
          <p:nvPr/>
        </p:nvPicPr>
        <p:blipFill rotWithShape="1">
          <a:blip r:embed="rId4">
            <a:alphaModFix/>
          </a:blip>
          <a:srcRect/>
          <a:stretch/>
        </p:blipFill>
        <p:spPr>
          <a:xfrm>
            <a:off x="534291" y="3578988"/>
            <a:ext cx="534978" cy="523220"/>
          </a:xfrm>
          <a:prstGeom prst="rect">
            <a:avLst/>
          </a:prstGeom>
          <a:noFill/>
          <a:ln>
            <a:noFill/>
          </a:ln>
          <a:effectLst>
            <a:outerShdw blurRad="50800" dist="38100" dir="5400000" algn="t" rotWithShape="0">
              <a:prstClr val="black">
                <a:alpha val="40000"/>
              </a:prstClr>
            </a:outerShdw>
          </a:effectLst>
        </p:spPr>
      </p:pic>
      <p:pic>
        <p:nvPicPr>
          <p:cNvPr id="94" name="Google Shape;338;p8">
            <a:hlinkClick r:id="" action="ppaction://noaction">
              <a:snd r:embed="rId10" name="INTFTIS_5.wav"/>
            </a:hlinkClick>
            <a:extLst>
              <a:ext uri="{FF2B5EF4-FFF2-40B4-BE49-F238E27FC236}">
                <a16:creationId xmlns:a16="http://schemas.microsoft.com/office/drawing/2014/main" id="{222C665A-7897-4376-94AE-19A9A182C9FC}"/>
              </a:ext>
            </a:extLst>
          </p:cNvPr>
          <p:cNvPicPr preferRelativeResize="0"/>
          <p:nvPr/>
        </p:nvPicPr>
        <p:blipFill rotWithShape="1">
          <a:blip r:embed="rId4">
            <a:alphaModFix/>
          </a:blip>
          <a:srcRect/>
          <a:stretch/>
        </p:blipFill>
        <p:spPr>
          <a:xfrm>
            <a:off x="532606" y="4276874"/>
            <a:ext cx="534978" cy="523220"/>
          </a:xfrm>
          <a:prstGeom prst="rect">
            <a:avLst/>
          </a:prstGeom>
          <a:noFill/>
          <a:ln>
            <a:noFill/>
          </a:ln>
          <a:effectLst>
            <a:outerShdw blurRad="50800" dist="38100" dir="5400000" algn="t" rotWithShape="0">
              <a:prstClr val="black">
                <a:alpha val="40000"/>
              </a:prstClr>
            </a:outerShdw>
          </a:effectLst>
        </p:spPr>
      </p:pic>
      <p:pic>
        <p:nvPicPr>
          <p:cNvPr id="102" name="Google Shape;338;p8">
            <a:hlinkClick r:id="" action="ppaction://noaction">
              <a:snd r:embed="rId11" name="INTFTIS_6.wav"/>
            </a:hlinkClick>
            <a:extLst>
              <a:ext uri="{FF2B5EF4-FFF2-40B4-BE49-F238E27FC236}">
                <a16:creationId xmlns:a16="http://schemas.microsoft.com/office/drawing/2014/main" id="{0DCB81FF-813E-49D8-BE38-DB725DF0A49C}"/>
              </a:ext>
            </a:extLst>
          </p:cNvPr>
          <p:cNvPicPr preferRelativeResize="0"/>
          <p:nvPr/>
        </p:nvPicPr>
        <p:blipFill rotWithShape="1">
          <a:blip r:embed="rId4">
            <a:alphaModFix/>
          </a:blip>
          <a:srcRect/>
          <a:stretch/>
        </p:blipFill>
        <p:spPr>
          <a:xfrm>
            <a:off x="532606" y="4950272"/>
            <a:ext cx="534978" cy="523220"/>
          </a:xfrm>
          <a:prstGeom prst="rect">
            <a:avLst/>
          </a:prstGeom>
          <a:noFill/>
          <a:ln>
            <a:noFill/>
          </a:ln>
          <a:effectLst>
            <a:outerShdw blurRad="50800" dist="38100" dir="5400000" algn="t" rotWithShape="0">
              <a:prstClr val="black">
                <a:alpha val="40000"/>
              </a:prstClr>
            </a:outerShdw>
          </a:effectLst>
        </p:spPr>
      </p:pic>
      <p:pic>
        <p:nvPicPr>
          <p:cNvPr id="222" name="Graphic 221" descr="Teacher">
            <a:extLst>
              <a:ext uri="{FF2B5EF4-FFF2-40B4-BE49-F238E27FC236}">
                <a16:creationId xmlns:a16="http://schemas.microsoft.com/office/drawing/2014/main" id="{B1EFEC5B-0385-4540-9A7B-A81E427E256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21527" y="557567"/>
            <a:ext cx="1043752" cy="1043752"/>
          </a:xfrm>
          <a:prstGeom prst="rect">
            <a:avLst/>
          </a:prstGeom>
        </p:spPr>
      </p:pic>
      <p:sp>
        <p:nvSpPr>
          <p:cNvPr id="223" name="Speech Bubble: Rectangle with Corners Rounded 222">
            <a:extLst>
              <a:ext uri="{FF2B5EF4-FFF2-40B4-BE49-F238E27FC236}">
                <a16:creationId xmlns:a16="http://schemas.microsoft.com/office/drawing/2014/main" id="{66858D98-1F27-4D0C-9487-385248FD7602}"/>
              </a:ext>
            </a:extLst>
          </p:cNvPr>
          <p:cNvSpPr/>
          <p:nvPr/>
        </p:nvSpPr>
        <p:spPr>
          <a:xfrm>
            <a:off x="1365279" y="660347"/>
            <a:ext cx="6446310" cy="563784"/>
          </a:xfrm>
          <a:prstGeom prst="wedgeRoundRectCallout">
            <a:avLst>
              <a:gd name="adj1" fmla="val -57821"/>
              <a:gd name="adj2" fmla="val -23687"/>
              <a:gd name="adj3" fmla="val 1666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4" name="CustomShape 6">
            <a:hlinkClick r:id="" action="ppaction://noaction">
              <a:snd r:embed="rId14" name="INTFTIS_0.wav"/>
            </a:hlinkClick>
            <a:extLst>
              <a:ext uri="{FF2B5EF4-FFF2-40B4-BE49-F238E27FC236}">
                <a16:creationId xmlns:a16="http://schemas.microsoft.com/office/drawing/2014/main" id="{4C32E207-7B5B-47D8-9166-850164833581}"/>
              </a:ext>
            </a:extLst>
          </p:cNvPr>
          <p:cNvSpPr/>
          <p:nvPr/>
        </p:nvSpPr>
        <p:spPr>
          <a:xfrm>
            <a:off x="1435098" y="708710"/>
            <a:ext cx="6446310" cy="61813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1" normalizeH="0" baseline="0" noProof="0" dirty="0">
                <a:ln>
                  <a:noFill/>
                </a:ln>
                <a:solidFill>
                  <a:srgbClr val="002060"/>
                </a:solidFill>
                <a:effectLst/>
                <a:uLnTx/>
                <a:uFillTx/>
                <a:latin typeface="Century gothic"/>
                <a:ea typeface="Century Gothic"/>
                <a:cs typeface="+mn-cs"/>
              </a:rPr>
              <a:t>Écoute. Il y a quoi ? Écris en anglais.</a:t>
            </a:r>
            <a:endParaRPr kumimoji="0" lang="en-GB" sz="28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45" name="Google Shape;350;p8">
            <a:extLst>
              <a:ext uri="{FF2B5EF4-FFF2-40B4-BE49-F238E27FC236}">
                <a16:creationId xmlns:a16="http://schemas.microsoft.com/office/drawing/2014/main" id="{5B8BF6D7-2E6F-4D99-B979-DD0E260059BB}"/>
              </a:ext>
            </a:extLst>
          </p:cNvPr>
          <p:cNvSpPr txBox="1"/>
          <p:nvPr/>
        </p:nvSpPr>
        <p:spPr>
          <a:xfrm>
            <a:off x="168248" y="5583372"/>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7</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46" name="Google Shape;350;p8">
            <a:extLst>
              <a:ext uri="{FF2B5EF4-FFF2-40B4-BE49-F238E27FC236}">
                <a16:creationId xmlns:a16="http://schemas.microsoft.com/office/drawing/2014/main" id="{99C57E9D-985D-4850-BEBC-C4952AD3C336}"/>
              </a:ext>
            </a:extLst>
          </p:cNvPr>
          <p:cNvSpPr txBox="1"/>
          <p:nvPr/>
        </p:nvSpPr>
        <p:spPr>
          <a:xfrm>
            <a:off x="177862" y="6284816"/>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8</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47" name="Google Shape;338;p8">
            <a:hlinkClick r:id="" action="ppaction://noaction">
              <a:snd r:embed="rId15" name="INTFTIS_7.wav"/>
            </a:hlinkClick>
            <a:extLst>
              <a:ext uri="{FF2B5EF4-FFF2-40B4-BE49-F238E27FC236}">
                <a16:creationId xmlns:a16="http://schemas.microsoft.com/office/drawing/2014/main" id="{5A051BE5-D428-45CD-8C87-4FC79B51E423}"/>
              </a:ext>
            </a:extLst>
          </p:cNvPr>
          <p:cNvPicPr preferRelativeResize="0"/>
          <p:nvPr/>
        </p:nvPicPr>
        <p:blipFill rotWithShape="1">
          <a:blip r:embed="rId4">
            <a:alphaModFix/>
          </a:blip>
          <a:srcRect/>
          <a:stretch/>
        </p:blipFill>
        <p:spPr>
          <a:xfrm>
            <a:off x="516263" y="5564818"/>
            <a:ext cx="534978" cy="523220"/>
          </a:xfrm>
          <a:prstGeom prst="rect">
            <a:avLst/>
          </a:prstGeom>
          <a:noFill/>
          <a:ln>
            <a:noFill/>
          </a:ln>
          <a:effectLst>
            <a:outerShdw blurRad="50800" dist="38100" dir="5400000" algn="t" rotWithShape="0">
              <a:prstClr val="black">
                <a:alpha val="40000"/>
              </a:prstClr>
            </a:outerShdw>
          </a:effectLst>
        </p:spPr>
      </p:pic>
      <p:pic>
        <p:nvPicPr>
          <p:cNvPr id="48" name="Google Shape;338;p8">
            <a:hlinkClick r:id="" action="ppaction://noaction">
              <a:snd r:embed="rId16" name="INTFTIS_8.wav"/>
            </a:hlinkClick>
            <a:extLst>
              <a:ext uri="{FF2B5EF4-FFF2-40B4-BE49-F238E27FC236}">
                <a16:creationId xmlns:a16="http://schemas.microsoft.com/office/drawing/2014/main" id="{978755D6-691E-4DC2-8B8E-272A6CA712E0}"/>
              </a:ext>
            </a:extLst>
          </p:cNvPr>
          <p:cNvPicPr preferRelativeResize="0"/>
          <p:nvPr/>
        </p:nvPicPr>
        <p:blipFill rotWithShape="1">
          <a:blip r:embed="rId4">
            <a:alphaModFix/>
          </a:blip>
          <a:srcRect/>
          <a:stretch/>
        </p:blipFill>
        <p:spPr>
          <a:xfrm>
            <a:off x="516263" y="6238216"/>
            <a:ext cx="534978" cy="523220"/>
          </a:xfrm>
          <a:prstGeom prst="rect">
            <a:avLst/>
          </a:prstGeom>
          <a:noFill/>
          <a:ln>
            <a:noFill/>
          </a:ln>
          <a:effectLst>
            <a:outerShdw blurRad="50800" dist="38100" dir="5400000" algn="t" rotWithShape="0">
              <a:prstClr val="black">
                <a:alpha val="40000"/>
              </a:prstClr>
            </a:outerShdw>
          </a:effectLst>
        </p:spPr>
      </p:pic>
      <p:sp>
        <p:nvSpPr>
          <p:cNvPr id="4" name="TextBox 3">
            <a:extLst>
              <a:ext uri="{FF2B5EF4-FFF2-40B4-BE49-F238E27FC236}">
                <a16:creationId xmlns:a16="http://schemas.microsoft.com/office/drawing/2014/main" id="{307D8756-F675-433E-9205-8D15761FB0BC}"/>
              </a:ext>
            </a:extLst>
          </p:cNvPr>
          <p:cNvSpPr txBox="1"/>
          <p:nvPr/>
        </p:nvSpPr>
        <p:spPr>
          <a:xfrm>
            <a:off x="1067585" y="1462202"/>
            <a:ext cx="4053056"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There is a/one table.</a:t>
            </a:r>
          </a:p>
        </p:txBody>
      </p:sp>
      <p:sp>
        <p:nvSpPr>
          <p:cNvPr id="51" name="TextBox 50">
            <a:extLst>
              <a:ext uri="{FF2B5EF4-FFF2-40B4-BE49-F238E27FC236}">
                <a16:creationId xmlns:a16="http://schemas.microsoft.com/office/drawing/2014/main" id="{9A1238C9-5C6D-4159-B8D4-22E5F45205FC}"/>
              </a:ext>
            </a:extLst>
          </p:cNvPr>
          <p:cNvSpPr txBox="1"/>
          <p:nvPr/>
        </p:nvSpPr>
        <p:spPr>
          <a:xfrm>
            <a:off x="6275803" y="1457010"/>
            <a:ext cx="4053056"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Il y a </a:t>
            </a:r>
            <a:r>
              <a:rPr lang="en-GB" sz="2800" dirty="0" err="1">
                <a:solidFill>
                  <a:srgbClr val="002060"/>
                </a:solidFill>
                <a:latin typeface="Century Gothic" panose="020B0502020202020204" pitchFamily="34" charset="0"/>
              </a:rPr>
              <a:t>une</a:t>
            </a:r>
            <a:r>
              <a:rPr lang="en-GB" sz="2800" dirty="0">
                <a:solidFill>
                  <a:srgbClr val="002060"/>
                </a:solidFill>
                <a:latin typeface="Century Gothic" panose="020B0502020202020204" pitchFamily="34" charset="0"/>
              </a:rPr>
              <a:t> table.</a:t>
            </a:r>
          </a:p>
        </p:txBody>
      </p:sp>
      <p:sp>
        <p:nvSpPr>
          <p:cNvPr id="52" name="TextBox 51">
            <a:extLst>
              <a:ext uri="{FF2B5EF4-FFF2-40B4-BE49-F238E27FC236}">
                <a16:creationId xmlns:a16="http://schemas.microsoft.com/office/drawing/2014/main" id="{BEB38341-C70F-4B39-8C0A-683F239D2D25}"/>
              </a:ext>
            </a:extLst>
          </p:cNvPr>
          <p:cNvSpPr txBox="1"/>
          <p:nvPr/>
        </p:nvSpPr>
        <p:spPr>
          <a:xfrm>
            <a:off x="1067584" y="2137366"/>
            <a:ext cx="4053056"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There are three books.</a:t>
            </a:r>
          </a:p>
        </p:txBody>
      </p:sp>
      <p:sp>
        <p:nvSpPr>
          <p:cNvPr id="55" name="TextBox 54">
            <a:extLst>
              <a:ext uri="{FF2B5EF4-FFF2-40B4-BE49-F238E27FC236}">
                <a16:creationId xmlns:a16="http://schemas.microsoft.com/office/drawing/2014/main" id="{2E4017E5-F669-48E4-ABEA-868B61142BA8}"/>
              </a:ext>
            </a:extLst>
          </p:cNvPr>
          <p:cNvSpPr txBox="1"/>
          <p:nvPr/>
        </p:nvSpPr>
        <p:spPr>
          <a:xfrm>
            <a:off x="6275803" y="2154952"/>
            <a:ext cx="4053056"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Il y a trois livres.</a:t>
            </a:r>
          </a:p>
        </p:txBody>
      </p:sp>
      <p:sp>
        <p:nvSpPr>
          <p:cNvPr id="57" name="TextBox 56">
            <a:extLst>
              <a:ext uri="{FF2B5EF4-FFF2-40B4-BE49-F238E27FC236}">
                <a16:creationId xmlns:a16="http://schemas.microsoft.com/office/drawing/2014/main" id="{213363E8-1A25-44D9-8DD5-39999031669B}"/>
              </a:ext>
            </a:extLst>
          </p:cNvPr>
          <p:cNvSpPr txBox="1"/>
          <p:nvPr/>
        </p:nvSpPr>
        <p:spPr>
          <a:xfrm>
            <a:off x="1041021" y="2895316"/>
            <a:ext cx="4053056"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There are four friends.</a:t>
            </a:r>
          </a:p>
        </p:txBody>
      </p:sp>
      <p:sp>
        <p:nvSpPr>
          <p:cNvPr id="58" name="TextBox 57">
            <a:extLst>
              <a:ext uri="{FF2B5EF4-FFF2-40B4-BE49-F238E27FC236}">
                <a16:creationId xmlns:a16="http://schemas.microsoft.com/office/drawing/2014/main" id="{AB117C93-9CC0-4DB9-9DFA-BFF8CA3C6C8B}"/>
              </a:ext>
            </a:extLst>
          </p:cNvPr>
          <p:cNvSpPr txBox="1"/>
          <p:nvPr/>
        </p:nvSpPr>
        <p:spPr>
          <a:xfrm>
            <a:off x="6275803" y="2829449"/>
            <a:ext cx="4053056"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Il y a </a:t>
            </a:r>
            <a:r>
              <a:rPr lang="en-GB" sz="2800" dirty="0" err="1">
                <a:solidFill>
                  <a:srgbClr val="002060"/>
                </a:solidFill>
                <a:latin typeface="Century Gothic" panose="020B0502020202020204" pitchFamily="34" charset="0"/>
              </a:rPr>
              <a:t>quatre</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amis</a:t>
            </a:r>
            <a:r>
              <a:rPr lang="en-GB" sz="2800" dirty="0">
                <a:solidFill>
                  <a:srgbClr val="002060"/>
                </a:solidFill>
                <a:latin typeface="Century Gothic" panose="020B0502020202020204" pitchFamily="34" charset="0"/>
              </a:rPr>
              <a:t>.</a:t>
            </a:r>
          </a:p>
        </p:txBody>
      </p:sp>
      <p:sp>
        <p:nvSpPr>
          <p:cNvPr id="59" name="TextBox 58">
            <a:extLst>
              <a:ext uri="{FF2B5EF4-FFF2-40B4-BE49-F238E27FC236}">
                <a16:creationId xmlns:a16="http://schemas.microsoft.com/office/drawing/2014/main" id="{06955F31-CC87-490F-9E76-1E01D9F5F99F}"/>
              </a:ext>
            </a:extLst>
          </p:cNvPr>
          <p:cNvSpPr txBox="1"/>
          <p:nvPr/>
        </p:nvSpPr>
        <p:spPr>
          <a:xfrm>
            <a:off x="1067584" y="3624651"/>
            <a:ext cx="4053056"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There are eleven cats.</a:t>
            </a:r>
          </a:p>
        </p:txBody>
      </p:sp>
      <p:sp>
        <p:nvSpPr>
          <p:cNvPr id="60" name="TextBox 59">
            <a:extLst>
              <a:ext uri="{FF2B5EF4-FFF2-40B4-BE49-F238E27FC236}">
                <a16:creationId xmlns:a16="http://schemas.microsoft.com/office/drawing/2014/main" id="{4C40B6B6-B628-423A-AD67-5005801E07F6}"/>
              </a:ext>
            </a:extLst>
          </p:cNvPr>
          <p:cNvSpPr txBox="1"/>
          <p:nvPr/>
        </p:nvSpPr>
        <p:spPr>
          <a:xfrm>
            <a:off x="6277511" y="3556642"/>
            <a:ext cx="4053056"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Il y a </a:t>
            </a:r>
            <a:r>
              <a:rPr lang="en-GB" sz="2800" dirty="0" err="1">
                <a:solidFill>
                  <a:srgbClr val="002060"/>
                </a:solidFill>
                <a:latin typeface="Century Gothic" panose="020B0502020202020204" pitchFamily="34" charset="0"/>
              </a:rPr>
              <a:t>onze</a:t>
            </a:r>
            <a:r>
              <a:rPr lang="en-GB" sz="2800" dirty="0">
                <a:solidFill>
                  <a:srgbClr val="002060"/>
                </a:solidFill>
                <a:latin typeface="Century Gothic" panose="020B0502020202020204" pitchFamily="34" charset="0"/>
              </a:rPr>
              <a:t> chats.</a:t>
            </a:r>
          </a:p>
        </p:txBody>
      </p:sp>
      <p:sp>
        <p:nvSpPr>
          <p:cNvPr id="61" name="TextBox 60">
            <a:extLst>
              <a:ext uri="{FF2B5EF4-FFF2-40B4-BE49-F238E27FC236}">
                <a16:creationId xmlns:a16="http://schemas.microsoft.com/office/drawing/2014/main" id="{F5EDD1AA-868B-4140-9762-2B373451D9B9}"/>
              </a:ext>
            </a:extLst>
          </p:cNvPr>
          <p:cNvSpPr txBox="1"/>
          <p:nvPr/>
        </p:nvSpPr>
        <p:spPr>
          <a:xfrm>
            <a:off x="1067584" y="4351963"/>
            <a:ext cx="4053056"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There are ten girls.</a:t>
            </a:r>
          </a:p>
        </p:txBody>
      </p:sp>
      <p:sp>
        <p:nvSpPr>
          <p:cNvPr id="62" name="TextBox 61">
            <a:extLst>
              <a:ext uri="{FF2B5EF4-FFF2-40B4-BE49-F238E27FC236}">
                <a16:creationId xmlns:a16="http://schemas.microsoft.com/office/drawing/2014/main" id="{01A9F26C-5F86-4163-A63F-DEC59A9BD623}"/>
              </a:ext>
            </a:extLst>
          </p:cNvPr>
          <p:cNvSpPr txBox="1"/>
          <p:nvPr/>
        </p:nvSpPr>
        <p:spPr>
          <a:xfrm>
            <a:off x="6275803" y="4351963"/>
            <a:ext cx="4053056"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Il y a dix </a:t>
            </a:r>
            <a:r>
              <a:rPr lang="en-GB" sz="2800" dirty="0" err="1">
                <a:solidFill>
                  <a:srgbClr val="002060"/>
                </a:solidFill>
                <a:latin typeface="Century Gothic" panose="020B0502020202020204" pitchFamily="34" charset="0"/>
              </a:rPr>
              <a:t>filles</a:t>
            </a:r>
            <a:r>
              <a:rPr lang="en-GB" sz="2800" dirty="0">
                <a:solidFill>
                  <a:srgbClr val="002060"/>
                </a:solidFill>
                <a:latin typeface="Century Gothic" panose="020B0502020202020204" pitchFamily="34" charset="0"/>
              </a:rPr>
              <a:t>.</a:t>
            </a:r>
          </a:p>
        </p:txBody>
      </p:sp>
      <p:sp>
        <p:nvSpPr>
          <p:cNvPr id="63" name="TextBox 62">
            <a:extLst>
              <a:ext uri="{FF2B5EF4-FFF2-40B4-BE49-F238E27FC236}">
                <a16:creationId xmlns:a16="http://schemas.microsoft.com/office/drawing/2014/main" id="{84016C49-E79B-4DC7-A5E6-3943B12E2F4A}"/>
              </a:ext>
            </a:extLst>
          </p:cNvPr>
          <p:cNvSpPr txBox="1"/>
          <p:nvPr/>
        </p:nvSpPr>
        <p:spPr>
          <a:xfrm>
            <a:off x="1067584" y="5025361"/>
            <a:ext cx="4053056"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There is a/one boy.</a:t>
            </a:r>
          </a:p>
        </p:txBody>
      </p:sp>
      <p:sp>
        <p:nvSpPr>
          <p:cNvPr id="64" name="TextBox 63">
            <a:extLst>
              <a:ext uri="{FF2B5EF4-FFF2-40B4-BE49-F238E27FC236}">
                <a16:creationId xmlns:a16="http://schemas.microsoft.com/office/drawing/2014/main" id="{A962AF34-910B-4BBB-B1AF-73C730ABF25B}"/>
              </a:ext>
            </a:extLst>
          </p:cNvPr>
          <p:cNvSpPr txBox="1"/>
          <p:nvPr/>
        </p:nvSpPr>
        <p:spPr>
          <a:xfrm>
            <a:off x="6275803" y="4927886"/>
            <a:ext cx="4053056"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Il y a un garçon.</a:t>
            </a:r>
          </a:p>
        </p:txBody>
      </p:sp>
      <p:sp>
        <p:nvSpPr>
          <p:cNvPr id="65" name="TextBox 64">
            <a:extLst>
              <a:ext uri="{FF2B5EF4-FFF2-40B4-BE49-F238E27FC236}">
                <a16:creationId xmlns:a16="http://schemas.microsoft.com/office/drawing/2014/main" id="{D2A25639-F7B8-45C2-80F8-F3A88EC9C609}"/>
              </a:ext>
            </a:extLst>
          </p:cNvPr>
          <p:cNvSpPr txBox="1"/>
          <p:nvPr/>
        </p:nvSpPr>
        <p:spPr>
          <a:xfrm>
            <a:off x="1067583" y="5594244"/>
            <a:ext cx="4640705"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There are twelve people.</a:t>
            </a:r>
          </a:p>
        </p:txBody>
      </p:sp>
      <p:sp>
        <p:nvSpPr>
          <p:cNvPr id="66" name="TextBox 65">
            <a:extLst>
              <a:ext uri="{FF2B5EF4-FFF2-40B4-BE49-F238E27FC236}">
                <a16:creationId xmlns:a16="http://schemas.microsoft.com/office/drawing/2014/main" id="{4C7C887B-395B-4DC2-911C-0ECAD3D8D4C4}"/>
              </a:ext>
            </a:extLst>
          </p:cNvPr>
          <p:cNvSpPr txBox="1"/>
          <p:nvPr/>
        </p:nvSpPr>
        <p:spPr>
          <a:xfrm>
            <a:off x="6275802" y="5606141"/>
            <a:ext cx="4674773"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Il y a </a:t>
            </a:r>
            <a:r>
              <a:rPr lang="en-GB" sz="2800" dirty="0" err="1">
                <a:solidFill>
                  <a:srgbClr val="002060"/>
                </a:solidFill>
                <a:latin typeface="Century Gothic" panose="020B0502020202020204" pitchFamily="34" charset="0"/>
              </a:rPr>
              <a:t>douze</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personnes</a:t>
            </a:r>
            <a:r>
              <a:rPr lang="en-GB" sz="2800" dirty="0">
                <a:solidFill>
                  <a:srgbClr val="002060"/>
                </a:solidFill>
                <a:latin typeface="Century Gothic" panose="020B0502020202020204" pitchFamily="34" charset="0"/>
              </a:rPr>
              <a:t>.</a:t>
            </a:r>
          </a:p>
        </p:txBody>
      </p:sp>
      <p:sp>
        <p:nvSpPr>
          <p:cNvPr id="67" name="TextBox 66">
            <a:extLst>
              <a:ext uri="{FF2B5EF4-FFF2-40B4-BE49-F238E27FC236}">
                <a16:creationId xmlns:a16="http://schemas.microsoft.com/office/drawing/2014/main" id="{43272046-823A-42C4-A912-D9341EF7E835}"/>
              </a:ext>
            </a:extLst>
          </p:cNvPr>
          <p:cNvSpPr txBox="1"/>
          <p:nvPr/>
        </p:nvSpPr>
        <p:spPr>
          <a:xfrm>
            <a:off x="1067583" y="6267642"/>
            <a:ext cx="4640705"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There are two dogs.</a:t>
            </a:r>
          </a:p>
        </p:txBody>
      </p:sp>
      <p:sp>
        <p:nvSpPr>
          <p:cNvPr id="68" name="TextBox 67">
            <a:extLst>
              <a:ext uri="{FF2B5EF4-FFF2-40B4-BE49-F238E27FC236}">
                <a16:creationId xmlns:a16="http://schemas.microsoft.com/office/drawing/2014/main" id="{4218FC76-55F0-4BAA-8B64-D727C8741CB8}"/>
              </a:ext>
            </a:extLst>
          </p:cNvPr>
          <p:cNvSpPr txBox="1"/>
          <p:nvPr/>
        </p:nvSpPr>
        <p:spPr>
          <a:xfrm>
            <a:off x="6275802" y="6253786"/>
            <a:ext cx="4674773"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Il y a deux </a:t>
            </a:r>
            <a:r>
              <a:rPr lang="en-GB" sz="2800" dirty="0" err="1">
                <a:solidFill>
                  <a:srgbClr val="002060"/>
                </a:solidFill>
                <a:latin typeface="Century Gothic" panose="020B0502020202020204" pitchFamily="34" charset="0"/>
              </a:rPr>
              <a:t>chiens</a:t>
            </a:r>
            <a:r>
              <a:rPr lang="en-GB" sz="2800" dirty="0">
                <a:solidFill>
                  <a:srgbClr val="002060"/>
                </a:solidFill>
                <a:latin typeface="Century Gothic" panose="020B0502020202020204" pitchFamily="34" charset="0"/>
              </a:rPr>
              <a:t>.</a:t>
            </a:r>
          </a:p>
        </p:txBody>
      </p:sp>
    </p:spTree>
    <p:extLst>
      <p:ext uri="{BB962C8B-B14F-4D97-AF65-F5344CB8AC3E}">
        <p14:creationId xmlns:p14="http://schemas.microsoft.com/office/powerpoint/2010/main" val="3107849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500"/>
                                        <p:tgtEl>
                                          <p:spTgt spid="5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fade">
                                      <p:cBhvr>
                                        <p:cTn id="27" dur="500"/>
                                        <p:tgtEl>
                                          <p:spTgt spid="5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fade">
                                      <p:cBhvr>
                                        <p:cTn id="32" dur="500"/>
                                        <p:tgtEl>
                                          <p:spTgt spid="5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fade">
                                      <p:cBhvr>
                                        <p:cTn id="37" dur="500"/>
                                        <p:tgtEl>
                                          <p:spTgt spid="5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0"/>
                                        </p:tgtEl>
                                        <p:attrNameLst>
                                          <p:attrName>style.visibility</p:attrName>
                                        </p:attrNameLst>
                                      </p:cBhvr>
                                      <p:to>
                                        <p:strVal val="visible"/>
                                      </p:to>
                                    </p:set>
                                    <p:animEffect transition="in" filter="fade">
                                      <p:cBhvr>
                                        <p:cTn id="42" dur="500"/>
                                        <p:tgtEl>
                                          <p:spTgt spid="6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fade">
                                      <p:cBhvr>
                                        <p:cTn id="47" dur="500"/>
                                        <p:tgtEl>
                                          <p:spTgt spid="6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2"/>
                                        </p:tgtEl>
                                        <p:attrNameLst>
                                          <p:attrName>style.visibility</p:attrName>
                                        </p:attrNameLst>
                                      </p:cBhvr>
                                      <p:to>
                                        <p:strVal val="visible"/>
                                      </p:to>
                                    </p:set>
                                    <p:animEffect transition="in" filter="fade">
                                      <p:cBhvr>
                                        <p:cTn id="52" dur="500"/>
                                        <p:tgtEl>
                                          <p:spTgt spid="6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3"/>
                                        </p:tgtEl>
                                        <p:attrNameLst>
                                          <p:attrName>style.visibility</p:attrName>
                                        </p:attrNameLst>
                                      </p:cBhvr>
                                      <p:to>
                                        <p:strVal val="visible"/>
                                      </p:to>
                                    </p:set>
                                    <p:animEffect transition="in" filter="fade">
                                      <p:cBhvr>
                                        <p:cTn id="57" dur="500"/>
                                        <p:tgtEl>
                                          <p:spTgt spid="6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64"/>
                                        </p:tgtEl>
                                        <p:attrNameLst>
                                          <p:attrName>style.visibility</p:attrName>
                                        </p:attrNameLst>
                                      </p:cBhvr>
                                      <p:to>
                                        <p:strVal val="visible"/>
                                      </p:to>
                                    </p:set>
                                    <p:animEffect transition="in" filter="fade">
                                      <p:cBhvr>
                                        <p:cTn id="62" dur="500"/>
                                        <p:tgtEl>
                                          <p:spTgt spid="6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65"/>
                                        </p:tgtEl>
                                        <p:attrNameLst>
                                          <p:attrName>style.visibility</p:attrName>
                                        </p:attrNameLst>
                                      </p:cBhvr>
                                      <p:to>
                                        <p:strVal val="visible"/>
                                      </p:to>
                                    </p:set>
                                    <p:animEffect transition="in" filter="fade">
                                      <p:cBhvr>
                                        <p:cTn id="67" dur="500"/>
                                        <p:tgtEl>
                                          <p:spTgt spid="65"/>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66"/>
                                        </p:tgtEl>
                                        <p:attrNameLst>
                                          <p:attrName>style.visibility</p:attrName>
                                        </p:attrNameLst>
                                      </p:cBhvr>
                                      <p:to>
                                        <p:strVal val="visible"/>
                                      </p:to>
                                    </p:set>
                                    <p:animEffect transition="in" filter="fade">
                                      <p:cBhvr>
                                        <p:cTn id="72" dur="500"/>
                                        <p:tgtEl>
                                          <p:spTgt spid="6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67"/>
                                        </p:tgtEl>
                                        <p:attrNameLst>
                                          <p:attrName>style.visibility</p:attrName>
                                        </p:attrNameLst>
                                      </p:cBhvr>
                                      <p:to>
                                        <p:strVal val="visible"/>
                                      </p:to>
                                    </p:set>
                                    <p:animEffect transition="in" filter="fade">
                                      <p:cBhvr>
                                        <p:cTn id="77" dur="500"/>
                                        <p:tgtEl>
                                          <p:spTgt spid="67"/>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68"/>
                                        </p:tgtEl>
                                        <p:attrNameLst>
                                          <p:attrName>style.visibility</p:attrName>
                                        </p:attrNameLst>
                                      </p:cBhvr>
                                      <p:to>
                                        <p:strVal val="visible"/>
                                      </p:to>
                                    </p:set>
                                    <p:animEffect transition="in" filter="fade">
                                      <p:cBhvr>
                                        <p:cTn id="82"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1" grpId="0"/>
      <p:bldP spid="52" grpId="0"/>
      <p:bldP spid="55" grpId="0"/>
      <p:bldP spid="57" grpId="0"/>
      <p:bldP spid="58" grpId="0"/>
      <p:bldP spid="59" grpId="0"/>
      <p:bldP spid="60" grpId="0"/>
      <p:bldP spid="61" grpId="0"/>
      <p:bldP spid="62" grpId="0"/>
      <p:bldP spid="63" grpId="0"/>
      <p:bldP spid="64" grpId="0"/>
      <p:bldP spid="65" grpId="0"/>
      <p:bldP spid="66" grpId="0"/>
      <p:bldP spid="67" grpId="0"/>
      <p:bldP spid="68"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16221</TotalTime>
  <Words>1955</Words>
  <Application>Microsoft Office PowerPoint</Application>
  <PresentationFormat>Widescreen</PresentationFormat>
  <Paragraphs>435</Paragraphs>
  <Slides>11</Slides>
  <Notes>11</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11</vt:i4>
      </vt:variant>
    </vt:vector>
  </HeadingPairs>
  <TitlesOfParts>
    <vt:vector size="26" baseType="lpstr">
      <vt:lpstr>Arial</vt:lpstr>
      <vt:lpstr>Calibri</vt:lpstr>
      <vt:lpstr>Calibri Light</vt:lpstr>
      <vt:lpstr>Century Gothic</vt:lpstr>
      <vt:lpstr>Century Gothic</vt:lpstr>
      <vt:lpstr>Eras Demi ITC</vt:lpstr>
      <vt:lpstr>Modern Love</vt:lpstr>
      <vt:lpstr>Rockwell Extra Bold</vt:lpstr>
      <vt:lpstr>Segoe Print</vt:lpstr>
      <vt:lpstr>Symbol</vt:lpstr>
      <vt:lpstr>Wingdings</vt:lpstr>
      <vt:lpstr>1_Office Theme</vt:lpstr>
      <vt:lpstr>2_Office Theme</vt:lpstr>
      <vt:lpstr>3_Office Theme</vt:lpstr>
      <vt:lpstr>Office Theme</vt:lpstr>
      <vt:lpstr>Saying how many and describing things</vt:lpstr>
      <vt:lpstr>Follow up 1  </vt:lpstr>
      <vt:lpstr>Avoir</vt:lpstr>
      <vt:lpstr>Follow up 2 </vt:lpstr>
      <vt:lpstr>vocabulaire</vt:lpstr>
      <vt:lpstr>vocabulaire</vt:lpstr>
      <vt:lpstr>Follow up 4a: </vt:lpstr>
      <vt:lpstr>Follow up 4b: Écris en français. </vt:lpstr>
      <vt:lpstr>Follow up 5 </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Marie-Odile Guillou</cp:lastModifiedBy>
  <cp:revision>305</cp:revision>
  <dcterms:created xsi:type="dcterms:W3CDTF">2021-06-12T06:20:35Z</dcterms:created>
  <dcterms:modified xsi:type="dcterms:W3CDTF">2023-02-07T14:52:26Z</dcterms:modified>
</cp:coreProperties>
</file>