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6"/>
  </p:notesMasterIdLst>
  <p:sldIdLst>
    <p:sldId id="257" r:id="rId5"/>
    <p:sldId id="823" r:id="rId6"/>
    <p:sldId id="831" r:id="rId7"/>
    <p:sldId id="836" r:id="rId8"/>
    <p:sldId id="833" r:id="rId9"/>
    <p:sldId id="834" r:id="rId10"/>
    <p:sldId id="837" r:id="rId11"/>
    <p:sldId id="801" r:id="rId12"/>
    <p:sldId id="838" r:id="rId13"/>
    <p:sldId id="366" r:id="rId14"/>
    <p:sldId id="54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FF7A"/>
    <a:srgbClr val="FF0066"/>
    <a:srgbClr val="C61717"/>
    <a:srgbClr val="F4B2C2"/>
    <a:srgbClr val="FFF7FF"/>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798A9-6927-4ACE-87C0-3B972534052A}" v="11" dt="2023-02-07T14:55:51.0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35312" autoAdjust="0"/>
  </p:normalViewPr>
  <p:slideViewPr>
    <p:cSldViewPr snapToGrid="0">
      <p:cViewPr varScale="1">
        <p:scale>
          <a:sx n="51" d="100"/>
          <a:sy n="51" d="100"/>
        </p:scale>
        <p:origin x="40"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Odile Guillou" userId="d8fb4f9aa2ddc929" providerId="LiveId" clId="{2F6798A9-6927-4ACE-87C0-3B972534052A}"/>
    <pc:docChg chg="modSld">
      <pc:chgData name="Marie-Odile Guillou" userId="d8fb4f9aa2ddc929" providerId="LiveId" clId="{2F6798A9-6927-4ACE-87C0-3B972534052A}" dt="2023-02-07T14:56:46.349" v="34" actId="20577"/>
      <pc:docMkLst>
        <pc:docMk/>
      </pc:docMkLst>
      <pc:sldChg chg="modSp mod">
        <pc:chgData name="Marie-Odile Guillou" userId="d8fb4f9aa2ddc929" providerId="LiveId" clId="{2F6798A9-6927-4ACE-87C0-3B972534052A}" dt="2023-02-07T14:56:46.349" v="34" actId="20577"/>
        <pc:sldMkLst>
          <pc:docMk/>
          <pc:sldMk cId="3904118594" sldId="801"/>
        </pc:sldMkLst>
        <pc:spChg chg="mod">
          <ac:chgData name="Marie-Odile Guillou" userId="d8fb4f9aa2ddc929" providerId="LiveId" clId="{2F6798A9-6927-4ACE-87C0-3B972534052A}" dt="2023-02-07T14:56:46.349" v="34" actId="20577"/>
          <ac:spMkLst>
            <pc:docMk/>
            <pc:sldMk cId="3904118594" sldId="801"/>
            <ac:spMk id="45" creationId="{6C4A9FE4-DABA-41FC-9198-B577075270C9}"/>
          </ac:spMkLst>
        </pc:spChg>
      </pc:sldChg>
      <pc:sldChg chg="modSp mod modAnim">
        <pc:chgData name="Marie-Odile Guillou" userId="d8fb4f9aa2ddc929" providerId="LiveId" clId="{2F6798A9-6927-4ACE-87C0-3B972534052A}" dt="2023-02-07T14:55:51.038" v="11"/>
        <pc:sldMkLst>
          <pc:docMk/>
          <pc:sldMk cId="563833087" sldId="836"/>
        </pc:sldMkLst>
        <pc:spChg chg="mod">
          <ac:chgData name="Marie-Odile Guillou" userId="d8fb4f9aa2ddc929" providerId="LiveId" clId="{2F6798A9-6927-4ACE-87C0-3B972534052A}" dt="2023-02-07T14:54:32.359" v="10" actId="14100"/>
          <ac:spMkLst>
            <pc:docMk/>
            <pc:sldMk cId="563833087" sldId="836"/>
            <ac:spMk id="210" creationId="{5EC00F48-714D-44A4-988E-A1AD24F209FC}"/>
          </ac:spMkLst>
        </pc:spChg>
      </pc:sldChg>
      <pc:sldChg chg="modNotesTx">
        <pc:chgData name="Marie-Odile Guillou" userId="d8fb4f9aa2ddc929" providerId="LiveId" clId="{2F6798A9-6927-4ACE-87C0-3B972534052A}" dt="2023-02-07T14:56:28.055" v="24" actId="20577"/>
        <pc:sldMkLst>
          <pc:docMk/>
          <pc:sldMk cId="3436074736" sldId="8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liaison after x- and s-</a:t>
            </a:r>
            <a:r>
              <a:rPr lang="fr-FR" sz="1800" b="0" dirty="0">
                <a:solidFill>
                  <a:srgbClr val="002060"/>
                </a:solidFill>
                <a:latin typeface="Century Gothic"/>
                <a:ea typeface="Century Gothic"/>
                <a:cs typeface="Century Gothic"/>
                <a:sym typeface="Century Gothic"/>
              </a:rPr>
              <a:t>: deu</a:t>
            </a:r>
            <a:r>
              <a:rPr lang="fr-FR" sz="1800" b="1" dirty="0">
                <a:solidFill>
                  <a:srgbClr val="002060"/>
                </a:solidFill>
                <a:latin typeface="Century Gothic"/>
                <a:ea typeface="Century Gothic"/>
                <a:cs typeface="Century Gothic"/>
                <a:sym typeface="Century Gothic"/>
              </a:rPr>
              <a:t>x</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e</a:t>
            </a:r>
            <a:r>
              <a:rPr lang="fr-FR" sz="1800" b="0" dirty="0">
                <a:solidFill>
                  <a:srgbClr val="002060"/>
                </a:solidFill>
                <a:latin typeface="Century Gothic"/>
                <a:ea typeface="Century Gothic"/>
                <a:cs typeface="Century Gothic"/>
                <a:sym typeface="Century Gothic"/>
              </a:rPr>
              <a:t>nfants,  troi</a:t>
            </a:r>
            <a:r>
              <a:rPr lang="fr-FR" sz="1800" b="1" dirty="0">
                <a:solidFill>
                  <a:srgbClr val="002060"/>
                </a:solidFill>
                <a:latin typeface="Century Gothic"/>
                <a:ea typeface="Century Gothic"/>
                <a:cs typeface="Century Gothic"/>
                <a:sym typeface="Century Gothic"/>
              </a:rPr>
              <a:t>s</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o</a:t>
            </a:r>
            <a:r>
              <a:rPr lang="fr-FR" sz="1800" b="0" dirty="0">
                <a:solidFill>
                  <a:srgbClr val="002060"/>
                </a:solidFill>
                <a:latin typeface="Century Gothic"/>
                <a:ea typeface="Century Gothic"/>
                <a:cs typeface="Century Gothic"/>
                <a:sym typeface="Century Gothic"/>
              </a:rPr>
              <a:t>ranges</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il y a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un </a:t>
            </a:r>
            <a:r>
              <a:rPr lang="fr-FR" sz="1800" b="0" i="0" strike="noStrike" spc="-1" dirty="0">
                <a:solidFill>
                  <a:srgbClr val="002060"/>
                </a:solidFill>
                <a:latin typeface="Century Gothic"/>
                <a:ea typeface="Century Gothic"/>
              </a:rPr>
              <a:t>[3] </a:t>
            </a:r>
            <a:r>
              <a:rPr lang="fr-FR" sz="1800" b="1" i="0" strike="noStrike" spc="-1" dirty="0">
                <a:solidFill>
                  <a:srgbClr val="002060"/>
                </a:solidFill>
                <a:latin typeface="Century Gothic"/>
                <a:ea typeface="Century Gothic"/>
              </a:rPr>
              <a:t>deux </a:t>
            </a:r>
            <a:r>
              <a:rPr lang="fr-FR" sz="1800" b="0" i="0" strike="noStrike" spc="-1" dirty="0">
                <a:solidFill>
                  <a:srgbClr val="002060"/>
                </a:solidFill>
                <a:latin typeface="Century Gothic"/>
                <a:ea typeface="Century Gothic"/>
              </a:rPr>
              <a:t>[41] </a:t>
            </a:r>
            <a:r>
              <a:rPr lang="fr-FR" sz="1800" b="1" i="0" strike="noStrike" spc="-1" dirty="0">
                <a:solidFill>
                  <a:srgbClr val="002060"/>
                </a:solidFill>
                <a:latin typeface="Century Gothic"/>
                <a:ea typeface="Century Gothic"/>
              </a:rPr>
              <a:t>trois </a:t>
            </a:r>
            <a:r>
              <a:rPr lang="fr-FR" sz="1800" b="0" i="0" strike="noStrike" spc="-1" dirty="0">
                <a:solidFill>
                  <a:srgbClr val="002060"/>
                </a:solidFill>
                <a:latin typeface="Century Gothic"/>
                <a:ea typeface="Century Gothic"/>
              </a:rPr>
              <a:t>[115] </a:t>
            </a:r>
            <a:r>
              <a:rPr lang="fr-FR" sz="1800" b="1" i="0" strike="noStrike" spc="-1" dirty="0">
                <a:solidFill>
                  <a:srgbClr val="002060"/>
                </a:solidFill>
                <a:latin typeface="Century Gothic"/>
                <a:ea typeface="Century Gothic"/>
              </a:rPr>
              <a:t>quatre </a:t>
            </a:r>
            <a:r>
              <a:rPr lang="fr-FR" sz="1800" b="0" i="0" strike="noStrike" spc="-1" dirty="0">
                <a:solidFill>
                  <a:srgbClr val="002060"/>
                </a:solidFill>
                <a:latin typeface="Century Gothic"/>
                <a:ea typeface="Century Gothic"/>
              </a:rPr>
              <a:t>[253] </a:t>
            </a:r>
            <a:r>
              <a:rPr lang="fr-FR" sz="1800" b="1" i="0" strike="noStrike" spc="-1" dirty="0">
                <a:solidFill>
                  <a:srgbClr val="002060"/>
                </a:solidFill>
                <a:latin typeface="Century Gothic"/>
                <a:ea typeface="Century Gothic"/>
              </a:rPr>
              <a:t>cinq </a:t>
            </a:r>
            <a:r>
              <a:rPr lang="fr-FR" sz="1800" b="0" i="0" strike="noStrike" spc="-1" dirty="0">
                <a:solidFill>
                  <a:srgbClr val="002060"/>
                </a:solidFill>
                <a:latin typeface="Century Gothic"/>
                <a:ea typeface="Century Gothic"/>
              </a:rPr>
              <a:t>[288] </a:t>
            </a:r>
            <a:r>
              <a:rPr lang="fr-FR" sz="1800" b="1" i="0" strike="noStrike" spc="-1" dirty="0">
                <a:solidFill>
                  <a:srgbClr val="002060"/>
                </a:solidFill>
                <a:latin typeface="Century Gothic"/>
                <a:ea typeface="Century Gothic"/>
              </a:rPr>
              <a:t>six </a:t>
            </a:r>
            <a:r>
              <a:rPr lang="fr-FR" sz="1800" b="0" i="0" strike="noStrike" spc="-1" dirty="0">
                <a:solidFill>
                  <a:srgbClr val="002060"/>
                </a:solidFill>
                <a:latin typeface="Century Gothic"/>
                <a:ea typeface="Century Gothic"/>
              </a:rPr>
              <a:t>[450] </a:t>
            </a:r>
            <a:r>
              <a:rPr lang="fr-FR" sz="1800" b="1" i="0" strike="noStrike" spc="-1" dirty="0">
                <a:solidFill>
                  <a:srgbClr val="002060"/>
                </a:solidFill>
                <a:latin typeface="Century Gothic"/>
                <a:ea typeface="Century Gothic"/>
              </a:rPr>
              <a:t>sept </a:t>
            </a:r>
            <a:r>
              <a:rPr lang="fr-FR" sz="1800" b="0" i="0" strike="noStrike" spc="-1" dirty="0">
                <a:solidFill>
                  <a:srgbClr val="002060"/>
                </a:solidFill>
                <a:latin typeface="Century Gothic"/>
                <a:ea typeface="Century Gothic"/>
              </a:rPr>
              <a:t>[905] </a:t>
            </a:r>
            <a:r>
              <a:rPr lang="fr-FR" sz="1800" b="1" i="0" strike="noStrike" spc="-1" dirty="0">
                <a:solidFill>
                  <a:srgbClr val="002060"/>
                </a:solidFill>
                <a:latin typeface="Century Gothic"/>
                <a:ea typeface="Century Gothic"/>
              </a:rPr>
              <a:t>huit </a:t>
            </a:r>
            <a:r>
              <a:rPr lang="fr-FR" sz="1800" b="0" i="0" strike="noStrike" spc="-1" dirty="0">
                <a:solidFill>
                  <a:srgbClr val="002060"/>
                </a:solidFill>
                <a:latin typeface="Century Gothic"/>
                <a:ea typeface="Century Gothic"/>
              </a:rPr>
              <a:t>[877] </a:t>
            </a:r>
            <a:r>
              <a:rPr lang="fr-FR" sz="1800" b="1" i="0" strike="noStrike" spc="-1" dirty="0">
                <a:solidFill>
                  <a:srgbClr val="002060"/>
                </a:solidFill>
                <a:latin typeface="Century Gothic"/>
                <a:ea typeface="Century Gothic"/>
              </a:rPr>
              <a:t>neuf </a:t>
            </a:r>
            <a:r>
              <a:rPr lang="fr-FR" sz="1800" b="0" i="0" strike="noStrike" spc="-1" dirty="0">
                <a:solidFill>
                  <a:srgbClr val="002060"/>
                </a:solidFill>
                <a:latin typeface="Century Gothic"/>
                <a:ea typeface="Century Gothic"/>
              </a:rPr>
              <a:t>[787] </a:t>
            </a:r>
            <a:r>
              <a:rPr lang="fr-FR" sz="1800" b="1" i="0" strike="noStrike" spc="-1" dirty="0">
                <a:solidFill>
                  <a:srgbClr val="002060"/>
                </a:solidFill>
                <a:latin typeface="Century Gothic"/>
                <a:ea typeface="Century Gothic"/>
              </a:rPr>
              <a:t>dix </a:t>
            </a:r>
            <a:r>
              <a:rPr lang="fr-FR" sz="1800" b="0" i="0" strike="noStrike" spc="-1" dirty="0">
                <a:solidFill>
                  <a:srgbClr val="002060"/>
                </a:solidFill>
                <a:latin typeface="Century Gothic"/>
                <a:ea typeface="Century Gothic"/>
              </a:rPr>
              <a:t>[372] </a:t>
            </a:r>
            <a:r>
              <a:rPr lang="fr-FR" sz="1800" b="1" i="0" strike="noStrike" spc="-1" dirty="0">
                <a:solidFill>
                  <a:srgbClr val="002060"/>
                </a:solidFill>
                <a:latin typeface="Century Gothic"/>
                <a:ea typeface="Century Gothic"/>
              </a:rPr>
              <a:t>onze </a:t>
            </a:r>
            <a:r>
              <a:rPr lang="fr-FR" sz="1800" b="0" i="0" strike="noStrike" spc="-1" dirty="0">
                <a:solidFill>
                  <a:srgbClr val="002060"/>
                </a:solidFill>
                <a:latin typeface="Century Gothic"/>
                <a:ea typeface="Century Gothic"/>
              </a:rPr>
              <a:t>[2447] </a:t>
            </a:r>
            <a:r>
              <a:rPr lang="fr-FR" sz="1800" b="1" i="0" strike="noStrike" spc="-1" dirty="0">
                <a:solidFill>
                  <a:srgbClr val="002060"/>
                </a:solidFill>
                <a:latin typeface="Century Gothic"/>
                <a:ea typeface="Century Gothic"/>
              </a:rPr>
              <a:t>douze [1664] </a:t>
            </a:r>
            <a:br>
              <a:rPr lang="en-GB" sz="1800" b="0" i="1"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aider [413] aimer [232] habiter [1186] école [477] aussi [44]  à (</a:t>
            </a:r>
            <a:r>
              <a:rPr lang="fr-FR" sz="1800" b="0" i="0" u="none" strike="noStrike" kern="1200" dirty="0" err="1">
                <a:solidFill>
                  <a:schemeClr val="tx1"/>
                </a:solidFill>
                <a:effectLst/>
                <a:latin typeface="+mn-lt"/>
                <a:ea typeface="+mn-ea"/>
                <a:cs typeface="+mn-cs"/>
              </a:rPr>
              <a:t>meaning</a:t>
            </a:r>
            <a:r>
              <a:rPr lang="fr-FR" sz="1800" b="0" i="0" u="none" strike="noStrike" kern="1200" dirty="0">
                <a:solidFill>
                  <a:schemeClr val="tx1"/>
                </a:solidFill>
                <a:effectLst/>
                <a:latin typeface="+mn-lt"/>
                <a:ea typeface="+mn-ea"/>
                <a:cs typeface="+mn-cs"/>
              </a:rPr>
              <a:t> ‘in’) [4]</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b="1" dirty="0"/>
          </a:p>
          <a:p>
            <a:r>
              <a:rPr lang="en-US" b="1" dirty="0"/>
              <a:t>Aim: </a:t>
            </a:r>
            <a:r>
              <a:rPr lang="en-US" b="0" dirty="0"/>
              <a:t>to </a:t>
            </a:r>
            <a:r>
              <a:rPr lang="en-US" b="0" dirty="0" err="1"/>
              <a:t>practise</a:t>
            </a:r>
            <a:r>
              <a:rPr lang="en-US" b="0" dirty="0"/>
              <a:t> s- and x-liaison in with numbers and previously taught nouns.</a:t>
            </a:r>
          </a:p>
          <a:p>
            <a:endParaRPr lang="en-US" b="1" dirty="0"/>
          </a:p>
          <a:p>
            <a:r>
              <a:rPr lang="en-US" b="1" dirty="0"/>
              <a:t>Procedure:</a:t>
            </a:r>
          </a:p>
          <a:p>
            <a:pPr marL="228600" indent="-228600">
              <a:buAutoNum type="arabicPeriod"/>
            </a:pPr>
            <a:r>
              <a:rPr lang="en-US" b="0" dirty="0"/>
              <a:t>Do the first one with pupils.</a:t>
            </a:r>
          </a:p>
          <a:p>
            <a:pPr marL="228600" indent="-228600">
              <a:buAutoNum type="arabicPeriod"/>
            </a:pPr>
            <a:r>
              <a:rPr lang="en-US" b="0" dirty="0"/>
              <a:t>Remind them of the liaison rules, using the callouts. Click to remove them.</a:t>
            </a:r>
          </a:p>
          <a:p>
            <a:pPr marL="228600" indent="-228600">
              <a:buAutoNum type="arabicPeriod"/>
            </a:pPr>
            <a:r>
              <a:rPr lang="en-US" b="0" dirty="0"/>
              <a:t>Give pupils time in pairs to </a:t>
            </a:r>
            <a:r>
              <a:rPr lang="en-US" b="0" dirty="0" err="1"/>
              <a:t>practise</a:t>
            </a:r>
            <a:r>
              <a:rPr lang="en-US" b="0" dirty="0"/>
              <a:t> pronunciation.</a:t>
            </a:r>
          </a:p>
          <a:p>
            <a:pPr marL="228600" indent="-228600">
              <a:buAutoNum type="arabicPeriod"/>
            </a:pPr>
            <a:r>
              <a:rPr lang="en-US" b="0" dirty="0"/>
              <a:t>Elicit responses chorally, and click to reveal liaison or no liaison, and to hear the audio.</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deux </a:t>
            </a:r>
            <a:r>
              <a:rPr lang="en-GB" sz="1200" b="0" kern="1200" dirty="0" err="1">
                <a:solidFill>
                  <a:schemeClr val="tx1"/>
                </a:solidFill>
                <a:effectLst/>
                <a:latin typeface="+mn-lt"/>
                <a:ea typeface="+mn-ea"/>
                <a:cs typeface="+mn-cs"/>
              </a:rPr>
              <a:t>uniformes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trois oranges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six </a:t>
            </a:r>
            <a:r>
              <a:rPr lang="en-GB" sz="1200" b="0" kern="1200" dirty="0" err="1">
                <a:solidFill>
                  <a:schemeClr val="tx1"/>
                </a:solidFill>
                <a:effectLst/>
                <a:latin typeface="+mn-lt"/>
                <a:ea typeface="+mn-ea"/>
                <a:cs typeface="+mn-cs"/>
              </a:rPr>
              <a:t>peluches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deux tables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deux enfants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dix </a:t>
            </a:r>
            <a:r>
              <a:rPr lang="en-GB" sz="1200" b="0" kern="1200" dirty="0" err="1">
                <a:solidFill>
                  <a:schemeClr val="tx1"/>
                </a:solidFill>
                <a:effectLst/>
                <a:latin typeface="+mn-lt"/>
                <a:ea typeface="+mn-ea"/>
                <a:cs typeface="+mn-cs"/>
              </a:rPr>
              <a:t>bouteilles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dix affiches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trois </a:t>
            </a:r>
            <a:r>
              <a:rPr lang="en-GB" sz="1200" b="0" kern="1200" dirty="0" err="1">
                <a:solidFill>
                  <a:schemeClr val="tx1"/>
                </a:solidFill>
                <a:effectLst/>
                <a:latin typeface="+mn-lt"/>
                <a:ea typeface="+mn-ea"/>
                <a:cs typeface="+mn-cs"/>
              </a:rPr>
              <a:t>acteurs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trois chats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six exercises</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of </a:t>
            </a:r>
            <a:r>
              <a:rPr lang="en-GB" b="0" dirty="0" err="1"/>
              <a:t>avoir</a:t>
            </a:r>
            <a:r>
              <a:rPr lang="en-GB" b="0" dirty="0"/>
              <a:t>, </a:t>
            </a:r>
            <a:r>
              <a:rPr lang="en-GB" b="0" dirty="0" err="1"/>
              <a:t>il</a:t>
            </a:r>
            <a:r>
              <a:rPr lang="en-GB" b="0" dirty="0"/>
              <a:t> y a and introduce plural marking of regular nouns.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parts of </a:t>
            </a:r>
            <a:r>
              <a:rPr lang="en-GB" b="0" dirty="0" err="1"/>
              <a:t>avoir</a:t>
            </a:r>
            <a:r>
              <a:rPr lang="en-GB" b="0" dirty="0"/>
              <a:t>, </a:t>
            </a:r>
            <a:r>
              <a:rPr lang="en-GB" b="0" dirty="0" err="1"/>
              <a:t>il</a:t>
            </a:r>
            <a:r>
              <a:rPr lang="en-GB" b="0" dirty="0"/>
              <a:t> y , numbers and revisited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the correct letter A or B.</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2-6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Click to listen again.</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Write the item letter with the correct number of items mentioned.</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Click to correct.</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pPr marL="0" lvl="0" indent="0" algn="l" rtl="0">
              <a:spcBef>
                <a:spcPts val="0"/>
              </a:spcBef>
              <a:spcAft>
                <a:spcPts val="0"/>
              </a:spcAft>
              <a:buNone/>
            </a:pP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trois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règles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as </a:t>
            </a:r>
            <a:r>
              <a:rPr lang="es-ES_tradnl" sz="1200" b="0" kern="1200" dirty="0" err="1">
                <a:solidFill>
                  <a:schemeClr val="tx1"/>
                </a:solidFill>
                <a:effectLst/>
                <a:latin typeface="+mn-lt"/>
                <a:ea typeface="+mn-ea"/>
                <a:cs typeface="+mn-cs"/>
              </a:rPr>
              <a:t>cinq</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oranges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a:t>
            </a:r>
            <a:r>
              <a:rPr lang="es-ES_tradnl" sz="1200" b="0" kern="1200" dirty="0" err="1">
                <a:solidFill>
                  <a:schemeClr val="tx1"/>
                </a:solidFill>
                <a:effectLst/>
                <a:latin typeface="+mn-lt"/>
                <a:ea typeface="+mn-ea"/>
                <a:cs typeface="+mn-cs"/>
              </a:rPr>
              <a:t>deux</a:t>
            </a:r>
            <a:r>
              <a:rPr lang="es-ES_tradnl" sz="1200" b="0" kern="1200" dirty="0">
                <a:solidFill>
                  <a:schemeClr val="tx1"/>
                </a:solidFill>
                <a:effectLst/>
                <a:latin typeface="+mn-lt"/>
                <a:ea typeface="+mn-ea"/>
                <a:cs typeface="+mn-cs"/>
              </a:rPr>
              <a:t> uniformes.</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J’ai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quatre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gommes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neuf</a:t>
            </a:r>
            <a:r>
              <a:rPr lang="es-ES_tradnl" sz="1200" b="0" kern="1200" dirty="0">
                <a:solidFill>
                  <a:schemeClr val="tx1"/>
                </a:solidFill>
                <a:effectLst/>
                <a:latin typeface="+mn-lt"/>
                <a:ea typeface="+mn-ea"/>
                <a:cs typeface="+mn-cs"/>
              </a:rPr>
              <a:t> chats.</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une table.</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947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4491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10 minutes (two slides, two activities)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oral production of numbers 1-12.</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Clarify French instruction.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Model number [1] with pupils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work in pairs to follow the different series of numbers.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on the audio buttons to hear the full sequences.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Encourage pupils to join in to increase fluency in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8 minutes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numbers 1-10.</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write the numbers from memory.</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720" indent="0">
              <a:lnSpc>
                <a:spcPct val="100000"/>
              </a:lnSpc>
              <a:buNone/>
            </a:pPr>
            <a:endParaRPr lang="en-GB" sz="1200" b="0" strike="noStrike" spc="-1" dirty="0">
              <a:solidFill>
                <a:srgbClr val="000000"/>
              </a:solidFill>
              <a:latin typeface="+mn-lt"/>
            </a:endParaRPr>
          </a:p>
          <a:p>
            <a:pPr marL="0" lvl="0" indent="0" algn="l" rtl="0">
              <a:spcBef>
                <a:spcPts val="0"/>
              </a:spcBef>
              <a:spcAft>
                <a:spcPts val="0"/>
              </a:spcAft>
              <a:buNone/>
            </a:pPr>
            <a:r>
              <a:rPr lang="en-GB" b="1" dirty="0"/>
              <a:t>Differentiation</a:t>
            </a:r>
            <a:r>
              <a:rPr lang="en-GB" dirty="0"/>
              <a:t>:</a:t>
            </a:r>
            <a:br>
              <a:rPr lang="en-GB" dirty="0"/>
            </a:br>
            <a:r>
              <a:rPr lang="en-GB" dirty="0"/>
              <a:t>For more support, fill in a few of the letters on the slide, and encourage other pupils to turn away from the board to write.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numbers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the English.</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2-8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r>
              <a:rPr lang="fr-FR" sz="1200" b="0" kern="1200" dirty="0">
                <a:solidFill>
                  <a:schemeClr val="tx1"/>
                </a:solidFill>
                <a:effectLst/>
                <a:latin typeface="+mn-lt"/>
                <a:ea typeface="+mn-ea"/>
                <a:cs typeface="+mn-cs"/>
              </a:rPr>
              <a:t>Il y a une table.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trois livres.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quatre amis.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onze chats.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dix filles.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un garçon.</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douze personnes.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deux chiens.</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0739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gif"/><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15.gif"/><Relationship Id="rId3" Type="http://schemas.openxmlformats.org/officeDocument/2006/relationships/audio" Target="../media/audio1.wav"/><Relationship Id="rId21"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audio" Target="../media/audio8.wav"/><Relationship Id="rId17" Type="http://schemas.openxmlformats.org/officeDocument/2006/relationships/audio" Target="../media/audio10.wav"/><Relationship Id="rId2" Type="http://schemas.openxmlformats.org/officeDocument/2006/relationships/notesSlide" Target="../notesSlides/notesSlide4.xml"/><Relationship Id="rId16" Type="http://schemas.openxmlformats.org/officeDocument/2006/relationships/image" Target="../media/image12.svg"/><Relationship Id="rId20" Type="http://schemas.openxmlformats.org/officeDocument/2006/relationships/image" Target="../media/image40.gif"/><Relationship Id="rId1" Type="http://schemas.openxmlformats.org/officeDocument/2006/relationships/slideLayout" Target="../slideLayouts/slideLayout40.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image" Target="../media/image36.png"/><Relationship Id="rId15" Type="http://schemas.openxmlformats.org/officeDocument/2006/relationships/image" Target="../media/image11.png"/><Relationship Id="rId23" Type="http://schemas.openxmlformats.org/officeDocument/2006/relationships/image" Target="../media/image43.png"/><Relationship Id="rId10" Type="http://schemas.openxmlformats.org/officeDocument/2006/relationships/audio" Target="../media/audio6.wav"/><Relationship Id="rId19" Type="http://schemas.openxmlformats.org/officeDocument/2006/relationships/image" Target="../media/image39.gif"/><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image" Target="../media/image38.png"/><Relationship Id="rId22"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49.png"/><Relationship Id="rId7" Type="http://schemas.openxmlformats.org/officeDocument/2006/relationships/audio" Target="../media/audio13.wav"/><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image" Target="../media/image44.png"/><Relationship Id="rId9" Type="http://schemas.openxmlformats.org/officeDocument/2006/relationships/audio" Target="../media/audio15.wav"/></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8.xml"/><Relationship Id="rId16"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2.svg"/><Relationship Id="rId3" Type="http://schemas.openxmlformats.org/officeDocument/2006/relationships/audio" Target="../media/audio17.wav"/><Relationship Id="rId7" Type="http://schemas.openxmlformats.org/officeDocument/2006/relationships/audio" Target="../media/audio18.wav"/><Relationship Id="rId12" Type="http://schemas.openxmlformats.org/officeDocument/2006/relationships/image" Target="../media/image11.png"/><Relationship Id="rId2" Type="http://schemas.openxmlformats.org/officeDocument/2006/relationships/notesSlide" Target="../notesSlides/notesSlide9.xml"/><Relationship Id="rId16" Type="http://schemas.openxmlformats.org/officeDocument/2006/relationships/audio" Target="../media/audio25.wav"/><Relationship Id="rId1" Type="http://schemas.openxmlformats.org/officeDocument/2006/relationships/slideLayout" Target="../slideLayouts/slideLayout40.xml"/><Relationship Id="rId6" Type="http://schemas.openxmlformats.org/officeDocument/2006/relationships/image" Target="../media/image37.png"/><Relationship Id="rId11" Type="http://schemas.openxmlformats.org/officeDocument/2006/relationships/audio" Target="../media/audio22.wav"/><Relationship Id="rId5" Type="http://schemas.openxmlformats.org/officeDocument/2006/relationships/audio" Target="../media/audio3.wav"/><Relationship Id="rId15" Type="http://schemas.openxmlformats.org/officeDocument/2006/relationships/audio" Target="../media/audio24.wav"/><Relationship Id="rId10" Type="http://schemas.openxmlformats.org/officeDocument/2006/relationships/audio" Target="../media/audio21.wav"/><Relationship Id="rId4" Type="http://schemas.openxmlformats.org/officeDocument/2006/relationships/image" Target="../media/image36.png"/><Relationship Id="rId9" Type="http://schemas.openxmlformats.org/officeDocument/2006/relationships/audio" Target="../media/audio20.wav"/><Relationship Id="rId14" Type="http://schemas.openxmlformats.org/officeDocument/2006/relationships/audio" Target="../media/audio2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how many and describing things</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6" name="Picture 10" descr="Contando, Matemáticas, Números">
            <a:extLst>
              <a:ext uri="{FF2B5EF4-FFF2-40B4-BE49-F238E27FC236}">
                <a16:creationId xmlns:a16="http://schemas.microsoft.com/office/drawing/2014/main" id="{28F7905E-496F-4FB0-8890-7DD1D726A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550" y="401474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80746866-A6F4-4A9C-AF32-B0C17BA6D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46" y="2291820"/>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Contando, Matemáticas, Números">
            <a:extLst>
              <a:ext uri="{FF2B5EF4-FFF2-40B4-BE49-F238E27FC236}">
                <a16:creationId xmlns:a16="http://schemas.microsoft.com/office/drawing/2014/main" id="{E5A76457-05C3-488E-A91C-C09CC8B786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114" y="2908771"/>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ontando, Cinco, Matemáticas, Números">
            <a:extLst>
              <a:ext uri="{FF2B5EF4-FFF2-40B4-BE49-F238E27FC236}">
                <a16:creationId xmlns:a16="http://schemas.microsoft.com/office/drawing/2014/main" id="{D151A8DA-059A-4813-B5B9-06120E39D5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09" y="3257366"/>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ntando, Cuatro, Matemáticas, Números">
            <a:extLst>
              <a:ext uri="{FF2B5EF4-FFF2-40B4-BE49-F238E27FC236}">
                <a16:creationId xmlns:a16="http://schemas.microsoft.com/office/drawing/2014/main" id="{4C3D451D-8E8F-4A41-A60C-E88B358E1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130741" y="237431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ntando, Ocho, Matemáticas, Números">
            <a:extLst>
              <a:ext uri="{FF2B5EF4-FFF2-40B4-BE49-F238E27FC236}">
                <a16:creationId xmlns:a16="http://schemas.microsoft.com/office/drawing/2014/main" id="{8C4B7506-751E-4B43-A8B3-1C94380AAB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5509" y="3107593"/>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Contando, Matemáticas, Números">
            <a:extLst>
              <a:ext uri="{FF2B5EF4-FFF2-40B4-BE49-F238E27FC236}">
                <a16:creationId xmlns:a16="http://schemas.microsoft.com/office/drawing/2014/main" id="{27F9A099-9DF4-4609-9036-D1114E7752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217769" y="4104498"/>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Contando, Matemáticas, Nueve, Números">
            <a:extLst>
              <a:ext uri="{FF2B5EF4-FFF2-40B4-BE49-F238E27FC236}">
                <a16:creationId xmlns:a16="http://schemas.microsoft.com/office/drawing/2014/main" id="{1EDED36A-3EED-4F10-809F-CC59B2EEB7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342" y="417737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6521571-565B-4FCB-87DD-75EEC065D9C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53766" y="2471041"/>
            <a:ext cx="1327349" cy="1043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B2013118-FF3F-4FF0-901C-FA8E6EB7756C}"/>
              </a:ext>
            </a:extLst>
          </p:cNvPr>
          <p:cNvGraphicFramePr>
            <a:graphicFrameLocks noGrp="1"/>
          </p:cNvGraphicFramePr>
          <p:nvPr>
            <p:extLst>
              <p:ext uri="{D42A27DB-BD31-4B8C-83A1-F6EECF244321}">
                <p14:modId xmlns:p14="http://schemas.microsoft.com/office/powerpoint/2010/main" val="3677856369"/>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ton</a:t>
                      </a:r>
                    </a:p>
                  </a:txBody>
                  <a:tcPr/>
                </a:tc>
                <a:tc>
                  <a:txBody>
                    <a:bodyPr/>
                    <a:lstStyle/>
                    <a:p>
                      <a:r>
                        <a:rPr lang="en-GB" sz="2400" b="1" dirty="0">
                          <a:solidFill>
                            <a:srgbClr val="002060"/>
                          </a:solidFill>
                          <a:latin typeface="Century Gothic" panose="020B0502020202020204" pitchFamily="34" charset="0"/>
                        </a:rPr>
                        <a:t>ta</a:t>
                      </a:r>
                    </a:p>
                  </a:txBody>
                  <a:tcPr/>
                </a:tc>
                <a:tc>
                  <a:txBody>
                    <a:body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ma</a:t>
                      </a:r>
                    </a:p>
                  </a:txBody>
                  <a:tcPr/>
                </a:tc>
                <a:tc>
                  <a:txBody>
                    <a:bodyPr/>
                    <a:lstStyle/>
                    <a:p>
                      <a:r>
                        <a:rPr lang="en-GB" sz="2400" b="1" dirty="0">
                          <a:solidFill>
                            <a:srgbClr val="002060"/>
                          </a:solidFill>
                          <a:latin typeface="Century Gothic" panose="020B0502020202020204" pitchFamily="34" charset="0"/>
                        </a:rPr>
                        <a:t>mon</a:t>
                      </a:r>
                    </a:p>
                  </a:txBody>
                  <a:tcPr/>
                </a:tc>
                <a:tc>
                  <a:txBody>
                    <a:bodyPr/>
                    <a:lstStyle/>
                    <a:p>
                      <a:r>
                        <a:rPr lang="en-GB" sz="2400" b="1" dirty="0">
                          <a:solidFill>
                            <a:srgbClr val="002060"/>
                          </a:solidFill>
                          <a:latin typeface="Century Gothic" panose="020B0502020202020204" pitchFamily="34" charset="0"/>
                        </a:rPr>
                        <a:t>le déjeuner</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passer</a:t>
                      </a:r>
                    </a:p>
                  </a:txBody>
                  <a:tcPr/>
                </a:tc>
                <a:tc>
                  <a:txBody>
                    <a:bodyPr/>
                    <a:lstStyle/>
                    <a:p>
                      <a:r>
                        <a:rPr lang="en-GB" sz="2400" b="1" dirty="0">
                          <a:solidFill>
                            <a:srgbClr val="002060"/>
                          </a:solidFill>
                          <a:latin typeface="Century Gothic" panose="020B0502020202020204" pitchFamily="34" charset="0"/>
                        </a:rPr>
                        <a:t>manger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trois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deux</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cinq</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sept</a:t>
                      </a:r>
                    </a:p>
                  </a:txBody>
                  <a:tcPr/>
                </a:tc>
                <a:tc>
                  <a:txBody>
                    <a:bodyPr/>
                    <a:lstStyle/>
                    <a:p>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quatre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y a</a:t>
                      </a:r>
                    </a:p>
                  </a:txBody>
                  <a:tcPr/>
                </a:tc>
                <a:tc>
                  <a:txBody>
                    <a:bodyPr/>
                    <a:lstStyle/>
                    <a:p>
                      <a:r>
                        <a:rPr lang="en-GB" sz="2400" b="1" dirty="0">
                          <a:solidFill>
                            <a:srgbClr val="002060"/>
                          </a:solidFill>
                          <a:latin typeface="Century Gothic" panose="020B0502020202020204" pitchFamily="34" charset="0"/>
                        </a:rPr>
                        <a:t>dix</a:t>
                      </a:r>
                    </a:p>
                  </a:txBody>
                  <a:tcPr/>
                </a:tc>
                <a:tc>
                  <a:txBody>
                    <a:bodyPr/>
                    <a:lstStyle/>
                    <a:p>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8C35451C-1AB7-49B8-8C7F-4E6A03A92C03}"/>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5FF46D4B-48A2-401B-A3C5-849064F5A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1" name="Picture 20">
            <a:extLst>
              <a:ext uri="{FF2B5EF4-FFF2-40B4-BE49-F238E27FC236}">
                <a16:creationId xmlns:a16="http://schemas.microsoft.com/office/drawing/2014/main" id="{CE5CBCF8-3D67-4A14-88D7-A87ABD176789}"/>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5" name="TextBox 24">
            <a:extLst>
              <a:ext uri="{FF2B5EF4-FFF2-40B4-BE49-F238E27FC236}">
                <a16:creationId xmlns:a16="http://schemas.microsoft.com/office/drawing/2014/main" id="{A31D947A-BD97-4A90-BED0-BA2EED5F4200}"/>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02DBFC65-E722-4BAF-8E2D-997279C252E7}"/>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37FD11FA-3E11-4F73-84AA-22DE83178DA9}"/>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2BD63134-BFE7-4218-9175-069C23B4E2AB}"/>
              </a:ext>
            </a:extLst>
          </p:cNvPr>
          <p:cNvGraphicFramePr>
            <a:graphicFrameLocks noGrp="1"/>
          </p:cNvGraphicFramePr>
          <p:nvPr>
            <p:extLst>
              <p:ext uri="{D42A27DB-BD31-4B8C-83A1-F6EECF244321}">
                <p14:modId xmlns:p14="http://schemas.microsoft.com/office/powerpoint/2010/main" val="2432204718"/>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 (m)</a:t>
                      </a:r>
                    </a:p>
                  </a:txBody>
                  <a:tcPr/>
                </a:tc>
                <a:tc>
                  <a:txBody>
                    <a:bodyPr/>
                    <a:lstStyle/>
                    <a:p>
                      <a:r>
                        <a:rPr lang="en-GB" sz="2400" b="1" dirty="0">
                          <a:solidFill>
                            <a:srgbClr val="002060"/>
                          </a:solidFill>
                          <a:latin typeface="Century Gothic" panose="020B0502020202020204" pitchFamily="34" charset="0"/>
                        </a:rPr>
                        <a:t>your (f)</a:t>
                      </a:r>
                    </a:p>
                  </a:txBody>
                  <a:tcPr/>
                </a:tc>
                <a:tc>
                  <a:txBody>
                    <a:bodyPr/>
                    <a:lstStyle/>
                    <a:p>
                      <a:r>
                        <a:rPr lang="en-GB" sz="2400" b="1" dirty="0">
                          <a:solidFill>
                            <a:srgbClr val="002060"/>
                          </a:solidFill>
                          <a:latin typeface="Century Gothic" panose="020B0502020202020204" pitchFamily="34" charset="0"/>
                        </a:rPr>
                        <a:t>here is, this is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 (f)</a:t>
                      </a:r>
                    </a:p>
                  </a:txBody>
                  <a:tcPr/>
                </a:tc>
                <a:tc>
                  <a:txBody>
                    <a:bodyPr/>
                    <a:lstStyle/>
                    <a:p>
                      <a:r>
                        <a:rPr lang="en-GB" sz="2400" b="1" dirty="0">
                          <a:solidFill>
                            <a:srgbClr val="002060"/>
                          </a:solidFill>
                          <a:latin typeface="Century Gothic" panose="020B0502020202020204" pitchFamily="34" charset="0"/>
                        </a:rPr>
                        <a:t>my (m)</a:t>
                      </a:r>
                    </a:p>
                  </a:txBody>
                  <a:tcPr/>
                </a:tc>
                <a:tc>
                  <a:txBody>
                    <a:bodyPr/>
                    <a:lstStyle/>
                    <a:p>
                      <a:r>
                        <a:rPr lang="en-GB" sz="2400" b="1" dirty="0">
                          <a:solidFill>
                            <a:srgbClr val="002060"/>
                          </a:solidFill>
                          <a:latin typeface="Century Gothic" panose="020B0502020202020204" pitchFamily="34" charset="0"/>
                        </a:rPr>
                        <a:t>(the) lunch</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friend (f)</a:t>
                      </a:r>
                    </a:p>
                  </a:txBody>
                  <a:tcPr/>
                </a:tc>
                <a:tc>
                  <a:txBody>
                    <a:bodyPr/>
                    <a:lstStyle/>
                    <a:p>
                      <a:r>
                        <a:rPr lang="en-GB" sz="2000" b="1" dirty="0">
                          <a:solidFill>
                            <a:srgbClr val="002060"/>
                          </a:solidFill>
                          <a:latin typeface="Century Gothic" panose="020B0502020202020204" pitchFamily="34" charset="0"/>
                        </a:rPr>
                        <a:t>to pass, spend (time)</a:t>
                      </a:r>
                    </a:p>
                  </a:txBody>
                  <a:tcPr/>
                </a:tc>
                <a:tc>
                  <a:txBody>
                    <a:bodyPr/>
                    <a:lstStyle/>
                    <a:p>
                      <a:r>
                        <a:rPr lang="en-GB" sz="2400" b="1" dirty="0">
                          <a:solidFill>
                            <a:srgbClr val="002060"/>
                          </a:solidFill>
                          <a:latin typeface="Century Gothic" panose="020B0502020202020204" pitchFamily="34" charset="0"/>
                        </a:rPr>
                        <a:t>to eat, eating</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three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a/an, one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two</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twelve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five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eleven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seven</a:t>
                      </a:r>
                    </a:p>
                  </a:txBody>
                  <a:tcPr/>
                </a:tc>
                <a:tc>
                  <a:txBody>
                    <a:bodyPr/>
                    <a:lstStyle/>
                    <a:p>
                      <a:r>
                        <a:rPr lang="en-GB" sz="2400" b="1" dirty="0">
                          <a:solidFill>
                            <a:srgbClr val="002060"/>
                          </a:solidFill>
                          <a:latin typeface="Century Gothic" panose="020B0502020202020204" pitchFamily="34" charset="0"/>
                        </a:rPr>
                        <a:t>nine</a:t>
                      </a:r>
                    </a:p>
                  </a:txBody>
                  <a:tcPr/>
                </a:tc>
                <a:tc>
                  <a:txBody>
                    <a:bodyPr/>
                    <a:lstStyle/>
                    <a:p>
                      <a:r>
                        <a:rPr lang="en-GB" sz="2400" b="1" dirty="0">
                          <a:solidFill>
                            <a:srgbClr val="002060"/>
                          </a:solidFill>
                          <a:latin typeface="Century Gothic" panose="020B0502020202020204" pitchFamily="34" charset="0"/>
                        </a:rPr>
                        <a:t>four</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there is, there are</a:t>
                      </a:r>
                    </a:p>
                  </a:txBody>
                  <a:tcPr/>
                </a:tc>
                <a:tc>
                  <a:txBody>
                    <a:bodyPr/>
                    <a:lstStyle/>
                    <a:p>
                      <a:r>
                        <a:rPr lang="en-GB" sz="2400" b="1" dirty="0">
                          <a:solidFill>
                            <a:srgbClr val="002060"/>
                          </a:solidFill>
                          <a:latin typeface="Century Gothic" panose="020B0502020202020204" pitchFamily="34" charset="0"/>
                        </a:rPr>
                        <a:t>ten</a:t>
                      </a:r>
                    </a:p>
                  </a:txBody>
                  <a:tcPr/>
                </a:tc>
                <a:tc>
                  <a:txBody>
                    <a:bodyPr/>
                    <a:lstStyle/>
                    <a:p>
                      <a:r>
                        <a:rPr lang="en-GB" sz="2400" b="1" dirty="0">
                          <a:solidFill>
                            <a:srgbClr val="002060"/>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7A996B86-336C-44E7-802B-BC71062EF921}"/>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0F3514BA-853E-48FB-A629-1AB371BBA2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0" name="Picture 19">
            <a:extLst>
              <a:ext uri="{FF2B5EF4-FFF2-40B4-BE49-F238E27FC236}">
                <a16:creationId xmlns:a16="http://schemas.microsoft.com/office/drawing/2014/main" id="{195D4CE7-9E45-4D97-A7B0-9BE30B5C4B49}"/>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1" name="TextBox 20">
            <a:extLst>
              <a:ext uri="{FF2B5EF4-FFF2-40B4-BE49-F238E27FC236}">
                <a16:creationId xmlns:a16="http://schemas.microsoft.com/office/drawing/2014/main" id="{0DA2815B-20E8-439B-98AB-A0241B307E07}"/>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A34A0A1F-93B5-400F-A8D4-771497A01A7C}"/>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3D28EF02-5E57-455F-8765-36BB7FE53D85}"/>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8" name="Speech Bubble: Rectangle with Corners Rounded 17">
            <a:extLst>
              <a:ext uri="{FF2B5EF4-FFF2-40B4-BE49-F238E27FC236}">
                <a16:creationId xmlns:a16="http://schemas.microsoft.com/office/drawing/2014/main" id="{7CEB0EA8-B782-4CA9-8DD5-35D7D5D69488}"/>
              </a:ext>
            </a:extLst>
          </p:cNvPr>
          <p:cNvSpPr/>
          <p:nvPr/>
        </p:nvSpPr>
        <p:spPr>
          <a:xfrm>
            <a:off x="1259588" y="535565"/>
            <a:ext cx="7201647" cy="517320"/>
          </a:xfrm>
          <a:prstGeom prst="wedgeRoundRectCallout">
            <a:avLst>
              <a:gd name="adj1" fmla="val -55190"/>
              <a:gd name="adj2" fmla="val 46615"/>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7" name="Graphic 16" descr="Teacher">
            <a:extLst>
              <a:ext uri="{FF2B5EF4-FFF2-40B4-BE49-F238E27FC236}">
                <a16:creationId xmlns:a16="http://schemas.microsoft.com/office/drawing/2014/main" id="{40B4A8B8-A8A3-44EE-8ECA-D73E072E8E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638" y="646226"/>
            <a:ext cx="1043752" cy="1043752"/>
          </a:xfrm>
          <a:prstGeom prst="rect">
            <a:avLst/>
          </a:prstGeom>
        </p:spPr>
      </p:pic>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prononcer</a:t>
            </a:r>
            <a:endParaRPr lang="en-GB" sz="2000" b="1" kern="0" dirty="0">
              <a:solidFill>
                <a:schemeClr val="bg1"/>
              </a:solidFill>
              <a:latin typeface="Century Gothic" panose="020B0502020202020204" pitchFamily="34" charset="0"/>
            </a:endParaRPr>
          </a:p>
        </p:txBody>
      </p:sp>
      <p:sp>
        <p:nvSpPr>
          <p:cNvPr id="22" name="CustomShape 6">
            <a:extLst>
              <a:ext uri="{FF2B5EF4-FFF2-40B4-BE49-F238E27FC236}">
                <a16:creationId xmlns:a16="http://schemas.microsoft.com/office/drawing/2014/main" id="{8178CF06-D7EA-42AE-81F0-3DD4DAC9AE6A}"/>
              </a:ext>
            </a:extLst>
          </p:cNvPr>
          <p:cNvSpPr/>
          <p:nvPr/>
        </p:nvSpPr>
        <p:spPr>
          <a:xfrm>
            <a:off x="1239736" y="509853"/>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Prononce les phrases. Il y a une liaison ? </a:t>
            </a:r>
            <a:endParaRPr kumimoji="0" lang="en-GB" sz="2800" b="0" i="0" u="none" strike="noStrike" kern="1200" cap="none" spc="-1" normalizeH="0" baseline="0" noProof="0" dirty="0">
              <a:ln>
                <a:noFill/>
              </a:ln>
              <a:solidFill>
                <a:prstClr val="black"/>
              </a:solidFill>
              <a:effectLst/>
              <a:uLnTx/>
              <a:uFillTx/>
              <a:latin typeface="Century gothic"/>
            </a:endParaRPr>
          </a:p>
        </p:txBody>
      </p:sp>
      <p:graphicFrame>
        <p:nvGraphicFramePr>
          <p:cNvPr id="23" name="Table 7">
            <a:extLst>
              <a:ext uri="{FF2B5EF4-FFF2-40B4-BE49-F238E27FC236}">
                <a16:creationId xmlns:a16="http://schemas.microsoft.com/office/drawing/2014/main" id="{42844A3A-E2A8-490A-A131-CFFF41AD4240}"/>
              </a:ext>
            </a:extLst>
          </p:cNvPr>
          <p:cNvGraphicFramePr>
            <a:graphicFrameLocks noGrp="1"/>
          </p:cNvGraphicFramePr>
          <p:nvPr>
            <p:extLst>
              <p:ext uri="{D42A27DB-BD31-4B8C-83A1-F6EECF244321}">
                <p14:modId xmlns:p14="http://schemas.microsoft.com/office/powerpoint/2010/main" val="3865827788"/>
              </p:ext>
            </p:extLst>
          </p:nvPr>
        </p:nvGraphicFramePr>
        <p:xfrm>
          <a:off x="155390" y="1234822"/>
          <a:ext cx="5599953" cy="5058400"/>
        </p:xfrm>
        <a:graphic>
          <a:graphicData uri="http://schemas.openxmlformats.org/drawingml/2006/table">
            <a:tbl>
              <a:tblPr firstRow="1" bandRow="1">
                <a:tableStyleId>{5940675A-B579-460E-94D1-54222C63F5DA}</a:tableStyleId>
              </a:tblPr>
              <a:tblGrid>
                <a:gridCol w="651434">
                  <a:extLst>
                    <a:ext uri="{9D8B030D-6E8A-4147-A177-3AD203B41FA5}">
                      <a16:colId xmlns:a16="http://schemas.microsoft.com/office/drawing/2014/main" val="4234633352"/>
                    </a:ext>
                  </a:extLst>
                </a:gridCol>
                <a:gridCol w="3065929">
                  <a:extLst>
                    <a:ext uri="{9D8B030D-6E8A-4147-A177-3AD203B41FA5}">
                      <a16:colId xmlns:a16="http://schemas.microsoft.com/office/drawing/2014/main" val="3673924882"/>
                    </a:ext>
                  </a:extLst>
                </a:gridCol>
                <a:gridCol w="1882590">
                  <a:extLst>
                    <a:ext uri="{9D8B030D-6E8A-4147-A177-3AD203B41FA5}">
                      <a16:colId xmlns:a16="http://schemas.microsoft.com/office/drawing/2014/main" val="2725529512"/>
                    </a:ext>
                  </a:extLst>
                </a:gridCol>
              </a:tblGrid>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800" b="1" dirty="0">
                          <a:solidFill>
                            <a:srgbClr val="002060"/>
                          </a:solidFill>
                          <a:latin typeface="Century Gothic" panose="020B0502020202020204" pitchFamily="34" charset="0"/>
                        </a:rPr>
                        <a:t>deux </a:t>
                      </a:r>
                      <a:r>
                        <a:rPr lang="en-GB" sz="2800" b="1" dirty="0" err="1">
                          <a:solidFill>
                            <a:srgbClr val="002060"/>
                          </a:solidFill>
                          <a:latin typeface="Century Gothic" panose="020B0502020202020204" pitchFamily="34" charset="0"/>
                        </a:rPr>
                        <a:t>uniformes</a:t>
                      </a:r>
                      <a:endParaRPr lang="en-GB" sz="28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5788305"/>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oranges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33443"/>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six </a:t>
                      </a:r>
                      <a:r>
                        <a:rPr lang="en-GB" sz="2800" b="1" kern="1200" dirty="0" err="1">
                          <a:solidFill>
                            <a:srgbClr val="002060"/>
                          </a:solidFill>
                          <a:latin typeface="Century Gothic" panose="020B0502020202020204" pitchFamily="34" charset="0"/>
                          <a:ea typeface="+mn-ea"/>
                          <a:cs typeface="+mn-cs"/>
                        </a:rPr>
                        <a:t>peluches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747634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deux tables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512216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deux enfants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2001119"/>
                  </a:ext>
                </a:extLst>
              </a:tr>
            </a:tbl>
          </a:graphicData>
        </a:graphic>
      </p:graphicFrame>
      <p:graphicFrame>
        <p:nvGraphicFramePr>
          <p:cNvPr id="24" name="Table 7">
            <a:extLst>
              <a:ext uri="{FF2B5EF4-FFF2-40B4-BE49-F238E27FC236}">
                <a16:creationId xmlns:a16="http://schemas.microsoft.com/office/drawing/2014/main" id="{3460A0A2-D8A7-414B-8184-FA5B44367B95}"/>
              </a:ext>
            </a:extLst>
          </p:cNvPr>
          <p:cNvGraphicFramePr>
            <a:graphicFrameLocks noGrp="1"/>
          </p:cNvGraphicFramePr>
          <p:nvPr>
            <p:extLst>
              <p:ext uri="{D42A27DB-BD31-4B8C-83A1-F6EECF244321}">
                <p14:modId xmlns:p14="http://schemas.microsoft.com/office/powerpoint/2010/main" val="3131226163"/>
              </p:ext>
            </p:extLst>
          </p:nvPr>
        </p:nvGraphicFramePr>
        <p:xfrm>
          <a:off x="5873381" y="1234822"/>
          <a:ext cx="5599953" cy="5058400"/>
        </p:xfrm>
        <a:graphic>
          <a:graphicData uri="http://schemas.openxmlformats.org/drawingml/2006/table">
            <a:tbl>
              <a:tblPr firstRow="1" bandRow="1">
                <a:tableStyleId>{5940675A-B579-460E-94D1-54222C63F5DA}</a:tableStyleId>
              </a:tblPr>
              <a:tblGrid>
                <a:gridCol w="651434">
                  <a:extLst>
                    <a:ext uri="{9D8B030D-6E8A-4147-A177-3AD203B41FA5}">
                      <a16:colId xmlns:a16="http://schemas.microsoft.com/office/drawing/2014/main" val="4234633352"/>
                    </a:ext>
                  </a:extLst>
                </a:gridCol>
                <a:gridCol w="2870197">
                  <a:extLst>
                    <a:ext uri="{9D8B030D-6E8A-4147-A177-3AD203B41FA5}">
                      <a16:colId xmlns:a16="http://schemas.microsoft.com/office/drawing/2014/main" val="3673924882"/>
                    </a:ext>
                  </a:extLst>
                </a:gridCol>
                <a:gridCol w="2078322">
                  <a:extLst>
                    <a:ext uri="{9D8B030D-6E8A-4147-A177-3AD203B41FA5}">
                      <a16:colId xmlns:a16="http://schemas.microsoft.com/office/drawing/2014/main" val="2725529512"/>
                    </a:ext>
                  </a:extLst>
                </a:gridCol>
              </a:tblGrid>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800" b="1" dirty="0">
                          <a:solidFill>
                            <a:srgbClr val="002060"/>
                          </a:solidFill>
                          <a:latin typeface="Century Gothic" panose="020B0502020202020204" pitchFamily="34" charset="0"/>
                        </a:rPr>
                        <a:t>dix </a:t>
                      </a:r>
                      <a:r>
                        <a:rPr lang="en-GB" sz="2800" b="1" dirty="0" err="1">
                          <a:solidFill>
                            <a:srgbClr val="002060"/>
                          </a:solidFill>
                          <a:latin typeface="Century Gothic" panose="020B0502020202020204" pitchFamily="34" charset="0"/>
                        </a:rPr>
                        <a:t>bouteilles</a:t>
                      </a:r>
                      <a:endParaRPr lang="en-GB" sz="28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5788305"/>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dix affiches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33443"/>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a:t>
                      </a:r>
                      <a:r>
                        <a:rPr lang="en-GB" sz="2800" b="1" kern="1200" dirty="0" err="1">
                          <a:solidFill>
                            <a:srgbClr val="002060"/>
                          </a:solidFill>
                          <a:latin typeface="Century Gothic" panose="020B0502020202020204" pitchFamily="34" charset="0"/>
                          <a:ea typeface="+mn-ea"/>
                          <a:cs typeface="+mn-cs"/>
                        </a:rPr>
                        <a:t>acteurs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747634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chats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512216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six </a:t>
                      </a:r>
                      <a:r>
                        <a:rPr lang="en-GB" sz="2800" b="1" kern="1200" dirty="0" err="1">
                          <a:solidFill>
                            <a:srgbClr val="002060"/>
                          </a:solidFill>
                          <a:latin typeface="Century Gothic" panose="020B0502020202020204" pitchFamily="34" charset="0"/>
                          <a:ea typeface="+mn-ea"/>
                          <a:cs typeface="+mn-cs"/>
                        </a:rPr>
                        <a:t>exercices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2001119"/>
                  </a:ext>
                </a:extLst>
              </a:tr>
            </a:tbl>
          </a:graphicData>
        </a:graphic>
      </p:graphicFrame>
      <p:sp>
        <p:nvSpPr>
          <p:cNvPr id="25" name="TextBox 24">
            <a:extLst>
              <a:ext uri="{FF2B5EF4-FFF2-40B4-BE49-F238E27FC236}">
                <a16:creationId xmlns:a16="http://schemas.microsoft.com/office/drawing/2014/main" id="{C1C55E61-87EA-4E65-A941-4932B7E1CDD4}"/>
              </a:ext>
            </a:extLst>
          </p:cNvPr>
          <p:cNvSpPr txBox="1"/>
          <p:nvPr/>
        </p:nvSpPr>
        <p:spPr>
          <a:xfrm>
            <a:off x="808988" y="1475322"/>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deu</a:t>
            </a:r>
            <a:r>
              <a:rPr lang="en-GB" sz="2800" b="1" dirty="0">
                <a:solidFill>
                  <a:srgbClr val="FF0066"/>
                </a:solidFill>
                <a:latin typeface="Century Gothic" panose="020B0502020202020204" pitchFamily="34" charset="0"/>
              </a:rPr>
              <a:t>x</a:t>
            </a:r>
            <a:r>
              <a:rPr lang="en-GB" sz="2800" b="1" dirty="0">
                <a:solidFill>
                  <a:srgbClr val="002060"/>
                </a:solidFill>
                <a:latin typeface="Century Gothic" panose="020B0502020202020204" pitchFamily="34" charset="0"/>
              </a:rPr>
              <a:t> </a:t>
            </a:r>
            <a:r>
              <a:rPr lang="en-GB" sz="2800" b="1" dirty="0" err="1">
                <a:solidFill>
                  <a:srgbClr val="FF0066"/>
                </a:solidFill>
                <a:latin typeface="Century Gothic" panose="020B0502020202020204" pitchFamily="34" charset="0"/>
              </a:rPr>
              <a:t>u</a:t>
            </a:r>
            <a:r>
              <a:rPr lang="en-GB" sz="2800" b="1" dirty="0" err="1">
                <a:solidFill>
                  <a:srgbClr val="002060"/>
                </a:solidFill>
                <a:latin typeface="Century Gothic" panose="020B0502020202020204" pitchFamily="34" charset="0"/>
              </a:rPr>
              <a:t>niformes</a:t>
            </a:r>
            <a:endParaRPr lang="en-GB" sz="2800" b="1"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850914D4-E772-430C-B59F-087F2423DD8E}"/>
              </a:ext>
            </a:extLst>
          </p:cNvPr>
          <p:cNvSpPr txBox="1"/>
          <p:nvPr/>
        </p:nvSpPr>
        <p:spPr>
          <a:xfrm>
            <a:off x="801114" y="2501567"/>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troi</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b="1" dirty="0">
                <a:solidFill>
                  <a:srgbClr val="FF0066"/>
                </a:solidFill>
                <a:latin typeface="Century Gothic" panose="020B0502020202020204" pitchFamily="34" charset="0"/>
              </a:rPr>
              <a:t>o</a:t>
            </a:r>
            <a:r>
              <a:rPr lang="en-GB" sz="2800" b="1" dirty="0">
                <a:solidFill>
                  <a:srgbClr val="002060"/>
                </a:solidFill>
                <a:latin typeface="Century Gothic" panose="020B0502020202020204" pitchFamily="34" charset="0"/>
              </a:rPr>
              <a:t>ranges</a:t>
            </a:r>
          </a:p>
        </p:txBody>
      </p:sp>
      <p:sp>
        <p:nvSpPr>
          <p:cNvPr id="27" name="TextBox 26">
            <a:extLst>
              <a:ext uri="{FF2B5EF4-FFF2-40B4-BE49-F238E27FC236}">
                <a16:creationId xmlns:a16="http://schemas.microsoft.com/office/drawing/2014/main" id="{E1251AFF-BB71-41A6-9FC1-E78ED165B6A5}"/>
              </a:ext>
            </a:extLst>
          </p:cNvPr>
          <p:cNvSpPr txBox="1"/>
          <p:nvPr/>
        </p:nvSpPr>
        <p:spPr>
          <a:xfrm>
            <a:off x="801114" y="5530400"/>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deu</a:t>
            </a:r>
            <a:r>
              <a:rPr lang="en-GB" sz="2800" b="1" dirty="0">
                <a:solidFill>
                  <a:srgbClr val="FF0066"/>
                </a:solidFill>
                <a:latin typeface="Century Gothic" panose="020B0502020202020204" pitchFamily="34" charset="0"/>
              </a:rPr>
              <a:t>x</a:t>
            </a:r>
            <a:r>
              <a:rPr lang="en-GB" sz="2800" b="1" dirty="0">
                <a:solidFill>
                  <a:srgbClr val="002060"/>
                </a:solidFill>
                <a:latin typeface="Century Gothic" panose="020B0502020202020204" pitchFamily="34" charset="0"/>
              </a:rPr>
              <a:t> </a:t>
            </a:r>
            <a:r>
              <a:rPr lang="en-GB" sz="2800" b="1" dirty="0">
                <a:solidFill>
                  <a:srgbClr val="FF0066"/>
                </a:solidFill>
                <a:latin typeface="Century Gothic" panose="020B0502020202020204" pitchFamily="34" charset="0"/>
              </a:rPr>
              <a:t>e</a:t>
            </a:r>
            <a:r>
              <a:rPr lang="en-GB" sz="2800" b="1" dirty="0">
                <a:solidFill>
                  <a:srgbClr val="002060"/>
                </a:solidFill>
                <a:latin typeface="Century Gothic" panose="020B0502020202020204" pitchFamily="34" charset="0"/>
              </a:rPr>
              <a:t>nfants</a:t>
            </a:r>
          </a:p>
        </p:txBody>
      </p:sp>
      <p:sp>
        <p:nvSpPr>
          <p:cNvPr id="28" name="TextBox 27">
            <a:extLst>
              <a:ext uri="{FF2B5EF4-FFF2-40B4-BE49-F238E27FC236}">
                <a16:creationId xmlns:a16="http://schemas.microsoft.com/office/drawing/2014/main" id="{F0E56BC0-8A15-4A4A-A26B-5C7D01863DEF}"/>
              </a:ext>
            </a:extLst>
          </p:cNvPr>
          <p:cNvSpPr txBox="1"/>
          <p:nvPr/>
        </p:nvSpPr>
        <p:spPr>
          <a:xfrm>
            <a:off x="6522015" y="2501567"/>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di</a:t>
            </a:r>
            <a:r>
              <a:rPr lang="en-GB" sz="2800" b="1" dirty="0">
                <a:solidFill>
                  <a:srgbClr val="FF0066"/>
                </a:solidFill>
                <a:latin typeface="Century Gothic" panose="020B0502020202020204" pitchFamily="34" charset="0"/>
              </a:rPr>
              <a:t>x</a:t>
            </a:r>
            <a:r>
              <a:rPr lang="en-GB" sz="2800" b="1" dirty="0">
                <a:solidFill>
                  <a:srgbClr val="002060"/>
                </a:solidFill>
                <a:latin typeface="Century Gothic" panose="020B0502020202020204" pitchFamily="34" charset="0"/>
              </a:rPr>
              <a:t> </a:t>
            </a:r>
            <a:r>
              <a:rPr lang="en-GB" sz="2800" b="1" dirty="0">
                <a:solidFill>
                  <a:srgbClr val="FF0066"/>
                </a:solidFill>
                <a:latin typeface="Century Gothic" panose="020B0502020202020204" pitchFamily="34" charset="0"/>
              </a:rPr>
              <a:t>a</a:t>
            </a:r>
            <a:r>
              <a:rPr lang="en-GB" sz="2800" b="1" dirty="0">
                <a:solidFill>
                  <a:srgbClr val="002060"/>
                </a:solidFill>
                <a:latin typeface="Century Gothic" panose="020B0502020202020204" pitchFamily="34" charset="0"/>
              </a:rPr>
              <a:t>ffiches</a:t>
            </a:r>
          </a:p>
        </p:txBody>
      </p:sp>
      <p:sp>
        <p:nvSpPr>
          <p:cNvPr id="29" name="TextBox 28">
            <a:extLst>
              <a:ext uri="{FF2B5EF4-FFF2-40B4-BE49-F238E27FC236}">
                <a16:creationId xmlns:a16="http://schemas.microsoft.com/office/drawing/2014/main" id="{11ED1202-E3C7-46A2-A474-F12873DC3826}"/>
              </a:ext>
            </a:extLst>
          </p:cNvPr>
          <p:cNvSpPr txBox="1"/>
          <p:nvPr/>
        </p:nvSpPr>
        <p:spPr>
          <a:xfrm>
            <a:off x="6522015" y="3502412"/>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troi</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b="1" dirty="0" err="1">
                <a:solidFill>
                  <a:srgbClr val="FF0066"/>
                </a:solidFill>
                <a:latin typeface="Century Gothic" panose="020B0502020202020204" pitchFamily="34" charset="0"/>
              </a:rPr>
              <a:t>a</a:t>
            </a:r>
            <a:r>
              <a:rPr lang="en-GB" sz="2800" b="1" dirty="0" err="1">
                <a:solidFill>
                  <a:srgbClr val="002060"/>
                </a:solidFill>
                <a:latin typeface="Century Gothic" panose="020B0502020202020204" pitchFamily="34" charset="0"/>
              </a:rPr>
              <a:t>cteurs</a:t>
            </a:r>
            <a:endParaRPr lang="en-GB" sz="28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FE7B2FB3-80EB-4006-A53D-7839AEF5A7C2}"/>
              </a:ext>
            </a:extLst>
          </p:cNvPr>
          <p:cNvSpPr txBox="1"/>
          <p:nvPr/>
        </p:nvSpPr>
        <p:spPr>
          <a:xfrm>
            <a:off x="6522015" y="5530400"/>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si</a:t>
            </a:r>
            <a:r>
              <a:rPr lang="en-GB" sz="2800" b="1" dirty="0">
                <a:solidFill>
                  <a:srgbClr val="FF0066"/>
                </a:solidFill>
                <a:latin typeface="Century Gothic" panose="020B0502020202020204" pitchFamily="34" charset="0"/>
              </a:rPr>
              <a:t>x</a:t>
            </a:r>
            <a:r>
              <a:rPr lang="en-GB" sz="2800" b="1" dirty="0">
                <a:solidFill>
                  <a:srgbClr val="002060"/>
                </a:solidFill>
                <a:latin typeface="Century Gothic" panose="020B0502020202020204" pitchFamily="34" charset="0"/>
              </a:rPr>
              <a:t> </a:t>
            </a:r>
            <a:r>
              <a:rPr lang="en-GB" sz="2800" b="1" dirty="0" err="1">
                <a:solidFill>
                  <a:srgbClr val="FF0066"/>
                </a:solidFill>
                <a:latin typeface="Century Gothic" panose="020B0502020202020204" pitchFamily="34" charset="0"/>
              </a:rPr>
              <a:t>e</a:t>
            </a:r>
            <a:r>
              <a:rPr lang="en-GB" sz="2800" b="1" dirty="0" err="1">
                <a:solidFill>
                  <a:srgbClr val="002060"/>
                </a:solidFill>
                <a:latin typeface="Century Gothic" panose="020B0502020202020204" pitchFamily="34" charset="0"/>
              </a:rPr>
              <a:t>xercices</a:t>
            </a:r>
            <a:endParaRPr lang="en-GB" sz="2800" b="1" dirty="0">
              <a:solidFill>
                <a:srgbClr val="002060"/>
              </a:solidFill>
              <a:latin typeface="Century Gothic" panose="020B0502020202020204" pitchFamily="34" charset="0"/>
            </a:endParaRPr>
          </a:p>
        </p:txBody>
      </p:sp>
      <p:pic>
        <p:nvPicPr>
          <p:cNvPr id="31" name="Picture 30" descr="A picture containing text, vector graphics&#10;&#10;Description automatically generated">
            <a:extLst>
              <a:ext uri="{FF2B5EF4-FFF2-40B4-BE49-F238E27FC236}">
                <a16:creationId xmlns:a16="http://schemas.microsoft.com/office/drawing/2014/main" id="{8BDB1E72-B66A-4AA0-A2C1-877A812246AC}"/>
              </a:ext>
            </a:extLst>
          </p:cNvPr>
          <p:cNvPicPr>
            <a:picLocks noChangeAspect="1"/>
          </p:cNvPicPr>
          <p:nvPr/>
        </p:nvPicPr>
        <p:blipFill>
          <a:blip r:embed="rId6">
            <a:clrChange>
              <a:clrFrom>
                <a:srgbClr val="F1757A"/>
              </a:clrFrom>
              <a:clrTo>
                <a:srgbClr val="F1757A">
                  <a:alpha val="0"/>
                </a:srgbClr>
              </a:clrTo>
            </a:clrChange>
            <a:extLst>
              <a:ext uri="{28A0092B-C50C-407E-A947-70E740481C1C}">
                <a14:useLocalDpi xmlns:a14="http://schemas.microsoft.com/office/drawing/2010/main" val="0"/>
              </a:ext>
            </a:extLst>
          </a:blip>
          <a:stretch>
            <a:fillRect/>
          </a:stretch>
        </p:blipFill>
        <p:spPr>
          <a:xfrm>
            <a:off x="3548384" y="1054483"/>
            <a:ext cx="1598887" cy="1082996"/>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227A7A5D-A3D8-4F52-9EEF-451E354E5E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4031" y="2417085"/>
            <a:ext cx="587909" cy="564778"/>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5683E9A4-67B3-4426-83BD-30F57AF4D4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1940" y="2418475"/>
            <a:ext cx="587909" cy="564778"/>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49B2C867-A113-4083-96AD-C540E366C7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4128" y="2431672"/>
            <a:ext cx="587909" cy="564778"/>
          </a:xfrm>
          <a:prstGeom prst="rect">
            <a:avLst/>
          </a:prstGeom>
        </p:spPr>
      </p:pic>
      <p:pic>
        <p:nvPicPr>
          <p:cNvPr id="36" name="Picture 35" descr="Shape, circle&#10;&#10;Description automatically generated">
            <a:extLst>
              <a:ext uri="{FF2B5EF4-FFF2-40B4-BE49-F238E27FC236}">
                <a16:creationId xmlns:a16="http://schemas.microsoft.com/office/drawing/2014/main" id="{0B454828-FC38-4664-A3D5-D1A8FF357B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7607" y="3438796"/>
            <a:ext cx="403946" cy="508408"/>
          </a:xfrm>
          <a:prstGeom prst="rect">
            <a:avLst/>
          </a:prstGeom>
        </p:spPr>
      </p:pic>
      <p:pic>
        <p:nvPicPr>
          <p:cNvPr id="38" name="Picture 37" descr="Shape, circle&#10;&#10;Description automatically generated">
            <a:extLst>
              <a:ext uri="{FF2B5EF4-FFF2-40B4-BE49-F238E27FC236}">
                <a16:creationId xmlns:a16="http://schemas.microsoft.com/office/drawing/2014/main" id="{93B70182-2B74-48D3-B394-B5500B9D60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1930" y="3438796"/>
            <a:ext cx="403946" cy="508408"/>
          </a:xfrm>
          <a:prstGeom prst="rect">
            <a:avLst/>
          </a:prstGeom>
        </p:spPr>
      </p:pic>
      <p:pic>
        <p:nvPicPr>
          <p:cNvPr id="39" name="Picture 38" descr="Shape, circle&#10;&#10;Description automatically generated">
            <a:extLst>
              <a:ext uri="{FF2B5EF4-FFF2-40B4-BE49-F238E27FC236}">
                <a16:creationId xmlns:a16="http://schemas.microsoft.com/office/drawing/2014/main" id="{A242AC1F-D0B1-40DA-8F16-B1E3D5A8F3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4072" y="3435329"/>
            <a:ext cx="403946" cy="508408"/>
          </a:xfrm>
          <a:prstGeom prst="rect">
            <a:avLst/>
          </a:prstGeom>
        </p:spPr>
      </p:pic>
      <p:pic>
        <p:nvPicPr>
          <p:cNvPr id="40" name="Picture 39" descr="Shape, circle&#10;&#10;Description automatically generated">
            <a:extLst>
              <a:ext uri="{FF2B5EF4-FFF2-40B4-BE49-F238E27FC236}">
                <a16:creationId xmlns:a16="http://schemas.microsoft.com/office/drawing/2014/main" id="{A18FE237-808F-4E8C-B0CE-CDF63E3FC2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6214" y="3430972"/>
            <a:ext cx="403946" cy="508408"/>
          </a:xfrm>
          <a:prstGeom prst="rect">
            <a:avLst/>
          </a:prstGeom>
        </p:spPr>
      </p:pic>
      <p:pic>
        <p:nvPicPr>
          <p:cNvPr id="41" name="Picture 40" descr="Shape, circle&#10;&#10;Description automatically generated">
            <a:extLst>
              <a:ext uri="{FF2B5EF4-FFF2-40B4-BE49-F238E27FC236}">
                <a16:creationId xmlns:a16="http://schemas.microsoft.com/office/drawing/2014/main" id="{3F7EEA66-3552-4F9D-A2FC-297753EBEF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8443" y="3430972"/>
            <a:ext cx="403946" cy="508408"/>
          </a:xfrm>
          <a:prstGeom prst="rect">
            <a:avLst/>
          </a:prstGeom>
        </p:spPr>
      </p:pic>
      <p:pic>
        <p:nvPicPr>
          <p:cNvPr id="42" name="Picture 41" descr="Shape, circle&#10;&#10;Description automatically generated">
            <a:extLst>
              <a:ext uri="{FF2B5EF4-FFF2-40B4-BE49-F238E27FC236}">
                <a16:creationId xmlns:a16="http://schemas.microsoft.com/office/drawing/2014/main" id="{37A75B77-4A01-44EE-A316-885DDD4286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7448" y="3429000"/>
            <a:ext cx="403946" cy="508408"/>
          </a:xfrm>
          <a:prstGeom prst="rect">
            <a:avLst/>
          </a:prstGeom>
        </p:spPr>
      </p:pic>
      <p:pic>
        <p:nvPicPr>
          <p:cNvPr id="43" name="Picture 2" descr="Quiet Sign Clip Art">
            <a:extLst>
              <a:ext uri="{FF2B5EF4-FFF2-40B4-BE49-F238E27FC236}">
                <a16:creationId xmlns:a16="http://schemas.microsoft.com/office/drawing/2014/main" id="{6C50BC57-D2B0-4C6B-A3DB-42A8FF1D2E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1042" y="3064042"/>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Quiet Sign Clip Art">
            <a:extLst>
              <a:ext uri="{FF2B5EF4-FFF2-40B4-BE49-F238E27FC236}">
                <a16:creationId xmlns:a16="http://schemas.microsoft.com/office/drawing/2014/main" id="{0A1DB22D-E962-4279-9D09-BB84C1F282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6477" y="4117698"/>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Quiet Sign Clip Art">
            <a:extLst>
              <a:ext uri="{FF2B5EF4-FFF2-40B4-BE49-F238E27FC236}">
                <a16:creationId xmlns:a16="http://schemas.microsoft.com/office/drawing/2014/main" id="{277E000A-48ED-41F0-90F0-FBAD22AC4A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7098" y="1093296"/>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Quiet Sign Clip Art">
            <a:extLst>
              <a:ext uri="{FF2B5EF4-FFF2-40B4-BE49-F238E27FC236}">
                <a16:creationId xmlns:a16="http://schemas.microsoft.com/office/drawing/2014/main" id="{F534986F-069E-47B1-AD1B-9ED60C256A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5726" y="4163639"/>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A picture containing text, furniture, table, worktable&#10;&#10;Description automatically generated">
            <a:extLst>
              <a:ext uri="{FF2B5EF4-FFF2-40B4-BE49-F238E27FC236}">
                <a16:creationId xmlns:a16="http://schemas.microsoft.com/office/drawing/2014/main" id="{D034D272-A6CC-486C-A73E-9DE10AB6F2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17680" y="4349365"/>
            <a:ext cx="924243" cy="804380"/>
          </a:xfrm>
          <a:prstGeom prst="rect">
            <a:avLst/>
          </a:prstGeom>
        </p:spPr>
      </p:pic>
      <p:pic>
        <p:nvPicPr>
          <p:cNvPr id="53" name="Picture 52" descr="A picture containing text, furniture, table, worktable&#10;&#10;Description automatically generated">
            <a:extLst>
              <a:ext uri="{FF2B5EF4-FFF2-40B4-BE49-F238E27FC236}">
                <a16:creationId xmlns:a16="http://schemas.microsoft.com/office/drawing/2014/main" id="{00213809-BE41-4B2A-945D-20243F2463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4119" y="4323641"/>
            <a:ext cx="924243" cy="804380"/>
          </a:xfrm>
          <a:prstGeom prst="rect">
            <a:avLst/>
          </a:prstGeom>
        </p:spPr>
      </p:pic>
      <p:pic>
        <p:nvPicPr>
          <p:cNvPr id="54" name="Picture 53" descr="A picture containing clock&#10;&#10;Description automatically generated">
            <a:extLst>
              <a:ext uri="{FF2B5EF4-FFF2-40B4-BE49-F238E27FC236}">
                <a16:creationId xmlns:a16="http://schemas.microsoft.com/office/drawing/2014/main" id="{5D269F85-63EF-4E07-BFFB-9661F3D63E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4031" y="5317512"/>
            <a:ext cx="1356381" cy="911318"/>
          </a:xfrm>
          <a:prstGeom prst="rect">
            <a:avLst/>
          </a:prstGeom>
        </p:spPr>
      </p:pic>
      <p:pic>
        <p:nvPicPr>
          <p:cNvPr id="57" name="Picture 56" descr="Shape&#10;&#10;Description automatically generated">
            <a:extLst>
              <a:ext uri="{FF2B5EF4-FFF2-40B4-BE49-F238E27FC236}">
                <a16:creationId xmlns:a16="http://schemas.microsoft.com/office/drawing/2014/main" id="{16B146B6-4A8E-43E4-BB25-C2833D6B2C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2181" y="2311871"/>
            <a:ext cx="550498" cy="804380"/>
          </a:xfrm>
          <a:prstGeom prst="rect">
            <a:avLst/>
          </a:prstGeom>
        </p:spPr>
      </p:pic>
      <p:pic>
        <p:nvPicPr>
          <p:cNvPr id="58" name="Picture 57" descr="Background pattern&#10;&#10;Description automatically generated">
            <a:extLst>
              <a:ext uri="{FF2B5EF4-FFF2-40B4-BE49-F238E27FC236}">
                <a16:creationId xmlns:a16="http://schemas.microsoft.com/office/drawing/2014/main" id="{259EDFB3-58B7-4B43-B6E9-2D0F5DD141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3339" y="2298098"/>
            <a:ext cx="582530" cy="415963"/>
          </a:xfrm>
          <a:prstGeom prst="rect">
            <a:avLst/>
          </a:prstGeom>
        </p:spPr>
      </p:pic>
      <p:pic>
        <p:nvPicPr>
          <p:cNvPr id="59" name="Picture 58">
            <a:extLst>
              <a:ext uri="{FF2B5EF4-FFF2-40B4-BE49-F238E27FC236}">
                <a16:creationId xmlns:a16="http://schemas.microsoft.com/office/drawing/2014/main" id="{C875C181-8687-4F6C-AAE4-46081853ED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45876" y="2297284"/>
            <a:ext cx="520333" cy="804380"/>
          </a:xfrm>
          <a:prstGeom prst="rect">
            <a:avLst/>
          </a:prstGeom>
        </p:spPr>
      </p:pic>
      <p:pic>
        <p:nvPicPr>
          <p:cNvPr id="60" name="Picture 59" descr="A picture containing boat&#10;&#10;Description automatically generated">
            <a:extLst>
              <a:ext uri="{FF2B5EF4-FFF2-40B4-BE49-F238E27FC236}">
                <a16:creationId xmlns:a16="http://schemas.microsoft.com/office/drawing/2014/main" id="{1CF7C9C5-0CDE-45DC-A433-8B51953AE3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54762" y="2280494"/>
            <a:ext cx="575069" cy="766758"/>
          </a:xfrm>
          <a:prstGeom prst="rect">
            <a:avLst/>
          </a:prstGeom>
        </p:spPr>
      </p:pic>
      <p:pic>
        <p:nvPicPr>
          <p:cNvPr id="61" name="Picture 60">
            <a:extLst>
              <a:ext uri="{FF2B5EF4-FFF2-40B4-BE49-F238E27FC236}">
                <a16:creationId xmlns:a16="http://schemas.microsoft.com/office/drawing/2014/main" id="{015C4D82-7DE2-4356-9C27-E11DD8A3EF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08542" y="2272951"/>
            <a:ext cx="593319" cy="791091"/>
          </a:xfrm>
          <a:prstGeom prst="rect">
            <a:avLst/>
          </a:prstGeom>
        </p:spPr>
      </p:pic>
      <p:pic>
        <p:nvPicPr>
          <p:cNvPr id="62" name="Picture 61" descr="A picture containing vector graphics&#10;&#10;Description automatically generated">
            <a:extLst>
              <a:ext uri="{FF2B5EF4-FFF2-40B4-BE49-F238E27FC236}">
                <a16:creationId xmlns:a16="http://schemas.microsoft.com/office/drawing/2014/main" id="{82A691B4-19ED-4D77-8655-C8AF44DF92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50589" y="2786205"/>
            <a:ext cx="486990" cy="630918"/>
          </a:xfrm>
          <a:prstGeom prst="rect">
            <a:avLst/>
          </a:prstGeom>
          <a:ln>
            <a:solidFill>
              <a:srgbClr val="002060"/>
            </a:solidFill>
          </a:ln>
        </p:spPr>
      </p:pic>
      <p:pic>
        <p:nvPicPr>
          <p:cNvPr id="63" name="Picture 62" descr="A picture containing text, insect&#10;&#10;Description automatically generated">
            <a:extLst>
              <a:ext uri="{FF2B5EF4-FFF2-40B4-BE49-F238E27FC236}">
                <a16:creationId xmlns:a16="http://schemas.microsoft.com/office/drawing/2014/main" id="{30169CB3-8C20-4013-84D8-EA280ABB740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59054" y="2922258"/>
            <a:ext cx="420448" cy="630918"/>
          </a:xfrm>
          <a:prstGeom prst="rect">
            <a:avLst/>
          </a:prstGeom>
        </p:spPr>
      </p:pic>
      <p:pic>
        <p:nvPicPr>
          <p:cNvPr id="64" name="Picture 63">
            <a:extLst>
              <a:ext uri="{FF2B5EF4-FFF2-40B4-BE49-F238E27FC236}">
                <a16:creationId xmlns:a16="http://schemas.microsoft.com/office/drawing/2014/main" id="{360337E7-5A75-4E5C-A843-C6CCD1B313D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11939" y="2940874"/>
            <a:ext cx="671939" cy="447785"/>
          </a:xfrm>
          <a:prstGeom prst="rect">
            <a:avLst/>
          </a:prstGeom>
        </p:spPr>
      </p:pic>
      <p:pic>
        <p:nvPicPr>
          <p:cNvPr id="65" name="Picture 64" descr="A picture containing text, nature&#10;&#10;Description automatically generated">
            <a:extLst>
              <a:ext uri="{FF2B5EF4-FFF2-40B4-BE49-F238E27FC236}">
                <a16:creationId xmlns:a16="http://schemas.microsoft.com/office/drawing/2014/main" id="{D271F593-A98F-48AC-9116-A0FE77552FB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543116" y="2708185"/>
            <a:ext cx="567690" cy="756920"/>
          </a:xfrm>
          <a:prstGeom prst="rect">
            <a:avLst/>
          </a:prstGeom>
        </p:spPr>
      </p:pic>
      <p:pic>
        <p:nvPicPr>
          <p:cNvPr id="66" name="Picture 65">
            <a:extLst>
              <a:ext uri="{FF2B5EF4-FFF2-40B4-BE49-F238E27FC236}">
                <a16:creationId xmlns:a16="http://schemas.microsoft.com/office/drawing/2014/main" id="{37169E6C-9DE3-47DA-8349-FDBC81EE90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44623" y="2875719"/>
            <a:ext cx="838684" cy="471760"/>
          </a:xfrm>
          <a:prstGeom prst="rect">
            <a:avLst/>
          </a:prstGeom>
        </p:spPr>
      </p:pic>
      <p:pic>
        <p:nvPicPr>
          <p:cNvPr id="67" name="Picture 66" descr="A picture containing night sky&#10;&#10;Description automatically generated">
            <a:extLst>
              <a:ext uri="{FF2B5EF4-FFF2-40B4-BE49-F238E27FC236}">
                <a16:creationId xmlns:a16="http://schemas.microsoft.com/office/drawing/2014/main" id="{0BFAFD1D-995A-4684-951F-29AE2D1EBD0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675235" y="4341341"/>
            <a:ext cx="2077890" cy="1038945"/>
          </a:xfrm>
          <a:prstGeom prst="rect">
            <a:avLst/>
          </a:prstGeom>
        </p:spPr>
      </p:pic>
      <p:pic>
        <p:nvPicPr>
          <p:cNvPr id="68" name="Picture 67">
            <a:extLst>
              <a:ext uri="{FF2B5EF4-FFF2-40B4-BE49-F238E27FC236}">
                <a16:creationId xmlns:a16="http://schemas.microsoft.com/office/drawing/2014/main" id="{5D89675A-C62A-4CB9-91B8-E9854CC3009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017633" y="3531883"/>
            <a:ext cx="653382" cy="905118"/>
          </a:xfrm>
          <a:prstGeom prst="rect">
            <a:avLst/>
          </a:prstGeom>
        </p:spPr>
      </p:pic>
      <p:pic>
        <p:nvPicPr>
          <p:cNvPr id="69" name="Picture 68" descr="A picture containing text, square&#10;&#10;Description automatically generated">
            <a:extLst>
              <a:ext uri="{FF2B5EF4-FFF2-40B4-BE49-F238E27FC236}">
                <a16:creationId xmlns:a16="http://schemas.microsoft.com/office/drawing/2014/main" id="{5907197D-9305-4CB7-82DA-1F8761E02571}"/>
              </a:ext>
            </a:extLst>
          </p:cNvPr>
          <p:cNvPicPr>
            <a:picLocks noChangeAspect="1"/>
          </p:cNvPicPr>
          <p:nvPr/>
        </p:nvPicPr>
        <p:blipFill rotWithShape="1">
          <a:blip r:embed="rId24">
            <a:extLst>
              <a:ext uri="{28A0092B-C50C-407E-A947-70E740481C1C}">
                <a14:useLocalDpi xmlns:a14="http://schemas.microsoft.com/office/drawing/2010/main" val="0"/>
              </a:ext>
            </a:extLst>
          </a:blip>
          <a:srcRect r="39884" b="33108"/>
          <a:stretch/>
        </p:blipFill>
        <p:spPr>
          <a:xfrm>
            <a:off x="9190386" y="5490323"/>
            <a:ext cx="1895228" cy="1266971"/>
          </a:xfrm>
          <a:prstGeom prst="rect">
            <a:avLst/>
          </a:prstGeom>
        </p:spPr>
      </p:pic>
      <p:pic>
        <p:nvPicPr>
          <p:cNvPr id="70" name="Picture 69">
            <a:extLst>
              <a:ext uri="{FF2B5EF4-FFF2-40B4-BE49-F238E27FC236}">
                <a16:creationId xmlns:a16="http://schemas.microsoft.com/office/drawing/2014/main" id="{333393EE-EA85-4F6A-8452-655CD2DD7C5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653970" y="3523519"/>
            <a:ext cx="653382" cy="905118"/>
          </a:xfrm>
          <a:prstGeom prst="rect">
            <a:avLst/>
          </a:prstGeom>
        </p:spPr>
      </p:pic>
      <p:pic>
        <p:nvPicPr>
          <p:cNvPr id="71" name="Picture 70">
            <a:extLst>
              <a:ext uri="{FF2B5EF4-FFF2-40B4-BE49-F238E27FC236}">
                <a16:creationId xmlns:a16="http://schemas.microsoft.com/office/drawing/2014/main" id="{5076BA92-35F6-448A-9DCB-7AE7C90350D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337579" y="3541615"/>
            <a:ext cx="653382" cy="905118"/>
          </a:xfrm>
          <a:prstGeom prst="rect">
            <a:avLst/>
          </a:prstGeom>
        </p:spPr>
      </p:pic>
      <p:pic>
        <p:nvPicPr>
          <p:cNvPr id="72" name="Picture 71">
            <a:extLst>
              <a:ext uri="{FF2B5EF4-FFF2-40B4-BE49-F238E27FC236}">
                <a16:creationId xmlns:a16="http://schemas.microsoft.com/office/drawing/2014/main" id="{1B31CD83-19E8-4100-B389-A2CD9F53E7D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924489" y="1224869"/>
            <a:ext cx="369953" cy="739906"/>
          </a:xfrm>
          <a:prstGeom prst="rect">
            <a:avLst/>
          </a:prstGeom>
        </p:spPr>
      </p:pic>
      <p:pic>
        <p:nvPicPr>
          <p:cNvPr id="73" name="Picture 72">
            <a:extLst>
              <a:ext uri="{FF2B5EF4-FFF2-40B4-BE49-F238E27FC236}">
                <a16:creationId xmlns:a16="http://schemas.microsoft.com/office/drawing/2014/main" id="{84C18BD7-A705-4F8B-8F90-A5866356AB2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130136" y="1233233"/>
            <a:ext cx="369953" cy="739906"/>
          </a:xfrm>
          <a:prstGeom prst="rect">
            <a:avLst/>
          </a:prstGeom>
        </p:spPr>
      </p:pic>
      <p:pic>
        <p:nvPicPr>
          <p:cNvPr id="74" name="Picture 73">
            <a:extLst>
              <a:ext uri="{FF2B5EF4-FFF2-40B4-BE49-F238E27FC236}">
                <a16:creationId xmlns:a16="http://schemas.microsoft.com/office/drawing/2014/main" id="{DD33B4A1-B985-44E2-89ED-32ECCC540F8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344324" y="1216174"/>
            <a:ext cx="369953" cy="739906"/>
          </a:xfrm>
          <a:prstGeom prst="rect">
            <a:avLst/>
          </a:prstGeom>
        </p:spPr>
      </p:pic>
      <p:pic>
        <p:nvPicPr>
          <p:cNvPr id="75" name="Picture 74">
            <a:extLst>
              <a:ext uri="{FF2B5EF4-FFF2-40B4-BE49-F238E27FC236}">
                <a16:creationId xmlns:a16="http://schemas.microsoft.com/office/drawing/2014/main" id="{AD364274-2EA2-4217-99A7-A0EAECA289F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543460" y="1216174"/>
            <a:ext cx="369953" cy="739906"/>
          </a:xfrm>
          <a:prstGeom prst="rect">
            <a:avLst/>
          </a:prstGeom>
        </p:spPr>
      </p:pic>
      <p:pic>
        <p:nvPicPr>
          <p:cNvPr id="76" name="Picture 75">
            <a:extLst>
              <a:ext uri="{FF2B5EF4-FFF2-40B4-BE49-F238E27FC236}">
                <a16:creationId xmlns:a16="http://schemas.microsoft.com/office/drawing/2014/main" id="{2511888B-7335-4CF9-90B5-6B830332864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40934" y="1216174"/>
            <a:ext cx="369953" cy="739906"/>
          </a:xfrm>
          <a:prstGeom prst="rect">
            <a:avLst/>
          </a:prstGeom>
        </p:spPr>
      </p:pic>
      <p:pic>
        <p:nvPicPr>
          <p:cNvPr id="77" name="Picture 76">
            <a:extLst>
              <a:ext uri="{FF2B5EF4-FFF2-40B4-BE49-F238E27FC236}">
                <a16:creationId xmlns:a16="http://schemas.microsoft.com/office/drawing/2014/main" id="{EA5993D9-F373-4E2F-A9F2-322F58EB117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956784" y="1191128"/>
            <a:ext cx="369953" cy="739906"/>
          </a:xfrm>
          <a:prstGeom prst="rect">
            <a:avLst/>
          </a:prstGeom>
        </p:spPr>
      </p:pic>
      <p:pic>
        <p:nvPicPr>
          <p:cNvPr id="78" name="Picture 77">
            <a:extLst>
              <a:ext uri="{FF2B5EF4-FFF2-40B4-BE49-F238E27FC236}">
                <a16:creationId xmlns:a16="http://schemas.microsoft.com/office/drawing/2014/main" id="{F5D0C8A1-FC23-4F53-91E8-834ACF7BC4E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152602" y="1196094"/>
            <a:ext cx="369953" cy="739906"/>
          </a:xfrm>
          <a:prstGeom prst="rect">
            <a:avLst/>
          </a:prstGeom>
        </p:spPr>
      </p:pic>
      <p:pic>
        <p:nvPicPr>
          <p:cNvPr id="79" name="Picture 78">
            <a:extLst>
              <a:ext uri="{FF2B5EF4-FFF2-40B4-BE49-F238E27FC236}">
                <a16:creationId xmlns:a16="http://schemas.microsoft.com/office/drawing/2014/main" id="{5FDC979F-5E29-4C2F-A906-749557966FE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331994" y="1196094"/>
            <a:ext cx="369953" cy="739906"/>
          </a:xfrm>
          <a:prstGeom prst="rect">
            <a:avLst/>
          </a:prstGeom>
        </p:spPr>
      </p:pic>
      <p:pic>
        <p:nvPicPr>
          <p:cNvPr id="80" name="Picture 79">
            <a:extLst>
              <a:ext uri="{FF2B5EF4-FFF2-40B4-BE49-F238E27FC236}">
                <a16:creationId xmlns:a16="http://schemas.microsoft.com/office/drawing/2014/main" id="{E9A19C6C-2838-4219-A9A4-900CDD413A3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527454" y="1162298"/>
            <a:ext cx="369953" cy="739906"/>
          </a:xfrm>
          <a:prstGeom prst="rect">
            <a:avLst/>
          </a:prstGeom>
        </p:spPr>
      </p:pic>
      <p:pic>
        <p:nvPicPr>
          <p:cNvPr id="81" name="Picture 80">
            <a:extLst>
              <a:ext uri="{FF2B5EF4-FFF2-40B4-BE49-F238E27FC236}">
                <a16:creationId xmlns:a16="http://schemas.microsoft.com/office/drawing/2014/main" id="{889AC918-3431-404A-A520-07835EA97CE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91326" y="1197683"/>
            <a:ext cx="369953" cy="739906"/>
          </a:xfrm>
          <a:prstGeom prst="rect">
            <a:avLst/>
          </a:prstGeom>
        </p:spPr>
      </p:pic>
      <p:sp>
        <p:nvSpPr>
          <p:cNvPr id="82" name="Speech Bubble: Rectangle with Corners Rounded 81">
            <a:extLst>
              <a:ext uri="{FF2B5EF4-FFF2-40B4-BE49-F238E27FC236}">
                <a16:creationId xmlns:a16="http://schemas.microsoft.com/office/drawing/2014/main" id="{B8A928F2-5977-4C0A-B85B-BDEA44C401DB}"/>
              </a:ext>
            </a:extLst>
          </p:cNvPr>
          <p:cNvSpPr/>
          <p:nvPr/>
        </p:nvSpPr>
        <p:spPr>
          <a:xfrm>
            <a:off x="9144296" y="1530842"/>
            <a:ext cx="2966510" cy="1230317"/>
          </a:xfrm>
          <a:prstGeom prst="wedgeRoundRectCallout">
            <a:avLst>
              <a:gd name="adj1" fmla="val 8809"/>
              <a:gd name="adj2" fmla="val 9436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s- and x- before a vowel sound like ‘z’. </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2"/>
                                        </p:tgtEl>
                                      </p:cBhvr>
                                    </p:animEffect>
                                    <p:set>
                                      <p:cBhvr>
                                        <p:cTn id="11" dur="1" fill="hold">
                                          <p:stCondLst>
                                            <p:cond delay="499"/>
                                          </p:stCondLst>
                                        </p:cTn>
                                        <p:tgtEl>
                                          <p:spTgt spid="8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82" grpId="0" animBg="1"/>
      <p:bldP spid="8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err="1">
                <a:solidFill>
                  <a:srgbClr val="1E4E79"/>
                </a:solidFill>
                <a:latin typeface="Century Gothic"/>
                <a:ea typeface="Century Gothic"/>
                <a:cs typeface="Century Gothic"/>
                <a:sym typeface="Century Gothic"/>
              </a:rPr>
              <a:t>Avoir</a:t>
            </a:r>
            <a:endParaRPr lang="en-GB" sz="4400" i="0" u="none" strike="noStrike" cap="none" dirty="0">
              <a:solidFill>
                <a:srgbClr val="1E4E79"/>
              </a:solidFill>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166042" y="798576"/>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 having]</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45948" y="1353332"/>
            <a:ext cx="1146408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have seen that the verb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avoir</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means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have’.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Speech Bubble: Rectangle with Corners Rounded 34">
            <a:extLst>
              <a:ext uri="{FF2B5EF4-FFF2-40B4-BE49-F238E27FC236}">
                <a16:creationId xmlns:a16="http://schemas.microsoft.com/office/drawing/2014/main" id="{CAE5B4B8-D22F-4BAA-8EEF-520154B55C9B}"/>
              </a:ext>
            </a:extLst>
          </p:cNvPr>
          <p:cNvSpPr/>
          <p:nvPr/>
        </p:nvSpPr>
        <p:spPr>
          <a:xfrm>
            <a:off x="289808" y="4756996"/>
            <a:ext cx="6316400" cy="523220"/>
          </a:xfrm>
          <a:prstGeom prst="wedgeRoundRectCallout">
            <a:avLst>
              <a:gd name="adj1" fmla="val 3148"/>
              <a:gd name="adj2" fmla="val 1099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also this expression:</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2E64F350-7DA2-4F98-957A-6D5CBDDDA80B}"/>
              </a:ext>
            </a:extLst>
          </p:cNvPr>
          <p:cNvSpPr/>
          <p:nvPr/>
        </p:nvSpPr>
        <p:spPr>
          <a:xfrm>
            <a:off x="2451120" y="1975963"/>
            <a:ext cx="7024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j’ai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75BE402-E7F8-416C-B824-E3FFB1C210E1}"/>
              </a:ext>
            </a:extLst>
          </p:cNvPr>
          <p:cNvSpPr/>
          <p:nvPr/>
        </p:nvSpPr>
        <p:spPr>
          <a:xfrm>
            <a:off x="245948" y="1993925"/>
            <a:ext cx="13248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37" name="Google Shape;183;p8">
            <a:extLst>
              <a:ext uri="{FF2B5EF4-FFF2-40B4-BE49-F238E27FC236}">
                <a16:creationId xmlns:a16="http://schemas.microsoft.com/office/drawing/2014/main" id="{3C87AFEF-00C2-40CB-976F-9F087DBC7389}"/>
              </a:ext>
            </a:extLst>
          </p:cNvPr>
          <p:cNvPicPr preferRelativeResize="0"/>
          <p:nvPr/>
        </p:nvPicPr>
        <p:blipFill rotWithShape="1">
          <a:blip r:embed="rId4">
            <a:alphaModFix/>
          </a:blip>
          <a:srcRect/>
          <a:stretch/>
        </p:blipFill>
        <p:spPr>
          <a:xfrm>
            <a:off x="1953253" y="1993523"/>
            <a:ext cx="466612" cy="487307"/>
          </a:xfrm>
          <a:prstGeom prst="rect">
            <a:avLst/>
          </a:prstGeom>
          <a:noFill/>
          <a:ln>
            <a:noFill/>
          </a:ln>
        </p:spPr>
      </p:pic>
      <p:sp>
        <p:nvSpPr>
          <p:cNvPr id="41" name="Rectangle 40">
            <a:extLst>
              <a:ext uri="{FF2B5EF4-FFF2-40B4-BE49-F238E27FC236}">
                <a16:creationId xmlns:a16="http://schemas.microsoft.com/office/drawing/2014/main" id="{F021D0B7-64F3-4391-A481-5CC68AE0C452}"/>
              </a:ext>
            </a:extLst>
          </p:cNvPr>
          <p:cNvSpPr/>
          <p:nvPr/>
        </p:nvSpPr>
        <p:spPr>
          <a:xfrm>
            <a:off x="2444207" y="2634558"/>
            <a:ext cx="10038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39831E4-43BB-40A0-AC81-302DAE029608}"/>
              </a:ext>
            </a:extLst>
          </p:cNvPr>
          <p:cNvSpPr/>
          <p:nvPr/>
        </p:nvSpPr>
        <p:spPr>
          <a:xfrm>
            <a:off x="239035" y="2652520"/>
            <a:ext cx="19163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46" name="Google Shape;183;p8">
            <a:extLst>
              <a:ext uri="{FF2B5EF4-FFF2-40B4-BE49-F238E27FC236}">
                <a16:creationId xmlns:a16="http://schemas.microsoft.com/office/drawing/2014/main" id="{747EFBA2-12D1-4AA7-A046-24B8F032A505}"/>
              </a:ext>
            </a:extLst>
          </p:cNvPr>
          <p:cNvPicPr preferRelativeResize="0"/>
          <p:nvPr/>
        </p:nvPicPr>
        <p:blipFill rotWithShape="1">
          <a:blip r:embed="rId4">
            <a:alphaModFix/>
          </a:blip>
          <a:srcRect/>
          <a:stretch/>
        </p:blipFill>
        <p:spPr>
          <a:xfrm>
            <a:off x="1946340" y="2652118"/>
            <a:ext cx="466612" cy="487307"/>
          </a:xfrm>
          <a:prstGeom prst="rect">
            <a:avLst/>
          </a:prstGeom>
          <a:noFill/>
          <a:ln>
            <a:noFill/>
          </a:ln>
        </p:spPr>
      </p:pic>
      <p:sp>
        <p:nvSpPr>
          <p:cNvPr id="47" name="Rectangle 46">
            <a:extLst>
              <a:ext uri="{FF2B5EF4-FFF2-40B4-BE49-F238E27FC236}">
                <a16:creationId xmlns:a16="http://schemas.microsoft.com/office/drawing/2014/main" id="{F27F2DB2-A39B-49A4-9F22-A27B4506C14E}"/>
              </a:ext>
            </a:extLst>
          </p:cNvPr>
          <p:cNvSpPr/>
          <p:nvPr/>
        </p:nvSpPr>
        <p:spPr>
          <a:xfrm>
            <a:off x="2419865" y="3335563"/>
            <a:ext cx="6960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BE58D13-84B4-4BEC-96B7-7D1D6A4DA862}"/>
              </a:ext>
            </a:extLst>
          </p:cNvPr>
          <p:cNvSpPr/>
          <p:nvPr/>
        </p:nvSpPr>
        <p:spPr>
          <a:xfrm>
            <a:off x="214692" y="3353525"/>
            <a:ext cx="17073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he has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49" name="Google Shape;183;p8">
            <a:extLst>
              <a:ext uri="{FF2B5EF4-FFF2-40B4-BE49-F238E27FC236}">
                <a16:creationId xmlns:a16="http://schemas.microsoft.com/office/drawing/2014/main" id="{0CC41D19-F4BD-4DA4-A3EA-885D6D3BFECE}"/>
              </a:ext>
            </a:extLst>
          </p:cNvPr>
          <p:cNvPicPr preferRelativeResize="0"/>
          <p:nvPr/>
        </p:nvPicPr>
        <p:blipFill rotWithShape="1">
          <a:blip r:embed="rId4">
            <a:alphaModFix/>
          </a:blip>
          <a:srcRect/>
          <a:stretch/>
        </p:blipFill>
        <p:spPr>
          <a:xfrm>
            <a:off x="1921998" y="3353123"/>
            <a:ext cx="466612" cy="487307"/>
          </a:xfrm>
          <a:prstGeom prst="rect">
            <a:avLst/>
          </a:prstGeom>
          <a:noFill/>
          <a:ln>
            <a:noFill/>
          </a:ln>
        </p:spPr>
      </p:pic>
      <p:sp>
        <p:nvSpPr>
          <p:cNvPr id="50" name="Rectangle 49">
            <a:extLst>
              <a:ext uri="{FF2B5EF4-FFF2-40B4-BE49-F238E27FC236}">
                <a16:creationId xmlns:a16="http://schemas.microsoft.com/office/drawing/2014/main" id="{B007BC23-EB1A-4524-8B4C-6D9CB1FD3667}"/>
              </a:ext>
            </a:extLst>
          </p:cNvPr>
          <p:cNvSpPr/>
          <p:nvPr/>
        </p:nvSpPr>
        <p:spPr>
          <a:xfrm>
            <a:off x="2451120" y="4038029"/>
            <a:ext cx="11544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elle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E2CDB05D-10F9-4534-83C3-A45F115D2737}"/>
              </a:ext>
            </a:extLst>
          </p:cNvPr>
          <p:cNvSpPr/>
          <p:nvPr/>
        </p:nvSpPr>
        <p:spPr>
          <a:xfrm>
            <a:off x="245948" y="4055991"/>
            <a:ext cx="169592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she has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52" name="Google Shape;183;p8">
            <a:extLst>
              <a:ext uri="{FF2B5EF4-FFF2-40B4-BE49-F238E27FC236}">
                <a16:creationId xmlns:a16="http://schemas.microsoft.com/office/drawing/2014/main" id="{A2ECA0CF-B63C-42BC-B80E-8856FC65F962}"/>
              </a:ext>
            </a:extLst>
          </p:cNvPr>
          <p:cNvPicPr preferRelativeResize="0"/>
          <p:nvPr/>
        </p:nvPicPr>
        <p:blipFill rotWithShape="1">
          <a:blip r:embed="rId4">
            <a:alphaModFix/>
          </a:blip>
          <a:srcRect/>
          <a:stretch/>
        </p:blipFill>
        <p:spPr>
          <a:xfrm>
            <a:off x="1953253" y="4055589"/>
            <a:ext cx="466612" cy="487307"/>
          </a:xfrm>
          <a:prstGeom prst="rect">
            <a:avLst/>
          </a:prstGeom>
          <a:noFill/>
          <a:ln>
            <a:noFill/>
          </a:ln>
        </p:spPr>
      </p:pic>
      <p:sp>
        <p:nvSpPr>
          <p:cNvPr id="53" name="Rectangle 52">
            <a:extLst>
              <a:ext uri="{FF2B5EF4-FFF2-40B4-BE49-F238E27FC236}">
                <a16:creationId xmlns:a16="http://schemas.microsoft.com/office/drawing/2014/main" id="{DB84125F-1363-48E8-914C-98B6E24B207B}"/>
              </a:ext>
            </a:extLst>
          </p:cNvPr>
          <p:cNvSpPr/>
          <p:nvPr/>
        </p:nvSpPr>
        <p:spPr>
          <a:xfrm>
            <a:off x="2419865" y="5506931"/>
            <a:ext cx="1005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y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8C2999EB-CD85-4D72-AB55-D71FB8A7E5F0}"/>
              </a:ext>
            </a:extLst>
          </p:cNvPr>
          <p:cNvSpPr/>
          <p:nvPr/>
        </p:nvSpPr>
        <p:spPr>
          <a:xfrm>
            <a:off x="214692" y="5524893"/>
            <a:ext cx="188955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is</a:t>
            </a:r>
            <a:b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55" name="Google Shape;183;p8">
            <a:extLst>
              <a:ext uri="{FF2B5EF4-FFF2-40B4-BE49-F238E27FC236}">
                <a16:creationId xmlns:a16="http://schemas.microsoft.com/office/drawing/2014/main" id="{EC34B556-3F0A-4E85-95F9-601C71A5F5B6}"/>
              </a:ext>
            </a:extLst>
          </p:cNvPr>
          <p:cNvPicPr preferRelativeResize="0"/>
          <p:nvPr/>
        </p:nvPicPr>
        <p:blipFill rotWithShape="1">
          <a:blip r:embed="rId4">
            <a:alphaModFix/>
          </a:blip>
          <a:srcRect/>
          <a:stretch/>
        </p:blipFill>
        <p:spPr>
          <a:xfrm>
            <a:off x="1921998" y="5524491"/>
            <a:ext cx="466612" cy="487307"/>
          </a:xfrm>
          <a:prstGeom prst="rect">
            <a:avLst/>
          </a:prstGeom>
          <a:noFill/>
          <a:ln>
            <a:noFill/>
          </a:ln>
        </p:spPr>
      </p:pic>
      <p:sp>
        <p:nvSpPr>
          <p:cNvPr id="56" name="Speech Bubble: Rectangle with Corners Rounded 55">
            <a:extLst>
              <a:ext uri="{FF2B5EF4-FFF2-40B4-BE49-F238E27FC236}">
                <a16:creationId xmlns:a16="http://schemas.microsoft.com/office/drawing/2014/main" id="{44D8791C-5985-4D9A-931A-232F3697BD7C}"/>
              </a:ext>
            </a:extLst>
          </p:cNvPr>
          <p:cNvSpPr/>
          <p:nvPr/>
        </p:nvSpPr>
        <p:spPr>
          <a:xfrm>
            <a:off x="3636825" y="355088"/>
            <a:ext cx="6639799" cy="770175"/>
          </a:xfrm>
          <a:prstGeom prst="wedgeRoundRectCallout">
            <a:avLst>
              <a:gd name="adj1" fmla="val 3537"/>
              <a:gd name="adj2" fmla="val 8411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something in the plural (more than one), French often adds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the end of nouns.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56">
            <a:extLst>
              <a:ext uri="{FF2B5EF4-FFF2-40B4-BE49-F238E27FC236}">
                <a16:creationId xmlns:a16="http://schemas.microsoft.com/office/drawing/2014/main" id="{1621D211-1BC8-4B84-9258-11156BFF315E}"/>
              </a:ext>
            </a:extLst>
          </p:cNvPr>
          <p:cNvSpPr/>
          <p:nvPr/>
        </p:nvSpPr>
        <p:spPr>
          <a:xfrm>
            <a:off x="4215358" y="1915363"/>
            <a:ext cx="285103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deux</a:t>
            </a:r>
            <a:r>
              <a:rPr kumimoji="0" lang="en-GB" sz="28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sacs.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58" name="Google Shape;183;p8">
            <a:extLst>
              <a:ext uri="{FF2B5EF4-FFF2-40B4-BE49-F238E27FC236}">
                <a16:creationId xmlns:a16="http://schemas.microsoft.com/office/drawing/2014/main" id="{DECBF2A0-10FE-4489-B8A2-077EE99C01D7}"/>
              </a:ext>
            </a:extLst>
          </p:cNvPr>
          <p:cNvPicPr preferRelativeResize="0"/>
          <p:nvPr/>
        </p:nvPicPr>
        <p:blipFill rotWithShape="1">
          <a:blip r:embed="rId4">
            <a:alphaModFix/>
          </a:blip>
          <a:srcRect/>
          <a:stretch/>
        </p:blipFill>
        <p:spPr>
          <a:xfrm>
            <a:off x="7380513" y="1951276"/>
            <a:ext cx="466612" cy="487307"/>
          </a:xfrm>
          <a:prstGeom prst="rect">
            <a:avLst/>
          </a:prstGeom>
          <a:noFill/>
          <a:ln>
            <a:noFill/>
          </a:ln>
        </p:spPr>
      </p:pic>
      <p:sp>
        <p:nvSpPr>
          <p:cNvPr id="59" name="Rectangle 58">
            <a:extLst>
              <a:ext uri="{FF2B5EF4-FFF2-40B4-BE49-F238E27FC236}">
                <a16:creationId xmlns:a16="http://schemas.microsoft.com/office/drawing/2014/main" id="{F1EFB131-D320-4B4D-B433-031D27DFC458}"/>
              </a:ext>
            </a:extLst>
          </p:cNvPr>
          <p:cNvSpPr/>
          <p:nvPr/>
        </p:nvSpPr>
        <p:spPr>
          <a:xfrm>
            <a:off x="8078219" y="1908088"/>
            <a:ext cx="349873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two bags.</a:t>
            </a:r>
            <a:endParaRPr kumimoji="0" lang="en-GB" sz="1800" i="1" u="none" strike="noStrike" kern="1200" cap="none" spc="0" normalizeH="0" baseline="0" noProof="0" dirty="0">
              <a:ln>
                <a:noFill/>
              </a:ln>
              <a:solidFill>
                <a:srgbClr val="002060"/>
              </a:solidFill>
              <a:effectLst/>
              <a:uLnTx/>
              <a:uFillTx/>
              <a:latin typeface="Calibri" panose="020F0502020204030204"/>
            </a:endParaRPr>
          </a:p>
        </p:txBody>
      </p:sp>
      <p:sp>
        <p:nvSpPr>
          <p:cNvPr id="60" name="Rectangle 59">
            <a:extLst>
              <a:ext uri="{FF2B5EF4-FFF2-40B4-BE49-F238E27FC236}">
                <a16:creationId xmlns:a16="http://schemas.microsoft.com/office/drawing/2014/main" id="{5B6C2626-F144-419B-96D1-7B0302749A04}"/>
              </a:ext>
            </a:extLst>
          </p:cNvPr>
          <p:cNvSpPr/>
          <p:nvPr/>
        </p:nvSpPr>
        <p:spPr>
          <a:xfrm>
            <a:off x="4216663" y="2598871"/>
            <a:ext cx="312862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Tu as sept </a:t>
            </a:r>
            <a:r>
              <a:rPr kumimoji="0" lang="en-GB" sz="28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stylos</a:t>
            </a:r>
            <a:r>
              <a:rPr kumimoji="0" lang="en-GB" sz="28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61" name="Google Shape;183;p8">
            <a:extLst>
              <a:ext uri="{FF2B5EF4-FFF2-40B4-BE49-F238E27FC236}">
                <a16:creationId xmlns:a16="http://schemas.microsoft.com/office/drawing/2014/main" id="{926DC87D-223A-409F-B812-D8965D3C00CD}"/>
              </a:ext>
            </a:extLst>
          </p:cNvPr>
          <p:cNvPicPr preferRelativeResize="0"/>
          <p:nvPr/>
        </p:nvPicPr>
        <p:blipFill rotWithShape="1">
          <a:blip r:embed="rId4">
            <a:alphaModFix/>
          </a:blip>
          <a:srcRect/>
          <a:stretch/>
        </p:blipFill>
        <p:spPr>
          <a:xfrm>
            <a:off x="7380513" y="2616827"/>
            <a:ext cx="466612" cy="487307"/>
          </a:xfrm>
          <a:prstGeom prst="rect">
            <a:avLst/>
          </a:prstGeom>
          <a:noFill/>
          <a:ln>
            <a:noFill/>
          </a:ln>
        </p:spPr>
      </p:pic>
      <p:sp>
        <p:nvSpPr>
          <p:cNvPr id="62" name="Rectangle 61">
            <a:extLst>
              <a:ext uri="{FF2B5EF4-FFF2-40B4-BE49-F238E27FC236}">
                <a16:creationId xmlns:a16="http://schemas.microsoft.com/office/drawing/2014/main" id="{E6A6C3EC-BE1D-4D18-A053-6AD852FC9E53}"/>
              </a:ext>
            </a:extLst>
          </p:cNvPr>
          <p:cNvSpPr/>
          <p:nvPr/>
        </p:nvSpPr>
        <p:spPr>
          <a:xfrm>
            <a:off x="8078218" y="2573639"/>
            <a:ext cx="419644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 seven pens.</a:t>
            </a:r>
            <a:endParaRPr kumimoji="0" lang="en-GB" sz="1800" i="1" u="none" strike="noStrike" kern="1200" cap="none" spc="0" normalizeH="0" baseline="0" noProof="0" dirty="0">
              <a:ln>
                <a:noFill/>
              </a:ln>
              <a:solidFill>
                <a:srgbClr val="002060"/>
              </a:solidFill>
              <a:effectLst/>
              <a:uLnTx/>
              <a:uFillTx/>
              <a:latin typeface="Calibri" panose="020F0502020204030204"/>
            </a:endParaRPr>
          </a:p>
        </p:txBody>
      </p:sp>
      <p:sp>
        <p:nvSpPr>
          <p:cNvPr id="63" name="Rectangle 62">
            <a:extLst>
              <a:ext uri="{FF2B5EF4-FFF2-40B4-BE49-F238E27FC236}">
                <a16:creationId xmlns:a16="http://schemas.microsoft.com/office/drawing/2014/main" id="{C9819CB0-78B6-4E59-8402-E61F7C43916B}"/>
              </a:ext>
            </a:extLst>
          </p:cNvPr>
          <p:cNvSpPr/>
          <p:nvPr/>
        </p:nvSpPr>
        <p:spPr>
          <a:xfrm>
            <a:off x="4248947" y="3343064"/>
            <a:ext cx="312862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a cinq cahiers.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64" name="Google Shape;183;p8">
            <a:extLst>
              <a:ext uri="{FF2B5EF4-FFF2-40B4-BE49-F238E27FC236}">
                <a16:creationId xmlns:a16="http://schemas.microsoft.com/office/drawing/2014/main" id="{E2953F2F-9CF8-468A-9540-7B1052297EA9}"/>
              </a:ext>
            </a:extLst>
          </p:cNvPr>
          <p:cNvPicPr preferRelativeResize="0"/>
          <p:nvPr/>
        </p:nvPicPr>
        <p:blipFill rotWithShape="1">
          <a:blip r:embed="rId4">
            <a:alphaModFix/>
          </a:blip>
          <a:srcRect/>
          <a:stretch/>
        </p:blipFill>
        <p:spPr>
          <a:xfrm>
            <a:off x="7380513" y="3343064"/>
            <a:ext cx="466612" cy="487307"/>
          </a:xfrm>
          <a:prstGeom prst="rect">
            <a:avLst/>
          </a:prstGeom>
          <a:noFill/>
          <a:ln>
            <a:noFill/>
          </a:ln>
        </p:spPr>
      </p:pic>
      <p:sp>
        <p:nvSpPr>
          <p:cNvPr id="65" name="Rectangle 64">
            <a:extLst>
              <a:ext uri="{FF2B5EF4-FFF2-40B4-BE49-F238E27FC236}">
                <a16:creationId xmlns:a16="http://schemas.microsoft.com/office/drawing/2014/main" id="{E10B418C-487E-47BE-BC4D-4BFD7455571A}"/>
              </a:ext>
            </a:extLst>
          </p:cNvPr>
          <p:cNvSpPr/>
          <p:nvPr/>
        </p:nvSpPr>
        <p:spPr>
          <a:xfrm>
            <a:off x="8078219" y="3335563"/>
            <a:ext cx="439681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002060"/>
                </a:solidFill>
                <a:latin typeface="Century Gothic"/>
                <a:sym typeface="Century Gothic"/>
              </a:rPr>
              <a:t>He has five exercise books.</a:t>
            </a:r>
            <a:endParaRPr kumimoji="0" lang="en-GB" sz="1600" i="1" u="none" strike="noStrike" kern="1200" cap="none" spc="0" normalizeH="0" baseline="0" noProof="0" dirty="0">
              <a:ln>
                <a:noFill/>
              </a:ln>
              <a:solidFill>
                <a:srgbClr val="002060"/>
              </a:solidFill>
              <a:effectLst/>
              <a:uLnTx/>
              <a:uFillTx/>
              <a:latin typeface="Calibri" panose="020F0502020204030204"/>
            </a:endParaRPr>
          </a:p>
        </p:txBody>
      </p:sp>
      <p:sp>
        <p:nvSpPr>
          <p:cNvPr id="66" name="Rectangle 65">
            <a:extLst>
              <a:ext uri="{FF2B5EF4-FFF2-40B4-BE49-F238E27FC236}">
                <a16:creationId xmlns:a16="http://schemas.microsoft.com/office/drawing/2014/main" id="{6BC590E1-9FBE-4205-A047-A7AE9B4862CD}"/>
              </a:ext>
            </a:extLst>
          </p:cNvPr>
          <p:cNvSpPr/>
          <p:nvPr/>
        </p:nvSpPr>
        <p:spPr>
          <a:xfrm>
            <a:off x="4248947" y="3983085"/>
            <a:ext cx="326219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Elle a </a:t>
            </a: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neuf</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peluches</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600" i="0" u="none" strike="noStrike" kern="1200" cap="none" spc="0" normalizeH="0" baseline="0" noProof="0" dirty="0">
              <a:ln>
                <a:noFill/>
              </a:ln>
              <a:solidFill>
                <a:srgbClr val="002060"/>
              </a:solidFill>
              <a:effectLst/>
              <a:uLnTx/>
              <a:uFillTx/>
              <a:latin typeface="Calibri" panose="020F0502020204030204"/>
            </a:endParaRPr>
          </a:p>
        </p:txBody>
      </p:sp>
      <p:pic>
        <p:nvPicPr>
          <p:cNvPr id="67" name="Google Shape;183;p8">
            <a:extLst>
              <a:ext uri="{FF2B5EF4-FFF2-40B4-BE49-F238E27FC236}">
                <a16:creationId xmlns:a16="http://schemas.microsoft.com/office/drawing/2014/main" id="{261DBECA-B51C-44CF-9534-F3EE10C8DFC2}"/>
              </a:ext>
            </a:extLst>
          </p:cNvPr>
          <p:cNvPicPr preferRelativeResize="0"/>
          <p:nvPr/>
        </p:nvPicPr>
        <p:blipFill rotWithShape="1">
          <a:blip r:embed="rId4">
            <a:alphaModFix/>
          </a:blip>
          <a:srcRect/>
          <a:stretch/>
        </p:blipFill>
        <p:spPr>
          <a:xfrm>
            <a:off x="7380513" y="4019117"/>
            <a:ext cx="466612" cy="487307"/>
          </a:xfrm>
          <a:prstGeom prst="rect">
            <a:avLst/>
          </a:prstGeom>
          <a:noFill/>
          <a:ln>
            <a:noFill/>
          </a:ln>
        </p:spPr>
      </p:pic>
      <p:sp>
        <p:nvSpPr>
          <p:cNvPr id="68" name="Rectangle 67">
            <a:extLst>
              <a:ext uri="{FF2B5EF4-FFF2-40B4-BE49-F238E27FC236}">
                <a16:creationId xmlns:a16="http://schemas.microsoft.com/office/drawing/2014/main" id="{9D51C214-AD3E-4F39-A1C3-7704E29E2AFF}"/>
              </a:ext>
            </a:extLst>
          </p:cNvPr>
          <p:cNvSpPr/>
          <p:nvPr/>
        </p:nvSpPr>
        <p:spPr>
          <a:xfrm>
            <a:off x="8078218" y="3975929"/>
            <a:ext cx="41137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She has nine cuddly toys.</a:t>
            </a:r>
            <a:endParaRPr kumimoji="0" lang="en-GB" sz="1600" i="1" u="none" strike="noStrike" kern="1200" cap="none" spc="0" normalizeH="0" baseline="0" noProof="0" dirty="0">
              <a:ln>
                <a:noFill/>
              </a:ln>
              <a:solidFill>
                <a:srgbClr val="002060"/>
              </a:solidFill>
              <a:effectLst/>
              <a:uLnTx/>
              <a:uFillTx/>
              <a:latin typeface="Calibri" panose="020F0502020204030204"/>
            </a:endParaRPr>
          </a:p>
        </p:txBody>
      </p:sp>
      <p:sp>
        <p:nvSpPr>
          <p:cNvPr id="69" name="Rectangle 68">
            <a:extLst>
              <a:ext uri="{FF2B5EF4-FFF2-40B4-BE49-F238E27FC236}">
                <a16:creationId xmlns:a16="http://schemas.microsoft.com/office/drawing/2014/main" id="{840D9556-BFFD-4179-AB5C-65D7E23A76C4}"/>
              </a:ext>
            </a:extLst>
          </p:cNvPr>
          <p:cNvSpPr/>
          <p:nvPr/>
        </p:nvSpPr>
        <p:spPr>
          <a:xfrm>
            <a:off x="4262415" y="5498091"/>
            <a:ext cx="30371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a:t>
            </a:r>
            <a:r>
              <a:rPr kumimoji="0" lang="en-GB" sz="28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huit</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chiens</a:t>
            </a:r>
            <a:r>
              <a:rPr kumimoji="0" lang="en-GB" sz="28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70" name="Google Shape;183;p8">
            <a:extLst>
              <a:ext uri="{FF2B5EF4-FFF2-40B4-BE49-F238E27FC236}">
                <a16:creationId xmlns:a16="http://schemas.microsoft.com/office/drawing/2014/main" id="{7B0AE698-DAA1-4F08-8E88-834B76ECE2F4}"/>
              </a:ext>
            </a:extLst>
          </p:cNvPr>
          <p:cNvPicPr preferRelativeResize="0"/>
          <p:nvPr/>
        </p:nvPicPr>
        <p:blipFill rotWithShape="1">
          <a:blip r:embed="rId4">
            <a:alphaModFix/>
          </a:blip>
          <a:srcRect/>
          <a:stretch/>
        </p:blipFill>
        <p:spPr>
          <a:xfrm>
            <a:off x="7325060" y="5516048"/>
            <a:ext cx="466612" cy="487307"/>
          </a:xfrm>
          <a:prstGeom prst="rect">
            <a:avLst/>
          </a:prstGeom>
          <a:noFill/>
          <a:ln>
            <a:noFill/>
          </a:ln>
        </p:spPr>
      </p:pic>
      <p:sp>
        <p:nvSpPr>
          <p:cNvPr id="71" name="Rectangle 70">
            <a:extLst>
              <a:ext uri="{FF2B5EF4-FFF2-40B4-BE49-F238E27FC236}">
                <a16:creationId xmlns:a16="http://schemas.microsoft.com/office/drawing/2014/main" id="{CFEE46E1-69EB-47E4-9153-B5159DB73232}"/>
              </a:ext>
            </a:extLst>
          </p:cNvPr>
          <p:cNvSpPr/>
          <p:nvPr/>
        </p:nvSpPr>
        <p:spPr>
          <a:xfrm>
            <a:off x="8022766" y="5472860"/>
            <a:ext cx="416923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eight dogs.</a:t>
            </a:r>
            <a:endParaRPr kumimoji="0" lang="en-GB" sz="1800" i="1" u="none" strike="noStrike" kern="1200" cap="none" spc="0" normalizeH="0" baseline="0" noProof="0" dirty="0">
              <a:ln>
                <a:noFill/>
              </a:ln>
              <a:solidFill>
                <a:srgbClr val="002060"/>
              </a:solidFill>
              <a:effectLst/>
              <a:uLnTx/>
              <a:uFillTx/>
              <a:latin typeface="Calibri" panose="020F0502020204030204"/>
            </a:endParaRPr>
          </a:p>
        </p:txBody>
      </p:sp>
      <p:sp>
        <p:nvSpPr>
          <p:cNvPr id="4" name="Oval 3">
            <a:extLst>
              <a:ext uri="{FF2B5EF4-FFF2-40B4-BE49-F238E27FC236}">
                <a16:creationId xmlns:a16="http://schemas.microsoft.com/office/drawing/2014/main" id="{22DD17C4-7EEF-4604-88BA-B0DC2EE95F72}"/>
              </a:ext>
            </a:extLst>
          </p:cNvPr>
          <p:cNvSpPr/>
          <p:nvPr/>
        </p:nvSpPr>
        <p:spPr>
          <a:xfrm>
            <a:off x="6554449" y="1993523"/>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6618A5B3-2E0B-4AC3-9ACF-9BC5A8936BA2}"/>
              </a:ext>
            </a:extLst>
          </p:cNvPr>
          <p:cNvSpPr/>
          <p:nvPr/>
        </p:nvSpPr>
        <p:spPr>
          <a:xfrm>
            <a:off x="6819805" y="2648838"/>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63CB8A6E-57D5-4555-A964-7E2FF12AC167}"/>
              </a:ext>
            </a:extLst>
          </p:cNvPr>
          <p:cNvSpPr/>
          <p:nvPr/>
        </p:nvSpPr>
        <p:spPr>
          <a:xfrm>
            <a:off x="6854858" y="3388914"/>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E5BC7D6F-A907-497B-99C0-43E1D22271EB}"/>
              </a:ext>
            </a:extLst>
          </p:cNvPr>
          <p:cNvSpPr/>
          <p:nvPr/>
        </p:nvSpPr>
        <p:spPr>
          <a:xfrm>
            <a:off x="7149420" y="4026572"/>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A3329F4B-C08C-4CCE-9FA9-FAA46F082DA4}"/>
              </a:ext>
            </a:extLst>
          </p:cNvPr>
          <p:cNvSpPr/>
          <p:nvPr/>
        </p:nvSpPr>
        <p:spPr>
          <a:xfrm>
            <a:off x="6871886" y="5578654"/>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07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fade">
                                      <p:cBhvr>
                                        <p:cTn id="99" dur="500"/>
                                        <p:tgtEl>
                                          <p:spTgt spid="61"/>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63"/>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67"/>
                                        </p:tgtEl>
                                        <p:attrNameLst>
                                          <p:attrName>style.visibility</p:attrName>
                                        </p:attrNameLst>
                                      </p:cBhvr>
                                      <p:to>
                                        <p:strVal val="visible"/>
                                      </p:to>
                                    </p:set>
                                    <p:animEffect transition="in" filter="fade">
                                      <p:cBhvr>
                                        <p:cTn id="125" dur="500"/>
                                        <p:tgtEl>
                                          <p:spTgt spid="67"/>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68"/>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69"/>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70"/>
                                        </p:tgtEl>
                                        <p:attrNameLst>
                                          <p:attrName>style.visibility</p:attrName>
                                        </p:attrNameLst>
                                      </p:cBhvr>
                                      <p:to>
                                        <p:strVal val="visible"/>
                                      </p:to>
                                    </p:set>
                                    <p:animEffect transition="in" filter="fade">
                                      <p:cBhvr>
                                        <p:cTn id="138" dur="500"/>
                                        <p:tgtEl>
                                          <p:spTgt spid="70"/>
                                        </p:tgtEl>
                                      </p:cBhvr>
                                    </p:animEffec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500"/>
                                        <p:tgtEl>
                                          <p:spTgt spid="56"/>
                                        </p:tgtEl>
                                      </p:cBhvr>
                                    </p:animEffect>
                                  </p:childTnLst>
                                </p:cTn>
                              </p:par>
                              <p:par>
                                <p:cTn id="148" presetID="1" presetClass="entr" presetSubtype="0" fill="hold" grpId="0" nodeType="withEffect">
                                  <p:stCondLst>
                                    <p:cond delay="0"/>
                                  </p:stCondLst>
                                  <p:childTnLst>
                                    <p:set>
                                      <p:cBhvr>
                                        <p:cTn id="149" dur="1" fill="hold">
                                          <p:stCondLst>
                                            <p:cond delay="0"/>
                                          </p:stCondLst>
                                        </p:cTn>
                                        <p:tgtEl>
                                          <p:spTgt spid="4"/>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72"/>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73"/>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74"/>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animBg="1"/>
      <p:bldP spid="3" grpId="0"/>
      <p:bldP spid="36" grpId="0"/>
      <p:bldP spid="41" grpId="0"/>
      <p:bldP spid="45" grpId="0"/>
      <p:bldP spid="47" grpId="0"/>
      <p:bldP spid="48" grpId="0"/>
      <p:bldP spid="50" grpId="0"/>
      <p:bldP spid="51" grpId="0"/>
      <p:bldP spid="53" grpId="0"/>
      <p:bldP spid="54" grpId="0"/>
      <p:bldP spid="56" grpId="0" animBg="1"/>
      <p:bldP spid="57" grpId="0"/>
      <p:bldP spid="59" grpId="0"/>
      <p:bldP spid="60" grpId="0"/>
      <p:bldP spid="62" grpId="0"/>
      <p:bldP spid="63" grpId="0"/>
      <p:bldP spid="65" grpId="0"/>
      <p:bldP spid="66" grpId="0"/>
      <p:bldP spid="68" grpId="0"/>
      <p:bldP spid="69" grpId="0"/>
      <p:bldP spid="71" grpId="0"/>
      <p:bldP spid="4" grpId="0" animBg="1"/>
      <p:bldP spid="72" grpId="0" animBg="1"/>
      <p:bldP spid="73" grpId="0" animBg="1"/>
      <p:bldP spid="74" grpId="0" animBg="1"/>
      <p:bldP spid="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D582594-BADA-4D68-A4C5-D265999639B7}"/>
              </a:ext>
            </a:extLst>
          </p:cNvPr>
          <p:cNvGraphicFramePr>
            <a:graphicFrameLocks noGrp="1"/>
          </p:cNvGraphicFramePr>
          <p:nvPr/>
        </p:nvGraphicFramePr>
        <p:xfrm>
          <a:off x="1247961" y="2417914"/>
          <a:ext cx="4843916" cy="4127394"/>
        </p:xfrm>
        <a:graphic>
          <a:graphicData uri="http://schemas.openxmlformats.org/drawingml/2006/table">
            <a:tbl>
              <a:tblPr firstRow="1" bandRow="1">
                <a:tableStyleId>{5940675A-B579-460E-94D1-54222C63F5DA}</a:tableStyleId>
              </a:tblPr>
              <a:tblGrid>
                <a:gridCol w="2421958">
                  <a:extLst>
                    <a:ext uri="{9D8B030D-6E8A-4147-A177-3AD203B41FA5}">
                      <a16:colId xmlns:a16="http://schemas.microsoft.com/office/drawing/2014/main" val="3232533144"/>
                    </a:ext>
                  </a:extLst>
                </a:gridCol>
                <a:gridCol w="2421958">
                  <a:extLst>
                    <a:ext uri="{9D8B030D-6E8A-4147-A177-3AD203B41FA5}">
                      <a16:colId xmlns:a16="http://schemas.microsoft.com/office/drawing/2014/main" val="3182973581"/>
                    </a:ext>
                  </a:extLst>
                </a:gridCol>
              </a:tblGrid>
              <a:tr h="687899">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5175847"/>
                  </a:ext>
                </a:extLst>
              </a:tr>
              <a:tr h="687899">
                <a:tc>
                  <a:txBody>
                    <a:bodyPr/>
                    <a:lstStyle/>
                    <a:p>
                      <a:pPr algn="l"/>
                      <a:r>
                        <a:rPr lang="en-GB" sz="2400" dirty="0">
                          <a:solidFill>
                            <a:srgbClr val="002060"/>
                          </a:solidFill>
                          <a:latin typeface="Century Gothic" panose="020B0502020202020204" pitchFamily="34" charset="0"/>
                        </a:rPr>
                        <a:t>You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She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4824553"/>
                  </a:ext>
                </a:extLst>
              </a:tr>
              <a:tr h="687899">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5919578"/>
                  </a:ext>
                </a:extLst>
              </a:tr>
              <a:tr h="687899">
                <a:tc>
                  <a:txBody>
                    <a:bodyPr/>
                    <a:lstStyle/>
                    <a:p>
                      <a:pPr algn="l"/>
                      <a:r>
                        <a:rPr lang="en-GB" sz="2400" dirty="0">
                          <a:solidFill>
                            <a:srgbClr val="002060"/>
                          </a:solidFill>
                          <a:latin typeface="Century Gothic" panose="020B0502020202020204" pitchFamily="34" charset="0"/>
                        </a:rPr>
                        <a:t>I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You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5546495"/>
                  </a:ext>
                </a:extLst>
              </a:tr>
              <a:tr h="687899">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07336014"/>
                  </a:ext>
                </a:extLst>
              </a:tr>
              <a:tr h="687899">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2341904"/>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4" name="f2_3.wav"/>
            </a:hlinkClick>
            <a:extLst>
              <a:ext uri="{FF2B5EF4-FFF2-40B4-BE49-F238E27FC236}">
                <a16:creationId xmlns:a16="http://schemas.microsoft.com/office/drawing/2014/main" id="{E08FA80F-B4E1-4BA8-A882-F256F9D34675}"/>
              </a:ext>
            </a:extLst>
          </p:cNvPr>
          <p:cNvPicPr preferRelativeResize="0"/>
          <p:nvPr/>
        </p:nvPicPr>
        <p:blipFill rotWithShape="1">
          <a:blip r:embed="rId5">
            <a:alphaModFix/>
          </a:blip>
          <a:srcRect/>
          <a:stretch/>
        </p:blipFill>
        <p:spPr>
          <a:xfrm>
            <a:off x="506043" y="2428856"/>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74204" y="245425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6"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52493" y="318320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70521" y="385146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6057" y="459524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184591" y="526208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596352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210" name="TextBox 209">
            <a:extLst>
              <a:ext uri="{FF2B5EF4-FFF2-40B4-BE49-F238E27FC236}">
                <a16:creationId xmlns:a16="http://schemas.microsoft.com/office/drawing/2014/main" id="{5EC00F48-714D-44A4-988E-A1AD24F209FC}"/>
              </a:ext>
            </a:extLst>
          </p:cNvPr>
          <p:cNvSpPr txBox="1"/>
          <p:nvPr/>
        </p:nvSpPr>
        <p:spPr>
          <a:xfrm>
            <a:off x="6531953" y="710221"/>
            <a:ext cx="434301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Trouve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l’image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correcte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nombre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8" name="f2_4.wav"/>
            </a:hlinkClick>
            <a:extLst>
              <a:ext uri="{FF2B5EF4-FFF2-40B4-BE49-F238E27FC236}">
                <a16:creationId xmlns:a16="http://schemas.microsoft.com/office/drawing/2014/main" id="{FCC64806-45A8-4A77-A028-A245F9FDB239}"/>
              </a:ext>
            </a:extLst>
          </p:cNvPr>
          <p:cNvPicPr preferRelativeResize="0"/>
          <p:nvPr/>
        </p:nvPicPr>
        <p:blipFill rotWithShape="1">
          <a:blip r:embed="rId5">
            <a:alphaModFix/>
          </a:blip>
          <a:srcRect/>
          <a:stretch/>
        </p:blipFill>
        <p:spPr>
          <a:xfrm>
            <a:off x="506043" y="3152086"/>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9" name="f2_5.wav"/>
            </a:hlinkClick>
            <a:extLst>
              <a:ext uri="{FF2B5EF4-FFF2-40B4-BE49-F238E27FC236}">
                <a16:creationId xmlns:a16="http://schemas.microsoft.com/office/drawing/2014/main" id="{E9E5D916-2B2E-4D0D-9C7F-6DC889DE6EF3}"/>
              </a:ext>
            </a:extLst>
          </p:cNvPr>
          <p:cNvPicPr preferRelativeResize="0"/>
          <p:nvPr/>
        </p:nvPicPr>
        <p:blipFill rotWithShape="1">
          <a:blip r:embed="rId5">
            <a:alphaModFix/>
          </a:blip>
          <a:srcRect/>
          <a:stretch/>
        </p:blipFill>
        <p:spPr>
          <a:xfrm>
            <a:off x="506043" y="3868526"/>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10" name="f2_6.wav"/>
            </a:hlinkClick>
            <a:extLst>
              <a:ext uri="{FF2B5EF4-FFF2-40B4-BE49-F238E27FC236}">
                <a16:creationId xmlns:a16="http://schemas.microsoft.com/office/drawing/2014/main" id="{EB182353-147C-46C3-90F1-23124C835C74}"/>
              </a:ext>
            </a:extLst>
          </p:cNvPr>
          <p:cNvPicPr preferRelativeResize="0"/>
          <p:nvPr/>
        </p:nvPicPr>
        <p:blipFill rotWithShape="1">
          <a:blip r:embed="rId5">
            <a:alphaModFix/>
          </a:blip>
          <a:srcRect/>
          <a:stretch/>
        </p:blipFill>
        <p:spPr>
          <a:xfrm>
            <a:off x="534291" y="4545642"/>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1" name="f2_7.wav"/>
            </a:hlinkClick>
            <a:extLst>
              <a:ext uri="{FF2B5EF4-FFF2-40B4-BE49-F238E27FC236}">
                <a16:creationId xmlns:a16="http://schemas.microsoft.com/office/drawing/2014/main" id="{222C665A-7897-4376-94AE-19A9A182C9FC}"/>
              </a:ext>
            </a:extLst>
          </p:cNvPr>
          <p:cNvPicPr preferRelativeResize="0"/>
          <p:nvPr/>
        </p:nvPicPr>
        <p:blipFill rotWithShape="1">
          <a:blip r:embed="rId5">
            <a:alphaModFix/>
          </a:blip>
          <a:srcRect/>
          <a:stretch/>
        </p:blipFill>
        <p:spPr>
          <a:xfrm>
            <a:off x="532606" y="5243528"/>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2" name="f2_8.wav"/>
            </a:hlinkClick>
            <a:extLst>
              <a:ext uri="{FF2B5EF4-FFF2-40B4-BE49-F238E27FC236}">
                <a16:creationId xmlns:a16="http://schemas.microsoft.com/office/drawing/2014/main" id="{0DCB81FF-813E-49D8-BE38-DB725DF0A49C}"/>
              </a:ext>
            </a:extLst>
          </p:cNvPr>
          <p:cNvPicPr preferRelativeResize="0"/>
          <p:nvPr/>
        </p:nvPicPr>
        <p:blipFill rotWithShape="1">
          <a:blip r:embed="rId5">
            <a:alphaModFix/>
          </a:blip>
          <a:srcRect/>
          <a:stretch/>
        </p:blipFill>
        <p:spPr>
          <a:xfrm>
            <a:off x="532606" y="5916926"/>
            <a:ext cx="534978" cy="523220"/>
          </a:xfrm>
          <a:prstGeom prst="rect">
            <a:avLst/>
          </a:prstGeom>
          <a:noFill/>
          <a:ln>
            <a:noFill/>
          </a:ln>
          <a:effectLst>
            <a:outerShdw blurRad="50800" dist="38100" dir="5400000" algn="t" rotWithShape="0">
              <a:prstClr val="black">
                <a:alpha val="40000"/>
              </a:prstClr>
            </a:outerShdw>
          </a:effectLst>
        </p:spPr>
      </p:pic>
      <p:pic>
        <p:nvPicPr>
          <p:cNvPr id="8" name="Picture 7" descr="Logo, icon&#10;&#10;Description automatically generated">
            <a:hlinkClick r:id="" action="ppaction://noaction">
              <a:snd r:embed="rId13" name="mon_livre.wav"/>
            </a:hlinkClick>
            <a:extLst>
              <a:ext uri="{FF2B5EF4-FFF2-40B4-BE49-F238E27FC236}">
                <a16:creationId xmlns:a16="http://schemas.microsoft.com/office/drawing/2014/main" id="{CF2850D7-A98D-4585-AF2A-EFAF4D5A91D5}"/>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5519397" y="2454256"/>
            <a:ext cx="567511" cy="586894"/>
          </a:xfrm>
          <a:prstGeom prst="rect">
            <a:avLst/>
          </a:prstGeom>
        </p:spPr>
      </p:pic>
      <p:pic>
        <p:nvPicPr>
          <p:cNvPr id="222" name="Graphic 221" descr="Teacher">
            <a:extLst>
              <a:ext uri="{FF2B5EF4-FFF2-40B4-BE49-F238E27FC236}">
                <a16:creationId xmlns:a16="http://schemas.microsoft.com/office/drawing/2014/main" id="{B1EFEC5B-0385-4540-9A7B-A81E427E256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1527" y="557567"/>
            <a:ext cx="1043752" cy="1043752"/>
          </a:xfrm>
          <a:prstGeom prst="rect">
            <a:avLst/>
          </a:prstGeom>
        </p:spPr>
      </p:pic>
      <p:sp>
        <p:nvSpPr>
          <p:cNvPr id="223" name="Speech Bubble: Rectangle with Corners Rounded 222">
            <a:extLst>
              <a:ext uri="{FF2B5EF4-FFF2-40B4-BE49-F238E27FC236}">
                <a16:creationId xmlns:a16="http://schemas.microsoft.com/office/drawing/2014/main" id="{66858D98-1F27-4D0C-9487-385248FD7602}"/>
              </a:ext>
            </a:extLst>
          </p:cNvPr>
          <p:cNvSpPr/>
          <p:nvPr/>
        </p:nvSpPr>
        <p:spPr>
          <a:xfrm>
            <a:off x="1365279" y="660346"/>
            <a:ext cx="3968721" cy="1038041"/>
          </a:xfrm>
          <a:prstGeom prst="wedgeRoundRectCallout">
            <a:avLst>
              <a:gd name="adj1" fmla="val -57821"/>
              <a:gd name="adj2" fmla="val -23687"/>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hlinkClick r:id="" action="ppaction://noaction">
              <a:snd r:embed="rId17" name="f2_1.wav"/>
            </a:hlinkClick>
            <a:extLst>
              <a:ext uri="{FF2B5EF4-FFF2-40B4-BE49-F238E27FC236}">
                <a16:creationId xmlns:a16="http://schemas.microsoft.com/office/drawing/2014/main" id="{4C32E207-7B5B-47D8-9166-850164833581}"/>
              </a:ext>
            </a:extLst>
          </p:cNvPr>
          <p:cNvSpPr/>
          <p:nvPr/>
        </p:nvSpPr>
        <p:spPr>
          <a:xfrm>
            <a:off x="1365279" y="706411"/>
            <a:ext cx="4726598"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La phrase correcte, c’est quoi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F5A3C3DA-B2D8-4117-B439-F432A8CA7E48}"/>
              </a:ext>
            </a:extLst>
          </p:cNvPr>
          <p:cNvSpPr txBox="1"/>
          <p:nvPr/>
        </p:nvSpPr>
        <p:spPr>
          <a:xfrm>
            <a:off x="2028693" y="1745541"/>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A</a:t>
            </a:r>
          </a:p>
        </p:txBody>
      </p:sp>
      <p:sp>
        <p:nvSpPr>
          <p:cNvPr id="225" name="TextBox 224">
            <a:extLst>
              <a:ext uri="{FF2B5EF4-FFF2-40B4-BE49-F238E27FC236}">
                <a16:creationId xmlns:a16="http://schemas.microsoft.com/office/drawing/2014/main" id="{6E95082D-CFA8-4901-BC62-18C18A69CC89}"/>
              </a:ext>
            </a:extLst>
          </p:cNvPr>
          <p:cNvSpPr txBox="1"/>
          <p:nvPr/>
        </p:nvSpPr>
        <p:spPr>
          <a:xfrm>
            <a:off x="4357127" y="1770880"/>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B</a:t>
            </a:r>
          </a:p>
        </p:txBody>
      </p:sp>
      <p:pic>
        <p:nvPicPr>
          <p:cNvPr id="226" name="Picture 225" descr="Logo, icon&#10;&#10;Description automatically generated">
            <a:hlinkClick r:id="" action="ppaction://noaction">
              <a:snd r:embed="rId13" name="mon_livre.wav"/>
            </a:hlinkClick>
            <a:extLst>
              <a:ext uri="{FF2B5EF4-FFF2-40B4-BE49-F238E27FC236}">
                <a16:creationId xmlns:a16="http://schemas.microsoft.com/office/drawing/2014/main" id="{D7E6A20F-0B6D-42FA-8AF3-17657066DF7D}"/>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2977742" y="3088412"/>
            <a:ext cx="567511" cy="586894"/>
          </a:xfrm>
          <a:prstGeom prst="rect">
            <a:avLst/>
          </a:prstGeom>
        </p:spPr>
      </p:pic>
      <p:pic>
        <p:nvPicPr>
          <p:cNvPr id="227" name="Picture 226" descr="Logo, icon&#10;&#10;Description automatically generated">
            <a:hlinkClick r:id="" action="ppaction://noaction">
              <a:snd r:embed="rId13" name="mon_livre.wav"/>
            </a:hlinkClick>
            <a:extLst>
              <a:ext uri="{FF2B5EF4-FFF2-40B4-BE49-F238E27FC236}">
                <a16:creationId xmlns:a16="http://schemas.microsoft.com/office/drawing/2014/main" id="{C71B15DA-0DFD-44D8-9443-3A8BCD4F2AF2}"/>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5050244" y="3804852"/>
            <a:ext cx="567511" cy="586894"/>
          </a:xfrm>
          <a:prstGeom prst="rect">
            <a:avLst/>
          </a:prstGeom>
        </p:spPr>
      </p:pic>
      <p:pic>
        <p:nvPicPr>
          <p:cNvPr id="228" name="Picture 227" descr="Logo, icon&#10;&#10;Description automatically generated">
            <a:hlinkClick r:id="" action="ppaction://noaction">
              <a:snd r:embed="rId13" name="mon_livre.wav"/>
            </a:hlinkClick>
            <a:extLst>
              <a:ext uri="{FF2B5EF4-FFF2-40B4-BE49-F238E27FC236}">
                <a16:creationId xmlns:a16="http://schemas.microsoft.com/office/drawing/2014/main" id="{A6B5DC54-8673-4D2C-85E9-DFBECD7D1FF5}"/>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2609420" y="4467189"/>
            <a:ext cx="567511" cy="586894"/>
          </a:xfrm>
          <a:prstGeom prst="rect">
            <a:avLst/>
          </a:prstGeom>
        </p:spPr>
      </p:pic>
      <p:pic>
        <p:nvPicPr>
          <p:cNvPr id="229" name="Picture 228" descr="Logo, icon&#10;&#10;Description automatically generated">
            <a:hlinkClick r:id="" action="ppaction://noaction">
              <a:snd r:embed="rId13" name="mon_livre.wav"/>
            </a:hlinkClick>
            <a:extLst>
              <a:ext uri="{FF2B5EF4-FFF2-40B4-BE49-F238E27FC236}">
                <a16:creationId xmlns:a16="http://schemas.microsoft.com/office/drawing/2014/main" id="{C067814B-29DA-47C3-AEC1-F6610752A815}"/>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2893175" y="5136812"/>
            <a:ext cx="567511" cy="586894"/>
          </a:xfrm>
          <a:prstGeom prst="rect">
            <a:avLst/>
          </a:prstGeom>
        </p:spPr>
      </p:pic>
      <p:pic>
        <p:nvPicPr>
          <p:cNvPr id="230" name="Picture 229" descr="Logo, icon&#10;&#10;Description automatically generated">
            <a:hlinkClick r:id="" action="ppaction://noaction">
              <a:snd r:embed="rId13" name="mon_livre.wav"/>
            </a:hlinkClick>
            <a:extLst>
              <a:ext uri="{FF2B5EF4-FFF2-40B4-BE49-F238E27FC236}">
                <a16:creationId xmlns:a16="http://schemas.microsoft.com/office/drawing/2014/main" id="{16D29E62-6510-4BAD-939E-6F95C1C521A3}"/>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5117352" y="5838256"/>
            <a:ext cx="567511" cy="586894"/>
          </a:xfrm>
          <a:prstGeom prst="rect">
            <a:avLst/>
          </a:prstGeom>
        </p:spPr>
      </p:pic>
      <p:graphicFrame>
        <p:nvGraphicFramePr>
          <p:cNvPr id="9" name="Table 9">
            <a:extLst>
              <a:ext uri="{FF2B5EF4-FFF2-40B4-BE49-F238E27FC236}">
                <a16:creationId xmlns:a16="http://schemas.microsoft.com/office/drawing/2014/main" id="{F2C63343-6774-450A-9A68-E77015717D53}"/>
              </a:ext>
            </a:extLst>
          </p:cNvPr>
          <p:cNvGraphicFramePr>
            <a:graphicFrameLocks noGrp="1"/>
          </p:cNvGraphicFramePr>
          <p:nvPr/>
        </p:nvGraphicFramePr>
        <p:xfrm>
          <a:off x="6810915" y="1834100"/>
          <a:ext cx="4875042" cy="4654269"/>
        </p:xfrm>
        <a:graphic>
          <a:graphicData uri="http://schemas.openxmlformats.org/drawingml/2006/table">
            <a:tbl>
              <a:tblPr firstRow="1" bandRow="1">
                <a:tableStyleId>{5940675A-B579-460E-94D1-54222C63F5DA}</a:tableStyleId>
              </a:tblPr>
              <a:tblGrid>
                <a:gridCol w="2437521">
                  <a:extLst>
                    <a:ext uri="{9D8B030D-6E8A-4147-A177-3AD203B41FA5}">
                      <a16:colId xmlns:a16="http://schemas.microsoft.com/office/drawing/2014/main" val="1483233442"/>
                    </a:ext>
                  </a:extLst>
                </a:gridCol>
                <a:gridCol w="2437521">
                  <a:extLst>
                    <a:ext uri="{9D8B030D-6E8A-4147-A177-3AD203B41FA5}">
                      <a16:colId xmlns:a16="http://schemas.microsoft.com/office/drawing/2014/main" val="173160440"/>
                    </a:ext>
                  </a:extLst>
                </a:gridCol>
              </a:tblGrid>
              <a:tr h="1551423">
                <a:tc>
                  <a:txBody>
                    <a:bodyPr/>
                    <a:lstStyle/>
                    <a:p>
                      <a:r>
                        <a:rPr lang="en-GB" sz="3200" dirty="0">
                          <a:solidFill>
                            <a:srgbClr val="FF0066"/>
                          </a:solidFill>
                          <a:latin typeface="Century Gothic" panose="020B0502020202020204" pitchFamily="34" charset="0"/>
                        </a:rPr>
                        <a:t>A</a:t>
                      </a:r>
                    </a:p>
                  </a:txBody>
                  <a:tcPr/>
                </a:tc>
                <a:tc>
                  <a:txBody>
                    <a:bodyPr/>
                    <a:lstStyle/>
                    <a:p>
                      <a:r>
                        <a:rPr lang="en-GB" sz="3200" dirty="0">
                          <a:solidFill>
                            <a:srgbClr val="FF0066"/>
                          </a:solidFill>
                          <a:latin typeface="Century Gothic" panose="020B0502020202020204" pitchFamily="34" charset="0"/>
                        </a:rPr>
                        <a:t>B</a:t>
                      </a:r>
                    </a:p>
                  </a:txBody>
                  <a:tcPr/>
                </a:tc>
                <a:extLst>
                  <a:ext uri="{0D108BD9-81ED-4DB2-BD59-A6C34878D82A}">
                    <a16:rowId xmlns:a16="http://schemas.microsoft.com/office/drawing/2014/main" val="2114486037"/>
                  </a:ext>
                </a:extLst>
              </a:tr>
              <a:tr h="1551423">
                <a:tc>
                  <a:txBody>
                    <a:bodyPr/>
                    <a:lstStyle/>
                    <a:p>
                      <a:r>
                        <a:rPr lang="en-GB" sz="3200" dirty="0">
                          <a:solidFill>
                            <a:srgbClr val="FF0066"/>
                          </a:solidFill>
                          <a:latin typeface="Century Gothic" panose="020B0502020202020204" pitchFamily="34" charset="0"/>
                        </a:rPr>
                        <a:t>C</a:t>
                      </a:r>
                    </a:p>
                  </a:txBody>
                  <a:tcPr/>
                </a:tc>
                <a:tc>
                  <a:txBody>
                    <a:bodyPr/>
                    <a:lstStyle/>
                    <a:p>
                      <a:r>
                        <a:rPr lang="en-GB" sz="3200" dirty="0">
                          <a:solidFill>
                            <a:srgbClr val="FF0066"/>
                          </a:solidFill>
                          <a:latin typeface="Century Gothic" panose="020B0502020202020204" pitchFamily="34" charset="0"/>
                        </a:rPr>
                        <a:t>D</a:t>
                      </a:r>
                    </a:p>
                  </a:txBody>
                  <a:tcPr/>
                </a:tc>
                <a:extLst>
                  <a:ext uri="{0D108BD9-81ED-4DB2-BD59-A6C34878D82A}">
                    <a16:rowId xmlns:a16="http://schemas.microsoft.com/office/drawing/2014/main" val="168654264"/>
                  </a:ext>
                </a:extLst>
              </a:tr>
              <a:tr h="1551423">
                <a:tc>
                  <a:txBody>
                    <a:bodyPr/>
                    <a:lstStyle/>
                    <a:p>
                      <a:r>
                        <a:rPr lang="en-GB" sz="3200" dirty="0">
                          <a:solidFill>
                            <a:srgbClr val="FF0066"/>
                          </a:solidFill>
                          <a:latin typeface="Century Gothic" panose="020B0502020202020204" pitchFamily="34" charset="0"/>
                        </a:rPr>
                        <a:t>E</a:t>
                      </a:r>
                    </a:p>
                  </a:txBody>
                  <a:tcPr/>
                </a:tc>
                <a:tc>
                  <a:txBody>
                    <a:bodyPr/>
                    <a:lstStyle/>
                    <a:p>
                      <a:r>
                        <a:rPr lang="en-GB" sz="3200" dirty="0">
                          <a:solidFill>
                            <a:srgbClr val="FF0066"/>
                          </a:solidFill>
                          <a:latin typeface="Century Gothic" panose="020B0502020202020204" pitchFamily="34" charset="0"/>
                        </a:rPr>
                        <a:t>F</a:t>
                      </a:r>
                    </a:p>
                  </a:txBody>
                  <a:tcPr/>
                </a:tc>
                <a:extLst>
                  <a:ext uri="{0D108BD9-81ED-4DB2-BD59-A6C34878D82A}">
                    <a16:rowId xmlns:a16="http://schemas.microsoft.com/office/drawing/2014/main" val="477125646"/>
                  </a:ext>
                </a:extLst>
              </a:tr>
            </a:tbl>
          </a:graphicData>
        </a:graphic>
      </p:graphicFrame>
      <p:pic>
        <p:nvPicPr>
          <p:cNvPr id="231" name="Picture 230" descr="A picture containing diagram&#10;&#10;Description automatically generated">
            <a:extLst>
              <a:ext uri="{FF2B5EF4-FFF2-40B4-BE49-F238E27FC236}">
                <a16:creationId xmlns:a16="http://schemas.microsoft.com/office/drawing/2014/main" id="{9DCC18AD-50FA-4263-B90D-022110B8D4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462503" y="5381778"/>
            <a:ext cx="796047" cy="764727"/>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04906D8A-BD51-44F8-BFAE-423A24D42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35418" y="3660593"/>
            <a:ext cx="1321797" cy="1146659"/>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AFA9DCEF-A9D1-4C70-B04E-5F8DA0F1544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31645" y="3431188"/>
            <a:ext cx="1046826" cy="1369294"/>
          </a:xfrm>
          <a:prstGeom prst="rect">
            <a:avLst/>
          </a:prstGeom>
        </p:spPr>
      </p:pic>
      <p:pic>
        <p:nvPicPr>
          <p:cNvPr id="16" name="Picture 15" descr="A picture containing measuring stick, indoor, black, plant&#10;&#10;Description automatically generated">
            <a:extLst>
              <a:ext uri="{FF2B5EF4-FFF2-40B4-BE49-F238E27FC236}">
                <a16:creationId xmlns:a16="http://schemas.microsoft.com/office/drawing/2014/main" id="{2EACE9FB-FB58-428E-AC56-F22DA16727D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89602" y="5413236"/>
            <a:ext cx="1667613" cy="836586"/>
          </a:xfrm>
          <a:prstGeom prst="rect">
            <a:avLst/>
          </a:prstGeom>
        </p:spPr>
      </p:pic>
      <p:pic>
        <p:nvPicPr>
          <p:cNvPr id="18" name="Picture 17" descr="A picture containing toiletry, cosmetic&#10;&#10;Description automatically generated">
            <a:extLst>
              <a:ext uri="{FF2B5EF4-FFF2-40B4-BE49-F238E27FC236}">
                <a16:creationId xmlns:a16="http://schemas.microsoft.com/office/drawing/2014/main" id="{285D5EE4-3C3A-479A-A839-9F8EC470BA7B}"/>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35610" y="2210578"/>
            <a:ext cx="990534" cy="751155"/>
          </a:xfrm>
          <a:prstGeom prst="rect">
            <a:avLst/>
          </a:prstGeom>
        </p:spPr>
      </p:pic>
      <p:pic>
        <p:nvPicPr>
          <p:cNvPr id="20" name="Picture 19" descr="A picture containing clothing, coat&#10;&#10;Description automatically generated">
            <a:extLst>
              <a:ext uri="{FF2B5EF4-FFF2-40B4-BE49-F238E27FC236}">
                <a16:creationId xmlns:a16="http://schemas.microsoft.com/office/drawing/2014/main" id="{0636284B-4FB5-444D-9DE1-AEE9BA5F85B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51748" y="2036113"/>
            <a:ext cx="1046063" cy="1165327"/>
          </a:xfrm>
          <a:prstGeom prst="rect">
            <a:avLst/>
          </a:prstGeom>
        </p:spPr>
      </p:pic>
      <p:sp>
        <p:nvSpPr>
          <p:cNvPr id="21" name="TextBox 20">
            <a:extLst>
              <a:ext uri="{FF2B5EF4-FFF2-40B4-BE49-F238E27FC236}">
                <a16:creationId xmlns:a16="http://schemas.microsoft.com/office/drawing/2014/main" id="{CA9026CF-D2D5-4290-885D-E4E07B964BA4}"/>
              </a:ext>
            </a:extLst>
          </p:cNvPr>
          <p:cNvSpPr txBox="1"/>
          <p:nvPr/>
        </p:nvSpPr>
        <p:spPr>
          <a:xfrm>
            <a:off x="6962407" y="5717269"/>
            <a:ext cx="6342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3</a:t>
            </a:r>
          </a:p>
        </p:txBody>
      </p:sp>
      <p:sp>
        <p:nvSpPr>
          <p:cNvPr id="232" name="TextBox 231">
            <a:extLst>
              <a:ext uri="{FF2B5EF4-FFF2-40B4-BE49-F238E27FC236}">
                <a16:creationId xmlns:a16="http://schemas.microsoft.com/office/drawing/2014/main" id="{80BD27AC-1570-46E8-94A0-0BF5169A82FF}"/>
              </a:ext>
            </a:extLst>
          </p:cNvPr>
          <p:cNvSpPr txBox="1"/>
          <p:nvPr/>
        </p:nvSpPr>
        <p:spPr>
          <a:xfrm>
            <a:off x="9474602" y="5739970"/>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5</a:t>
            </a:r>
          </a:p>
        </p:txBody>
      </p:sp>
      <p:sp>
        <p:nvSpPr>
          <p:cNvPr id="233" name="TextBox 232">
            <a:extLst>
              <a:ext uri="{FF2B5EF4-FFF2-40B4-BE49-F238E27FC236}">
                <a16:creationId xmlns:a16="http://schemas.microsoft.com/office/drawing/2014/main" id="{B094E224-4BE7-42EC-A5C2-8A8B4F9BB110}"/>
              </a:ext>
            </a:extLst>
          </p:cNvPr>
          <p:cNvSpPr txBox="1"/>
          <p:nvPr/>
        </p:nvSpPr>
        <p:spPr>
          <a:xfrm>
            <a:off x="6787721" y="2296372"/>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2</a:t>
            </a:r>
          </a:p>
        </p:txBody>
      </p:sp>
      <p:sp>
        <p:nvSpPr>
          <p:cNvPr id="234" name="TextBox 233">
            <a:extLst>
              <a:ext uri="{FF2B5EF4-FFF2-40B4-BE49-F238E27FC236}">
                <a16:creationId xmlns:a16="http://schemas.microsoft.com/office/drawing/2014/main" id="{7CCE71F9-5893-4B82-A969-DA14A3FA2738}"/>
              </a:ext>
            </a:extLst>
          </p:cNvPr>
          <p:cNvSpPr txBox="1"/>
          <p:nvPr/>
        </p:nvSpPr>
        <p:spPr>
          <a:xfrm>
            <a:off x="9376375" y="2343154"/>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4</a:t>
            </a:r>
          </a:p>
        </p:txBody>
      </p:sp>
      <p:sp>
        <p:nvSpPr>
          <p:cNvPr id="235" name="TextBox 234">
            <a:extLst>
              <a:ext uri="{FF2B5EF4-FFF2-40B4-BE49-F238E27FC236}">
                <a16:creationId xmlns:a16="http://schemas.microsoft.com/office/drawing/2014/main" id="{0E5C83F1-DAD8-4A81-B558-0F32BA5897D2}"/>
              </a:ext>
            </a:extLst>
          </p:cNvPr>
          <p:cNvSpPr txBox="1"/>
          <p:nvPr/>
        </p:nvSpPr>
        <p:spPr>
          <a:xfrm>
            <a:off x="9430707" y="4007025"/>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9</a:t>
            </a:r>
          </a:p>
        </p:txBody>
      </p:sp>
      <p:sp>
        <p:nvSpPr>
          <p:cNvPr id="236" name="TextBox 235">
            <a:extLst>
              <a:ext uri="{FF2B5EF4-FFF2-40B4-BE49-F238E27FC236}">
                <a16:creationId xmlns:a16="http://schemas.microsoft.com/office/drawing/2014/main" id="{A464D8C7-2CE4-45AA-89B2-8AC1B6915487}"/>
              </a:ext>
            </a:extLst>
          </p:cNvPr>
          <p:cNvSpPr txBox="1"/>
          <p:nvPr/>
        </p:nvSpPr>
        <p:spPr>
          <a:xfrm>
            <a:off x="6962407" y="4161234"/>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1</a:t>
            </a:r>
          </a:p>
        </p:txBody>
      </p:sp>
    </p:spTree>
    <p:extLst>
      <p:ext uri="{BB962C8B-B14F-4D97-AF65-F5344CB8AC3E}">
        <p14:creationId xmlns:p14="http://schemas.microsoft.com/office/powerpoint/2010/main" val="56383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S4_2.wav"/>
                                        </p:tgtEl>
                                      </p:cMediaNode>
                                    </p:audio>
                                  </p:sub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 grpId="0"/>
      <p:bldP spid="232" grpId="0"/>
      <p:bldP spid="233" grpId="0"/>
      <p:bldP spid="234" grpId="0"/>
      <p:bldP spid="235" grpId="0"/>
      <p:bldP spid="2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008694734"/>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ton</a:t>
                      </a:r>
                    </a:p>
                  </a:txBody>
                  <a:tcPr/>
                </a:tc>
                <a:tc>
                  <a:txBody>
                    <a:bodyPr/>
                    <a:lstStyle/>
                    <a:p>
                      <a:r>
                        <a:rPr lang="en-GB" sz="2400" b="1" dirty="0">
                          <a:solidFill>
                            <a:srgbClr val="00B0F0"/>
                          </a:solidFill>
                          <a:latin typeface="Century Gothic" panose="020B0502020202020204" pitchFamily="34" charset="0"/>
                        </a:rPr>
                        <a:t>ta</a:t>
                      </a:r>
                    </a:p>
                  </a:txBody>
                  <a:tcPr/>
                </a:tc>
                <a:tc>
                  <a:txBody>
                    <a:bodyPr/>
                    <a:lstStyle/>
                    <a:p>
                      <a:r>
                        <a:rPr lang="en-GB" sz="2400" b="1" dirty="0" err="1">
                          <a:solidFill>
                            <a:srgbClr val="00B0F0"/>
                          </a:solidFill>
                          <a:latin typeface="Century Gothic" panose="020B0502020202020204" pitchFamily="34" charset="0"/>
                        </a:rPr>
                        <a:t>voici</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ma</a:t>
                      </a:r>
                    </a:p>
                  </a:txBody>
                  <a:tcPr/>
                </a:tc>
                <a:tc>
                  <a:txBody>
                    <a:bodyPr/>
                    <a:lstStyle/>
                    <a:p>
                      <a:r>
                        <a:rPr lang="en-GB" sz="2400" b="1" dirty="0">
                          <a:solidFill>
                            <a:srgbClr val="00B0F0"/>
                          </a:solidFill>
                          <a:latin typeface="Century Gothic" panose="020B0502020202020204" pitchFamily="34" charset="0"/>
                        </a:rPr>
                        <a:t>mon</a:t>
                      </a:r>
                    </a:p>
                  </a:txBody>
                  <a:tcPr/>
                </a:tc>
                <a:tc>
                  <a:txBody>
                    <a:bodyPr/>
                    <a:lstStyle/>
                    <a:p>
                      <a:r>
                        <a:rPr lang="en-GB" sz="2400" b="1" dirty="0">
                          <a:solidFill>
                            <a:srgbClr val="00B0F0"/>
                          </a:solidFill>
                          <a:latin typeface="Century Gothic" panose="020B0502020202020204" pitchFamily="34" charset="0"/>
                        </a:rPr>
                        <a:t>le déjeuner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l’amie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passer</a:t>
                      </a:r>
                    </a:p>
                  </a:txBody>
                  <a:tcPr/>
                </a:tc>
                <a:tc>
                  <a:txBody>
                    <a:bodyPr/>
                    <a:lstStyle/>
                    <a:p>
                      <a:r>
                        <a:rPr lang="en-GB" sz="2400" b="1" dirty="0">
                          <a:solidFill>
                            <a:srgbClr val="92D050"/>
                          </a:solidFill>
                          <a:latin typeface="Century Gothic" panose="020B0502020202020204" pitchFamily="34" charset="0"/>
                        </a:rPr>
                        <a:t>manger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trois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un, </a:t>
                      </a:r>
                      <a:r>
                        <a:rPr lang="en-GB" sz="2400" b="1" dirty="0" err="1">
                          <a:solidFill>
                            <a:srgbClr val="92D050"/>
                          </a:solidFill>
                          <a:latin typeface="Century Gothic" panose="020B0502020202020204" pitchFamily="34" charset="0"/>
                        </a:rPr>
                        <a:t>une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deux</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3399"/>
                          </a:solidFill>
                          <a:latin typeface="Century Gothic" panose="020B0502020202020204" pitchFamily="34" charset="0"/>
                        </a:rPr>
                        <a:t>douze</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cinq</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3399"/>
                          </a:solidFill>
                          <a:latin typeface="Century Gothic" panose="020B0502020202020204" pitchFamily="34" charset="0"/>
                        </a:rPr>
                        <a:t>onze</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sept</a:t>
                      </a:r>
                    </a:p>
                  </a:txBody>
                  <a:tcPr/>
                </a:tc>
                <a:tc>
                  <a:txBody>
                    <a:bodyPr/>
                    <a:lstStyle/>
                    <a:p>
                      <a:r>
                        <a:rPr lang="en-GB" sz="2400" b="1" dirty="0" err="1">
                          <a:solidFill>
                            <a:srgbClr val="FF3399"/>
                          </a:solidFill>
                          <a:latin typeface="Century Gothic" panose="020B0502020202020204" pitchFamily="34" charset="0"/>
                        </a:rPr>
                        <a:t>neuf</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quatre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a:t>
                      </a:r>
                      <a:r>
                        <a:rPr lang="en-GB" sz="2400" b="1" dirty="0">
                          <a:solidFill>
                            <a:srgbClr val="FF3399"/>
                          </a:solidFill>
                          <a:latin typeface="Century Gothic" panose="020B0502020202020204" pitchFamily="34" charset="0"/>
                        </a:rPr>
                        <a:t> y a</a:t>
                      </a:r>
                    </a:p>
                  </a:txBody>
                  <a:tcPr/>
                </a:tc>
                <a:tc>
                  <a:txBody>
                    <a:bodyPr/>
                    <a:lstStyle/>
                    <a:p>
                      <a:r>
                        <a:rPr lang="en-GB" sz="2400" b="1" dirty="0">
                          <a:solidFill>
                            <a:srgbClr val="FF3399"/>
                          </a:solidFill>
                          <a:latin typeface="Century Gothic" panose="020B0502020202020204" pitchFamily="34" charset="0"/>
                        </a:rPr>
                        <a:t>dix</a:t>
                      </a:r>
                    </a:p>
                  </a:txBody>
                  <a:tcPr/>
                </a:tc>
                <a:tc>
                  <a:txBody>
                    <a:bodyPr/>
                    <a:lstStyle/>
                    <a:p>
                      <a:r>
                        <a:rPr lang="en-GB" sz="2400" b="1" dirty="0" err="1">
                          <a:solidFill>
                            <a:srgbClr val="FF3399"/>
                          </a:solidFill>
                          <a:latin typeface="Century Gothic" panose="020B0502020202020204" pitchFamily="34" charset="0"/>
                        </a:rPr>
                        <a:t>huit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346002" y="6252171"/>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noProof="0" dirty="0">
                <a:solidFill>
                  <a:srgbClr val="002060"/>
                </a:solidFill>
                <a:latin typeface="Century Gothic" panose="020B0502020202020204" pitchFamily="34" charset="0"/>
                <a:cs typeface="Arial"/>
                <a:sym typeface="Arial"/>
              </a:rPr>
              <a:t>there is, there are</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48688" y="6275123"/>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70066" y="533211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47720" y="530780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nine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19628" y="533211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24335" y="450230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twelve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34744" y="4531547"/>
            <a:ext cx="31842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five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16198" y="4435584"/>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eleven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55436" y="36057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three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10184" y="3592153"/>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a/an, one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713795" y="358053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two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02846" y="276871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friend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91918" y="2816528"/>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to pass, spend (time)</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752299" y="2768712"/>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eat, eating</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70064" y="185311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my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62241" y="186943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my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64244" y="187733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lunch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254944"/>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eight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358119" y="1058717"/>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your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650296" y="1075031"/>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your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752299" y="108294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here is, this 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5" name="Table 4">
            <a:extLst>
              <a:ext uri="{FF2B5EF4-FFF2-40B4-BE49-F238E27FC236}">
                <a16:creationId xmlns:a16="http://schemas.microsoft.com/office/drawing/2014/main" id="{3568628F-4C2C-4824-AD09-8A8941DB1A0C}"/>
              </a:ext>
            </a:extLst>
          </p:cNvPr>
          <p:cNvGraphicFramePr>
            <a:graphicFrameLocks noGrp="1"/>
          </p:cNvGraphicFramePr>
          <p:nvPr>
            <p:extLst>
              <p:ext uri="{D42A27DB-BD31-4B8C-83A1-F6EECF244321}">
                <p14:modId xmlns:p14="http://schemas.microsoft.com/office/powerpoint/2010/main" val="4017526007"/>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your (m)</a:t>
                      </a:r>
                    </a:p>
                  </a:txBody>
                  <a:tcPr/>
                </a:tc>
                <a:tc>
                  <a:txBody>
                    <a:bodyPr/>
                    <a:lstStyle/>
                    <a:p>
                      <a:r>
                        <a:rPr lang="en-GB" sz="2400" b="1" dirty="0">
                          <a:solidFill>
                            <a:srgbClr val="00B0F0"/>
                          </a:solidFill>
                          <a:latin typeface="Century Gothic" panose="020B0502020202020204" pitchFamily="34" charset="0"/>
                        </a:rPr>
                        <a:t>your (f)</a:t>
                      </a:r>
                    </a:p>
                  </a:txBody>
                  <a:tcPr/>
                </a:tc>
                <a:tc>
                  <a:txBody>
                    <a:bodyPr/>
                    <a:lstStyle/>
                    <a:p>
                      <a:r>
                        <a:rPr lang="en-GB" sz="2400" b="1" dirty="0">
                          <a:solidFill>
                            <a:srgbClr val="00B0F0"/>
                          </a:solidFill>
                          <a:latin typeface="Century Gothic" panose="020B0502020202020204" pitchFamily="34" charset="0"/>
                        </a:rPr>
                        <a:t>here is, this is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my (f)</a:t>
                      </a:r>
                    </a:p>
                  </a:txBody>
                  <a:tcPr/>
                </a:tc>
                <a:tc>
                  <a:txBody>
                    <a:bodyPr/>
                    <a:lstStyle/>
                    <a:p>
                      <a:r>
                        <a:rPr lang="en-GB" sz="2400" b="1" dirty="0">
                          <a:solidFill>
                            <a:srgbClr val="00B0F0"/>
                          </a:solidFill>
                          <a:latin typeface="Century Gothic" panose="020B0502020202020204" pitchFamily="34" charset="0"/>
                        </a:rPr>
                        <a:t>my (m)</a:t>
                      </a:r>
                    </a:p>
                  </a:txBody>
                  <a:tcPr/>
                </a:tc>
                <a:tc>
                  <a:txBody>
                    <a:bodyPr/>
                    <a:lstStyle/>
                    <a:p>
                      <a:r>
                        <a:rPr lang="en-GB" sz="2400" b="1" dirty="0">
                          <a:solidFill>
                            <a:srgbClr val="00B0F0"/>
                          </a:solidFill>
                          <a:latin typeface="Century Gothic" panose="020B0502020202020204" pitchFamily="34" charset="0"/>
                        </a:rPr>
                        <a:t>(the) lunch</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friend (f)</a:t>
                      </a:r>
                    </a:p>
                  </a:txBody>
                  <a:tcPr/>
                </a:tc>
                <a:tc>
                  <a:txBody>
                    <a:bodyPr/>
                    <a:lstStyle/>
                    <a:p>
                      <a:r>
                        <a:rPr lang="en-GB" sz="2000" b="1" dirty="0">
                          <a:solidFill>
                            <a:srgbClr val="92D050"/>
                          </a:solidFill>
                          <a:latin typeface="Century Gothic" panose="020B0502020202020204" pitchFamily="34" charset="0"/>
                        </a:rPr>
                        <a:t>to pass, spend (time)</a:t>
                      </a:r>
                    </a:p>
                  </a:txBody>
                  <a:tcPr/>
                </a:tc>
                <a:tc>
                  <a:txBody>
                    <a:bodyPr/>
                    <a:lstStyle/>
                    <a:p>
                      <a:r>
                        <a:rPr lang="en-GB" sz="2400" b="1" dirty="0">
                          <a:solidFill>
                            <a:srgbClr val="92D050"/>
                          </a:solidFill>
                          <a:latin typeface="Century Gothic" panose="020B0502020202020204" pitchFamily="34" charset="0"/>
                        </a:rPr>
                        <a:t>to eat, eating</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three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a/an, one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two</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twelve</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five</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eleven</a:t>
                      </a:r>
                    </a:p>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seven</a:t>
                      </a:r>
                    </a:p>
                  </a:txBody>
                  <a:tcPr/>
                </a:tc>
                <a:tc>
                  <a:txBody>
                    <a:bodyPr/>
                    <a:lstStyle/>
                    <a:p>
                      <a:r>
                        <a:rPr lang="en-GB" sz="2400" b="1" dirty="0">
                          <a:solidFill>
                            <a:srgbClr val="FF3399"/>
                          </a:solidFill>
                          <a:latin typeface="Century Gothic" panose="020B0502020202020204" pitchFamily="34" charset="0"/>
                        </a:rPr>
                        <a:t>nine</a:t>
                      </a:r>
                    </a:p>
                  </a:txBody>
                  <a:tcPr/>
                </a:tc>
                <a:tc>
                  <a:txBody>
                    <a:bodyPr/>
                    <a:lstStyle/>
                    <a:p>
                      <a:r>
                        <a:rPr lang="en-GB" sz="2400" b="1" dirty="0">
                          <a:solidFill>
                            <a:srgbClr val="FF3399"/>
                          </a:solidFill>
                          <a:latin typeface="Century Gothic" panose="020B0502020202020204" pitchFamily="34" charset="0"/>
                        </a:rPr>
                        <a:t>four</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there is, there are</a:t>
                      </a:r>
                    </a:p>
                  </a:txBody>
                  <a:tcPr/>
                </a:tc>
                <a:tc>
                  <a:txBody>
                    <a:bodyPr/>
                    <a:lstStyle/>
                    <a:p>
                      <a:r>
                        <a:rPr lang="en-GB" sz="2400" b="1" dirty="0">
                          <a:solidFill>
                            <a:srgbClr val="FF3399"/>
                          </a:solidFill>
                          <a:latin typeface="Century Gothic" panose="020B0502020202020204" pitchFamily="34" charset="0"/>
                        </a:rPr>
                        <a:t>ten</a:t>
                      </a:r>
                    </a:p>
                  </a:txBody>
                  <a:tcPr/>
                </a:tc>
                <a:tc>
                  <a:txBody>
                    <a:bodyPr/>
                    <a:lstStyle/>
                    <a:p>
                      <a:r>
                        <a:rPr lang="en-GB" sz="2400" b="1" dirty="0">
                          <a:solidFill>
                            <a:srgbClr val="FF3399"/>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36" name="Picture 35">
            <a:extLst>
              <a:ext uri="{FF2B5EF4-FFF2-40B4-BE49-F238E27FC236}">
                <a16:creationId xmlns:a16="http://schemas.microsoft.com/office/drawing/2014/main" id="{CD295515-5B2B-4225-9FA1-3C5B06844495}"/>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37" name="Picture 36" descr="Icon&#10;&#10;Description automatically generated">
            <a:extLst>
              <a:ext uri="{FF2B5EF4-FFF2-40B4-BE49-F238E27FC236}">
                <a16:creationId xmlns:a16="http://schemas.microsoft.com/office/drawing/2014/main" id="{8CA8BE7E-5FCE-46FC-9F7F-8F7F5B9075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50" name="Picture 49">
            <a:extLst>
              <a:ext uri="{FF2B5EF4-FFF2-40B4-BE49-F238E27FC236}">
                <a16:creationId xmlns:a16="http://schemas.microsoft.com/office/drawing/2014/main" id="{75635C25-7B4B-4F56-92D6-EEE880693B85}"/>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51" name="TextBox 50">
            <a:extLst>
              <a:ext uri="{FF2B5EF4-FFF2-40B4-BE49-F238E27FC236}">
                <a16:creationId xmlns:a16="http://schemas.microsoft.com/office/drawing/2014/main" id="{4CA144E6-E6AB-40FE-A4D9-3516709B5032}"/>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AC505A2B-96D7-445F-9791-0D1F6535BE19}"/>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2EA532F7-67F4-431C-8321-5C3477FEC4B3}"/>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3DF07983-4893-49AE-B3B3-7BD612839889}"/>
              </a:ext>
            </a:extLst>
          </p:cNvPr>
          <p:cNvSpPr txBox="1"/>
          <p:nvPr/>
        </p:nvSpPr>
        <p:spPr>
          <a:xfrm>
            <a:off x="2370064" y="6215789"/>
            <a:ext cx="26379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Il y 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7FF4689E-6E79-486F-A8AA-72DE5E0EF38F}"/>
              </a:ext>
            </a:extLst>
          </p:cNvPr>
          <p:cNvSpPr txBox="1"/>
          <p:nvPr/>
        </p:nvSpPr>
        <p:spPr>
          <a:xfrm>
            <a:off x="4748688" y="6275123"/>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dix</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CDFEBDD-F886-4667-9220-E05A8405CE70}"/>
              </a:ext>
            </a:extLst>
          </p:cNvPr>
          <p:cNvSpPr txBox="1"/>
          <p:nvPr/>
        </p:nvSpPr>
        <p:spPr>
          <a:xfrm>
            <a:off x="2370066" y="533211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sept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BE6EB011-C62B-490D-A08A-CACF918869EF}"/>
              </a:ext>
            </a:extLst>
          </p:cNvPr>
          <p:cNvSpPr txBox="1"/>
          <p:nvPr/>
        </p:nvSpPr>
        <p:spPr>
          <a:xfrm>
            <a:off x="4747720" y="530780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9AF90B22-15AB-4240-8BB2-3FBD6D75A3A6}"/>
              </a:ext>
            </a:extLst>
          </p:cNvPr>
          <p:cNvSpPr txBox="1"/>
          <p:nvPr/>
        </p:nvSpPr>
        <p:spPr>
          <a:xfrm>
            <a:off x="7719628" y="533211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0831B390-A118-465A-8911-B108AA1A8BCC}"/>
              </a:ext>
            </a:extLst>
          </p:cNvPr>
          <p:cNvSpPr txBox="1"/>
          <p:nvPr/>
        </p:nvSpPr>
        <p:spPr>
          <a:xfrm>
            <a:off x="2324335" y="450230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6700638E-69FE-4DF8-BD39-9804383AA420}"/>
              </a:ext>
            </a:extLst>
          </p:cNvPr>
          <p:cNvSpPr txBox="1"/>
          <p:nvPr/>
        </p:nvSpPr>
        <p:spPr>
          <a:xfrm>
            <a:off x="4734744" y="4531547"/>
            <a:ext cx="31842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cinq</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9FCD844E-384E-4F0B-91E6-FBE141570ABC}"/>
              </a:ext>
            </a:extLst>
          </p:cNvPr>
          <p:cNvSpPr txBox="1"/>
          <p:nvPr/>
        </p:nvSpPr>
        <p:spPr>
          <a:xfrm>
            <a:off x="7764244" y="4500592"/>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6A4E2E38-258D-4740-AC85-B114B68FC809}"/>
              </a:ext>
            </a:extLst>
          </p:cNvPr>
          <p:cNvSpPr txBox="1"/>
          <p:nvPr/>
        </p:nvSpPr>
        <p:spPr>
          <a:xfrm>
            <a:off x="2355436" y="36057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trois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D2F81C1D-7F0F-4730-A645-CF0E2556C262}"/>
              </a:ext>
            </a:extLst>
          </p:cNvPr>
          <p:cNvSpPr txBox="1"/>
          <p:nvPr/>
        </p:nvSpPr>
        <p:spPr>
          <a:xfrm>
            <a:off x="4791918" y="3605769"/>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un, </a:t>
            </a:r>
            <a:r>
              <a:rPr lang="en-GB" sz="2400" kern="0" dirty="0" err="1">
                <a:solidFill>
                  <a:srgbClr val="002060"/>
                </a:solidFill>
                <a:latin typeface="Century Gothic" panose="020B0502020202020204" pitchFamily="34" charset="0"/>
                <a:cs typeface="Arial"/>
                <a:sym typeface="Arial"/>
              </a:rPr>
              <a:t>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49FCAA92-2428-4CE1-AA87-4A7134A491C1}"/>
              </a:ext>
            </a:extLst>
          </p:cNvPr>
          <p:cNvSpPr txBox="1"/>
          <p:nvPr/>
        </p:nvSpPr>
        <p:spPr>
          <a:xfrm>
            <a:off x="7713795" y="358053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8D4DB2EA-B4B8-4B84-AA1E-5308E2C5C1EE}"/>
              </a:ext>
            </a:extLst>
          </p:cNvPr>
          <p:cNvSpPr txBox="1"/>
          <p:nvPr/>
        </p:nvSpPr>
        <p:spPr>
          <a:xfrm>
            <a:off x="2347851" y="2801519"/>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DD5B61CC-AB6D-4ADA-A13A-0B29DD0973BD}"/>
              </a:ext>
            </a:extLst>
          </p:cNvPr>
          <p:cNvSpPr txBox="1"/>
          <p:nvPr/>
        </p:nvSpPr>
        <p:spPr>
          <a:xfrm>
            <a:off x="4788245" y="2754355"/>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passer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3A650322-49C1-4FF1-8541-9B67C7AE1524}"/>
              </a:ext>
            </a:extLst>
          </p:cNvPr>
          <p:cNvSpPr txBox="1"/>
          <p:nvPr/>
        </p:nvSpPr>
        <p:spPr>
          <a:xfrm>
            <a:off x="7752299" y="2768712"/>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manger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A4AC3A4-BDBB-4069-83A6-E8D8853AA749}"/>
              </a:ext>
            </a:extLst>
          </p:cNvPr>
          <p:cNvSpPr txBox="1"/>
          <p:nvPr/>
        </p:nvSpPr>
        <p:spPr>
          <a:xfrm>
            <a:off x="2370064" y="185311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2D6088CC-10E1-4373-BC3A-06C94F2FA5B7}"/>
              </a:ext>
            </a:extLst>
          </p:cNvPr>
          <p:cNvSpPr txBox="1"/>
          <p:nvPr/>
        </p:nvSpPr>
        <p:spPr>
          <a:xfrm>
            <a:off x="4662241" y="186943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mon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4708BC2C-04C4-4447-8E0E-9C749AA7CA57}"/>
              </a:ext>
            </a:extLst>
          </p:cNvPr>
          <p:cNvSpPr txBox="1"/>
          <p:nvPr/>
        </p:nvSpPr>
        <p:spPr>
          <a:xfrm>
            <a:off x="7764244" y="187733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déjeuner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EE6E1DD0-3C2D-4950-BB5A-8FB8299C5940}"/>
              </a:ext>
            </a:extLst>
          </p:cNvPr>
          <p:cNvSpPr txBox="1"/>
          <p:nvPr/>
        </p:nvSpPr>
        <p:spPr>
          <a:xfrm>
            <a:off x="2358119" y="1058717"/>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395E39A8-E777-4D7E-A889-57B13EC15CE7}"/>
              </a:ext>
            </a:extLst>
          </p:cNvPr>
          <p:cNvSpPr txBox="1"/>
          <p:nvPr/>
        </p:nvSpPr>
        <p:spPr>
          <a:xfrm>
            <a:off x="4650296" y="1075031"/>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29C48304-1A73-48C3-A3D9-D5D5ECEB4E88}"/>
              </a:ext>
            </a:extLst>
          </p:cNvPr>
          <p:cNvSpPr txBox="1"/>
          <p:nvPr/>
        </p:nvSpPr>
        <p:spPr>
          <a:xfrm>
            <a:off x="7752299" y="108294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1CFDD466-BEF4-4997-AA49-CAD16F375A4F}"/>
              </a:ext>
            </a:extLst>
          </p:cNvPr>
          <p:cNvSpPr txBox="1"/>
          <p:nvPr/>
        </p:nvSpPr>
        <p:spPr>
          <a:xfrm>
            <a:off x="7764244" y="6252171"/>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huit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63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82165AEC-4384-4FE7-9264-8C39B7E544E6}"/>
              </a:ext>
            </a:extLst>
          </p:cNvPr>
          <p:cNvPicPr>
            <a:picLocks noChangeAspect="1"/>
          </p:cNvPicPr>
          <p:nvPr/>
        </p:nvPicPr>
        <p:blipFill rotWithShape="1">
          <a:blip r:embed="rId3">
            <a:extLst>
              <a:ext uri="{28A0092B-C50C-407E-A947-70E740481C1C}">
                <a14:useLocalDpi xmlns:a14="http://schemas.microsoft.com/office/drawing/2010/main" val="0"/>
              </a:ext>
            </a:extLst>
          </a:blip>
          <a:srcRect r="41841" b="50309"/>
          <a:stretch/>
        </p:blipFill>
        <p:spPr>
          <a:xfrm>
            <a:off x="207356" y="606971"/>
            <a:ext cx="3243726" cy="2619911"/>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Parle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avec ton/ta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31" name="Google Shape;258;p34">
            <a:extLst>
              <a:ext uri="{FF2B5EF4-FFF2-40B4-BE49-F238E27FC236}">
                <a16:creationId xmlns:a16="http://schemas.microsoft.com/office/drawing/2014/main" id="{6D66768E-6102-42BE-86F2-A9949930E8B6}"/>
              </a:ext>
            </a:extLst>
          </p:cNvPr>
          <p:cNvGraphicFramePr/>
          <p:nvPr/>
        </p:nvGraphicFramePr>
        <p:xfrm>
          <a:off x="2989314" y="1807883"/>
          <a:ext cx="7214935" cy="3794940"/>
        </p:xfrm>
        <a:graphic>
          <a:graphicData uri="http://schemas.openxmlformats.org/drawingml/2006/table">
            <a:tbl>
              <a:tblPr firstRow="1" bandRow="1">
                <a:noFill/>
              </a:tblPr>
              <a:tblGrid>
                <a:gridCol w="792976">
                  <a:extLst>
                    <a:ext uri="{9D8B030D-6E8A-4147-A177-3AD203B41FA5}">
                      <a16:colId xmlns:a16="http://schemas.microsoft.com/office/drawing/2014/main" val="20000"/>
                    </a:ext>
                  </a:extLst>
                </a:gridCol>
                <a:gridCol w="6421959">
                  <a:extLst>
                    <a:ext uri="{9D8B030D-6E8A-4147-A177-3AD203B41FA5}">
                      <a16:colId xmlns:a16="http://schemas.microsoft.com/office/drawing/2014/main" val="20001"/>
                    </a:ext>
                  </a:extLst>
                </a:gridCol>
              </a:tblGrid>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 2, 3, 4, 5, ___ ___ ___ ___</a:t>
                      </a:r>
                      <a:endParaRPr lang="en-GB" sz="2800" dirty="0">
                        <a:solidFill>
                          <a:srgbClr val="002060"/>
                        </a:solidFill>
                        <a:latin typeface="Century Gothic" panose="020B0502020202020204" pitchFamily="34" charset="0"/>
                        <a:cs typeface="Arial" panose="020B0604020202020204" pitchFamily="34" charset="0"/>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10, 9, 8, 7, ___ ___ ___ ___</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b="1" i="0" u="none" strike="noStrike" baseline="0" dirty="0">
                          <a:solidFill>
                            <a:srgbClr val="002060"/>
                          </a:solidFill>
                          <a:latin typeface="Century Gothic" panose="020B0502020202020204" pitchFamily="34" charset="0"/>
                          <a:cs typeface="Arial" panose="020B0604020202020204" pitchFamily="34" charset="0"/>
                        </a:rPr>
                        <a:t>2,</a:t>
                      </a:r>
                      <a:r>
                        <a:rPr lang="en-GB" sz="2800" b="0" i="0" u="none" strike="noStrike" baseline="0" dirty="0">
                          <a:solidFill>
                            <a:srgbClr val="002060"/>
                          </a:solidFill>
                          <a:latin typeface="Century Gothic" panose="020B0502020202020204" pitchFamily="34" charset="0"/>
                          <a:cs typeface="Arial" panose="020B0604020202020204" pitchFamily="34" charset="0"/>
                        </a:rPr>
                        <a:t> 1, </a:t>
                      </a:r>
                      <a:r>
                        <a:rPr lang="en-GB" sz="2800" b="1" i="0" u="none" strike="noStrike" baseline="0" dirty="0">
                          <a:solidFill>
                            <a:srgbClr val="002060"/>
                          </a:solidFill>
                          <a:latin typeface="Century Gothic" panose="020B0502020202020204" pitchFamily="34" charset="0"/>
                          <a:cs typeface="Arial" panose="020B0604020202020204" pitchFamily="34" charset="0"/>
                        </a:rPr>
                        <a:t>3,</a:t>
                      </a:r>
                      <a:r>
                        <a:rPr lang="en-GB" sz="2800" b="0" i="0" u="none" strike="noStrike" baseline="0" dirty="0">
                          <a:solidFill>
                            <a:srgbClr val="002060"/>
                          </a:solidFill>
                          <a:latin typeface="Century Gothic" panose="020B0502020202020204" pitchFamily="34" charset="0"/>
                          <a:cs typeface="Arial" panose="020B0604020202020204" pitchFamily="34" charset="0"/>
                        </a:rPr>
                        <a:t> 1, </a:t>
                      </a:r>
                      <a:r>
                        <a:rPr lang="en-GB" sz="2800" b="1" i="0" u="none" strike="noStrike" baseline="0" dirty="0">
                          <a:solidFill>
                            <a:srgbClr val="002060"/>
                          </a:solidFill>
                          <a:latin typeface="Century Gothic" panose="020B0502020202020204" pitchFamily="34" charset="0"/>
                          <a:cs typeface="Arial" panose="020B0604020202020204" pitchFamily="34" charset="0"/>
                        </a:rPr>
                        <a:t>4,</a:t>
                      </a:r>
                      <a:r>
                        <a:rPr lang="en-GB" sz="2800" b="0" i="0" u="none" strike="noStrike" baseline="0" dirty="0">
                          <a:solidFill>
                            <a:srgbClr val="002060"/>
                          </a:solidFill>
                          <a:latin typeface="Century Gothic" panose="020B0502020202020204" pitchFamily="34" charset="0"/>
                          <a:cs typeface="Arial" panose="020B0604020202020204" pitchFamily="34" charset="0"/>
                        </a:rPr>
                        <a:t> 1 ___ ___</a:t>
                      </a:r>
                      <a:r>
                        <a:rPr lang="en-GB" sz="2800" b="0" i="0" u="none" strike="noStrike" dirty="0">
                          <a:solidFill>
                            <a:srgbClr val="002060"/>
                          </a:solidFill>
                          <a:latin typeface="Century Gothic" panose="020B0502020202020204" pitchFamily="34" charset="0"/>
                          <a:cs typeface="Arial" panose="020B0604020202020204" pitchFamily="34" charset="0"/>
                        </a:rPr>
                        <a:t> ___ ___ ___ </a:t>
                      </a:r>
                      <a:r>
                        <a:rPr lang="en-GB" sz="2800" b="0" i="0" u="none" strike="noStrike" baseline="0" dirty="0">
                          <a:solidFill>
                            <a:srgbClr val="002060"/>
                          </a:solidFill>
                          <a:latin typeface="Century Gothic" panose="020B0502020202020204" pitchFamily="34" charset="0"/>
                          <a:cs typeface="Arial" panose="020B0604020202020204" pitchFamily="34" charset="0"/>
                        </a:rPr>
                        <a:t>___</a:t>
                      </a:r>
                      <a:endParaRPr sz="280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b="0" i="0" u="none" strike="noStrike" baseline="0" dirty="0">
                          <a:solidFill>
                            <a:srgbClr val="002060"/>
                          </a:solidFill>
                          <a:latin typeface="Century Gothic" panose="020B0502020202020204" pitchFamily="34" charset="0"/>
                          <a:cs typeface="Arial" panose="020B0604020202020204" pitchFamily="34" charset="0"/>
                        </a:rPr>
                        <a:t>2, ___, 6, ___, 10 </a:t>
                      </a:r>
                      <a:endParaRPr sz="280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u="none" strike="noStrike" cap="none" dirty="0">
                          <a:solidFill>
                            <a:srgbClr val="002060"/>
                          </a:solidFill>
                          <a:latin typeface="Century Gothic"/>
                          <a:ea typeface="Century Gothic"/>
                          <a:cs typeface="Century Gothic"/>
                          <a:sym typeface="Century Gothic"/>
                        </a:rPr>
                        <a:t>5, 7, 9, 5, __, __, __, __, __</a:t>
                      </a:r>
                      <a:endParaRPr sz="280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 3, 5, ___ 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5092716"/>
                  </a:ext>
                </a:extLst>
              </a:tr>
            </a:tbl>
          </a:graphicData>
        </a:graphic>
      </p:graphicFrame>
      <p:sp>
        <p:nvSpPr>
          <p:cNvPr id="35" name="Action Button: Blank 34">
            <a:hlinkClick r:id="" action="ppaction://noaction" highlightClick="1">
              <a:snd r:embed="rId5" name="f5_1.wav"/>
            </a:hlinkClick>
            <a:extLst>
              <a:ext uri="{FF2B5EF4-FFF2-40B4-BE49-F238E27FC236}">
                <a16:creationId xmlns:a16="http://schemas.microsoft.com/office/drawing/2014/main" id="{80810376-DDB7-48C0-B1A7-A1F203C8CABC}"/>
              </a:ext>
            </a:extLst>
          </p:cNvPr>
          <p:cNvSpPr/>
          <p:nvPr/>
        </p:nvSpPr>
        <p:spPr>
          <a:xfrm>
            <a:off x="3122200" y="193518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36" name="Action Button: Blank 35">
            <a:hlinkClick r:id="" action="ppaction://noaction" highlightClick="1">
              <a:snd r:embed="rId6" name="f5_2.wav"/>
            </a:hlinkClick>
            <a:extLst>
              <a:ext uri="{FF2B5EF4-FFF2-40B4-BE49-F238E27FC236}">
                <a16:creationId xmlns:a16="http://schemas.microsoft.com/office/drawing/2014/main" id="{2565F3AB-5F9C-4254-B7D3-6C54C3C4C09F}"/>
              </a:ext>
            </a:extLst>
          </p:cNvPr>
          <p:cNvSpPr/>
          <p:nvPr/>
        </p:nvSpPr>
        <p:spPr>
          <a:xfrm>
            <a:off x="3122199" y="258801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53" name="Action Button: Blank 52">
            <a:hlinkClick r:id="" action="ppaction://noaction" highlightClick="1">
              <a:snd r:embed="rId7" name="f5_4.wav"/>
            </a:hlinkClick>
            <a:extLst>
              <a:ext uri="{FF2B5EF4-FFF2-40B4-BE49-F238E27FC236}">
                <a16:creationId xmlns:a16="http://schemas.microsoft.com/office/drawing/2014/main" id="{C6647972-85BA-4546-BC03-CECBD9113939}"/>
              </a:ext>
            </a:extLst>
          </p:cNvPr>
          <p:cNvSpPr/>
          <p:nvPr/>
        </p:nvSpPr>
        <p:spPr>
          <a:xfrm>
            <a:off x="3122198" y="320005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54" name="Action Button: Blank 53">
            <a:hlinkClick r:id="" action="ppaction://noaction" highlightClick="1">
              <a:snd r:embed="rId8" name="f5_5.wav"/>
            </a:hlinkClick>
            <a:extLst>
              <a:ext uri="{FF2B5EF4-FFF2-40B4-BE49-F238E27FC236}">
                <a16:creationId xmlns:a16="http://schemas.microsoft.com/office/drawing/2014/main" id="{16EBFF48-AC55-466C-B176-B97C63BCEA12}"/>
              </a:ext>
            </a:extLst>
          </p:cNvPr>
          <p:cNvSpPr/>
          <p:nvPr/>
        </p:nvSpPr>
        <p:spPr>
          <a:xfrm>
            <a:off x="3122198" y="381347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55" name="Action Button: Blank 54">
            <a:hlinkClick r:id="" action="ppaction://noaction" highlightClick="1">
              <a:snd r:embed="rId9" name="f5_6.wav"/>
            </a:hlinkClick>
            <a:extLst>
              <a:ext uri="{FF2B5EF4-FFF2-40B4-BE49-F238E27FC236}">
                <a16:creationId xmlns:a16="http://schemas.microsoft.com/office/drawing/2014/main" id="{0730AF35-B853-4479-83E6-9A264BE74286}"/>
              </a:ext>
            </a:extLst>
          </p:cNvPr>
          <p:cNvSpPr/>
          <p:nvPr/>
        </p:nvSpPr>
        <p:spPr>
          <a:xfrm>
            <a:off x="3122198" y="444685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57" name="Action Button: Blank 56">
            <a:hlinkClick r:id="" action="ppaction://noaction" highlightClick="1">
              <a:snd r:embed="rId10" name="f5_3.wav"/>
            </a:hlinkClick>
            <a:extLst>
              <a:ext uri="{FF2B5EF4-FFF2-40B4-BE49-F238E27FC236}">
                <a16:creationId xmlns:a16="http://schemas.microsoft.com/office/drawing/2014/main" id="{37740402-0486-401F-848E-4E48E7524E92}"/>
              </a:ext>
            </a:extLst>
          </p:cNvPr>
          <p:cNvSpPr/>
          <p:nvPr/>
        </p:nvSpPr>
        <p:spPr>
          <a:xfrm>
            <a:off x="3122197" y="506480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6</a:t>
            </a:r>
          </a:p>
        </p:txBody>
      </p:sp>
      <p:sp>
        <p:nvSpPr>
          <p:cNvPr id="59" name="TextBox 58">
            <a:extLst>
              <a:ext uri="{FF2B5EF4-FFF2-40B4-BE49-F238E27FC236}">
                <a16:creationId xmlns:a16="http://schemas.microsoft.com/office/drawing/2014/main" id="{270F0D41-4516-4F01-AE40-298726726502}"/>
              </a:ext>
            </a:extLst>
          </p:cNvPr>
          <p:cNvSpPr txBox="1"/>
          <p:nvPr/>
        </p:nvSpPr>
        <p:spPr>
          <a:xfrm>
            <a:off x="5848428" y="189778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6</a:t>
            </a:r>
          </a:p>
        </p:txBody>
      </p:sp>
      <p:sp>
        <p:nvSpPr>
          <p:cNvPr id="60" name="TextBox 59">
            <a:extLst>
              <a:ext uri="{FF2B5EF4-FFF2-40B4-BE49-F238E27FC236}">
                <a16:creationId xmlns:a16="http://schemas.microsoft.com/office/drawing/2014/main" id="{F307B3AF-7E39-41E9-8AB0-94C36B26667D}"/>
              </a:ext>
            </a:extLst>
          </p:cNvPr>
          <p:cNvSpPr txBox="1"/>
          <p:nvPr/>
        </p:nvSpPr>
        <p:spPr>
          <a:xfrm>
            <a:off x="6464479" y="189778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61" name="TextBox 60">
            <a:extLst>
              <a:ext uri="{FF2B5EF4-FFF2-40B4-BE49-F238E27FC236}">
                <a16:creationId xmlns:a16="http://schemas.microsoft.com/office/drawing/2014/main" id="{263D4857-47CC-4906-8F26-2460E206B559}"/>
              </a:ext>
            </a:extLst>
          </p:cNvPr>
          <p:cNvSpPr txBox="1"/>
          <p:nvPr/>
        </p:nvSpPr>
        <p:spPr>
          <a:xfrm>
            <a:off x="7187309" y="188849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8</a:t>
            </a:r>
          </a:p>
        </p:txBody>
      </p:sp>
      <p:sp>
        <p:nvSpPr>
          <p:cNvPr id="63" name="TextBox 62">
            <a:extLst>
              <a:ext uri="{FF2B5EF4-FFF2-40B4-BE49-F238E27FC236}">
                <a16:creationId xmlns:a16="http://schemas.microsoft.com/office/drawing/2014/main" id="{7B0CDD4D-C1B1-47EE-90AF-AF275818F857}"/>
              </a:ext>
            </a:extLst>
          </p:cNvPr>
          <p:cNvSpPr txBox="1"/>
          <p:nvPr/>
        </p:nvSpPr>
        <p:spPr>
          <a:xfrm>
            <a:off x="7803360" y="188849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9</a:t>
            </a:r>
          </a:p>
        </p:txBody>
      </p:sp>
      <p:sp>
        <p:nvSpPr>
          <p:cNvPr id="68" name="TextBox 67">
            <a:extLst>
              <a:ext uri="{FF2B5EF4-FFF2-40B4-BE49-F238E27FC236}">
                <a16:creationId xmlns:a16="http://schemas.microsoft.com/office/drawing/2014/main" id="{DF95D568-7638-4529-86F9-C121DB2BD2FA}"/>
              </a:ext>
            </a:extLst>
          </p:cNvPr>
          <p:cNvSpPr txBox="1"/>
          <p:nvPr/>
        </p:nvSpPr>
        <p:spPr>
          <a:xfrm>
            <a:off x="5695536" y="251091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6</a:t>
            </a:r>
          </a:p>
        </p:txBody>
      </p:sp>
      <p:sp>
        <p:nvSpPr>
          <p:cNvPr id="69" name="TextBox 68">
            <a:extLst>
              <a:ext uri="{FF2B5EF4-FFF2-40B4-BE49-F238E27FC236}">
                <a16:creationId xmlns:a16="http://schemas.microsoft.com/office/drawing/2014/main" id="{4ECCF932-DEFA-4491-A009-6D1E6329CF34}"/>
              </a:ext>
            </a:extLst>
          </p:cNvPr>
          <p:cNvSpPr txBox="1"/>
          <p:nvPr/>
        </p:nvSpPr>
        <p:spPr>
          <a:xfrm>
            <a:off x="6311587" y="251091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5</a:t>
            </a:r>
          </a:p>
        </p:txBody>
      </p:sp>
      <p:sp>
        <p:nvSpPr>
          <p:cNvPr id="70" name="TextBox 69">
            <a:extLst>
              <a:ext uri="{FF2B5EF4-FFF2-40B4-BE49-F238E27FC236}">
                <a16:creationId xmlns:a16="http://schemas.microsoft.com/office/drawing/2014/main" id="{4EFF7756-31F8-4A8E-8155-D6F011A6D3C6}"/>
              </a:ext>
            </a:extLst>
          </p:cNvPr>
          <p:cNvSpPr txBox="1"/>
          <p:nvPr/>
        </p:nvSpPr>
        <p:spPr>
          <a:xfrm>
            <a:off x="7034417" y="250162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4</a:t>
            </a:r>
          </a:p>
        </p:txBody>
      </p:sp>
      <p:sp>
        <p:nvSpPr>
          <p:cNvPr id="71" name="TextBox 70">
            <a:extLst>
              <a:ext uri="{FF2B5EF4-FFF2-40B4-BE49-F238E27FC236}">
                <a16:creationId xmlns:a16="http://schemas.microsoft.com/office/drawing/2014/main" id="{2D5E2000-C0F9-4580-9F98-E0846ED7CDDE}"/>
              </a:ext>
            </a:extLst>
          </p:cNvPr>
          <p:cNvSpPr txBox="1"/>
          <p:nvPr/>
        </p:nvSpPr>
        <p:spPr>
          <a:xfrm>
            <a:off x="7650468" y="250162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3</a:t>
            </a:r>
          </a:p>
        </p:txBody>
      </p:sp>
      <p:sp>
        <p:nvSpPr>
          <p:cNvPr id="72" name="TextBox 71">
            <a:extLst>
              <a:ext uri="{FF2B5EF4-FFF2-40B4-BE49-F238E27FC236}">
                <a16:creationId xmlns:a16="http://schemas.microsoft.com/office/drawing/2014/main" id="{3AFA2265-52A4-4862-BDAE-C8D0DB97E50F}"/>
              </a:ext>
            </a:extLst>
          </p:cNvPr>
          <p:cNvSpPr txBox="1"/>
          <p:nvPr/>
        </p:nvSpPr>
        <p:spPr>
          <a:xfrm>
            <a:off x="6260325" y="3154530"/>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5</a:t>
            </a:r>
          </a:p>
        </p:txBody>
      </p:sp>
      <p:sp>
        <p:nvSpPr>
          <p:cNvPr id="73" name="TextBox 72">
            <a:extLst>
              <a:ext uri="{FF2B5EF4-FFF2-40B4-BE49-F238E27FC236}">
                <a16:creationId xmlns:a16="http://schemas.microsoft.com/office/drawing/2014/main" id="{F3C7889C-5CB4-4D55-90FC-CC3FA9FC6691}"/>
              </a:ext>
            </a:extLst>
          </p:cNvPr>
          <p:cNvSpPr txBox="1"/>
          <p:nvPr/>
        </p:nvSpPr>
        <p:spPr>
          <a:xfrm>
            <a:off x="6876376" y="3154530"/>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74" name="TextBox 73">
            <a:extLst>
              <a:ext uri="{FF2B5EF4-FFF2-40B4-BE49-F238E27FC236}">
                <a16:creationId xmlns:a16="http://schemas.microsoft.com/office/drawing/2014/main" id="{900FB471-F220-48C3-A6B1-1A37B8E3407C}"/>
              </a:ext>
            </a:extLst>
          </p:cNvPr>
          <p:cNvSpPr txBox="1"/>
          <p:nvPr/>
        </p:nvSpPr>
        <p:spPr>
          <a:xfrm>
            <a:off x="7484906" y="3145240"/>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6</a:t>
            </a:r>
          </a:p>
        </p:txBody>
      </p:sp>
      <p:sp>
        <p:nvSpPr>
          <p:cNvPr id="75" name="TextBox 74">
            <a:extLst>
              <a:ext uri="{FF2B5EF4-FFF2-40B4-BE49-F238E27FC236}">
                <a16:creationId xmlns:a16="http://schemas.microsoft.com/office/drawing/2014/main" id="{D016D903-7EB0-4E92-A1AE-4221BDD01C42}"/>
              </a:ext>
            </a:extLst>
          </p:cNvPr>
          <p:cNvSpPr txBox="1"/>
          <p:nvPr/>
        </p:nvSpPr>
        <p:spPr>
          <a:xfrm>
            <a:off x="8100957" y="3145240"/>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76" name="TextBox 75">
            <a:extLst>
              <a:ext uri="{FF2B5EF4-FFF2-40B4-BE49-F238E27FC236}">
                <a16:creationId xmlns:a16="http://schemas.microsoft.com/office/drawing/2014/main" id="{9623D39B-34DB-4F5F-B015-1FD073D3CD1A}"/>
              </a:ext>
            </a:extLst>
          </p:cNvPr>
          <p:cNvSpPr txBox="1"/>
          <p:nvPr/>
        </p:nvSpPr>
        <p:spPr>
          <a:xfrm>
            <a:off x="8670249" y="311857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77" name="TextBox 76">
            <a:extLst>
              <a:ext uri="{FF2B5EF4-FFF2-40B4-BE49-F238E27FC236}">
                <a16:creationId xmlns:a16="http://schemas.microsoft.com/office/drawing/2014/main" id="{E8C9F6AE-7DE6-4595-9535-2B654A27711C}"/>
              </a:ext>
            </a:extLst>
          </p:cNvPr>
          <p:cNvSpPr txBox="1"/>
          <p:nvPr/>
        </p:nvSpPr>
        <p:spPr>
          <a:xfrm>
            <a:off x="9286300" y="311857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78" name="TextBox 77">
            <a:extLst>
              <a:ext uri="{FF2B5EF4-FFF2-40B4-BE49-F238E27FC236}">
                <a16:creationId xmlns:a16="http://schemas.microsoft.com/office/drawing/2014/main" id="{339DF4E9-DB48-426B-B853-AE578F6A8DBB}"/>
              </a:ext>
            </a:extLst>
          </p:cNvPr>
          <p:cNvSpPr txBox="1"/>
          <p:nvPr/>
        </p:nvSpPr>
        <p:spPr>
          <a:xfrm>
            <a:off x="4339452" y="378898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4</a:t>
            </a:r>
          </a:p>
        </p:txBody>
      </p:sp>
      <p:sp>
        <p:nvSpPr>
          <p:cNvPr id="79" name="TextBox 78">
            <a:extLst>
              <a:ext uri="{FF2B5EF4-FFF2-40B4-BE49-F238E27FC236}">
                <a16:creationId xmlns:a16="http://schemas.microsoft.com/office/drawing/2014/main" id="{0B11E32D-1DD8-4C5E-B222-15A90B9AB46B}"/>
              </a:ext>
            </a:extLst>
          </p:cNvPr>
          <p:cNvSpPr txBox="1"/>
          <p:nvPr/>
        </p:nvSpPr>
        <p:spPr>
          <a:xfrm>
            <a:off x="5472558" y="378898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8</a:t>
            </a:r>
          </a:p>
        </p:txBody>
      </p:sp>
      <p:sp>
        <p:nvSpPr>
          <p:cNvPr id="80" name="TextBox 79">
            <a:extLst>
              <a:ext uri="{FF2B5EF4-FFF2-40B4-BE49-F238E27FC236}">
                <a16:creationId xmlns:a16="http://schemas.microsoft.com/office/drawing/2014/main" id="{5A8BCDC7-AEA1-47F9-87BD-D5AD3F40CC04}"/>
              </a:ext>
            </a:extLst>
          </p:cNvPr>
          <p:cNvSpPr txBox="1"/>
          <p:nvPr/>
        </p:nvSpPr>
        <p:spPr>
          <a:xfrm>
            <a:off x="5378577" y="438405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81" name="TextBox 80">
            <a:extLst>
              <a:ext uri="{FF2B5EF4-FFF2-40B4-BE49-F238E27FC236}">
                <a16:creationId xmlns:a16="http://schemas.microsoft.com/office/drawing/2014/main" id="{2CD4E583-5010-47A8-B0E3-D93605647616}"/>
              </a:ext>
            </a:extLst>
          </p:cNvPr>
          <p:cNvSpPr txBox="1"/>
          <p:nvPr/>
        </p:nvSpPr>
        <p:spPr>
          <a:xfrm>
            <a:off x="5976974" y="438405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9</a:t>
            </a:r>
          </a:p>
        </p:txBody>
      </p:sp>
      <p:sp>
        <p:nvSpPr>
          <p:cNvPr id="82" name="TextBox 81">
            <a:extLst>
              <a:ext uri="{FF2B5EF4-FFF2-40B4-BE49-F238E27FC236}">
                <a16:creationId xmlns:a16="http://schemas.microsoft.com/office/drawing/2014/main" id="{43DE83C0-5C83-4033-921A-69CE405350D4}"/>
              </a:ext>
            </a:extLst>
          </p:cNvPr>
          <p:cNvSpPr txBox="1"/>
          <p:nvPr/>
        </p:nvSpPr>
        <p:spPr>
          <a:xfrm>
            <a:off x="6534565" y="440198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5</a:t>
            </a:r>
          </a:p>
        </p:txBody>
      </p:sp>
      <p:sp>
        <p:nvSpPr>
          <p:cNvPr id="83" name="TextBox 82">
            <a:extLst>
              <a:ext uri="{FF2B5EF4-FFF2-40B4-BE49-F238E27FC236}">
                <a16:creationId xmlns:a16="http://schemas.microsoft.com/office/drawing/2014/main" id="{AD86390F-B8B5-462C-A077-FB1172D32DC7}"/>
              </a:ext>
            </a:extLst>
          </p:cNvPr>
          <p:cNvSpPr txBox="1"/>
          <p:nvPr/>
        </p:nvSpPr>
        <p:spPr>
          <a:xfrm>
            <a:off x="7092156" y="440198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84" name="TextBox 83">
            <a:extLst>
              <a:ext uri="{FF2B5EF4-FFF2-40B4-BE49-F238E27FC236}">
                <a16:creationId xmlns:a16="http://schemas.microsoft.com/office/drawing/2014/main" id="{E7B19DE7-3734-461F-B8C1-FE95BAF43FFE}"/>
              </a:ext>
            </a:extLst>
          </p:cNvPr>
          <p:cNvSpPr txBox="1"/>
          <p:nvPr/>
        </p:nvSpPr>
        <p:spPr>
          <a:xfrm>
            <a:off x="5155599" y="505703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85" name="TextBox 84">
            <a:extLst>
              <a:ext uri="{FF2B5EF4-FFF2-40B4-BE49-F238E27FC236}">
                <a16:creationId xmlns:a16="http://schemas.microsoft.com/office/drawing/2014/main" id="{86DCA656-DC43-4FD1-8135-25D348620C09}"/>
              </a:ext>
            </a:extLst>
          </p:cNvPr>
          <p:cNvSpPr txBox="1"/>
          <p:nvPr/>
        </p:nvSpPr>
        <p:spPr>
          <a:xfrm>
            <a:off x="5771650" y="505703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9</a:t>
            </a:r>
          </a:p>
        </p:txBody>
      </p:sp>
      <p:sp>
        <p:nvSpPr>
          <p:cNvPr id="90" name="TextBox 89">
            <a:extLst>
              <a:ext uri="{FF2B5EF4-FFF2-40B4-BE49-F238E27FC236}">
                <a16:creationId xmlns:a16="http://schemas.microsoft.com/office/drawing/2014/main" id="{DBD74207-93B5-4121-AFF1-327FF0F087FF}"/>
              </a:ext>
            </a:extLst>
          </p:cNvPr>
          <p:cNvSpPr txBox="1"/>
          <p:nvPr/>
        </p:nvSpPr>
        <p:spPr>
          <a:xfrm>
            <a:off x="7614390" y="4399630"/>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9</a:t>
            </a:r>
          </a:p>
        </p:txBody>
      </p:sp>
      <p:pic>
        <p:nvPicPr>
          <p:cNvPr id="91" name="Picture 90" descr="Icon&#10;&#10;Description automatically generated">
            <a:extLst>
              <a:ext uri="{FF2B5EF4-FFF2-40B4-BE49-F238E27FC236}">
                <a16:creationId xmlns:a16="http://schemas.microsoft.com/office/drawing/2014/main" id="{D4742BB2-9737-4330-81B5-5E711679E9A4}"/>
              </a:ext>
            </a:extLst>
          </p:cNvPr>
          <p:cNvPicPr>
            <a:picLocks noChangeAspect="1"/>
          </p:cNvPicPr>
          <p:nvPr/>
        </p:nvPicPr>
        <p:blipFill rotWithShape="1">
          <a:blip r:embed="rId3">
            <a:extLst>
              <a:ext uri="{28A0092B-C50C-407E-A947-70E740481C1C}">
                <a14:useLocalDpi xmlns:a14="http://schemas.microsoft.com/office/drawing/2010/main" val="0"/>
              </a:ext>
            </a:extLst>
          </a:blip>
          <a:srcRect l="43000" t="50864"/>
          <a:stretch/>
        </p:blipFill>
        <p:spPr>
          <a:xfrm>
            <a:off x="8239958" y="3947256"/>
            <a:ext cx="3314429" cy="2700925"/>
          </a:xfrm>
          <a:prstGeom prst="rect">
            <a:avLst/>
          </a:prstGeom>
        </p:spPr>
      </p:pic>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500"/>
                                        <p:tgtEl>
                                          <p:spTgt spid="7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1"/>
                                        </p:tgtEl>
                                        <p:attrNameLst>
                                          <p:attrName>style.visibility</p:attrName>
                                        </p:attrNameLst>
                                      </p:cBhvr>
                                      <p:to>
                                        <p:strVal val="visible"/>
                                      </p:to>
                                    </p:set>
                                    <p:animEffect transition="in" filter="fade">
                                      <p:cBhvr>
                                        <p:cTn id="92" dur="500"/>
                                        <p:tgtEl>
                                          <p:spTgt spid="8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82"/>
                                        </p:tgtEl>
                                        <p:attrNameLst>
                                          <p:attrName>style.visibility</p:attrName>
                                        </p:attrNameLst>
                                      </p:cBhvr>
                                      <p:to>
                                        <p:strVal val="visible"/>
                                      </p:to>
                                    </p:set>
                                    <p:animEffect transition="in" filter="fade">
                                      <p:cBhvr>
                                        <p:cTn id="97" dur="500"/>
                                        <p:tgtEl>
                                          <p:spTgt spid="8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3"/>
                                        </p:tgtEl>
                                        <p:attrNameLst>
                                          <p:attrName>style.visibility</p:attrName>
                                        </p:attrNameLst>
                                      </p:cBhvr>
                                      <p:to>
                                        <p:strVal val="visible"/>
                                      </p:to>
                                    </p:set>
                                    <p:animEffect transition="in" filter="fade">
                                      <p:cBhvr>
                                        <p:cTn id="102" dur="500"/>
                                        <p:tgtEl>
                                          <p:spTgt spid="8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0"/>
                                        </p:tgtEl>
                                        <p:attrNameLst>
                                          <p:attrName>style.visibility</p:attrName>
                                        </p:attrNameLst>
                                      </p:cBhvr>
                                      <p:to>
                                        <p:strVal val="visible"/>
                                      </p:to>
                                    </p:set>
                                    <p:animEffect transition="in" filter="fade">
                                      <p:cBhvr>
                                        <p:cTn id="107" dur="500"/>
                                        <p:tgtEl>
                                          <p:spTgt spid="9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84"/>
                                        </p:tgtEl>
                                        <p:attrNameLst>
                                          <p:attrName>style.visibility</p:attrName>
                                        </p:attrNameLst>
                                      </p:cBhvr>
                                      <p:to>
                                        <p:strVal val="visible"/>
                                      </p:to>
                                    </p:set>
                                    <p:animEffect transition="in" filter="fade">
                                      <p:cBhvr>
                                        <p:cTn id="112" dur="500"/>
                                        <p:tgtEl>
                                          <p:spTgt spid="8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fade">
                                      <p:cBhvr>
                                        <p:cTn id="11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3"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9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32BEE8F-6086-4A7E-A3FF-3E586572F6C0}"/>
              </a:ext>
            </a:extLst>
          </p:cNvPr>
          <p:cNvGraphicFramePr>
            <a:graphicFrameLocks noGrp="1"/>
          </p:cNvGraphicFramePr>
          <p:nvPr>
            <p:extLst>
              <p:ext uri="{D42A27DB-BD31-4B8C-83A1-F6EECF244321}">
                <p14:modId xmlns:p14="http://schemas.microsoft.com/office/powerpoint/2010/main" val="3020218273"/>
              </p:ext>
            </p:extLst>
          </p:nvPr>
        </p:nvGraphicFramePr>
        <p:xfrm>
          <a:off x="240752" y="1555481"/>
          <a:ext cx="11620320" cy="4949822"/>
        </p:xfrm>
        <a:graphic>
          <a:graphicData uri="http://schemas.openxmlformats.org/drawingml/2006/table">
            <a:tbl>
              <a:tblPr firstRow="1" bandRow="1">
                <a:tableStyleId>{5C22544A-7EE6-4342-B048-85BDC9FD1C3A}</a:tableStyleId>
              </a:tblPr>
              <a:tblGrid>
                <a:gridCol w="2324064">
                  <a:extLst>
                    <a:ext uri="{9D8B030D-6E8A-4147-A177-3AD203B41FA5}">
                      <a16:colId xmlns:a16="http://schemas.microsoft.com/office/drawing/2014/main" val="699480178"/>
                    </a:ext>
                  </a:extLst>
                </a:gridCol>
                <a:gridCol w="2324064">
                  <a:extLst>
                    <a:ext uri="{9D8B030D-6E8A-4147-A177-3AD203B41FA5}">
                      <a16:colId xmlns:a16="http://schemas.microsoft.com/office/drawing/2014/main" val="3092490744"/>
                    </a:ext>
                  </a:extLst>
                </a:gridCol>
                <a:gridCol w="2324064">
                  <a:extLst>
                    <a:ext uri="{9D8B030D-6E8A-4147-A177-3AD203B41FA5}">
                      <a16:colId xmlns:a16="http://schemas.microsoft.com/office/drawing/2014/main" val="454985927"/>
                    </a:ext>
                  </a:extLst>
                </a:gridCol>
                <a:gridCol w="2324064">
                  <a:extLst>
                    <a:ext uri="{9D8B030D-6E8A-4147-A177-3AD203B41FA5}">
                      <a16:colId xmlns:a16="http://schemas.microsoft.com/office/drawing/2014/main" val="3451559890"/>
                    </a:ext>
                  </a:extLst>
                </a:gridCol>
                <a:gridCol w="2324064">
                  <a:extLst>
                    <a:ext uri="{9D8B030D-6E8A-4147-A177-3AD203B41FA5}">
                      <a16:colId xmlns:a16="http://schemas.microsoft.com/office/drawing/2014/main" val="39919206"/>
                    </a:ext>
                  </a:extLst>
                </a:gridCol>
              </a:tblGrid>
              <a:tr h="2474911">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050970"/>
                  </a:ext>
                </a:extLst>
              </a:tr>
              <a:tr h="2474911">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358390"/>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82482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4b: </a:t>
            </a:r>
            <a:r>
              <a:rPr lang="en-GB" sz="3200" b="1" dirty="0" err="1">
                <a:solidFill>
                  <a:srgbClr val="002060"/>
                </a:solidFill>
                <a:latin typeface="Century Gothic" panose="020B0502020202020204" pitchFamily="34" charset="0"/>
                <a:cs typeface="Arial"/>
                <a:sym typeface="Arial"/>
              </a:rPr>
              <a:t>Écris</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en</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français</a:t>
            </a:r>
            <a:r>
              <a:rPr lang="en-GB" sz="3200" b="1" dirty="0">
                <a:solidFill>
                  <a:srgbClr val="002060"/>
                </a:solidFill>
                <a:latin typeface="Century Gothic" panose="020B0502020202020204" pitchFamily="34" charset="0"/>
                <a:cs typeface="Arial"/>
                <a:sym typeface="Arial"/>
              </a:rPr>
              <a:t>. </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45" name="Rectangle 44">
            <a:extLst>
              <a:ext uri="{FF2B5EF4-FFF2-40B4-BE49-F238E27FC236}">
                <a16:creationId xmlns:a16="http://schemas.microsoft.com/office/drawing/2014/main" id="{6C4A9FE4-DABA-41FC-9198-B577075270C9}"/>
              </a:ext>
            </a:extLst>
          </p:cNvPr>
          <p:cNvSpPr/>
          <p:nvPr/>
        </p:nvSpPr>
        <p:spPr>
          <a:xfrm>
            <a:off x="123171" y="874066"/>
            <a:ext cx="10279511" cy="523220"/>
          </a:xfrm>
          <a:prstGeom prst="rect">
            <a:avLst/>
          </a:prstGeom>
        </p:spPr>
        <p:txBody>
          <a:bodyPr wrap="square">
            <a:spAutoFit/>
          </a:bodyPr>
          <a:lstStyle/>
          <a:p>
            <a:pPr lvl="0">
              <a:defRPr/>
            </a:pPr>
            <a:r>
              <a:rPr lang="en-GB" sz="2800" b="1" dirty="0" err="1">
                <a:solidFill>
                  <a:srgbClr val="002060"/>
                </a:solidFill>
                <a:latin typeface="Century Gothic" panose="020B0502020202020204" pitchFamily="34" charset="0"/>
                <a:cs typeface="Arial"/>
                <a:sym typeface="Arial"/>
              </a:rPr>
              <a:t>Écris</a:t>
            </a:r>
            <a:r>
              <a:rPr lang="en-GB" sz="2800" b="1" dirty="0">
                <a:solidFill>
                  <a:srgbClr val="002060"/>
                </a:solidFill>
                <a:latin typeface="Century Gothic" panose="020B0502020202020204" pitchFamily="34" charset="0"/>
                <a:cs typeface="Arial"/>
                <a:sym typeface="Arial"/>
              </a:rPr>
              <a:t> les </a:t>
            </a:r>
            <a:r>
              <a:rPr lang="en-GB" sz="2800" b="1" dirty="0" err="1">
                <a:solidFill>
                  <a:srgbClr val="002060"/>
                </a:solidFill>
                <a:latin typeface="Century Gothic" panose="020B0502020202020204" pitchFamily="34" charset="0"/>
                <a:cs typeface="Arial"/>
                <a:sym typeface="Arial"/>
              </a:rPr>
              <a:t>nombres</a:t>
            </a:r>
            <a:r>
              <a:rPr lang="en-GB" sz="2800" b="1" dirty="0">
                <a:solidFill>
                  <a:srgbClr val="002060"/>
                </a:solidFill>
                <a:latin typeface="Century Gothic" panose="020B0502020202020204" pitchFamily="34" charset="0"/>
                <a:cs typeface="Arial"/>
                <a:sym typeface="Arial"/>
              </a:rPr>
              <a:t> </a:t>
            </a:r>
            <a:r>
              <a:rPr lang="en-GB" sz="2800" b="1" dirty="0" err="1">
                <a:solidFill>
                  <a:srgbClr val="002060"/>
                </a:solidFill>
                <a:latin typeface="Century Gothic" panose="020B0502020202020204" pitchFamily="34" charset="0"/>
                <a:cs typeface="Arial"/>
                <a:sym typeface="Arial"/>
              </a:rPr>
              <a:t>en</a:t>
            </a:r>
            <a:r>
              <a:rPr lang="en-GB" sz="2800" b="1" dirty="0">
                <a:solidFill>
                  <a:srgbClr val="002060"/>
                </a:solidFill>
                <a:latin typeface="Century Gothic" panose="020B0502020202020204" pitchFamily="34" charset="0"/>
                <a:cs typeface="Arial"/>
                <a:sym typeface="Arial"/>
              </a:rPr>
              <a:t> </a:t>
            </a:r>
            <a:r>
              <a:rPr lang="en-GB" sz="2800" b="1" dirty="0" err="1">
                <a:solidFill>
                  <a:srgbClr val="002060"/>
                </a:solidFill>
                <a:latin typeface="Century Gothic" panose="020B0502020202020204" pitchFamily="34" charset="0"/>
                <a:cs typeface="Arial"/>
                <a:sym typeface="Arial"/>
              </a:rPr>
              <a:t>français</a:t>
            </a:r>
            <a:r>
              <a:rPr lang="en-GB" sz="2800" b="1" dirty="0">
                <a:solidFill>
                  <a:srgbClr val="002060"/>
                </a:solidFill>
                <a:latin typeface="Century Gothic" panose="020B0502020202020204" pitchFamily="34" charset="0"/>
                <a:cs typeface="Arial"/>
                <a:sym typeface="Arial"/>
              </a:rPr>
              <a:t>.</a:t>
            </a:r>
            <a:endParaRPr lang="fr-FR" sz="2800" b="1" dirty="0">
              <a:solidFill>
                <a:srgbClr val="002060"/>
              </a:solidFill>
              <a:latin typeface="Century Gothic" panose="020B0502020202020204" pitchFamily="34" charset="0"/>
            </a:endParaRPr>
          </a:p>
        </p:txBody>
      </p:sp>
      <p:pic>
        <p:nvPicPr>
          <p:cNvPr id="31" name="Picture 30">
            <a:extLst>
              <a:ext uri="{FF2B5EF4-FFF2-40B4-BE49-F238E27FC236}">
                <a16:creationId xmlns:a16="http://schemas.microsoft.com/office/drawing/2014/main" id="{90BFA4E6-BB0A-499E-8470-E7A1432691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86" y="1664381"/>
            <a:ext cx="1096029" cy="949892"/>
          </a:xfrm>
          <a:prstGeom prst="rect">
            <a:avLst/>
          </a:prstGeom>
        </p:spPr>
      </p:pic>
      <p:pic>
        <p:nvPicPr>
          <p:cNvPr id="32" name="Picture 31">
            <a:extLst>
              <a:ext uri="{FF2B5EF4-FFF2-40B4-BE49-F238E27FC236}">
                <a16:creationId xmlns:a16="http://schemas.microsoft.com/office/drawing/2014/main" id="{FFDB4F5B-230A-4AF5-BC9C-4691E56C00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25" y="2614273"/>
            <a:ext cx="1096029" cy="949892"/>
          </a:xfrm>
          <a:prstGeom prst="rect">
            <a:avLst/>
          </a:prstGeom>
        </p:spPr>
      </p:pic>
      <p:pic>
        <p:nvPicPr>
          <p:cNvPr id="33" name="Picture 32">
            <a:extLst>
              <a:ext uri="{FF2B5EF4-FFF2-40B4-BE49-F238E27FC236}">
                <a16:creationId xmlns:a16="http://schemas.microsoft.com/office/drawing/2014/main" id="{9797E3FC-4FFA-4D35-A029-A1371110A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615" y="1693010"/>
            <a:ext cx="1096029" cy="949892"/>
          </a:xfrm>
          <a:prstGeom prst="rect">
            <a:avLst/>
          </a:prstGeom>
        </p:spPr>
      </p:pic>
      <p:sp>
        <p:nvSpPr>
          <p:cNvPr id="4" name="TextBox 3">
            <a:extLst>
              <a:ext uri="{FF2B5EF4-FFF2-40B4-BE49-F238E27FC236}">
                <a16:creationId xmlns:a16="http://schemas.microsoft.com/office/drawing/2014/main" id="{4DF10738-B5D6-4420-90F2-8FC852652600}"/>
              </a:ext>
            </a:extLst>
          </p:cNvPr>
          <p:cNvSpPr txBox="1"/>
          <p:nvPr/>
        </p:nvSpPr>
        <p:spPr>
          <a:xfrm>
            <a:off x="383856" y="3507172"/>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 _</a:t>
            </a:r>
          </a:p>
        </p:txBody>
      </p:sp>
      <p:sp>
        <p:nvSpPr>
          <p:cNvPr id="48" name="TextBox 47">
            <a:extLst>
              <a:ext uri="{FF2B5EF4-FFF2-40B4-BE49-F238E27FC236}">
                <a16:creationId xmlns:a16="http://schemas.microsoft.com/office/drawing/2014/main" id="{B43CFB0E-7461-4898-8646-3290D79EAB18}"/>
              </a:ext>
            </a:extLst>
          </p:cNvPr>
          <p:cNvSpPr txBox="1"/>
          <p:nvPr/>
        </p:nvSpPr>
        <p:spPr>
          <a:xfrm>
            <a:off x="2693513" y="3507172"/>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a:t>
            </a:r>
          </a:p>
        </p:txBody>
      </p:sp>
      <p:sp>
        <p:nvSpPr>
          <p:cNvPr id="49" name="TextBox 48">
            <a:extLst>
              <a:ext uri="{FF2B5EF4-FFF2-40B4-BE49-F238E27FC236}">
                <a16:creationId xmlns:a16="http://schemas.microsoft.com/office/drawing/2014/main" id="{AFC4553A-F008-4178-BBB2-E183A1A9BA06}"/>
              </a:ext>
            </a:extLst>
          </p:cNvPr>
          <p:cNvSpPr txBox="1"/>
          <p:nvPr/>
        </p:nvSpPr>
        <p:spPr>
          <a:xfrm>
            <a:off x="4967635" y="3507172"/>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a:t>
            </a:r>
          </a:p>
        </p:txBody>
      </p:sp>
      <p:sp>
        <p:nvSpPr>
          <p:cNvPr id="50" name="TextBox 49">
            <a:extLst>
              <a:ext uri="{FF2B5EF4-FFF2-40B4-BE49-F238E27FC236}">
                <a16:creationId xmlns:a16="http://schemas.microsoft.com/office/drawing/2014/main" id="{D2D7E611-CE49-4221-9D9E-EA6B665A08F6}"/>
              </a:ext>
            </a:extLst>
          </p:cNvPr>
          <p:cNvSpPr txBox="1"/>
          <p:nvPr/>
        </p:nvSpPr>
        <p:spPr>
          <a:xfrm>
            <a:off x="7378959" y="3507172"/>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 </a:t>
            </a:r>
          </a:p>
        </p:txBody>
      </p:sp>
      <p:sp>
        <p:nvSpPr>
          <p:cNvPr id="51" name="TextBox 50">
            <a:extLst>
              <a:ext uri="{FF2B5EF4-FFF2-40B4-BE49-F238E27FC236}">
                <a16:creationId xmlns:a16="http://schemas.microsoft.com/office/drawing/2014/main" id="{03980748-EE8C-4D8A-B3EA-22A86953A402}"/>
              </a:ext>
            </a:extLst>
          </p:cNvPr>
          <p:cNvSpPr txBox="1"/>
          <p:nvPr/>
        </p:nvSpPr>
        <p:spPr>
          <a:xfrm>
            <a:off x="9790283" y="3507172"/>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a:t>
            </a:r>
          </a:p>
        </p:txBody>
      </p:sp>
      <p:sp>
        <p:nvSpPr>
          <p:cNvPr id="52" name="TextBox 51">
            <a:extLst>
              <a:ext uri="{FF2B5EF4-FFF2-40B4-BE49-F238E27FC236}">
                <a16:creationId xmlns:a16="http://schemas.microsoft.com/office/drawing/2014/main" id="{9CE1D253-13EA-4559-A602-CB8AEF9DEBEC}"/>
              </a:ext>
            </a:extLst>
          </p:cNvPr>
          <p:cNvSpPr txBox="1"/>
          <p:nvPr/>
        </p:nvSpPr>
        <p:spPr>
          <a:xfrm>
            <a:off x="319079" y="5953587"/>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a:t>
            </a:r>
          </a:p>
        </p:txBody>
      </p:sp>
      <p:sp>
        <p:nvSpPr>
          <p:cNvPr id="53" name="TextBox 52">
            <a:extLst>
              <a:ext uri="{FF2B5EF4-FFF2-40B4-BE49-F238E27FC236}">
                <a16:creationId xmlns:a16="http://schemas.microsoft.com/office/drawing/2014/main" id="{063CABF4-49D0-4705-B4DB-689B162C455B}"/>
              </a:ext>
            </a:extLst>
          </p:cNvPr>
          <p:cNvSpPr txBox="1"/>
          <p:nvPr/>
        </p:nvSpPr>
        <p:spPr>
          <a:xfrm>
            <a:off x="2628736" y="5953587"/>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 _ _</a:t>
            </a:r>
          </a:p>
        </p:txBody>
      </p:sp>
      <p:sp>
        <p:nvSpPr>
          <p:cNvPr id="54" name="TextBox 53">
            <a:extLst>
              <a:ext uri="{FF2B5EF4-FFF2-40B4-BE49-F238E27FC236}">
                <a16:creationId xmlns:a16="http://schemas.microsoft.com/office/drawing/2014/main" id="{21C3E1D4-2DC5-497F-BBC6-99BB121F708D}"/>
              </a:ext>
            </a:extLst>
          </p:cNvPr>
          <p:cNvSpPr txBox="1"/>
          <p:nvPr/>
        </p:nvSpPr>
        <p:spPr>
          <a:xfrm>
            <a:off x="4902858" y="5953587"/>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a:t>
            </a:r>
          </a:p>
        </p:txBody>
      </p:sp>
      <p:sp>
        <p:nvSpPr>
          <p:cNvPr id="55" name="TextBox 54">
            <a:extLst>
              <a:ext uri="{FF2B5EF4-FFF2-40B4-BE49-F238E27FC236}">
                <a16:creationId xmlns:a16="http://schemas.microsoft.com/office/drawing/2014/main" id="{0DB6C9BB-6CB1-4B3E-BD72-EC86664EE001}"/>
              </a:ext>
            </a:extLst>
          </p:cNvPr>
          <p:cNvSpPr txBox="1"/>
          <p:nvPr/>
        </p:nvSpPr>
        <p:spPr>
          <a:xfrm>
            <a:off x="7314182" y="5953587"/>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 </a:t>
            </a:r>
          </a:p>
        </p:txBody>
      </p:sp>
      <p:sp>
        <p:nvSpPr>
          <p:cNvPr id="56" name="TextBox 55">
            <a:extLst>
              <a:ext uri="{FF2B5EF4-FFF2-40B4-BE49-F238E27FC236}">
                <a16:creationId xmlns:a16="http://schemas.microsoft.com/office/drawing/2014/main" id="{561710DF-7461-412B-9944-8B5C7FBA741B}"/>
              </a:ext>
            </a:extLst>
          </p:cNvPr>
          <p:cNvSpPr txBox="1"/>
          <p:nvPr/>
        </p:nvSpPr>
        <p:spPr>
          <a:xfrm>
            <a:off x="9725506" y="5953587"/>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 </a:t>
            </a:r>
          </a:p>
        </p:txBody>
      </p:sp>
      <p:pic>
        <p:nvPicPr>
          <p:cNvPr id="57" name="Picture 6" descr="Image result for tour eiffel dessin">
            <a:extLst>
              <a:ext uri="{FF2B5EF4-FFF2-40B4-BE49-F238E27FC236}">
                <a16:creationId xmlns:a16="http://schemas.microsoft.com/office/drawing/2014/main" id="{45EA2D59-49F5-4C67-BD68-6C3C1D9465B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65761" y="1751322"/>
            <a:ext cx="1590277" cy="159027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descr="Image result for croissant dessin">
            <a:extLst>
              <a:ext uri="{FF2B5EF4-FFF2-40B4-BE49-F238E27FC236}">
                <a16:creationId xmlns:a16="http://schemas.microsoft.com/office/drawing/2014/main" id="{64A22CEB-0E44-463C-8EC9-79FD0D61A79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0554" y="4197646"/>
            <a:ext cx="817818" cy="52013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979CE91-8959-4FAD-B6FF-B2FC4DE272FA}"/>
              </a:ext>
            </a:extLst>
          </p:cNvPr>
          <p:cNvPicPr>
            <a:picLocks noChangeAspect="1"/>
          </p:cNvPicPr>
          <p:nvPr/>
        </p:nvPicPr>
        <p:blipFill>
          <a:blip r:embed="rId7"/>
          <a:stretch>
            <a:fillRect/>
          </a:stretch>
        </p:blipFill>
        <p:spPr>
          <a:xfrm>
            <a:off x="5759987" y="5147879"/>
            <a:ext cx="818125" cy="523220"/>
          </a:xfrm>
          <a:prstGeom prst="rect">
            <a:avLst/>
          </a:prstGeom>
        </p:spPr>
      </p:pic>
      <p:pic>
        <p:nvPicPr>
          <p:cNvPr id="60" name="Picture 14" descr="Image result for croissant dessin">
            <a:extLst>
              <a:ext uri="{FF2B5EF4-FFF2-40B4-BE49-F238E27FC236}">
                <a16:creationId xmlns:a16="http://schemas.microsoft.com/office/drawing/2014/main" id="{586936C8-78B4-42C7-9606-952680F6EA0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4164" y="4581318"/>
            <a:ext cx="817818" cy="52013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2D70602C-B78D-4426-B79A-2CA6BC811AA0}"/>
              </a:ext>
            </a:extLst>
          </p:cNvPr>
          <p:cNvPicPr>
            <a:picLocks noChangeAspect="1"/>
          </p:cNvPicPr>
          <p:nvPr/>
        </p:nvPicPr>
        <p:blipFill>
          <a:blip r:embed="rId7"/>
          <a:stretch>
            <a:fillRect/>
          </a:stretch>
        </p:blipFill>
        <p:spPr>
          <a:xfrm>
            <a:off x="6402493" y="5016917"/>
            <a:ext cx="818125" cy="523220"/>
          </a:xfrm>
          <a:prstGeom prst="rect">
            <a:avLst/>
          </a:prstGeom>
        </p:spPr>
      </p:pic>
      <p:pic>
        <p:nvPicPr>
          <p:cNvPr id="62" name="Picture 14" descr="Image result for croissant dessin">
            <a:extLst>
              <a:ext uri="{FF2B5EF4-FFF2-40B4-BE49-F238E27FC236}">
                <a16:creationId xmlns:a16="http://schemas.microsoft.com/office/drawing/2014/main" id="{1E15745C-CB25-4A0C-A15F-CE588305855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9329" y="4098735"/>
            <a:ext cx="817818" cy="52013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B2BCEA80-61CD-4620-8EC1-79D28E47B383}"/>
              </a:ext>
            </a:extLst>
          </p:cNvPr>
          <p:cNvPicPr>
            <a:picLocks noChangeAspect="1"/>
          </p:cNvPicPr>
          <p:nvPr/>
        </p:nvPicPr>
        <p:blipFill>
          <a:blip r:embed="rId7"/>
          <a:stretch>
            <a:fillRect/>
          </a:stretch>
        </p:blipFill>
        <p:spPr>
          <a:xfrm>
            <a:off x="4994478" y="5129643"/>
            <a:ext cx="818125" cy="523220"/>
          </a:xfrm>
          <a:prstGeom prst="rect">
            <a:avLst/>
          </a:prstGeom>
        </p:spPr>
      </p:pic>
      <p:pic>
        <p:nvPicPr>
          <p:cNvPr id="64" name="Picture 63">
            <a:extLst>
              <a:ext uri="{FF2B5EF4-FFF2-40B4-BE49-F238E27FC236}">
                <a16:creationId xmlns:a16="http://schemas.microsoft.com/office/drawing/2014/main" id="{E6D3521C-FF31-44D7-8FF5-022CE948333A}"/>
              </a:ext>
            </a:extLst>
          </p:cNvPr>
          <p:cNvPicPr>
            <a:picLocks noChangeAspect="1"/>
          </p:cNvPicPr>
          <p:nvPr/>
        </p:nvPicPr>
        <p:blipFill>
          <a:blip r:embed="rId7"/>
          <a:stretch>
            <a:fillRect/>
          </a:stretch>
        </p:blipFill>
        <p:spPr>
          <a:xfrm>
            <a:off x="4971384" y="4510585"/>
            <a:ext cx="818125" cy="523220"/>
          </a:xfrm>
          <a:prstGeom prst="rect">
            <a:avLst/>
          </a:prstGeom>
        </p:spPr>
      </p:pic>
      <p:pic>
        <p:nvPicPr>
          <p:cNvPr id="70" name="Picture 69">
            <a:extLst>
              <a:ext uri="{FF2B5EF4-FFF2-40B4-BE49-F238E27FC236}">
                <a16:creationId xmlns:a16="http://schemas.microsoft.com/office/drawing/2014/main" id="{7C83413A-96D3-4FA4-B66A-A1AD09FE029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156888" y="1607121"/>
            <a:ext cx="928834" cy="675515"/>
          </a:xfrm>
          <a:prstGeom prst="rect">
            <a:avLst/>
          </a:prstGeom>
        </p:spPr>
      </p:pic>
      <p:pic>
        <p:nvPicPr>
          <p:cNvPr id="82" name="Picture 81">
            <a:extLst>
              <a:ext uri="{FF2B5EF4-FFF2-40B4-BE49-F238E27FC236}">
                <a16:creationId xmlns:a16="http://schemas.microsoft.com/office/drawing/2014/main" id="{84CDCA34-6278-420F-8B0B-E0946FD703B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031689" y="1615085"/>
            <a:ext cx="928834" cy="675515"/>
          </a:xfrm>
          <a:prstGeom prst="rect">
            <a:avLst/>
          </a:prstGeom>
        </p:spPr>
      </p:pic>
      <p:pic>
        <p:nvPicPr>
          <p:cNvPr id="83" name="Picture 82">
            <a:extLst>
              <a:ext uri="{FF2B5EF4-FFF2-40B4-BE49-F238E27FC236}">
                <a16:creationId xmlns:a16="http://schemas.microsoft.com/office/drawing/2014/main" id="{A06D87CB-9A43-4300-99B1-D64915886C3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082408" y="2912357"/>
            <a:ext cx="928834" cy="675515"/>
          </a:xfrm>
          <a:prstGeom prst="rect">
            <a:avLst/>
          </a:prstGeom>
        </p:spPr>
      </p:pic>
      <p:pic>
        <p:nvPicPr>
          <p:cNvPr id="84" name="Picture 83">
            <a:extLst>
              <a:ext uri="{FF2B5EF4-FFF2-40B4-BE49-F238E27FC236}">
                <a16:creationId xmlns:a16="http://schemas.microsoft.com/office/drawing/2014/main" id="{5C14966D-D1F7-4331-996B-B0CC3A28900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201581" y="2287967"/>
            <a:ext cx="928834" cy="675515"/>
          </a:xfrm>
          <a:prstGeom prst="rect">
            <a:avLst/>
          </a:prstGeom>
        </p:spPr>
      </p:pic>
      <p:pic>
        <p:nvPicPr>
          <p:cNvPr id="85" name="Picture 84">
            <a:extLst>
              <a:ext uri="{FF2B5EF4-FFF2-40B4-BE49-F238E27FC236}">
                <a16:creationId xmlns:a16="http://schemas.microsoft.com/office/drawing/2014/main" id="{775B10D3-A7DD-4338-B8ED-350D7ADB653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045563" y="2295323"/>
            <a:ext cx="928834" cy="675515"/>
          </a:xfrm>
          <a:prstGeom prst="rect">
            <a:avLst/>
          </a:prstGeom>
        </p:spPr>
      </p:pic>
      <p:pic>
        <p:nvPicPr>
          <p:cNvPr id="86" name="Picture 85">
            <a:extLst>
              <a:ext uri="{FF2B5EF4-FFF2-40B4-BE49-F238E27FC236}">
                <a16:creationId xmlns:a16="http://schemas.microsoft.com/office/drawing/2014/main" id="{800DE48C-9A39-4358-B2F8-E7496D680D8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196000" y="2862356"/>
            <a:ext cx="928834" cy="675515"/>
          </a:xfrm>
          <a:prstGeom prst="rect">
            <a:avLst/>
          </a:prstGeom>
        </p:spPr>
      </p:pic>
      <p:pic>
        <p:nvPicPr>
          <p:cNvPr id="87" name="Picture 2" descr="Image result for french flag">
            <a:extLst>
              <a:ext uri="{FF2B5EF4-FFF2-40B4-BE49-F238E27FC236}">
                <a16:creationId xmlns:a16="http://schemas.microsoft.com/office/drawing/2014/main" id="{D1F200E3-C720-44B3-9244-19D2E0B0BE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52539" y="4291968"/>
            <a:ext cx="1144779" cy="114477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Image result for french flag">
            <a:extLst>
              <a:ext uri="{FF2B5EF4-FFF2-40B4-BE49-F238E27FC236}">
                <a16:creationId xmlns:a16="http://schemas.microsoft.com/office/drawing/2014/main" id="{5AD5296A-1460-4D1B-9CE6-8AC4B62CE78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70571" y="4729710"/>
            <a:ext cx="1144779" cy="114477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76F7348B-AD11-47ED-AB76-035FD732A1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09183" y="4357058"/>
            <a:ext cx="712953" cy="376677"/>
          </a:xfrm>
          <a:prstGeom prst="rect">
            <a:avLst/>
          </a:prstGeom>
        </p:spPr>
      </p:pic>
      <p:pic>
        <p:nvPicPr>
          <p:cNvPr id="90" name="Picture 89">
            <a:extLst>
              <a:ext uri="{FF2B5EF4-FFF2-40B4-BE49-F238E27FC236}">
                <a16:creationId xmlns:a16="http://schemas.microsoft.com/office/drawing/2014/main" id="{FF8EE0E5-87CF-4761-BFF8-2881614100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8772" y="4366318"/>
            <a:ext cx="712953" cy="376677"/>
          </a:xfrm>
          <a:prstGeom prst="rect">
            <a:avLst/>
          </a:prstGeom>
        </p:spPr>
      </p:pic>
      <p:pic>
        <p:nvPicPr>
          <p:cNvPr id="91" name="Picture 90">
            <a:extLst>
              <a:ext uri="{FF2B5EF4-FFF2-40B4-BE49-F238E27FC236}">
                <a16:creationId xmlns:a16="http://schemas.microsoft.com/office/drawing/2014/main" id="{0B5A94CD-4478-41B6-888F-B6931DE968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46246" y="4974461"/>
            <a:ext cx="712953" cy="376677"/>
          </a:xfrm>
          <a:prstGeom prst="rect">
            <a:avLst/>
          </a:prstGeom>
        </p:spPr>
      </p:pic>
      <p:pic>
        <p:nvPicPr>
          <p:cNvPr id="92" name="Picture 91">
            <a:extLst>
              <a:ext uri="{FF2B5EF4-FFF2-40B4-BE49-F238E27FC236}">
                <a16:creationId xmlns:a16="http://schemas.microsoft.com/office/drawing/2014/main" id="{5D2AF324-40DB-4BDC-9094-810FBB1D87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0125" y="5004791"/>
            <a:ext cx="712953" cy="376677"/>
          </a:xfrm>
          <a:prstGeom prst="rect">
            <a:avLst/>
          </a:prstGeom>
        </p:spPr>
      </p:pic>
      <p:pic>
        <p:nvPicPr>
          <p:cNvPr id="93" name="Picture 6" descr="Image result for tarte tatin dessin">
            <a:extLst>
              <a:ext uri="{FF2B5EF4-FFF2-40B4-BE49-F238E27FC236}">
                <a16:creationId xmlns:a16="http://schemas.microsoft.com/office/drawing/2014/main" id="{94BDA46E-51FC-4F24-8B37-2165A036FB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4997" y="4106027"/>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Image result for tarte tatin dessin">
            <a:extLst>
              <a:ext uri="{FF2B5EF4-FFF2-40B4-BE49-F238E27FC236}">
                <a16:creationId xmlns:a16="http://schemas.microsoft.com/office/drawing/2014/main" id="{891E2EED-2B66-4A0F-B5A2-860EB8450C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00216" y="4121079"/>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Image result for tarte tatin dessin">
            <a:extLst>
              <a:ext uri="{FF2B5EF4-FFF2-40B4-BE49-F238E27FC236}">
                <a16:creationId xmlns:a16="http://schemas.microsoft.com/office/drawing/2014/main" id="{32AC8298-7B41-4301-AD62-3C4C1DA54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0864" y="4834471"/>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Image result for tarte tatin dessin">
            <a:extLst>
              <a:ext uri="{FF2B5EF4-FFF2-40B4-BE49-F238E27FC236}">
                <a16:creationId xmlns:a16="http://schemas.microsoft.com/office/drawing/2014/main" id="{288812A0-2288-4F14-8EC7-346B0C5729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00164" y="4830390"/>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Image result for tarte tatin dessin">
            <a:extLst>
              <a:ext uri="{FF2B5EF4-FFF2-40B4-BE49-F238E27FC236}">
                <a16:creationId xmlns:a16="http://schemas.microsoft.com/office/drawing/2014/main" id="{BC44A02E-98D5-403E-8A7B-908596EC10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2451" y="4465249"/>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96E17F-0082-4564-AC5D-C6228C31EFE3}"/>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288932" y="4219775"/>
            <a:ext cx="745442" cy="523220"/>
          </a:xfrm>
          <a:prstGeom prst="rect">
            <a:avLst/>
          </a:prstGeom>
        </p:spPr>
      </p:pic>
      <p:pic>
        <p:nvPicPr>
          <p:cNvPr id="98" name="Picture 97">
            <a:extLst>
              <a:ext uri="{FF2B5EF4-FFF2-40B4-BE49-F238E27FC236}">
                <a16:creationId xmlns:a16="http://schemas.microsoft.com/office/drawing/2014/main" id="{46E2B628-540F-4DF6-8E31-33DC5B0D94AA}"/>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1020718" y="4293046"/>
            <a:ext cx="745442" cy="523220"/>
          </a:xfrm>
          <a:prstGeom prst="rect">
            <a:avLst/>
          </a:prstGeom>
        </p:spPr>
      </p:pic>
      <p:pic>
        <p:nvPicPr>
          <p:cNvPr id="99" name="Picture 98">
            <a:extLst>
              <a:ext uri="{FF2B5EF4-FFF2-40B4-BE49-F238E27FC236}">
                <a16:creationId xmlns:a16="http://schemas.microsoft.com/office/drawing/2014/main" id="{6A468DDB-FDE7-4475-9D1F-288A3C96DC70}"/>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1801228" y="4215099"/>
            <a:ext cx="745442" cy="523220"/>
          </a:xfrm>
          <a:prstGeom prst="rect">
            <a:avLst/>
          </a:prstGeom>
        </p:spPr>
      </p:pic>
      <p:pic>
        <p:nvPicPr>
          <p:cNvPr id="100" name="Picture 99">
            <a:extLst>
              <a:ext uri="{FF2B5EF4-FFF2-40B4-BE49-F238E27FC236}">
                <a16:creationId xmlns:a16="http://schemas.microsoft.com/office/drawing/2014/main" id="{3C9B6C7E-5B1F-45B6-9F58-1D490BDCDDA9}"/>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261309" y="4755347"/>
            <a:ext cx="745442" cy="523220"/>
          </a:xfrm>
          <a:prstGeom prst="rect">
            <a:avLst/>
          </a:prstGeom>
        </p:spPr>
      </p:pic>
      <p:pic>
        <p:nvPicPr>
          <p:cNvPr id="101" name="Picture 100">
            <a:extLst>
              <a:ext uri="{FF2B5EF4-FFF2-40B4-BE49-F238E27FC236}">
                <a16:creationId xmlns:a16="http://schemas.microsoft.com/office/drawing/2014/main" id="{227E0A33-B00C-4DD6-8EE5-10C955CF3A77}"/>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993095" y="4828618"/>
            <a:ext cx="745442" cy="523220"/>
          </a:xfrm>
          <a:prstGeom prst="rect">
            <a:avLst/>
          </a:prstGeom>
        </p:spPr>
      </p:pic>
      <p:pic>
        <p:nvPicPr>
          <p:cNvPr id="102" name="Picture 101">
            <a:extLst>
              <a:ext uri="{FF2B5EF4-FFF2-40B4-BE49-F238E27FC236}">
                <a16:creationId xmlns:a16="http://schemas.microsoft.com/office/drawing/2014/main" id="{D29C7834-62F1-4978-9CD8-4B7ECFE89094}"/>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1773605" y="4750671"/>
            <a:ext cx="745442" cy="523220"/>
          </a:xfrm>
          <a:prstGeom prst="rect">
            <a:avLst/>
          </a:prstGeom>
        </p:spPr>
      </p:pic>
      <p:pic>
        <p:nvPicPr>
          <p:cNvPr id="103" name="Picture 102">
            <a:extLst>
              <a:ext uri="{FF2B5EF4-FFF2-40B4-BE49-F238E27FC236}">
                <a16:creationId xmlns:a16="http://schemas.microsoft.com/office/drawing/2014/main" id="{2E9C36AB-EFB0-4E39-AAF9-0D1E52218FEE}"/>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234924" y="5286703"/>
            <a:ext cx="745442" cy="523220"/>
          </a:xfrm>
          <a:prstGeom prst="rect">
            <a:avLst/>
          </a:prstGeom>
        </p:spPr>
      </p:pic>
      <p:pic>
        <p:nvPicPr>
          <p:cNvPr id="104" name="Picture 103">
            <a:extLst>
              <a:ext uri="{FF2B5EF4-FFF2-40B4-BE49-F238E27FC236}">
                <a16:creationId xmlns:a16="http://schemas.microsoft.com/office/drawing/2014/main" id="{B49F12C2-918D-48C3-855F-FEF303F28658}"/>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1095722" y="5359399"/>
            <a:ext cx="745442" cy="523220"/>
          </a:xfrm>
          <a:prstGeom prst="rect">
            <a:avLst/>
          </a:prstGeom>
        </p:spPr>
      </p:pic>
      <p:pic>
        <p:nvPicPr>
          <p:cNvPr id="105" name="Picture 104">
            <a:extLst>
              <a:ext uri="{FF2B5EF4-FFF2-40B4-BE49-F238E27FC236}">
                <a16:creationId xmlns:a16="http://schemas.microsoft.com/office/drawing/2014/main" id="{34577E42-7A00-41A1-B8D3-A0A0BD98942F}"/>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1825351" y="5359514"/>
            <a:ext cx="745442" cy="523220"/>
          </a:xfrm>
          <a:prstGeom prst="rect">
            <a:avLst/>
          </a:prstGeom>
        </p:spPr>
      </p:pic>
      <p:pic>
        <p:nvPicPr>
          <p:cNvPr id="106" name="Picture 105">
            <a:extLst>
              <a:ext uri="{FF2B5EF4-FFF2-40B4-BE49-F238E27FC236}">
                <a16:creationId xmlns:a16="http://schemas.microsoft.com/office/drawing/2014/main" id="{20F9EEDD-0EE2-46A3-909C-962F202F13CE}"/>
              </a:ext>
            </a:extLst>
          </p:cNvPr>
          <p:cNvPicPr>
            <a:picLocks noChangeAspect="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312276" y="5720114"/>
            <a:ext cx="745442" cy="523220"/>
          </a:xfrm>
          <a:prstGeom prst="rect">
            <a:avLst/>
          </a:prstGeom>
        </p:spPr>
      </p:pic>
      <p:pic>
        <p:nvPicPr>
          <p:cNvPr id="9" name="Picture 8">
            <a:extLst>
              <a:ext uri="{FF2B5EF4-FFF2-40B4-BE49-F238E27FC236}">
                <a16:creationId xmlns:a16="http://schemas.microsoft.com/office/drawing/2014/main" id="{842FFAD8-55FE-4A15-A9DF-F5E96859F3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6247" y="1670911"/>
            <a:ext cx="806734" cy="681942"/>
          </a:xfrm>
          <a:prstGeom prst="rect">
            <a:avLst/>
          </a:prstGeom>
        </p:spPr>
      </p:pic>
      <p:pic>
        <p:nvPicPr>
          <p:cNvPr id="107" name="Picture 106">
            <a:extLst>
              <a:ext uri="{FF2B5EF4-FFF2-40B4-BE49-F238E27FC236}">
                <a16:creationId xmlns:a16="http://schemas.microsoft.com/office/drawing/2014/main" id="{5B56BA92-175D-4F44-B437-3970BEBF04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91506" y="1697199"/>
            <a:ext cx="806734" cy="681942"/>
          </a:xfrm>
          <a:prstGeom prst="rect">
            <a:avLst/>
          </a:prstGeom>
        </p:spPr>
      </p:pic>
      <p:pic>
        <p:nvPicPr>
          <p:cNvPr id="108" name="Picture 107">
            <a:extLst>
              <a:ext uri="{FF2B5EF4-FFF2-40B4-BE49-F238E27FC236}">
                <a16:creationId xmlns:a16="http://schemas.microsoft.com/office/drawing/2014/main" id="{E1186907-3753-4E92-AA7F-528602BE6D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66765" y="1666735"/>
            <a:ext cx="806734" cy="681942"/>
          </a:xfrm>
          <a:prstGeom prst="rect">
            <a:avLst/>
          </a:prstGeom>
        </p:spPr>
      </p:pic>
      <p:pic>
        <p:nvPicPr>
          <p:cNvPr id="109" name="Picture 108">
            <a:extLst>
              <a:ext uri="{FF2B5EF4-FFF2-40B4-BE49-F238E27FC236}">
                <a16:creationId xmlns:a16="http://schemas.microsoft.com/office/drawing/2014/main" id="{98C68505-3246-4BBE-9C60-EB73DE0476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80057" y="2214810"/>
            <a:ext cx="806734" cy="681942"/>
          </a:xfrm>
          <a:prstGeom prst="rect">
            <a:avLst/>
          </a:prstGeom>
        </p:spPr>
      </p:pic>
      <p:pic>
        <p:nvPicPr>
          <p:cNvPr id="110" name="Picture 109">
            <a:extLst>
              <a:ext uri="{FF2B5EF4-FFF2-40B4-BE49-F238E27FC236}">
                <a16:creationId xmlns:a16="http://schemas.microsoft.com/office/drawing/2014/main" id="{D28A481B-F5D0-4C36-8844-7723B7A8BB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5316" y="2241098"/>
            <a:ext cx="806734" cy="681942"/>
          </a:xfrm>
          <a:prstGeom prst="rect">
            <a:avLst/>
          </a:prstGeom>
        </p:spPr>
      </p:pic>
      <p:pic>
        <p:nvPicPr>
          <p:cNvPr id="111" name="Picture 110">
            <a:extLst>
              <a:ext uri="{FF2B5EF4-FFF2-40B4-BE49-F238E27FC236}">
                <a16:creationId xmlns:a16="http://schemas.microsoft.com/office/drawing/2014/main" id="{72FACBB8-0A87-4423-9288-D98C0DEFC9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30575" y="2210634"/>
            <a:ext cx="806734" cy="681942"/>
          </a:xfrm>
          <a:prstGeom prst="rect">
            <a:avLst/>
          </a:prstGeom>
        </p:spPr>
      </p:pic>
      <p:pic>
        <p:nvPicPr>
          <p:cNvPr id="112" name="Picture 111">
            <a:extLst>
              <a:ext uri="{FF2B5EF4-FFF2-40B4-BE49-F238E27FC236}">
                <a16:creationId xmlns:a16="http://schemas.microsoft.com/office/drawing/2014/main" id="{D1EB9836-7DB3-4B49-8B20-C72079133C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08624" y="2816056"/>
            <a:ext cx="806734" cy="681942"/>
          </a:xfrm>
          <a:prstGeom prst="rect">
            <a:avLst/>
          </a:prstGeom>
        </p:spPr>
      </p:pic>
      <p:pic>
        <p:nvPicPr>
          <p:cNvPr id="113" name="Picture 112">
            <a:extLst>
              <a:ext uri="{FF2B5EF4-FFF2-40B4-BE49-F238E27FC236}">
                <a16:creationId xmlns:a16="http://schemas.microsoft.com/office/drawing/2014/main" id="{D16AD820-E36C-4158-9E23-56CE8F64D0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83883" y="2842344"/>
            <a:ext cx="806734" cy="681942"/>
          </a:xfrm>
          <a:prstGeom prst="rect">
            <a:avLst/>
          </a:prstGeom>
        </p:spPr>
      </p:pic>
      <p:pic>
        <p:nvPicPr>
          <p:cNvPr id="114" name="Picture 113">
            <a:extLst>
              <a:ext uri="{FF2B5EF4-FFF2-40B4-BE49-F238E27FC236}">
                <a16:creationId xmlns:a16="http://schemas.microsoft.com/office/drawing/2014/main" id="{9B27078B-43C7-4739-9BC2-EEBC4341BB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59142" y="2811880"/>
            <a:ext cx="806734" cy="681942"/>
          </a:xfrm>
          <a:prstGeom prst="rect">
            <a:avLst/>
          </a:prstGeom>
        </p:spPr>
      </p:pic>
      <p:pic>
        <p:nvPicPr>
          <p:cNvPr id="11" name="Picture 10">
            <a:extLst>
              <a:ext uri="{FF2B5EF4-FFF2-40B4-BE49-F238E27FC236}">
                <a16:creationId xmlns:a16="http://schemas.microsoft.com/office/drawing/2014/main" id="{8565FD01-7393-48B2-97FA-4350CB82B0C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14783" y="1607163"/>
            <a:ext cx="1815928" cy="1769111"/>
          </a:xfrm>
          <a:prstGeom prst="rect">
            <a:avLst/>
          </a:prstGeom>
        </p:spPr>
      </p:pic>
      <p:pic>
        <p:nvPicPr>
          <p:cNvPr id="13" name="Picture 12" descr="A picture containing outdoor object&#10;&#10;Description automatically generated">
            <a:extLst>
              <a:ext uri="{FF2B5EF4-FFF2-40B4-BE49-F238E27FC236}">
                <a16:creationId xmlns:a16="http://schemas.microsoft.com/office/drawing/2014/main" id="{7B667698-C641-46C0-9576-1E10E43422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68177" y="2736086"/>
            <a:ext cx="1054226" cy="960334"/>
          </a:xfrm>
          <a:prstGeom prst="rect">
            <a:avLst/>
          </a:prstGeom>
        </p:spPr>
      </p:pic>
      <p:pic>
        <p:nvPicPr>
          <p:cNvPr id="15" name="Picture 14" descr="A picture containing outdoor object, laser&#10;&#10;Description automatically generated">
            <a:extLst>
              <a:ext uri="{FF2B5EF4-FFF2-40B4-BE49-F238E27FC236}">
                <a16:creationId xmlns:a16="http://schemas.microsoft.com/office/drawing/2014/main" id="{D1CFDFD1-B4A0-4FA4-9420-CDC777CF981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5337" y="2618979"/>
            <a:ext cx="918603" cy="945186"/>
          </a:xfrm>
          <a:prstGeom prst="rect">
            <a:avLst/>
          </a:prstGeom>
        </p:spPr>
      </p:pic>
      <p:sp>
        <p:nvSpPr>
          <p:cNvPr id="18" name="TextBox 17">
            <a:extLst>
              <a:ext uri="{FF2B5EF4-FFF2-40B4-BE49-F238E27FC236}">
                <a16:creationId xmlns:a16="http://schemas.microsoft.com/office/drawing/2014/main" id="{65201334-0BAF-4AFB-9920-CA5483405FC6}"/>
              </a:ext>
            </a:extLst>
          </p:cNvPr>
          <p:cNvSpPr txBox="1"/>
          <p:nvPr/>
        </p:nvSpPr>
        <p:spPr>
          <a:xfrm>
            <a:off x="700569" y="3429863"/>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t r o </a:t>
            </a:r>
            <a:r>
              <a:rPr lang="en-GB" sz="3200" b="1" dirty="0" err="1">
                <a:solidFill>
                  <a:srgbClr val="00B050"/>
                </a:solidFill>
                <a:latin typeface="Century Gothic" panose="020B0502020202020204" pitchFamily="34" charset="0"/>
              </a:rPr>
              <a:t>i</a:t>
            </a:r>
            <a:r>
              <a:rPr lang="en-GB" sz="3200" b="1" dirty="0">
                <a:solidFill>
                  <a:srgbClr val="00B050"/>
                </a:solidFill>
                <a:latin typeface="Century Gothic" panose="020B0502020202020204" pitchFamily="34" charset="0"/>
              </a:rPr>
              <a:t> s</a:t>
            </a:r>
          </a:p>
        </p:txBody>
      </p:sp>
      <p:sp>
        <p:nvSpPr>
          <p:cNvPr id="115" name="TextBox 114">
            <a:extLst>
              <a:ext uri="{FF2B5EF4-FFF2-40B4-BE49-F238E27FC236}">
                <a16:creationId xmlns:a16="http://schemas.microsoft.com/office/drawing/2014/main" id="{E11074F6-96B3-47F6-8BEE-0373C8C66B54}"/>
              </a:ext>
            </a:extLst>
          </p:cNvPr>
          <p:cNvSpPr txBox="1"/>
          <p:nvPr/>
        </p:nvSpPr>
        <p:spPr>
          <a:xfrm>
            <a:off x="3103123" y="3425898"/>
            <a:ext cx="144504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h u </a:t>
            </a:r>
            <a:r>
              <a:rPr lang="en-GB" sz="3200" b="1" dirty="0" err="1">
                <a:solidFill>
                  <a:srgbClr val="00B050"/>
                </a:solidFill>
                <a:latin typeface="Century Gothic" panose="020B0502020202020204" pitchFamily="34" charset="0"/>
              </a:rPr>
              <a:t>i</a:t>
            </a:r>
            <a:r>
              <a:rPr lang="en-GB" sz="3200" b="1" dirty="0">
                <a:solidFill>
                  <a:srgbClr val="00B050"/>
                </a:solidFill>
                <a:latin typeface="Century Gothic" panose="020B0502020202020204" pitchFamily="34" charset="0"/>
              </a:rPr>
              <a:t> t</a:t>
            </a:r>
          </a:p>
        </p:txBody>
      </p:sp>
      <p:sp>
        <p:nvSpPr>
          <p:cNvPr id="116" name="TextBox 115">
            <a:extLst>
              <a:ext uri="{FF2B5EF4-FFF2-40B4-BE49-F238E27FC236}">
                <a16:creationId xmlns:a16="http://schemas.microsoft.com/office/drawing/2014/main" id="{B4348289-5C56-4547-9616-A262FFEB70E9}"/>
              </a:ext>
            </a:extLst>
          </p:cNvPr>
          <p:cNvSpPr txBox="1"/>
          <p:nvPr/>
        </p:nvSpPr>
        <p:spPr>
          <a:xfrm>
            <a:off x="5554790" y="3427990"/>
            <a:ext cx="1061865"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s </a:t>
            </a:r>
            <a:r>
              <a:rPr lang="en-GB" sz="3200" b="1" dirty="0" err="1">
                <a:solidFill>
                  <a:srgbClr val="00B050"/>
                </a:solidFill>
                <a:latin typeface="Century Gothic" panose="020B0502020202020204" pitchFamily="34" charset="0"/>
              </a:rPr>
              <a:t>i</a:t>
            </a:r>
            <a:r>
              <a:rPr lang="en-GB" sz="3200" b="1" dirty="0">
                <a:solidFill>
                  <a:srgbClr val="00B050"/>
                </a:solidFill>
                <a:latin typeface="Century Gothic" panose="020B0502020202020204" pitchFamily="34" charset="0"/>
              </a:rPr>
              <a:t> x</a:t>
            </a:r>
          </a:p>
        </p:txBody>
      </p:sp>
      <p:sp>
        <p:nvSpPr>
          <p:cNvPr id="117" name="TextBox 116">
            <a:extLst>
              <a:ext uri="{FF2B5EF4-FFF2-40B4-BE49-F238E27FC236}">
                <a16:creationId xmlns:a16="http://schemas.microsoft.com/office/drawing/2014/main" id="{24073650-B9F6-4010-9B9E-965901DBE114}"/>
              </a:ext>
            </a:extLst>
          </p:cNvPr>
          <p:cNvSpPr txBox="1"/>
          <p:nvPr/>
        </p:nvSpPr>
        <p:spPr>
          <a:xfrm>
            <a:off x="7753755" y="3451969"/>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n e u f</a:t>
            </a:r>
          </a:p>
        </p:txBody>
      </p:sp>
      <p:sp>
        <p:nvSpPr>
          <p:cNvPr id="118" name="TextBox 117">
            <a:extLst>
              <a:ext uri="{FF2B5EF4-FFF2-40B4-BE49-F238E27FC236}">
                <a16:creationId xmlns:a16="http://schemas.microsoft.com/office/drawing/2014/main" id="{D4198503-40FD-40BA-BA5E-715C4E9DC2AE}"/>
              </a:ext>
            </a:extLst>
          </p:cNvPr>
          <p:cNvSpPr txBox="1"/>
          <p:nvPr/>
        </p:nvSpPr>
        <p:spPr>
          <a:xfrm>
            <a:off x="10242315" y="3448773"/>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u n e</a:t>
            </a:r>
          </a:p>
        </p:txBody>
      </p:sp>
      <p:sp>
        <p:nvSpPr>
          <p:cNvPr id="119" name="TextBox 118">
            <a:extLst>
              <a:ext uri="{FF2B5EF4-FFF2-40B4-BE49-F238E27FC236}">
                <a16:creationId xmlns:a16="http://schemas.microsoft.com/office/drawing/2014/main" id="{B66BF806-BC58-440E-AAB2-C464F9EFA7B2}"/>
              </a:ext>
            </a:extLst>
          </p:cNvPr>
          <p:cNvSpPr txBox="1"/>
          <p:nvPr/>
        </p:nvSpPr>
        <p:spPr>
          <a:xfrm>
            <a:off x="860363" y="5889020"/>
            <a:ext cx="1127344"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d </a:t>
            </a:r>
            <a:r>
              <a:rPr lang="en-GB" sz="3200" b="1" dirty="0" err="1">
                <a:solidFill>
                  <a:srgbClr val="00B050"/>
                </a:solidFill>
                <a:latin typeface="Century Gothic" panose="020B0502020202020204" pitchFamily="34" charset="0"/>
              </a:rPr>
              <a:t>i</a:t>
            </a:r>
            <a:r>
              <a:rPr lang="en-GB" sz="3200" b="1" dirty="0">
                <a:solidFill>
                  <a:srgbClr val="00B050"/>
                </a:solidFill>
                <a:latin typeface="Century Gothic" panose="020B0502020202020204" pitchFamily="34" charset="0"/>
              </a:rPr>
              <a:t> x</a:t>
            </a:r>
          </a:p>
        </p:txBody>
      </p:sp>
      <p:sp>
        <p:nvSpPr>
          <p:cNvPr id="120" name="TextBox 119">
            <a:extLst>
              <a:ext uri="{FF2B5EF4-FFF2-40B4-BE49-F238E27FC236}">
                <a16:creationId xmlns:a16="http://schemas.microsoft.com/office/drawing/2014/main" id="{122B29B9-4436-4D3D-AF51-77893C7B12C4}"/>
              </a:ext>
            </a:extLst>
          </p:cNvPr>
          <p:cNvSpPr txBox="1"/>
          <p:nvPr/>
        </p:nvSpPr>
        <p:spPr>
          <a:xfrm>
            <a:off x="2601571" y="5882619"/>
            <a:ext cx="2220971"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q u a t r e</a:t>
            </a:r>
          </a:p>
        </p:txBody>
      </p:sp>
      <p:sp>
        <p:nvSpPr>
          <p:cNvPr id="121" name="TextBox 120">
            <a:extLst>
              <a:ext uri="{FF2B5EF4-FFF2-40B4-BE49-F238E27FC236}">
                <a16:creationId xmlns:a16="http://schemas.microsoft.com/office/drawing/2014/main" id="{E9BAC027-26DC-4CB0-899F-F673928BE129}"/>
              </a:ext>
            </a:extLst>
          </p:cNvPr>
          <p:cNvSpPr txBox="1"/>
          <p:nvPr/>
        </p:nvSpPr>
        <p:spPr>
          <a:xfrm>
            <a:off x="5343820" y="5882618"/>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s e p t</a:t>
            </a:r>
          </a:p>
        </p:txBody>
      </p:sp>
      <p:sp>
        <p:nvSpPr>
          <p:cNvPr id="122" name="TextBox 121">
            <a:extLst>
              <a:ext uri="{FF2B5EF4-FFF2-40B4-BE49-F238E27FC236}">
                <a16:creationId xmlns:a16="http://schemas.microsoft.com/office/drawing/2014/main" id="{22C50631-7F3B-40F6-9E98-E8EE47670A4A}"/>
              </a:ext>
            </a:extLst>
          </p:cNvPr>
          <p:cNvSpPr txBox="1"/>
          <p:nvPr/>
        </p:nvSpPr>
        <p:spPr>
          <a:xfrm>
            <a:off x="7641574" y="5920199"/>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c </a:t>
            </a:r>
            <a:r>
              <a:rPr lang="en-GB" sz="3200" b="1" dirty="0" err="1">
                <a:solidFill>
                  <a:srgbClr val="00B050"/>
                </a:solidFill>
                <a:latin typeface="Century Gothic" panose="020B0502020202020204" pitchFamily="34" charset="0"/>
              </a:rPr>
              <a:t>i</a:t>
            </a:r>
            <a:r>
              <a:rPr lang="en-GB" sz="3200" b="1" dirty="0">
                <a:solidFill>
                  <a:srgbClr val="00B050"/>
                </a:solidFill>
                <a:latin typeface="Century Gothic" panose="020B0502020202020204" pitchFamily="34" charset="0"/>
              </a:rPr>
              <a:t> n q</a:t>
            </a:r>
          </a:p>
        </p:txBody>
      </p:sp>
      <p:sp>
        <p:nvSpPr>
          <p:cNvPr id="123" name="TextBox 122">
            <a:extLst>
              <a:ext uri="{FF2B5EF4-FFF2-40B4-BE49-F238E27FC236}">
                <a16:creationId xmlns:a16="http://schemas.microsoft.com/office/drawing/2014/main" id="{CBA2F8CC-830E-4571-B0E0-5DCCE8622A35}"/>
              </a:ext>
            </a:extLst>
          </p:cNvPr>
          <p:cNvSpPr txBox="1"/>
          <p:nvPr/>
        </p:nvSpPr>
        <p:spPr>
          <a:xfrm>
            <a:off x="9915696" y="5847012"/>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d e u x</a:t>
            </a:r>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fade">
                                      <p:cBhvr>
                                        <p:cTn id="27" dur="500"/>
                                        <p:tgtEl>
                                          <p:spTgt spid="1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fade">
                                      <p:cBhvr>
                                        <p:cTn id="32" dur="500"/>
                                        <p:tgtEl>
                                          <p:spTgt spid="1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0"/>
                                        </p:tgtEl>
                                        <p:attrNameLst>
                                          <p:attrName>style.visibility</p:attrName>
                                        </p:attrNameLst>
                                      </p:cBhvr>
                                      <p:to>
                                        <p:strVal val="visible"/>
                                      </p:to>
                                    </p:set>
                                    <p:animEffect transition="in" filter="fade">
                                      <p:cBhvr>
                                        <p:cTn id="37" dur="500"/>
                                        <p:tgtEl>
                                          <p:spTgt spid="1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500"/>
                                        <p:tgtEl>
                                          <p:spTgt spid="1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fade">
                                      <p:cBhvr>
                                        <p:cTn id="47" dur="500"/>
                                        <p:tgtEl>
                                          <p:spTgt spid="1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5" grpId="0"/>
      <p:bldP spid="116" grpId="0"/>
      <p:bldP spid="117" grpId="0"/>
      <p:bldP spid="118" grpId="0"/>
      <p:bldP spid="119" grpId="0"/>
      <p:bldP spid="120" grpId="0"/>
      <p:bldP spid="121" grpId="0"/>
      <p:bldP spid="122" grpId="0"/>
      <p:bldP spid="1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5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3" name="INTFTIS_1.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506043" y="1462202"/>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74204" y="148760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5"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52493" y="221654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70521" y="288480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6057" y="362858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184591" y="429542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49968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7" name="INTFTIS_2.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506043" y="2185432"/>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8" name="INTFTIS_3.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506043" y="2901872"/>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9" name="INTFTIS_4.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534291" y="3578988"/>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0" name="INTFTIS_5.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532606" y="4276874"/>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1" name="INTFTIS_6.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532606" y="4950272"/>
            <a:ext cx="534978" cy="523220"/>
          </a:xfrm>
          <a:prstGeom prst="rect">
            <a:avLst/>
          </a:prstGeom>
          <a:noFill/>
          <a:ln>
            <a:noFill/>
          </a:ln>
          <a:effectLst>
            <a:outerShdw blurRad="50800" dist="38100" dir="5400000" algn="t" rotWithShape="0">
              <a:prstClr val="black">
                <a:alpha val="40000"/>
              </a:prstClr>
            </a:outerShdw>
          </a:effectLst>
        </p:spPr>
      </p:pic>
      <p:pic>
        <p:nvPicPr>
          <p:cNvPr id="222" name="Graphic 221" descr="Teacher">
            <a:extLst>
              <a:ext uri="{FF2B5EF4-FFF2-40B4-BE49-F238E27FC236}">
                <a16:creationId xmlns:a16="http://schemas.microsoft.com/office/drawing/2014/main" id="{B1EFEC5B-0385-4540-9A7B-A81E427E25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527" y="557567"/>
            <a:ext cx="1043752" cy="1043752"/>
          </a:xfrm>
          <a:prstGeom prst="rect">
            <a:avLst/>
          </a:prstGeom>
        </p:spPr>
      </p:pic>
      <p:sp>
        <p:nvSpPr>
          <p:cNvPr id="223" name="Speech Bubble: Rectangle with Corners Rounded 222">
            <a:extLst>
              <a:ext uri="{FF2B5EF4-FFF2-40B4-BE49-F238E27FC236}">
                <a16:creationId xmlns:a16="http://schemas.microsoft.com/office/drawing/2014/main" id="{66858D98-1F27-4D0C-9487-385248FD7602}"/>
              </a:ext>
            </a:extLst>
          </p:cNvPr>
          <p:cNvSpPr/>
          <p:nvPr/>
        </p:nvSpPr>
        <p:spPr>
          <a:xfrm>
            <a:off x="1365279" y="660347"/>
            <a:ext cx="6446310" cy="563784"/>
          </a:xfrm>
          <a:prstGeom prst="wedgeRoundRectCallout">
            <a:avLst>
              <a:gd name="adj1" fmla="val -57821"/>
              <a:gd name="adj2" fmla="val -23687"/>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hlinkClick r:id="" action="ppaction://noaction">
              <a:snd r:embed="rId14" name="INTFTIS_0.wav"/>
            </a:hlinkClick>
            <a:extLst>
              <a:ext uri="{FF2B5EF4-FFF2-40B4-BE49-F238E27FC236}">
                <a16:creationId xmlns:a16="http://schemas.microsoft.com/office/drawing/2014/main" id="{4C32E207-7B5B-47D8-9166-850164833581}"/>
              </a:ext>
            </a:extLst>
          </p:cNvPr>
          <p:cNvSpPr/>
          <p:nvPr/>
        </p:nvSpPr>
        <p:spPr>
          <a:xfrm>
            <a:off x="1435098" y="708710"/>
            <a:ext cx="6446310" cy="6181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Il y a quoi ? Écris en anglais.</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45" name="Google Shape;350;p8">
            <a:extLst>
              <a:ext uri="{FF2B5EF4-FFF2-40B4-BE49-F238E27FC236}">
                <a16:creationId xmlns:a16="http://schemas.microsoft.com/office/drawing/2014/main" id="{5B8BF6D7-2E6F-4D99-B979-DD0E260059BB}"/>
              </a:ext>
            </a:extLst>
          </p:cNvPr>
          <p:cNvSpPr txBox="1"/>
          <p:nvPr/>
        </p:nvSpPr>
        <p:spPr>
          <a:xfrm>
            <a:off x="168248" y="55833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7</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46" name="Google Shape;350;p8">
            <a:extLst>
              <a:ext uri="{FF2B5EF4-FFF2-40B4-BE49-F238E27FC236}">
                <a16:creationId xmlns:a16="http://schemas.microsoft.com/office/drawing/2014/main" id="{99C57E9D-985D-4850-BEBC-C4952AD3C336}"/>
              </a:ext>
            </a:extLst>
          </p:cNvPr>
          <p:cNvSpPr txBox="1"/>
          <p:nvPr/>
        </p:nvSpPr>
        <p:spPr>
          <a:xfrm>
            <a:off x="177862" y="628481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8</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7" name="Google Shape;338;p8">
            <a:hlinkClick r:id="" action="ppaction://noaction">
              <a:snd r:embed="rId15" name="INTFTIS_7.wav"/>
            </a:hlinkClick>
            <a:extLst>
              <a:ext uri="{FF2B5EF4-FFF2-40B4-BE49-F238E27FC236}">
                <a16:creationId xmlns:a16="http://schemas.microsoft.com/office/drawing/2014/main" id="{5A051BE5-D428-45CD-8C87-4FC79B51E423}"/>
              </a:ext>
            </a:extLst>
          </p:cNvPr>
          <p:cNvPicPr preferRelativeResize="0"/>
          <p:nvPr/>
        </p:nvPicPr>
        <p:blipFill rotWithShape="1">
          <a:blip r:embed="rId4">
            <a:alphaModFix/>
          </a:blip>
          <a:srcRect/>
          <a:stretch/>
        </p:blipFill>
        <p:spPr>
          <a:xfrm>
            <a:off x="516263" y="5564818"/>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16" name="INTFTIS_8.wav"/>
            </a:hlinkClick>
            <a:extLst>
              <a:ext uri="{FF2B5EF4-FFF2-40B4-BE49-F238E27FC236}">
                <a16:creationId xmlns:a16="http://schemas.microsoft.com/office/drawing/2014/main" id="{978755D6-691E-4DC2-8B8E-272A6CA712E0}"/>
              </a:ext>
            </a:extLst>
          </p:cNvPr>
          <p:cNvPicPr preferRelativeResize="0"/>
          <p:nvPr/>
        </p:nvPicPr>
        <p:blipFill rotWithShape="1">
          <a:blip r:embed="rId4">
            <a:alphaModFix/>
          </a:blip>
          <a:srcRect/>
          <a:stretch/>
        </p:blipFill>
        <p:spPr>
          <a:xfrm>
            <a:off x="516263" y="6238216"/>
            <a:ext cx="534978" cy="523220"/>
          </a:xfrm>
          <a:prstGeom prst="rect">
            <a:avLst/>
          </a:prstGeom>
          <a:noFill/>
          <a:ln>
            <a:noFill/>
          </a:ln>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307D8756-F675-433E-9205-8D15761FB0BC}"/>
              </a:ext>
            </a:extLst>
          </p:cNvPr>
          <p:cNvSpPr txBox="1"/>
          <p:nvPr/>
        </p:nvSpPr>
        <p:spPr>
          <a:xfrm>
            <a:off x="1067585" y="146220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a/one table.</a:t>
            </a:r>
          </a:p>
        </p:txBody>
      </p:sp>
      <p:sp>
        <p:nvSpPr>
          <p:cNvPr id="51" name="TextBox 50">
            <a:extLst>
              <a:ext uri="{FF2B5EF4-FFF2-40B4-BE49-F238E27FC236}">
                <a16:creationId xmlns:a16="http://schemas.microsoft.com/office/drawing/2014/main" id="{9A1238C9-5C6D-4159-B8D4-22E5F45205FC}"/>
              </a:ext>
            </a:extLst>
          </p:cNvPr>
          <p:cNvSpPr txBox="1"/>
          <p:nvPr/>
        </p:nvSpPr>
        <p:spPr>
          <a:xfrm>
            <a:off x="6275803" y="1457010"/>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table.</a:t>
            </a:r>
          </a:p>
        </p:txBody>
      </p:sp>
      <p:sp>
        <p:nvSpPr>
          <p:cNvPr id="52" name="TextBox 51">
            <a:extLst>
              <a:ext uri="{FF2B5EF4-FFF2-40B4-BE49-F238E27FC236}">
                <a16:creationId xmlns:a16="http://schemas.microsoft.com/office/drawing/2014/main" id="{BEB38341-C70F-4B39-8C0A-683F239D2D25}"/>
              </a:ext>
            </a:extLst>
          </p:cNvPr>
          <p:cNvSpPr txBox="1"/>
          <p:nvPr/>
        </p:nvSpPr>
        <p:spPr>
          <a:xfrm>
            <a:off x="1067584" y="2137366"/>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three books.</a:t>
            </a:r>
          </a:p>
        </p:txBody>
      </p:sp>
      <p:sp>
        <p:nvSpPr>
          <p:cNvPr id="55" name="TextBox 54">
            <a:extLst>
              <a:ext uri="{FF2B5EF4-FFF2-40B4-BE49-F238E27FC236}">
                <a16:creationId xmlns:a16="http://schemas.microsoft.com/office/drawing/2014/main" id="{2E4017E5-F669-48E4-ABEA-868B61142BA8}"/>
              </a:ext>
            </a:extLst>
          </p:cNvPr>
          <p:cNvSpPr txBox="1"/>
          <p:nvPr/>
        </p:nvSpPr>
        <p:spPr>
          <a:xfrm>
            <a:off x="6275803" y="215495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trois livres.</a:t>
            </a:r>
          </a:p>
        </p:txBody>
      </p:sp>
      <p:sp>
        <p:nvSpPr>
          <p:cNvPr id="57" name="TextBox 56">
            <a:extLst>
              <a:ext uri="{FF2B5EF4-FFF2-40B4-BE49-F238E27FC236}">
                <a16:creationId xmlns:a16="http://schemas.microsoft.com/office/drawing/2014/main" id="{213363E8-1A25-44D9-8DD5-39999031669B}"/>
              </a:ext>
            </a:extLst>
          </p:cNvPr>
          <p:cNvSpPr txBox="1"/>
          <p:nvPr/>
        </p:nvSpPr>
        <p:spPr>
          <a:xfrm>
            <a:off x="1041021" y="2895316"/>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four friends.</a:t>
            </a:r>
          </a:p>
        </p:txBody>
      </p:sp>
      <p:sp>
        <p:nvSpPr>
          <p:cNvPr id="58" name="TextBox 57">
            <a:extLst>
              <a:ext uri="{FF2B5EF4-FFF2-40B4-BE49-F238E27FC236}">
                <a16:creationId xmlns:a16="http://schemas.microsoft.com/office/drawing/2014/main" id="{AB117C93-9CC0-4DB9-9DFA-BFF8CA3C6C8B}"/>
              </a:ext>
            </a:extLst>
          </p:cNvPr>
          <p:cNvSpPr txBox="1"/>
          <p:nvPr/>
        </p:nvSpPr>
        <p:spPr>
          <a:xfrm>
            <a:off x="6275803" y="2829449"/>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9" name="TextBox 58">
            <a:extLst>
              <a:ext uri="{FF2B5EF4-FFF2-40B4-BE49-F238E27FC236}">
                <a16:creationId xmlns:a16="http://schemas.microsoft.com/office/drawing/2014/main" id="{06955F31-CC87-490F-9E76-1E01D9F5F99F}"/>
              </a:ext>
            </a:extLst>
          </p:cNvPr>
          <p:cNvSpPr txBox="1"/>
          <p:nvPr/>
        </p:nvSpPr>
        <p:spPr>
          <a:xfrm>
            <a:off x="1067584" y="3624651"/>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eleven cats.</a:t>
            </a:r>
          </a:p>
        </p:txBody>
      </p:sp>
      <p:sp>
        <p:nvSpPr>
          <p:cNvPr id="60" name="TextBox 59">
            <a:extLst>
              <a:ext uri="{FF2B5EF4-FFF2-40B4-BE49-F238E27FC236}">
                <a16:creationId xmlns:a16="http://schemas.microsoft.com/office/drawing/2014/main" id="{4C40B6B6-B628-423A-AD67-5005801E07F6}"/>
              </a:ext>
            </a:extLst>
          </p:cNvPr>
          <p:cNvSpPr txBox="1"/>
          <p:nvPr/>
        </p:nvSpPr>
        <p:spPr>
          <a:xfrm>
            <a:off x="6277511" y="355664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onze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chats.</a:t>
            </a:r>
          </a:p>
        </p:txBody>
      </p:sp>
      <p:sp>
        <p:nvSpPr>
          <p:cNvPr id="61" name="TextBox 60">
            <a:extLst>
              <a:ext uri="{FF2B5EF4-FFF2-40B4-BE49-F238E27FC236}">
                <a16:creationId xmlns:a16="http://schemas.microsoft.com/office/drawing/2014/main" id="{F5EDD1AA-868B-4140-9762-2B373451D9B9}"/>
              </a:ext>
            </a:extLst>
          </p:cNvPr>
          <p:cNvSpPr txBox="1"/>
          <p:nvPr/>
        </p:nvSpPr>
        <p:spPr>
          <a:xfrm>
            <a:off x="1067584" y="4351963"/>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ten girls.</a:t>
            </a:r>
          </a:p>
        </p:txBody>
      </p:sp>
      <p:sp>
        <p:nvSpPr>
          <p:cNvPr id="62" name="TextBox 61">
            <a:extLst>
              <a:ext uri="{FF2B5EF4-FFF2-40B4-BE49-F238E27FC236}">
                <a16:creationId xmlns:a16="http://schemas.microsoft.com/office/drawing/2014/main" id="{01A9F26C-5F86-4163-A63F-DEC59A9BD623}"/>
              </a:ext>
            </a:extLst>
          </p:cNvPr>
          <p:cNvSpPr txBox="1"/>
          <p:nvPr/>
        </p:nvSpPr>
        <p:spPr>
          <a:xfrm>
            <a:off x="6275803" y="4351963"/>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dix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3" name="TextBox 62">
            <a:extLst>
              <a:ext uri="{FF2B5EF4-FFF2-40B4-BE49-F238E27FC236}">
                <a16:creationId xmlns:a16="http://schemas.microsoft.com/office/drawing/2014/main" id="{84016C49-E79B-4DC7-A5E6-3943B12E2F4A}"/>
              </a:ext>
            </a:extLst>
          </p:cNvPr>
          <p:cNvSpPr txBox="1"/>
          <p:nvPr/>
        </p:nvSpPr>
        <p:spPr>
          <a:xfrm>
            <a:off x="1067584" y="5025361"/>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a/one boy.</a:t>
            </a:r>
          </a:p>
        </p:txBody>
      </p:sp>
      <p:sp>
        <p:nvSpPr>
          <p:cNvPr id="64" name="TextBox 63">
            <a:extLst>
              <a:ext uri="{FF2B5EF4-FFF2-40B4-BE49-F238E27FC236}">
                <a16:creationId xmlns:a16="http://schemas.microsoft.com/office/drawing/2014/main" id="{A962AF34-910B-4BBB-B1AF-73C730ABF25B}"/>
              </a:ext>
            </a:extLst>
          </p:cNvPr>
          <p:cNvSpPr txBox="1"/>
          <p:nvPr/>
        </p:nvSpPr>
        <p:spPr>
          <a:xfrm>
            <a:off x="6275803" y="4927886"/>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un garçon.</a:t>
            </a:r>
          </a:p>
        </p:txBody>
      </p:sp>
      <p:sp>
        <p:nvSpPr>
          <p:cNvPr id="65" name="TextBox 64">
            <a:extLst>
              <a:ext uri="{FF2B5EF4-FFF2-40B4-BE49-F238E27FC236}">
                <a16:creationId xmlns:a16="http://schemas.microsoft.com/office/drawing/2014/main" id="{D2A25639-F7B8-45C2-80F8-F3A88EC9C609}"/>
              </a:ext>
            </a:extLst>
          </p:cNvPr>
          <p:cNvSpPr txBox="1"/>
          <p:nvPr/>
        </p:nvSpPr>
        <p:spPr>
          <a:xfrm>
            <a:off x="1067583" y="5594244"/>
            <a:ext cx="4640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twelve people.</a:t>
            </a:r>
          </a:p>
        </p:txBody>
      </p:sp>
      <p:sp>
        <p:nvSpPr>
          <p:cNvPr id="66" name="TextBox 65">
            <a:extLst>
              <a:ext uri="{FF2B5EF4-FFF2-40B4-BE49-F238E27FC236}">
                <a16:creationId xmlns:a16="http://schemas.microsoft.com/office/drawing/2014/main" id="{4C7C887B-395B-4DC2-911C-0ECAD3D8D4C4}"/>
              </a:ext>
            </a:extLst>
          </p:cNvPr>
          <p:cNvSpPr txBox="1"/>
          <p:nvPr/>
        </p:nvSpPr>
        <p:spPr>
          <a:xfrm>
            <a:off x="6275802" y="5606141"/>
            <a:ext cx="4674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douze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7" name="TextBox 66">
            <a:extLst>
              <a:ext uri="{FF2B5EF4-FFF2-40B4-BE49-F238E27FC236}">
                <a16:creationId xmlns:a16="http://schemas.microsoft.com/office/drawing/2014/main" id="{43272046-823A-42C4-A912-D9341EF7E835}"/>
              </a:ext>
            </a:extLst>
          </p:cNvPr>
          <p:cNvSpPr txBox="1"/>
          <p:nvPr/>
        </p:nvSpPr>
        <p:spPr>
          <a:xfrm>
            <a:off x="1067583" y="6267642"/>
            <a:ext cx="4640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two dogs.</a:t>
            </a:r>
          </a:p>
        </p:txBody>
      </p:sp>
      <p:sp>
        <p:nvSpPr>
          <p:cNvPr id="68" name="TextBox 67">
            <a:extLst>
              <a:ext uri="{FF2B5EF4-FFF2-40B4-BE49-F238E27FC236}">
                <a16:creationId xmlns:a16="http://schemas.microsoft.com/office/drawing/2014/main" id="{4218FC76-55F0-4BAA-8B64-D727C8741CB8}"/>
              </a:ext>
            </a:extLst>
          </p:cNvPr>
          <p:cNvSpPr txBox="1"/>
          <p:nvPr/>
        </p:nvSpPr>
        <p:spPr>
          <a:xfrm>
            <a:off x="6275802" y="6253786"/>
            <a:ext cx="4674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deux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40498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 grpId="0"/>
      <p:bldP spid="52" grpId="0"/>
      <p:bldP spid="55"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16210</TotalTime>
  <Words>1955</Words>
  <Application>Microsoft Office PowerPoint</Application>
  <PresentationFormat>Widescreen</PresentationFormat>
  <Paragraphs>435</Paragraphs>
  <Slides>11</Slides>
  <Notes>11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11</vt:i4>
      </vt:variant>
    </vt:vector>
  </HeadingPairs>
  <TitlesOfParts>
    <vt:vector size="26" baseType="lpstr">
      <vt:lpstr>Arial</vt:lpstr>
      <vt:lpstr>Calibri</vt:lpstr>
      <vt:lpstr>Calibri Light</vt:lpstr>
      <vt:lpstr>Century Gothic</vt:lpstr>
      <vt:lpstr>Century Gothic</vt:lpstr>
      <vt:lpstr>Eras Demi ITC</vt:lpstr>
      <vt:lpstr>Modern Love</vt:lpstr>
      <vt:lpstr>Rockwell Extra Bold</vt:lpstr>
      <vt:lpstr>Segoe Print</vt:lpstr>
      <vt:lpstr>Symbol</vt:lpstr>
      <vt:lpstr>Wingdings</vt:lpstr>
      <vt:lpstr>1_Office Theme</vt:lpstr>
      <vt:lpstr>2_Office Theme</vt:lpstr>
      <vt:lpstr>3_Office Theme</vt:lpstr>
      <vt:lpstr>Office Theme</vt:lpstr>
      <vt:lpstr>Saying how many and describing things</vt:lpstr>
      <vt:lpstr>Follow up 1  </vt:lpstr>
      <vt:lpstr>Avoir</vt:lpstr>
      <vt:lpstr>Follow up 2 </vt:lpstr>
      <vt:lpstr>vocabulaire</vt:lpstr>
      <vt:lpstr>vocabulaire</vt:lpstr>
      <vt:lpstr>Follow up 4a: </vt:lpstr>
      <vt:lpstr>Follow up 4b: Écris en français. </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Marie-Odile Guillou</cp:lastModifiedBy>
  <cp:revision>296</cp:revision>
  <dcterms:created xsi:type="dcterms:W3CDTF">2021-06-12T06:20:35Z</dcterms:created>
  <dcterms:modified xsi:type="dcterms:W3CDTF">2023-02-07T14:56:53Z</dcterms:modified>
</cp:coreProperties>
</file>