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7"/>
  </p:notesMasterIdLst>
  <p:sldIdLst>
    <p:sldId id="339" r:id="rId3"/>
    <p:sldId id="378" r:id="rId4"/>
    <p:sldId id="831" r:id="rId5"/>
    <p:sldId id="713" r:id="rId6"/>
    <p:sldId id="708" r:id="rId7"/>
    <p:sldId id="838" r:id="rId8"/>
    <p:sldId id="839" r:id="rId9"/>
    <p:sldId id="840" r:id="rId10"/>
    <p:sldId id="841" r:id="rId11"/>
    <p:sldId id="499" r:id="rId12"/>
    <p:sldId id="842" r:id="rId13"/>
    <p:sldId id="836" r:id="rId14"/>
    <p:sldId id="843"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FF99"/>
    <a:srgbClr val="786EB1"/>
    <a:srgbClr val="195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3" autoAdjust="0"/>
    <p:restoredTop sz="90482" autoAdjust="0"/>
  </p:normalViewPr>
  <p:slideViewPr>
    <p:cSldViewPr snapToGrid="0">
      <p:cViewPr varScale="1">
        <p:scale>
          <a:sx n="61" d="100"/>
          <a:sy n="61" d="100"/>
        </p:scale>
        <p:origin x="1002" y="78"/>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8A7EE-902B-453D-BFFD-1D9B00542736}" type="datetimeFigureOut">
              <a:rPr lang="en-GB" smtClean="0"/>
              <a:t>27/02/2022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[ai] </a:t>
            </a:r>
            <a:r>
              <a:rPr lang="fr-FR" sz="1200" b="1" dirty="0">
                <a:solidFill>
                  <a:srgbClr val="002060"/>
                </a:solidFill>
                <a:latin typeface="Century Gothic"/>
                <a:ea typeface="Century Gothic"/>
                <a:cs typeface="Century Gothic"/>
                <a:sym typeface="Century Gothic"/>
              </a:rPr>
              <a:t>vrai [292] </a:t>
            </a:r>
            <a:r>
              <a:rPr lang="fr-FR" sz="1200" b="0" dirty="0">
                <a:solidFill>
                  <a:srgbClr val="002060"/>
                </a:solidFill>
                <a:latin typeface="Century Gothic"/>
                <a:ea typeface="Century Gothic"/>
                <a:cs typeface="Century Gothic"/>
                <a:sym typeface="Century Gothic"/>
              </a:rPr>
              <a:t>maison</a:t>
            </a:r>
            <a:r>
              <a:rPr lang="fr-FR" sz="1200" b="1" dirty="0">
                <a:solidFill>
                  <a:srgbClr val="002060"/>
                </a:solidFill>
                <a:latin typeface="Century Gothic"/>
                <a:ea typeface="Century Gothic"/>
                <a:cs typeface="Century Gothic"/>
                <a:sym typeface="Century Gothic"/>
              </a:rPr>
              <a:t> [325] aider [413] aimer [242] </a:t>
            </a:r>
            <a:r>
              <a:rPr lang="fr-FR" sz="1200" b="0" dirty="0">
                <a:solidFill>
                  <a:srgbClr val="002060"/>
                </a:solidFill>
                <a:latin typeface="Century Gothic"/>
                <a:ea typeface="Century Gothic"/>
                <a:cs typeface="Century Gothic"/>
                <a:sym typeface="Century Gothic"/>
              </a:rPr>
              <a:t>semaine </a:t>
            </a:r>
            <a:r>
              <a:rPr lang="fr-FR" sz="1200" b="1" dirty="0">
                <a:solidFill>
                  <a:srgbClr val="002060"/>
                </a:solidFill>
                <a:latin typeface="Century Gothic"/>
                <a:ea typeface="Century Gothic"/>
                <a:cs typeface="Century Gothic"/>
                <a:sym typeface="Century Gothic"/>
              </a:rPr>
              <a:t>[245]</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aider [413] aimer [232] habiter [1186] école [477] aussi [44]  à (</a:t>
            </a:r>
            <a:r>
              <a:rPr lang="fr-FR" sz="1200" b="1" i="0" strike="noStrike" spc="-1" dirty="0" err="1">
                <a:solidFill>
                  <a:srgbClr val="002060"/>
                </a:solidFill>
                <a:latin typeface="Century Gothic"/>
                <a:ea typeface="Century Gothic"/>
              </a:rPr>
              <a:t>meaning</a:t>
            </a:r>
            <a:r>
              <a:rPr lang="fr-FR" sz="1200" b="1" i="0" strike="noStrike" spc="-1" dirty="0">
                <a:solidFill>
                  <a:srgbClr val="002060"/>
                </a:solidFill>
                <a:latin typeface="Century Gothic"/>
                <a:ea typeface="Century Gothic"/>
              </a:rPr>
              <a:t> ‘in’) [4]</a:t>
            </a:r>
            <a:br>
              <a:rPr lang="en-GB" sz="1200" b="0" i="0" strike="noStrike" spc="-1" dirty="0">
                <a:solidFill>
                  <a:srgbClr val="002060"/>
                </a:solidFill>
                <a:latin typeface="Century Gothic"/>
                <a:ea typeface="Century Gothic"/>
              </a:rPr>
            </a:br>
            <a:r>
              <a:rPr lang="en-GB" sz="1200" b="1" i="0" strike="noStrike" spc="-1" dirty="0">
                <a:solidFill>
                  <a:srgbClr val="002060"/>
                </a:solidFill>
                <a:latin typeface="Century Gothic"/>
                <a:ea typeface="Century Gothic"/>
              </a:rPr>
              <a:t>Revisit 1</a:t>
            </a:r>
            <a:r>
              <a:rPr lang="en-GB" sz="1200" b="0" i="0" strike="noStrike" spc="-1" dirty="0">
                <a:solidFill>
                  <a:srgbClr val="002060"/>
                </a:solidFill>
                <a:latin typeface="Century Gothic"/>
                <a:ea typeface="Century Gothic"/>
              </a:rPr>
              <a:t>: </a:t>
            </a:r>
            <a:r>
              <a:rPr lang="fr-FR" sz="1200" b="0" i="0" u="none" strike="noStrike" kern="1200" dirty="0">
                <a:solidFill>
                  <a:schemeClr val="tx1"/>
                </a:solidFill>
                <a:effectLst/>
                <a:latin typeface="+mn-lt"/>
                <a:ea typeface="+mn-ea"/>
                <a:cs typeface="+mn-cs"/>
              </a:rPr>
              <a:t>donner [46]  préparer [368] trouver [83] famille [172] frère [1043] mère [645] père [559] sœur [1558] le [1] la [1] à (</a:t>
            </a:r>
            <a:r>
              <a:rPr lang="fr-FR" sz="1200" b="0" i="0" u="none" strike="noStrike" kern="1200" dirty="0" err="1">
                <a:solidFill>
                  <a:schemeClr val="tx1"/>
                </a:solidFill>
                <a:effectLst/>
                <a:latin typeface="+mn-lt"/>
                <a:ea typeface="+mn-ea"/>
                <a:cs typeface="+mn-cs"/>
              </a:rPr>
              <a:t>meaning</a:t>
            </a:r>
            <a:r>
              <a:rPr lang="fr-FR" sz="1200" b="0" i="0" u="none" strike="noStrike" kern="1200" dirty="0">
                <a:solidFill>
                  <a:schemeClr val="tx1"/>
                </a:solidFill>
                <a:effectLst/>
                <a:latin typeface="+mn-lt"/>
                <a:ea typeface="+mn-ea"/>
                <a:cs typeface="+mn-cs"/>
              </a:rPr>
              <a:t> ‘to’) [4] </a:t>
            </a:r>
          </a:p>
          <a:p>
            <a:pPr marL="0" indent="-216000">
              <a:lnSpc>
                <a:spcPct val="100000"/>
              </a:lnSpc>
            </a:pPr>
            <a:r>
              <a:rPr lang="en-GB" sz="1200" b="1" i="0" strike="noStrike" spc="-1" dirty="0">
                <a:solidFill>
                  <a:srgbClr val="002060"/>
                </a:solidFill>
                <a:effectLst/>
                <a:latin typeface="Century Gothic"/>
                <a:ea typeface="+mn-ea"/>
                <a:cs typeface="+mn-cs"/>
              </a:rPr>
              <a:t>Revisit 2</a:t>
            </a:r>
            <a:r>
              <a:rPr lang="en-GB" sz="1200" b="0" i="0" strike="noStrike" spc="-1" dirty="0">
                <a:solidFill>
                  <a:srgbClr val="002060"/>
                </a:solidFill>
                <a:effectLst/>
                <a:latin typeface="Century Gothic"/>
                <a:ea typeface="+mn-ea"/>
                <a:cs typeface="+mn-cs"/>
              </a:rPr>
              <a:t>: </a:t>
            </a:r>
            <a:r>
              <a:rPr lang="fr-FR" sz="1200" b="0" i="0" strike="noStrike" spc="-1" dirty="0">
                <a:solidFill>
                  <a:srgbClr val="002060"/>
                </a:solidFill>
                <a:effectLst/>
                <a:latin typeface="Century Gothic"/>
                <a:ea typeface="+mn-ea"/>
                <a:cs typeface="+mn-cs"/>
              </a:rPr>
              <a:t> cadeau [2298] gâteau [4845] pour [10] moi [132] toi [510] parfait [1600] </a:t>
            </a:r>
          </a:p>
          <a:p>
            <a:pPr marL="0" indent="-216000">
              <a:lnSpc>
                <a:spcPct val="100000"/>
              </a:lnSpc>
            </a:pPr>
            <a:endParaRPr lang="en-GB" sz="1200" b="1" i="1"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taught nouns with their gender / definite article.</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noun with its correct article, e.g. le sac, the teacher clicks on the word and the animation sees it slot into the correctly gendered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20 nouns.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ton / ta and their connection with previously taught nouns.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Read the title and clarify the activity.  </a:t>
            </a:r>
            <a:r>
              <a:rPr lang="en-GB" sz="1200" b="0" strike="noStrike" spc="-1" dirty="0" err="1">
                <a:solidFill>
                  <a:srgbClr val="000000"/>
                </a:solidFill>
                <a:latin typeface="Calibri"/>
              </a:rPr>
              <a:t>Eugénie</a:t>
            </a:r>
            <a:r>
              <a:rPr lang="en-GB" sz="1200" b="0" strike="noStrike" spc="-1" dirty="0">
                <a:solidFill>
                  <a:srgbClr val="000000"/>
                </a:solidFill>
                <a:latin typeface="Calibri"/>
              </a:rPr>
              <a:t> likes her older sister’s room and lots of her sister’s things. But which things does she mention?</a:t>
            </a:r>
          </a:p>
          <a:p>
            <a:pPr marL="228600" indent="-228600">
              <a:lnSpc>
                <a:spcPct val="100000"/>
              </a:lnSpc>
              <a:buAutoNum type="arabicPeriod"/>
            </a:pPr>
            <a:r>
              <a:rPr lang="en-GB" sz="1200" b="0" strike="noStrike" spc="-1" dirty="0">
                <a:solidFill>
                  <a:srgbClr val="000000"/>
                </a:solidFill>
                <a:latin typeface="Calibri"/>
              </a:rPr>
              <a:t>Ensure that pupils know they will hear either ‘ton’ or ‘ta’ and they need to connect this with the correct noun, depending on the gender. They won’t hear the noun (thing) itself mentioned. They must decide for each word if it goes with ‘ton’ or ta’.</a:t>
            </a:r>
          </a:p>
          <a:p>
            <a:pPr marL="228600" indent="-228600">
              <a:lnSpc>
                <a:spcPct val="100000"/>
              </a:lnSpc>
              <a:buAutoNum type="arabicPeriod"/>
            </a:pPr>
            <a:r>
              <a:rPr lang="en-GB" sz="1200" b="0" strike="noStrike" spc="-1" dirty="0">
                <a:solidFill>
                  <a:srgbClr val="000000"/>
                </a:solidFill>
                <a:latin typeface="Calibri"/>
              </a:rPr>
              <a:t>Do number 1 with pupils all together to model the task. Click to play audio.</a:t>
            </a:r>
          </a:p>
          <a:p>
            <a:pPr marL="228600" indent="-228600">
              <a:lnSpc>
                <a:spcPct val="100000"/>
              </a:lnSpc>
              <a:buAutoNum type="arabicPeriod"/>
            </a:pPr>
            <a:r>
              <a:rPr lang="en-GB" sz="1200" b="0" strike="noStrike" spc="-1" dirty="0">
                <a:solidFill>
                  <a:srgbClr val="000000"/>
                </a:solidFill>
                <a:latin typeface="Calibri"/>
              </a:rPr>
              <a:t>Pupils write 1. and either A or B (x 2)</a:t>
            </a:r>
          </a:p>
          <a:p>
            <a:pPr marL="228600" indent="-228600">
              <a:lnSpc>
                <a:spcPct val="100000"/>
              </a:lnSpc>
              <a:buAutoNum type="arabicPeriod"/>
            </a:pPr>
            <a:r>
              <a:rPr lang="en-GB" sz="1200" b="0" strike="noStrike" spc="-1" dirty="0">
                <a:solidFill>
                  <a:srgbClr val="000000"/>
                </a:solidFill>
                <a:latin typeface="Calibri"/>
              </a:rPr>
              <a:t>Elicit answers from pupils, checking their understanding.</a:t>
            </a:r>
          </a:p>
          <a:p>
            <a:pPr marL="228600" indent="-228600">
              <a:lnSpc>
                <a:spcPct val="100000"/>
              </a:lnSpc>
              <a:buAutoNum type="arabicPeriod"/>
            </a:pPr>
            <a:r>
              <a:rPr lang="en-GB" sz="1200" b="0" strike="noStrike" spc="-1" dirty="0">
                <a:solidFill>
                  <a:srgbClr val="000000"/>
                </a:solidFill>
                <a:latin typeface="Calibri"/>
              </a:rPr>
              <a:t>Click the green audio button to listen and check. Clarify any misunderstandings.</a:t>
            </a:r>
          </a:p>
          <a:p>
            <a:pPr marL="228600" indent="-228600">
              <a:lnSpc>
                <a:spcPct val="100000"/>
              </a:lnSpc>
              <a:buAutoNum type="arabicPeriod"/>
            </a:pPr>
            <a:r>
              <a:rPr lang="en-GB" sz="1200" b="0" strike="noStrike" spc="-1" dirty="0">
                <a:solidFill>
                  <a:srgbClr val="000000"/>
                </a:solidFill>
                <a:latin typeface="Calibri"/>
              </a:rPr>
              <a:t>Repeat for items 2-5.</a:t>
            </a:r>
          </a:p>
          <a:p>
            <a:pPr marL="228600" indent="-228600">
              <a:lnSpc>
                <a:spcPct val="100000"/>
              </a:lnSpc>
              <a:buAutoNum type="arabicPeriod"/>
            </a:pPr>
            <a:r>
              <a:rPr lang="en-GB" sz="1200" b="0" strike="noStrike" spc="-1" dirty="0">
                <a:solidFill>
                  <a:srgbClr val="000000"/>
                </a:solidFill>
                <a:latin typeface="Calibri"/>
              </a:rPr>
              <a:t>Click to check answers and audio buttons to listen and check.</a:t>
            </a:r>
          </a:p>
          <a:p>
            <a:pPr marL="228600" indent="-228600">
              <a:lnSpc>
                <a:spcPct val="100000"/>
              </a:lnSpc>
              <a:buAutoNum type="arabicPeriod" startAt="9"/>
            </a:pPr>
            <a:r>
              <a:rPr lang="en-GB" sz="1200" b="0" strike="noStrike" spc="-1" dirty="0">
                <a:latin typeface="Arial"/>
              </a:rPr>
              <a:t>With the answers on display, ask pupils to tell you what it is that </a:t>
            </a:r>
            <a:r>
              <a:rPr lang="en-GB" sz="1200" b="0" strike="noStrike" spc="-1" dirty="0" err="1">
                <a:latin typeface="Arial"/>
              </a:rPr>
              <a:t>Eugénie</a:t>
            </a:r>
            <a:r>
              <a:rPr lang="en-GB" sz="1200" b="0" strike="noStrike" spc="-1" dirty="0">
                <a:latin typeface="Arial"/>
              </a:rPr>
              <a:t> says she likes. (See answers listed below).</a:t>
            </a:r>
          </a:p>
          <a:p>
            <a:pPr marL="0" indent="0">
              <a:lnSpc>
                <a:spcPct val="100000"/>
              </a:lnSpc>
              <a:buNone/>
            </a:pPr>
            <a:br>
              <a:rPr lang="en-GB" sz="1200" b="1" strike="noStrike" spc="-1" dirty="0">
                <a:latin typeface="Arial"/>
              </a:rPr>
            </a:br>
            <a:r>
              <a:rPr lang="en-GB" sz="1200" b="1" strike="noStrike" spc="-1" dirty="0">
                <a:latin typeface="Arial"/>
              </a:rPr>
              <a:t>Transcript 1:</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[sac]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ton [chat].”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jeu</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[photo].”</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ta [table]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règle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stylo</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gomme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[école]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fille</a:t>
            </a:r>
            <a:r>
              <a:rPr lang="en-GB" sz="1200" b="0" kern="1200" dirty="0">
                <a:solidFill>
                  <a:schemeClr val="tx1"/>
                </a:solidFill>
                <a:effectLst/>
                <a:latin typeface="+mn-lt"/>
                <a:ea typeface="+mn-ea"/>
                <a:cs typeface="+mn-cs"/>
              </a:rPr>
              <a:t>].”</a:t>
            </a:r>
          </a:p>
          <a:p>
            <a:endParaRPr kumimoji="0" lang="en-GB" sz="1200" b="0" i="0" u="none" strike="noStrike" kern="1200" cap="none" spc="-1" normalizeH="0" baseline="0" noProof="0" dirty="0">
              <a:ln>
                <a:noFill/>
              </a:ln>
              <a:solidFill>
                <a:prstClr val="black"/>
              </a:solidFill>
              <a:effectLst/>
              <a:uLnTx/>
              <a:uFillTx/>
              <a:latin typeface="Arial"/>
              <a:sym typeface="Arial"/>
            </a:endParaRPr>
          </a:p>
          <a:p>
            <a:pPr marL="0" indent="0">
              <a:lnSpc>
                <a:spcPct val="100000"/>
              </a:lnSpc>
              <a:buNone/>
            </a:pPr>
            <a:r>
              <a:rPr lang="en-GB" sz="1200" b="1" strike="noStrike" spc="-1" dirty="0">
                <a:latin typeface="Arial"/>
              </a:rPr>
              <a:t>Transcript 2:</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sac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ton chat.”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jeu</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photo.”</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ta table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règle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a:t>
            </a:r>
            <a:r>
              <a:rPr lang="en-GB" sz="1200" b="0" kern="1200" dirty="0" err="1">
                <a:solidFill>
                  <a:schemeClr val="tx1"/>
                </a:solidFill>
                <a:effectLst/>
                <a:latin typeface="+mn-lt"/>
                <a:ea typeface="+mn-ea"/>
                <a:cs typeface="+mn-cs"/>
              </a:rPr>
              <a:t>stylo</a:t>
            </a:r>
            <a:r>
              <a:rPr lang="en-GB" sz="1200" b="0" kern="1200" dirty="0">
                <a:solidFill>
                  <a:schemeClr val="tx1"/>
                </a:solidFill>
                <a:effectLst/>
                <a:latin typeface="+mn-lt"/>
                <a:ea typeface="+mn-ea"/>
                <a:cs typeface="+mn-cs"/>
              </a:rPr>
              <a:t>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gomme</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ton école et </a:t>
            </a:r>
            <a:r>
              <a:rPr lang="en-GB" sz="1200" b="0" kern="1200" dirty="0" err="1">
                <a:solidFill>
                  <a:schemeClr val="tx1"/>
                </a:solidFill>
                <a:effectLst/>
                <a:latin typeface="+mn-lt"/>
                <a:ea typeface="+mn-ea"/>
                <a:cs typeface="+mn-cs"/>
              </a:rPr>
              <a:t>j’aime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aussi</a:t>
            </a:r>
            <a:r>
              <a:rPr lang="en-GB" sz="1200" b="0" kern="1200" dirty="0">
                <a:solidFill>
                  <a:schemeClr val="tx1"/>
                </a:solidFill>
                <a:effectLst/>
                <a:latin typeface="+mn-lt"/>
                <a:ea typeface="+mn-ea"/>
                <a:cs typeface="+mn-cs"/>
              </a:rPr>
              <a:t> ta </a:t>
            </a:r>
            <a:r>
              <a:rPr lang="en-GB" sz="1200" b="0" kern="1200" dirty="0" err="1">
                <a:solidFill>
                  <a:schemeClr val="tx1"/>
                </a:solidFill>
                <a:effectLst/>
                <a:latin typeface="+mn-lt"/>
                <a:ea typeface="+mn-ea"/>
                <a:cs typeface="+mn-cs"/>
              </a:rPr>
              <a:t>fille</a:t>
            </a:r>
            <a:r>
              <a:rPr lang="en-GB" sz="1200" b="0" kern="1200" dirty="0">
                <a:solidFill>
                  <a:schemeClr val="tx1"/>
                </a:solidFill>
                <a:effectLst/>
                <a:latin typeface="+mn-lt"/>
                <a:ea typeface="+mn-ea"/>
                <a:cs typeface="+mn-cs"/>
              </a:rPr>
              <a:t>.”</a:t>
            </a:r>
          </a:p>
          <a:p>
            <a:endParaRPr kumimoji="0" lang="en-GB" sz="1200" b="0" i="0" u="none" strike="noStrike" kern="1200" cap="none" spc="-1" normalizeH="0" baseline="0" noProof="0" dirty="0">
              <a:ln>
                <a:noFill/>
              </a:ln>
              <a:solidFill>
                <a:prstClr val="black"/>
              </a:solidFill>
              <a:effectLst/>
              <a:uLnTx/>
              <a:uFillTx/>
              <a:latin typeface="Arial"/>
              <a:sym typeface="Arial"/>
            </a:endParaRPr>
          </a:p>
          <a:p>
            <a:r>
              <a:rPr kumimoji="0" lang="en-GB" sz="1200" b="1" i="0" u="none" strike="noStrike" kern="1200" cap="none" spc="-1" normalizeH="0" baseline="0" noProof="0" dirty="0">
                <a:ln>
                  <a:noFill/>
                </a:ln>
                <a:solidFill>
                  <a:prstClr val="black"/>
                </a:solidFill>
                <a:effectLst/>
                <a:uLnTx/>
                <a:uFillTx/>
                <a:latin typeface="Arial"/>
                <a:sym typeface="Arial"/>
              </a:rPr>
              <a:t>Answers</a:t>
            </a:r>
            <a:r>
              <a:rPr kumimoji="0" lang="en-GB" sz="1200" b="0" i="0" u="none" strike="noStrike" kern="1200" cap="none" spc="-1" normalizeH="0" baseline="0" noProof="0" dirty="0">
                <a:ln>
                  <a:noFill/>
                </a:ln>
                <a:solidFill>
                  <a:prstClr val="black"/>
                </a:solidFill>
                <a:effectLst/>
                <a:uLnTx/>
                <a:uFillTx/>
                <a:latin typeface="Arial"/>
                <a:sym typeface="Arial"/>
              </a:rPr>
              <a:t>:</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1. bag, cat</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2. game, photo</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3. table, ruler</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4. pen, rubber</a:t>
            </a:r>
            <a:br>
              <a:rPr kumimoji="0" lang="en-GB" sz="1200" b="0" i="0" u="none" strike="noStrike" kern="1200" cap="none" spc="-1" normalizeH="0" baseline="0" noProof="0" dirty="0">
                <a:ln>
                  <a:noFill/>
                </a:ln>
                <a:solidFill>
                  <a:prstClr val="black"/>
                </a:solidFill>
                <a:effectLst/>
                <a:uLnTx/>
                <a:uFillTx/>
                <a:latin typeface="Arial"/>
                <a:sym typeface="Arial"/>
              </a:rPr>
            </a:br>
            <a:r>
              <a:rPr kumimoji="0" lang="en-GB" sz="1200" b="0" i="0" u="none" strike="noStrike" kern="1200" cap="none" spc="-1" normalizeH="0" baseline="0" noProof="0" dirty="0">
                <a:ln>
                  <a:noFill/>
                </a:ln>
                <a:solidFill>
                  <a:prstClr val="black"/>
                </a:solidFill>
                <a:effectLst/>
                <a:uLnTx/>
                <a:uFillTx/>
                <a:latin typeface="Arial"/>
                <a:sym typeface="Arial"/>
              </a:rPr>
              <a:t>5. school, girl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previously taught meanings of </a:t>
            </a:r>
            <a:r>
              <a:rPr lang="en-GB" b="1" dirty="0"/>
              <a:t>à</a:t>
            </a:r>
            <a:r>
              <a:rPr lang="en-GB" b="0" dirty="0"/>
              <a:t> (to, at) and introduce a further meaning (in).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632428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 range of new and previously learnt vocabulary; to understand the different meanings of à in sentences.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Adèle has written descriptions of her friends </a:t>
            </a:r>
            <a:r>
              <a:rPr lang="en-GB" sz="1200" b="0" strike="noStrike" spc="-1" dirty="0" err="1">
                <a:solidFill>
                  <a:srgbClr val="000000"/>
                </a:solidFill>
                <a:latin typeface="Calibri"/>
              </a:rPr>
              <a:t>Léa</a:t>
            </a:r>
            <a:r>
              <a:rPr lang="en-GB" sz="1200" b="0" strike="noStrike" spc="-1" dirty="0">
                <a:solidFill>
                  <a:srgbClr val="000000"/>
                </a:solidFill>
                <a:latin typeface="Calibri"/>
              </a:rPr>
              <a:t> (a girl) and Yves (a boy). Which sentence is about which person?</a:t>
            </a:r>
          </a:p>
          <a:p>
            <a:pPr marL="229320" indent="-228600">
              <a:lnSpc>
                <a:spcPct val="100000"/>
              </a:lnSpc>
              <a:buAutoNum type="arabicPeriod"/>
            </a:pPr>
            <a:r>
              <a:rPr lang="en-GB" sz="1200" b="0" strike="noStrike" spc="-1" dirty="0">
                <a:solidFill>
                  <a:srgbClr val="000000"/>
                </a:solidFill>
                <a:latin typeface="Calibri"/>
              </a:rPr>
              <a:t>Complete number 1 as an example with pupils.</a:t>
            </a:r>
          </a:p>
          <a:p>
            <a:pPr marL="229320" indent="-228600">
              <a:lnSpc>
                <a:spcPct val="100000"/>
              </a:lnSpc>
              <a:buAutoNum type="arabicPeriod"/>
            </a:pPr>
            <a:r>
              <a:rPr lang="en-GB" sz="1200" b="0" strike="noStrike" spc="-1" dirty="0">
                <a:solidFill>
                  <a:srgbClr val="000000"/>
                </a:solidFill>
                <a:latin typeface="Calibri"/>
              </a:rPr>
              <a:t>Pupils complete 2-8.</a:t>
            </a:r>
          </a:p>
          <a:p>
            <a:pPr marL="229320" indent="-228600">
              <a:lnSpc>
                <a:spcPct val="100000"/>
              </a:lnSpc>
              <a:buAutoNum type="arabicPeriod"/>
            </a:pPr>
            <a:r>
              <a:rPr lang="en-GB" sz="1200" b="0" strike="noStrike" spc="-1" dirty="0">
                <a:solidFill>
                  <a:srgbClr val="000000"/>
                </a:solidFill>
                <a:latin typeface="Calibri"/>
              </a:rPr>
              <a:t>Click to correct and clarify any misunderstandings.</a:t>
            </a:r>
          </a:p>
          <a:p>
            <a:pPr marL="229320" indent="-228600">
              <a:lnSpc>
                <a:spcPct val="100000"/>
              </a:lnSpc>
              <a:buAutoNum type="arabicPeriod"/>
            </a:pPr>
            <a:r>
              <a:rPr lang="en-GB" sz="1200" b="0" strike="noStrike" spc="-1" dirty="0">
                <a:solidFill>
                  <a:srgbClr val="000000"/>
                </a:solidFill>
                <a:latin typeface="Calibri"/>
              </a:rPr>
              <a:t>Click to highlight the first instance of </a:t>
            </a:r>
            <a:r>
              <a:rPr lang="en-GB" sz="1200" b="0" strike="noStrike" spc="-1" dirty="0">
                <a:solidFill>
                  <a:srgbClr val="000000"/>
                </a:solidFill>
                <a:latin typeface="+mn-lt"/>
                <a:ea typeface="Calibri"/>
              </a:rPr>
              <a:t>à, and elicit the meaning in English.</a:t>
            </a:r>
          </a:p>
          <a:p>
            <a:pPr marL="229320" indent="-228600">
              <a:lnSpc>
                <a:spcPct val="100000"/>
              </a:lnSpc>
              <a:buAutoNum type="arabicPeriod"/>
            </a:pPr>
            <a:r>
              <a:rPr lang="en-GB" sz="1200" b="0" strike="noStrike" spc="-1" dirty="0">
                <a:solidFill>
                  <a:srgbClr val="000000"/>
                </a:solidFill>
                <a:latin typeface="+mn-lt"/>
              </a:rPr>
              <a:t>Continue with the remaining 5 items.</a:t>
            </a:r>
          </a:p>
          <a:p>
            <a:pPr marL="229320" indent="-228600">
              <a:lnSpc>
                <a:spcPct val="100000"/>
              </a:lnSpc>
              <a:buAutoNum type="arabicPeriod"/>
            </a:pPr>
            <a:r>
              <a:rPr lang="en-GB" sz="1200" b="0" strike="noStrike" spc="-1" dirty="0">
                <a:solidFill>
                  <a:srgbClr val="000000"/>
                </a:solidFill>
                <a:latin typeface="+mn-lt"/>
              </a:rPr>
              <a:t>If time allows, elicit any details that Adèle gives about her friends. (See answers below).</a:t>
            </a:r>
            <a:br>
              <a:rPr lang="en-GB" sz="1200" b="0" strike="noStrike" spc="-1" dirty="0">
                <a:solidFill>
                  <a:srgbClr val="000000"/>
                </a:solidFill>
                <a:latin typeface="+mn-lt"/>
              </a:rPr>
            </a:br>
            <a:endParaRPr lang="en-GB" sz="1200" b="0" strike="noStrike" spc="-1" dirty="0">
              <a:solidFill>
                <a:srgbClr val="000000"/>
              </a:solidFill>
              <a:latin typeface="+mn-lt"/>
            </a:endParaRPr>
          </a:p>
          <a:p>
            <a:pPr marL="720" indent="0">
              <a:lnSpc>
                <a:spcPct val="100000"/>
              </a:lnSpc>
              <a:buNone/>
            </a:pPr>
            <a:r>
              <a:rPr lang="en-GB" sz="1200" b="1" strike="noStrike" spc="-1" dirty="0">
                <a:solidFill>
                  <a:srgbClr val="000000"/>
                </a:solidFill>
                <a:latin typeface="+mn-lt"/>
              </a:rPr>
              <a:t>ANSWERS</a:t>
            </a:r>
            <a:br>
              <a:rPr lang="en-GB" sz="1200" b="0" strike="noStrike" spc="-1" dirty="0">
                <a:solidFill>
                  <a:srgbClr val="000000"/>
                </a:solidFill>
                <a:latin typeface="+mn-lt"/>
              </a:rPr>
            </a:br>
            <a:r>
              <a:rPr lang="en-GB" sz="1200" b="0" strike="noStrike" spc="-1" dirty="0">
                <a:solidFill>
                  <a:srgbClr val="000000"/>
                </a:solidFill>
                <a:latin typeface="+mn-lt"/>
              </a:rPr>
              <a:t>Yves – lives in Lorient, helps his (female teacher) at school, is in Paris at the weekend</a:t>
            </a:r>
            <a:br>
              <a:rPr lang="en-GB" sz="1200" b="0" strike="noStrike" spc="-1" dirty="0">
                <a:solidFill>
                  <a:srgbClr val="000000"/>
                </a:solidFill>
                <a:latin typeface="+mn-lt"/>
              </a:rPr>
            </a:br>
            <a:r>
              <a:rPr lang="en-GB" sz="1200" b="0" strike="noStrike" spc="-1" dirty="0" err="1">
                <a:solidFill>
                  <a:srgbClr val="000000"/>
                </a:solidFill>
                <a:latin typeface="+mn-lt"/>
              </a:rPr>
              <a:t>Léa</a:t>
            </a:r>
            <a:r>
              <a:rPr lang="en-GB" sz="1200" b="0" strike="noStrike" spc="-1" dirty="0">
                <a:solidFill>
                  <a:srgbClr val="000000"/>
                </a:solidFill>
                <a:latin typeface="+mn-lt"/>
              </a:rPr>
              <a:t> – is intelligent and funny, Adèle talks to her every day, helps at home every day, is spending the weekend in Lorient with Adèle.</a:t>
            </a:r>
            <a:endParaRPr lang="en-GB" sz="1200" b="0" strike="noStrike" spc="-1" dirty="0">
              <a:solidFill>
                <a:srgbClr val="000000"/>
              </a:solidFill>
              <a:latin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4673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t>
            </a:r>
            <a:r>
              <a:rPr lang="en-GB" sz="1200" b="1" strike="noStrike" spc="-1" dirty="0">
                <a:solidFill>
                  <a:srgbClr val="000000"/>
                </a:solidFill>
                <a:latin typeface="Calibri"/>
                <a:ea typeface="Calibri"/>
              </a:rPr>
              <a:t>[ai]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Students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 </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aider </a:t>
            </a:r>
            <a:r>
              <a:rPr lang="en-GB" baseline="0" dirty="0"/>
              <a:t>[413] </a:t>
            </a:r>
            <a:r>
              <a:rPr lang="en-GB" b="1" baseline="0" dirty="0"/>
              <a:t>aimer</a:t>
            </a:r>
            <a:r>
              <a:rPr lang="en-GB" baseline="0" dirty="0"/>
              <a:t> [232] </a:t>
            </a:r>
            <a:r>
              <a:rPr lang="en-GB" b="1" baseline="0" dirty="0" err="1"/>
              <a:t>maison</a:t>
            </a:r>
            <a:r>
              <a:rPr lang="en-GB" baseline="0" dirty="0"/>
              <a:t> [325]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5860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445B25-4060-4409-9651-503FD7F9DF4F}"/>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a:t>introduce new vocabulary </a:t>
            </a:r>
            <a:r>
              <a:rPr lang="en-GB" b="0" dirty="0"/>
              <a:t>for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Teacher clicks to present the French words one by one.  Pupils can repeat.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a:t>
            </a:r>
            <a:r>
              <a:rPr lang="en-GB" b="0" dirty="0"/>
              <a:t> Pupils</a:t>
            </a:r>
            <a:r>
              <a:rPr lang="en-GB" b="0" baseline="0" dirty="0"/>
              <a:t> either work individually or in pairs, reading the French words out loud and looking at the English meanings (1 minute).</a:t>
            </a:r>
            <a:br>
              <a:rPr lang="en-GB" b="0" baseline="0" dirty="0"/>
            </a:br>
            <a:r>
              <a:rPr lang="en-GB" b="0" baseline="0" dirty="0"/>
              <a:t>3. Then the teacher removes the English words or pictures (one by one) and pupils try to recall the English orally (chorally), looking at the French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When teacher clicks, the French words re-appear (with audio in the audio version).</a:t>
            </a:r>
            <a:br>
              <a:rPr lang="en-GB" b="0" baseline="0" dirty="0"/>
            </a:br>
            <a:r>
              <a:rPr lang="en-GB" b="0" baseline="0" dirty="0"/>
              <a:t>5. Then the French meanings are removed (one by one) and pupils try to recall them orally (again, chorally), looking at the English (1 minute)</a:t>
            </a:r>
            <a:br>
              <a:rPr lang="en-GB" b="0" baseline="0" dirty="0"/>
            </a:br>
            <a:r>
              <a:rPr lang="en-GB" b="0" baseline="0" dirty="0"/>
              <a:t>6. Further rounds of learning can be facilitated by one pupil turning away from the board, and his/her partner asking him/her the meanings (‘Comment </a:t>
            </a:r>
            <a:r>
              <a:rPr lang="en-GB" b="0" baseline="0" dirty="0" err="1"/>
              <a:t>dit</a:t>
            </a:r>
            <a:r>
              <a:rPr lang="en-GB" b="0" baseline="0" dirty="0"/>
              <a:t>-on XXX </a:t>
            </a:r>
            <a:r>
              <a:rPr lang="en-GB" b="0" baseline="0" dirty="0" err="1"/>
              <a:t>en</a:t>
            </a:r>
            <a:r>
              <a:rPr lang="en-GB" b="0" baseline="0" dirty="0"/>
              <a:t> </a:t>
            </a:r>
            <a:r>
              <a:rPr lang="en-GB" b="0" baseline="0" dirty="0" err="1"/>
              <a:t>anglais</a:t>
            </a:r>
            <a:r>
              <a:rPr lang="en-GB" b="0" baseline="0" dirty="0"/>
              <a:t>/</a:t>
            </a:r>
            <a:r>
              <a:rPr lang="en-GB" b="0" baseline="0" dirty="0" err="1"/>
              <a:t>français</a:t>
            </a:r>
            <a:r>
              <a:rPr lang="en-GB" b="0" baseline="0" dirty="0"/>
              <a:t> ?’).  This activity can work from L2 </a:t>
            </a:r>
            <a:r>
              <a:rPr lang="en-GB" b="0" baseline="0" dirty="0">
                <a:sym typeface="Wingdings" panose="05000000000000000000" pitchFamily="2" charset="2"/>
              </a:rPr>
              <a:t></a:t>
            </a:r>
            <a:r>
              <a:rPr lang="en-GB" b="0" baseline="0" dirty="0"/>
              <a:t> L1 or L1 </a:t>
            </a:r>
            <a:r>
              <a:rPr lang="en-GB" b="0" baseline="0" dirty="0">
                <a:sym typeface="Wingdings" panose="05000000000000000000" pitchFamily="2" charset="2"/>
              </a:rPr>
              <a:t> L2.</a:t>
            </a:r>
          </a:p>
          <a:p>
            <a:endParaRPr lang="en-GB" dirty="0"/>
          </a:p>
          <a:p>
            <a:endParaRPr lang="en-GB" dirty="0"/>
          </a:p>
          <a:p>
            <a:r>
              <a:rPr lang="it-IT" dirty="0"/>
              <a:t>Habiter image attribution: Iconathon, CC0, via Wikimedia Commons</a:t>
            </a: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possessive adjectives ‘my’ and ‘your’ and the rule for using ‘mon, ton’ with nouns that begin with a vowel or ‘h’.</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(4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‘mon’, with and without liaison.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to bring up </a:t>
            </a:r>
            <a:r>
              <a:rPr lang="en-GB" sz="1200" b="0" strike="noStrike" spc="-1" dirty="0" err="1">
                <a:solidFill>
                  <a:srgbClr val="000000"/>
                </a:solidFill>
                <a:latin typeface="Calibri"/>
                <a:ea typeface="Calibri"/>
              </a:rPr>
              <a:t>Eugénie’s</a:t>
            </a:r>
            <a:r>
              <a:rPr lang="en-GB" sz="1200" b="0" strike="noStrike" spc="-1" dirty="0">
                <a:solidFill>
                  <a:srgbClr val="000000"/>
                </a:solidFill>
                <a:latin typeface="Calibri"/>
                <a:ea typeface="Calibri"/>
              </a:rPr>
              <a:t> sentence.</a:t>
            </a:r>
          </a:p>
          <a:p>
            <a:pPr marL="229320" indent="-228600">
              <a:lnSpc>
                <a:spcPct val="100000"/>
              </a:lnSpc>
              <a:buAutoNum type="arabicPeriod"/>
            </a:pPr>
            <a:r>
              <a:rPr lang="en-GB" sz="1200" b="0" strike="noStrike" spc="-1" dirty="0">
                <a:solidFill>
                  <a:srgbClr val="000000"/>
                </a:solidFill>
                <a:latin typeface="Calibri"/>
                <a:ea typeface="Calibri"/>
              </a:rPr>
              <a:t>Pupils read aloud.</a:t>
            </a:r>
          </a:p>
          <a:p>
            <a:pPr marL="229320" indent="-228600">
              <a:lnSpc>
                <a:spcPct val="100000"/>
              </a:lnSpc>
              <a:buAutoNum type="arabicPeriod"/>
            </a:pPr>
            <a:r>
              <a:rPr lang="en-GB" sz="1200" b="0" strike="noStrike" spc="-1" dirty="0">
                <a:solidFill>
                  <a:srgbClr val="000000"/>
                </a:solidFill>
                <a:latin typeface="Calibri"/>
                <a:ea typeface="Calibri"/>
              </a:rPr>
              <a:t>Click the numbered button to listen and </a:t>
            </a:r>
            <a:r>
              <a:rPr lang="en-GB" sz="1200" b="0" strike="noStrike" spc="-1" dirty="0" err="1">
                <a:solidFill>
                  <a:srgbClr val="000000"/>
                </a:solidFill>
                <a:latin typeface="Calibri"/>
                <a:ea typeface="Calibri"/>
              </a:rPr>
              <a:t>checken</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Draw pupils’ attention to the liaison.</a:t>
            </a:r>
          </a:p>
          <a:p>
            <a:pPr marL="720" indent="0">
              <a:lnSpc>
                <a:spcPct val="100000"/>
              </a:lnSpc>
              <a:buNone/>
            </a:pPr>
            <a:r>
              <a:rPr lang="en-GB" sz="1200" b="0" strike="noStrike" spc="-1" dirty="0">
                <a:solidFill>
                  <a:srgbClr val="000000"/>
                </a:solidFill>
                <a:latin typeface="Calibri"/>
              </a:rPr>
              <a:t>5.  Repeat steps 1-4 for the next three slides.</a:t>
            </a:r>
          </a:p>
          <a:p>
            <a:pPr marL="720" indent="0">
              <a:lnSpc>
                <a:spcPct val="100000"/>
              </a:lnSpc>
              <a:buNone/>
            </a:pPr>
            <a:endParaRPr lang="en-GB" sz="1200" b="0" strike="noStrike" spc="-1" dirty="0">
              <a:solidFill>
                <a:srgbClr val="000000"/>
              </a:solidFill>
              <a:latin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mon </a:t>
            </a:r>
            <a:r>
              <a:rPr lang="en-GB" sz="1200" b="0" strike="noStrike" spc="-1" dirty="0" err="1">
                <a:latin typeface="Arial"/>
              </a:rPr>
              <a:t>amie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mon </a:t>
            </a:r>
            <a:r>
              <a:rPr lang="en-GB" sz="1200" b="0" strike="noStrike" spc="-1" dirty="0" err="1">
                <a:latin typeface="Arial"/>
              </a:rPr>
              <a:t>jeu</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725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ma </a:t>
            </a:r>
            <a:r>
              <a:rPr lang="en-GB" sz="1200" b="0" strike="noStrike" spc="-1" dirty="0" err="1">
                <a:latin typeface="Arial"/>
              </a:rPr>
              <a:t>sœur</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474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mon école.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466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gif"/><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image" Target="../media/image2.gif"/><Relationship Id="rId3" Type="http://schemas.openxmlformats.org/officeDocument/2006/relationships/image" Target="../media/image26.gif"/><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audio" Target="../media/audio17.wav"/><Relationship Id="rId2" Type="http://schemas.openxmlformats.org/officeDocument/2006/relationships/notesSlide" Target="../notesSlides/notesSlide11.xml"/><Relationship Id="rId16" Type="http://schemas.openxmlformats.org/officeDocument/2006/relationships/audio" Target="../media/audio16.wav"/><Relationship Id="rId1" Type="http://schemas.openxmlformats.org/officeDocument/2006/relationships/slideLayout" Target="../slideLayouts/slideLayout16.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image" Target="../media/image28.png"/><Relationship Id="rId15" Type="http://schemas.openxmlformats.org/officeDocument/2006/relationships/audio" Target="../media/audio15.wav"/><Relationship Id="rId10" Type="http://schemas.openxmlformats.org/officeDocument/2006/relationships/audio" Target="../media/audio10.wav"/><Relationship Id="rId19" Type="http://schemas.openxmlformats.org/officeDocument/2006/relationships/image" Target="../media/image29.gif"/><Relationship Id="rId4" Type="http://schemas.openxmlformats.org/officeDocument/2006/relationships/image" Target="../media/image27.gif"/><Relationship Id="rId9" Type="http://schemas.openxmlformats.org/officeDocument/2006/relationships/audio" Target="../media/audio9.wav"/><Relationship Id="rId14" Type="http://schemas.openxmlformats.org/officeDocument/2006/relationships/audio" Target="../media/audio14.wav"/></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png"/><Relationship Id="rId3" Type="http://schemas.openxmlformats.org/officeDocument/2006/relationships/image" Target="../media/image30.gif"/><Relationship Id="rId7" Type="http://schemas.openxmlformats.org/officeDocument/2006/relationships/image" Target="../media/image20.sv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9.gif"/><Relationship Id="rId5" Type="http://schemas.openxmlformats.org/officeDocument/2006/relationships/image" Target="../media/image18.png"/><Relationship Id="rId10" Type="http://schemas.openxmlformats.org/officeDocument/2006/relationships/image" Target="../media/image2.gif"/><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35.gif"/><Relationship Id="rId3" Type="http://schemas.openxmlformats.org/officeDocument/2006/relationships/audio" Target="../media/audio18.wav"/><Relationship Id="rId7" Type="http://schemas.openxmlformats.org/officeDocument/2006/relationships/image" Target="../media/image33.png"/><Relationship Id="rId12" Type="http://schemas.openxmlformats.org/officeDocument/2006/relationships/audio" Target="../media/audio25.wav"/><Relationship Id="rId17" Type="http://schemas.openxmlformats.org/officeDocument/2006/relationships/image" Target="../media/image29.gif"/><Relationship Id="rId2" Type="http://schemas.openxmlformats.org/officeDocument/2006/relationships/notesSlide" Target="../notesSlides/notesSlide13.xml"/><Relationship Id="rId16" Type="http://schemas.openxmlformats.org/officeDocument/2006/relationships/image" Target="../media/image34.gif"/><Relationship Id="rId1" Type="http://schemas.openxmlformats.org/officeDocument/2006/relationships/slideLayout" Target="../slideLayouts/slideLayout16.xml"/><Relationship Id="rId6" Type="http://schemas.openxmlformats.org/officeDocument/2006/relationships/audio" Target="../media/audio20.wav"/><Relationship Id="rId11" Type="http://schemas.openxmlformats.org/officeDocument/2006/relationships/audio" Target="../media/audio24.wav"/><Relationship Id="rId5" Type="http://schemas.openxmlformats.org/officeDocument/2006/relationships/audio" Target="../media/audio19.wav"/><Relationship Id="rId15" Type="http://schemas.openxmlformats.org/officeDocument/2006/relationships/audio" Target="../media/audio28.wav"/><Relationship Id="rId10" Type="http://schemas.openxmlformats.org/officeDocument/2006/relationships/audio" Target="../media/audio23.wav"/><Relationship Id="rId4" Type="http://schemas.openxmlformats.org/officeDocument/2006/relationships/image" Target="../media/image32.png"/><Relationship Id="rId9" Type="http://schemas.openxmlformats.org/officeDocument/2006/relationships/audio" Target="../media/audio22.wav"/><Relationship Id="rId14" Type="http://schemas.openxmlformats.org/officeDocument/2006/relationships/audio" Target="../media/audio27.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2.wav"/><Relationship Id="rId5" Type="http://schemas.openxmlformats.org/officeDocument/2006/relationships/image" Target="../media/image2.gif"/><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1.wav"/><Relationship Id="rId5" Type="http://schemas.openxmlformats.org/officeDocument/2006/relationships/audio" Target="../media/audio3.wav"/><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1.wav"/><Relationship Id="rId5" Type="http://schemas.openxmlformats.org/officeDocument/2006/relationships/audio" Target="../media/audio4.wav"/><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audio" Target="../media/audio5.wav"/><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329" y="4654974"/>
            <a:ext cx="4571280" cy="21940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lvl="0" indent="-457200">
              <a:buFont typeface="Wingdings" panose="05000000000000000000" pitchFamily="2" charset="2"/>
              <a:buChar char="§"/>
              <a:defRPr/>
            </a:pPr>
            <a:r>
              <a:rPr lang="fr-FR" sz="2800" b="1" spc="-1" dirty="0">
                <a:solidFill>
                  <a:srgbClr val="FFFFFF"/>
                </a:solidFill>
                <a:latin typeface="Century Gothic" panose="020B0502020202020204" pitchFamily="34" charset="0"/>
                <a:ea typeface="Century Gothic"/>
                <a:sym typeface="Arial"/>
              </a:rPr>
              <a:t>possessive adjectives mon, ma, ton, ta</a:t>
            </a:r>
          </a:p>
          <a:p>
            <a:pPr marL="457920" lvl="0" indent="-457200">
              <a:buFont typeface="Wingdings" panose="05000000000000000000" pitchFamily="2" charset="2"/>
              <a:buChar char="§"/>
              <a:defRPr/>
            </a:pPr>
            <a:r>
              <a:rPr lang="fr-FR" sz="2800" b="1" spc="-1" dirty="0" err="1">
                <a:solidFill>
                  <a:srgbClr val="FFFFFF"/>
                </a:solidFill>
                <a:latin typeface="Century Gothic" panose="020B0502020202020204" pitchFamily="34" charset="0"/>
                <a:ea typeface="Century Gothic"/>
                <a:sym typeface="Arial"/>
              </a:rPr>
              <a:t>meanings</a:t>
            </a:r>
            <a:r>
              <a:rPr lang="fr-FR" sz="2800" b="1" spc="-1" dirty="0">
                <a:solidFill>
                  <a:srgbClr val="FFFFFF"/>
                </a:solidFill>
                <a:latin typeface="Century Gothic" panose="020B0502020202020204" pitchFamily="34" charset="0"/>
                <a:ea typeface="Century Gothic"/>
                <a:sym typeface="Arial"/>
              </a:rPr>
              <a:t> of à</a:t>
            </a:r>
            <a:endParaRPr lang="fr-FR" sz="2800" spc="-1" dirty="0">
              <a:solidFill>
                <a:srgbClr val="FFFFFF"/>
              </a:solidFill>
              <a:latin typeface="Century Gothic" panose="020B0502020202020204" pitchFamily="34" charset="0"/>
              <a:ea typeface="Century Gothic"/>
              <a:sym typeface="Arial"/>
            </a:endParaRPr>
          </a:p>
          <a:p>
            <a:pPr marL="457920" lvl="0" indent="-457200">
              <a:buFont typeface="Wingdings" panose="05000000000000000000" pitchFamily="2" charset="2"/>
              <a:buChar char="§"/>
              <a:defRPr/>
            </a:pPr>
            <a:r>
              <a:rPr lang="fr-FR" sz="2800" b="1" spc="-1" dirty="0">
                <a:solidFill>
                  <a:srgbClr val="FFFFFF"/>
                </a:solidFill>
                <a:latin typeface="Century Gothic" panose="020B0502020202020204" pitchFamily="34" charset="0"/>
                <a:ea typeface="Century Gothic"/>
                <a:sym typeface="Arial"/>
              </a:rPr>
              <a:t>SSC [ai]</a:t>
            </a:r>
            <a:endParaRPr kumimoji="0" lang="fr-FR" sz="280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sp>
        <p:nvSpPr>
          <p:cNvPr id="8" name="TextBox 7">
            <a:extLst>
              <a:ext uri="{FF2B5EF4-FFF2-40B4-BE49-F238E27FC236}">
                <a16:creationId xmlns:a16="http://schemas.microsoft.com/office/drawing/2014/main" id="{12A74C54-D10E-414E-AAA0-9AE21FB1AD10}"/>
              </a:ext>
            </a:extLst>
          </p:cNvPr>
          <p:cNvSpPr txBox="1"/>
          <p:nvPr/>
        </p:nvSpPr>
        <p:spPr>
          <a:xfrm rot="20548255">
            <a:off x="422966" y="2767280"/>
            <a:ext cx="3726007" cy="1323439"/>
          </a:xfrm>
          <a:prstGeom prst="rect">
            <a:avLst/>
          </a:prstGeom>
          <a:noFill/>
        </p:spPr>
        <p:txBody>
          <a:bodyPr wrap="square" rtlCol="0">
            <a:spAutoFit/>
          </a:bodyPr>
          <a:lstStyle/>
          <a:p>
            <a:pPr algn="ctr"/>
            <a:r>
              <a:rPr lang="en-GB" sz="4000" b="1" dirty="0" err="1">
                <a:solidFill>
                  <a:schemeClr val="bg1"/>
                </a:solidFill>
                <a:latin typeface="Segoe Print" panose="02000600000000000000" pitchFamily="2" charset="0"/>
              </a:rPr>
              <a:t>Eugénie</a:t>
            </a:r>
            <a:r>
              <a:rPr lang="en-GB" sz="4000" b="1" dirty="0">
                <a:solidFill>
                  <a:schemeClr val="bg1"/>
                </a:solidFill>
                <a:latin typeface="Segoe Print" panose="02000600000000000000" pitchFamily="2" charset="0"/>
              </a:rPr>
              <a:t> et </a:t>
            </a:r>
            <a:r>
              <a:rPr lang="en-GB" sz="4000" b="1" dirty="0" err="1">
                <a:solidFill>
                  <a:schemeClr val="bg1"/>
                </a:solidFill>
                <a:latin typeface="Segoe Print" panose="02000600000000000000" pitchFamily="2" charset="0"/>
              </a:rPr>
              <a:t>Léa</a:t>
            </a:r>
            <a:endParaRPr lang="en-GB" sz="4000" b="1" dirty="0">
              <a:solidFill>
                <a:schemeClr val="bg1"/>
              </a:solidFill>
              <a:latin typeface="Segoe Print" panose="02000600000000000000" pitchFamily="2" charset="0"/>
            </a:endParaRPr>
          </a:p>
        </p:txBody>
      </p:sp>
      <p:pic>
        <p:nvPicPr>
          <p:cNvPr id="9" name="Picture 8" descr="Icon&#10;&#10;Description automatically generated">
            <a:extLst>
              <a:ext uri="{FF2B5EF4-FFF2-40B4-BE49-F238E27FC236}">
                <a16:creationId xmlns:a16="http://schemas.microsoft.com/office/drawing/2014/main" id="{DA15947D-4603-4486-96C1-BD5EC41E2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288" y="3261144"/>
            <a:ext cx="1227716" cy="192003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window, white&#10;&#10;Description automatically generated">
            <a:extLst>
              <a:ext uri="{FF2B5EF4-FFF2-40B4-BE49-F238E27FC236}">
                <a16:creationId xmlns:a16="http://schemas.microsoft.com/office/drawing/2014/main" id="{96469F18-68B6-400D-A0F2-8001B6602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78" y="1503631"/>
            <a:ext cx="3029465" cy="5277264"/>
          </a:xfrm>
          <a:prstGeom prst="rect">
            <a:avLst/>
          </a:prstGeom>
        </p:spPr>
      </p:pic>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‘le’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‘la’ ?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Eugénie</a:t>
            </a:r>
            <a:r>
              <a:rPr kumimoji="0" lang="en-GB" sz="2800" b="1" i="0" u="none" strike="noStrike" kern="1200" cap="none" spc="-1" normalizeH="0" noProof="0" dirty="0">
                <a:ln>
                  <a:noFill/>
                </a:ln>
                <a:solidFill>
                  <a:srgbClr val="002060"/>
                </a:solidFill>
                <a:effectLst/>
                <a:uLnTx/>
                <a:uFillTx/>
                <a:latin typeface="Century gothic"/>
                <a:ea typeface="Century Gothic"/>
                <a:sym typeface="Arial"/>
              </a:rPr>
              <a:t> organise les mots.</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6" name="Picture 15" descr="A picture containing wall, window, white&#10;&#10;Description automatically generated">
            <a:extLst>
              <a:ext uri="{FF2B5EF4-FFF2-40B4-BE49-F238E27FC236}">
                <a16:creationId xmlns:a16="http://schemas.microsoft.com/office/drawing/2014/main" id="{E0C52097-EB0C-4E57-8CD2-B09D002C6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503633"/>
            <a:ext cx="3029465" cy="5277264"/>
          </a:xfrm>
          <a:prstGeom prst="rect">
            <a:avLst/>
          </a:prstGeom>
        </p:spPr>
      </p:pic>
      <p:sp>
        <p:nvSpPr>
          <p:cNvPr id="18" name="TextBox 17">
            <a:extLst>
              <a:ext uri="{FF2B5EF4-FFF2-40B4-BE49-F238E27FC236}">
                <a16:creationId xmlns:a16="http://schemas.microsoft.com/office/drawing/2014/main" id="{530AAA20-A778-4700-89D2-B76A041D46DF}"/>
              </a:ext>
            </a:extLst>
          </p:cNvPr>
          <p:cNvSpPr txBox="1"/>
          <p:nvPr/>
        </p:nvSpPr>
        <p:spPr>
          <a:xfrm>
            <a:off x="4400351" y="62950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photo</a:t>
            </a:r>
          </a:p>
        </p:txBody>
      </p:sp>
      <p:sp>
        <p:nvSpPr>
          <p:cNvPr id="19" name="TextBox 18">
            <a:extLst>
              <a:ext uri="{FF2B5EF4-FFF2-40B4-BE49-F238E27FC236}">
                <a16:creationId xmlns:a16="http://schemas.microsoft.com/office/drawing/2014/main" id="{9004076F-39A4-4847-869D-5474136E76AD}"/>
              </a:ext>
            </a:extLst>
          </p:cNvPr>
          <p:cNvSpPr txBox="1"/>
          <p:nvPr/>
        </p:nvSpPr>
        <p:spPr>
          <a:xfrm>
            <a:off x="4242810" y="18340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bouteille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EDD178D1-5169-44FE-AEC7-B611D870F5BC}"/>
              </a:ext>
            </a:extLst>
          </p:cNvPr>
          <p:cNvSpPr txBox="1"/>
          <p:nvPr/>
        </p:nvSpPr>
        <p:spPr>
          <a:xfrm>
            <a:off x="3893743" y="116246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ballon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C1005B7F-978B-4BAC-B7E3-3275777784D8}"/>
              </a:ext>
            </a:extLst>
          </p:cNvPr>
          <p:cNvSpPr txBox="1"/>
          <p:nvPr/>
        </p:nvSpPr>
        <p:spPr>
          <a:xfrm>
            <a:off x="6849327" y="141721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cahier</a:t>
            </a:r>
          </a:p>
        </p:txBody>
      </p:sp>
      <p:sp>
        <p:nvSpPr>
          <p:cNvPr id="24" name="TextBox 23">
            <a:extLst>
              <a:ext uri="{FF2B5EF4-FFF2-40B4-BE49-F238E27FC236}">
                <a16:creationId xmlns:a16="http://schemas.microsoft.com/office/drawing/2014/main" id="{1D21271C-F2C1-46A1-9A30-81D434FA02E7}"/>
              </a:ext>
            </a:extLst>
          </p:cNvPr>
          <p:cNvSpPr txBox="1"/>
          <p:nvPr/>
        </p:nvSpPr>
        <p:spPr>
          <a:xfrm>
            <a:off x="4763868" y="260091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29" name="TextBox 28">
            <a:extLst>
              <a:ext uri="{FF2B5EF4-FFF2-40B4-BE49-F238E27FC236}">
                <a16:creationId xmlns:a16="http://schemas.microsoft.com/office/drawing/2014/main" id="{89888273-5164-44DB-A3FB-7962441856B6}"/>
              </a:ext>
            </a:extLst>
          </p:cNvPr>
          <p:cNvSpPr txBox="1"/>
          <p:nvPr/>
        </p:nvSpPr>
        <p:spPr>
          <a:xfrm>
            <a:off x="6053842" y="20066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table</a:t>
            </a:r>
          </a:p>
        </p:txBody>
      </p:sp>
      <p:sp>
        <p:nvSpPr>
          <p:cNvPr id="31" name="TextBox 30">
            <a:extLst>
              <a:ext uri="{FF2B5EF4-FFF2-40B4-BE49-F238E27FC236}">
                <a16:creationId xmlns:a16="http://schemas.microsoft.com/office/drawing/2014/main" id="{2CF5726A-261C-4173-AF0A-D59BA1CD312A}"/>
              </a:ext>
            </a:extLst>
          </p:cNvPr>
          <p:cNvSpPr txBox="1"/>
          <p:nvPr/>
        </p:nvSpPr>
        <p:spPr>
          <a:xfrm>
            <a:off x="8763000" y="983152"/>
            <a:ext cx="1150106" cy="46166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la, l’</a:t>
            </a:r>
          </a:p>
        </p:txBody>
      </p:sp>
      <p:sp>
        <p:nvSpPr>
          <p:cNvPr id="27" name="TextBox 26">
            <a:extLst>
              <a:ext uri="{FF2B5EF4-FFF2-40B4-BE49-F238E27FC236}">
                <a16:creationId xmlns:a16="http://schemas.microsoft.com/office/drawing/2014/main" id="{05738321-3D78-4D6B-AB77-41C9CE0DA98A}"/>
              </a:ext>
            </a:extLst>
          </p:cNvPr>
          <p:cNvSpPr txBox="1"/>
          <p:nvPr/>
        </p:nvSpPr>
        <p:spPr>
          <a:xfrm>
            <a:off x="3803750" y="319519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peluche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49B1354-0BA1-4B4C-9FBD-3541D79040D1}"/>
              </a:ext>
            </a:extLst>
          </p:cNvPr>
          <p:cNvSpPr txBox="1"/>
          <p:nvPr/>
        </p:nvSpPr>
        <p:spPr>
          <a:xfrm>
            <a:off x="749755"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le, l’</a:t>
            </a:r>
          </a:p>
        </p:txBody>
      </p:sp>
      <p:sp>
        <p:nvSpPr>
          <p:cNvPr id="25" name="TextBox 24">
            <a:extLst>
              <a:ext uri="{FF2B5EF4-FFF2-40B4-BE49-F238E27FC236}">
                <a16:creationId xmlns:a16="http://schemas.microsoft.com/office/drawing/2014/main" id="{48F1A59A-E201-4682-B423-76B101A203B9}"/>
              </a:ext>
            </a:extLst>
          </p:cNvPr>
          <p:cNvSpPr txBox="1"/>
          <p:nvPr/>
        </p:nvSpPr>
        <p:spPr>
          <a:xfrm>
            <a:off x="4098487" y="398114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sac</a:t>
            </a:r>
          </a:p>
        </p:txBody>
      </p:sp>
      <p:sp>
        <p:nvSpPr>
          <p:cNvPr id="32" name="TextBox 31">
            <a:extLst>
              <a:ext uri="{FF2B5EF4-FFF2-40B4-BE49-F238E27FC236}">
                <a16:creationId xmlns:a16="http://schemas.microsoft.com/office/drawing/2014/main" id="{EDFEDF10-41FB-43B8-8187-31190BFC5EC9}"/>
              </a:ext>
            </a:extLst>
          </p:cNvPr>
          <p:cNvSpPr txBox="1"/>
          <p:nvPr/>
        </p:nvSpPr>
        <p:spPr>
          <a:xfrm>
            <a:off x="6877217" y="4114758"/>
            <a:ext cx="17237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jeu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TextBox 32">
            <a:extLst>
              <a:ext uri="{FF2B5EF4-FFF2-40B4-BE49-F238E27FC236}">
                <a16:creationId xmlns:a16="http://schemas.microsoft.com/office/drawing/2014/main" id="{B9F9CEBB-E663-4362-9737-26769C4E72A4}"/>
              </a:ext>
            </a:extLst>
          </p:cNvPr>
          <p:cNvSpPr txBox="1"/>
          <p:nvPr/>
        </p:nvSpPr>
        <p:spPr>
          <a:xfrm>
            <a:off x="3874529" y="466626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chanson</a:t>
            </a:r>
          </a:p>
        </p:txBody>
      </p:sp>
      <p:sp>
        <p:nvSpPr>
          <p:cNvPr id="34" name="TextBox 33">
            <a:extLst>
              <a:ext uri="{FF2B5EF4-FFF2-40B4-BE49-F238E27FC236}">
                <a16:creationId xmlns:a16="http://schemas.microsoft.com/office/drawing/2014/main" id="{37A195D0-50BD-49AC-ADBA-BAF45F492C3E}"/>
              </a:ext>
            </a:extLst>
          </p:cNvPr>
          <p:cNvSpPr txBox="1"/>
          <p:nvPr/>
        </p:nvSpPr>
        <p:spPr>
          <a:xfrm>
            <a:off x="5774450" y="454769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livre</a:t>
            </a:r>
          </a:p>
        </p:txBody>
      </p:sp>
      <p:sp>
        <p:nvSpPr>
          <p:cNvPr id="35" name="TextBox 34">
            <a:extLst>
              <a:ext uri="{FF2B5EF4-FFF2-40B4-BE49-F238E27FC236}">
                <a16:creationId xmlns:a16="http://schemas.microsoft.com/office/drawing/2014/main" id="{7BC33F53-6BE1-44F4-AD5C-EACA0E87C80A}"/>
              </a:ext>
            </a:extLst>
          </p:cNvPr>
          <p:cNvSpPr txBox="1"/>
          <p:nvPr/>
        </p:nvSpPr>
        <p:spPr>
          <a:xfrm>
            <a:off x="4601594" y="547671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116FC7E-AAEE-47C1-B80F-F5EB786A6991}"/>
              </a:ext>
            </a:extLst>
          </p:cNvPr>
          <p:cNvSpPr txBox="1"/>
          <p:nvPr/>
        </p:nvSpPr>
        <p:spPr>
          <a:xfrm>
            <a:off x="6763434" y="535613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règle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A03886DF-5908-4FD9-9121-3D7362F06E11}"/>
              </a:ext>
            </a:extLst>
          </p:cNvPr>
          <p:cNvSpPr txBox="1"/>
          <p:nvPr/>
        </p:nvSpPr>
        <p:spPr>
          <a:xfrm>
            <a:off x="6727300" y="282622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stylo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8C31467A-E4F3-446B-8A32-DD0AB6B47DBE}"/>
              </a:ext>
            </a:extLst>
          </p:cNvPr>
          <p:cNvSpPr txBox="1"/>
          <p:nvPr/>
        </p:nvSpPr>
        <p:spPr>
          <a:xfrm>
            <a:off x="5609713" y="364542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animal</a:t>
            </a:r>
          </a:p>
        </p:txBody>
      </p:sp>
      <p:sp>
        <p:nvSpPr>
          <p:cNvPr id="39" name="TextBox 38">
            <a:extLst>
              <a:ext uri="{FF2B5EF4-FFF2-40B4-BE49-F238E27FC236}">
                <a16:creationId xmlns:a16="http://schemas.microsoft.com/office/drawing/2014/main" id="{EBAFAFBC-BBEF-4706-B909-409F076B20DF}"/>
              </a:ext>
            </a:extLst>
          </p:cNvPr>
          <p:cNvSpPr txBox="1"/>
          <p:nvPr/>
        </p:nvSpPr>
        <p:spPr>
          <a:xfrm>
            <a:off x="3919510" y="615763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gomme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F39022D2-5A34-44E2-856E-BE195BE42660}"/>
              </a:ext>
            </a:extLst>
          </p:cNvPr>
          <p:cNvSpPr txBox="1"/>
          <p:nvPr/>
        </p:nvSpPr>
        <p:spPr>
          <a:xfrm>
            <a:off x="7082699" y="50969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école</a:t>
            </a:r>
          </a:p>
        </p:txBody>
      </p:sp>
      <p:sp>
        <p:nvSpPr>
          <p:cNvPr id="41" name="TextBox 40">
            <a:extLst>
              <a:ext uri="{FF2B5EF4-FFF2-40B4-BE49-F238E27FC236}">
                <a16:creationId xmlns:a16="http://schemas.microsoft.com/office/drawing/2014/main" id="{78C422F2-4E59-483A-BC0A-08C6BF1219EE}"/>
              </a:ext>
            </a:extLst>
          </p:cNvPr>
          <p:cNvSpPr txBox="1"/>
          <p:nvPr/>
        </p:nvSpPr>
        <p:spPr>
          <a:xfrm>
            <a:off x="6225380" y="61125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maison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1FCCD7C2-E8F4-444A-8B01-D93BEB2572B6}"/>
              </a:ext>
            </a:extLst>
          </p:cNvPr>
          <p:cNvSpPr txBox="1"/>
          <p:nvPr/>
        </p:nvSpPr>
        <p:spPr>
          <a:xfrm>
            <a:off x="2243176" y="87869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A7D04CE7-87E0-4843-A42C-4737B607B111}"/>
              </a:ext>
            </a:extLst>
          </p:cNvPr>
          <p:cNvSpPr txBox="1"/>
          <p:nvPr/>
        </p:nvSpPr>
        <p:spPr>
          <a:xfrm>
            <a:off x="5812501" y="103527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garçon</a:t>
            </a:r>
          </a:p>
        </p:txBody>
      </p:sp>
      <p:sp>
        <p:nvSpPr>
          <p:cNvPr id="44" name="TextBox 43">
            <a:extLst>
              <a:ext uri="{FF2B5EF4-FFF2-40B4-BE49-F238E27FC236}">
                <a16:creationId xmlns:a16="http://schemas.microsoft.com/office/drawing/2014/main" id="{F7E8A0BE-5BE5-45B3-A9F3-787008630B42}"/>
              </a:ext>
            </a:extLst>
          </p:cNvPr>
          <p:cNvSpPr txBox="1"/>
          <p:nvPr/>
        </p:nvSpPr>
        <p:spPr>
          <a:xfrm>
            <a:off x="9324882" y="622137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photo</a:t>
            </a:r>
          </a:p>
        </p:txBody>
      </p:sp>
      <p:sp>
        <p:nvSpPr>
          <p:cNvPr id="45" name="TextBox 44">
            <a:extLst>
              <a:ext uri="{FF2B5EF4-FFF2-40B4-BE49-F238E27FC236}">
                <a16:creationId xmlns:a16="http://schemas.microsoft.com/office/drawing/2014/main" id="{B29B2143-7AC7-4EEE-839B-CB6041598835}"/>
              </a:ext>
            </a:extLst>
          </p:cNvPr>
          <p:cNvSpPr txBox="1"/>
          <p:nvPr/>
        </p:nvSpPr>
        <p:spPr>
          <a:xfrm>
            <a:off x="9332361" y="570360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23B34A38-BE20-4C05-BADD-9714654C271B}"/>
              </a:ext>
            </a:extLst>
          </p:cNvPr>
          <p:cNvSpPr txBox="1"/>
          <p:nvPr/>
        </p:nvSpPr>
        <p:spPr>
          <a:xfrm>
            <a:off x="9328983" y="515899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école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ABAFAD5D-1ED0-4E57-998F-38F1939F8D18}"/>
              </a:ext>
            </a:extLst>
          </p:cNvPr>
          <p:cNvSpPr txBox="1"/>
          <p:nvPr/>
        </p:nvSpPr>
        <p:spPr>
          <a:xfrm>
            <a:off x="9322152" y="462630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gomme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9CD8AE94-A9A6-4161-B451-3960378A8989}"/>
              </a:ext>
            </a:extLst>
          </p:cNvPr>
          <p:cNvSpPr txBox="1"/>
          <p:nvPr/>
        </p:nvSpPr>
        <p:spPr>
          <a:xfrm>
            <a:off x="9321376" y="410708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chanson</a:t>
            </a:r>
          </a:p>
        </p:txBody>
      </p:sp>
      <p:sp>
        <p:nvSpPr>
          <p:cNvPr id="49" name="TextBox 48">
            <a:extLst>
              <a:ext uri="{FF2B5EF4-FFF2-40B4-BE49-F238E27FC236}">
                <a16:creationId xmlns:a16="http://schemas.microsoft.com/office/drawing/2014/main" id="{38723E20-F405-4F8A-A599-19D79E7B92EB}"/>
              </a:ext>
            </a:extLst>
          </p:cNvPr>
          <p:cNvSpPr txBox="1"/>
          <p:nvPr/>
        </p:nvSpPr>
        <p:spPr>
          <a:xfrm>
            <a:off x="9321376" y="358786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maison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48F97A59-D061-4EFE-B989-0E388C4C246E}"/>
              </a:ext>
            </a:extLst>
          </p:cNvPr>
          <p:cNvSpPr txBox="1"/>
          <p:nvPr/>
        </p:nvSpPr>
        <p:spPr>
          <a:xfrm>
            <a:off x="9328983" y="305317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bouteille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AE4D446C-539C-4D22-B414-16823AC8A02D}"/>
              </a:ext>
            </a:extLst>
          </p:cNvPr>
          <p:cNvSpPr txBox="1"/>
          <p:nvPr/>
        </p:nvSpPr>
        <p:spPr>
          <a:xfrm>
            <a:off x="9328983" y="255415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table</a:t>
            </a:r>
          </a:p>
        </p:txBody>
      </p:sp>
      <p:sp>
        <p:nvSpPr>
          <p:cNvPr id="52" name="TextBox 51">
            <a:extLst>
              <a:ext uri="{FF2B5EF4-FFF2-40B4-BE49-F238E27FC236}">
                <a16:creationId xmlns:a16="http://schemas.microsoft.com/office/drawing/2014/main" id="{61A503BE-F43B-4E87-B4ED-27AB54E810BE}"/>
              </a:ext>
            </a:extLst>
          </p:cNvPr>
          <p:cNvSpPr txBox="1"/>
          <p:nvPr/>
        </p:nvSpPr>
        <p:spPr>
          <a:xfrm>
            <a:off x="9328983" y="201946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peluche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0646D444-880C-4DA1-9D88-330DE2449DC2}"/>
              </a:ext>
            </a:extLst>
          </p:cNvPr>
          <p:cNvSpPr txBox="1"/>
          <p:nvPr/>
        </p:nvSpPr>
        <p:spPr>
          <a:xfrm>
            <a:off x="9328983" y="152229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règle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2BBCBBE-B7C5-4625-8C25-E0E0768D333F}"/>
              </a:ext>
            </a:extLst>
          </p:cNvPr>
          <p:cNvSpPr txBox="1"/>
          <p:nvPr/>
        </p:nvSpPr>
        <p:spPr>
          <a:xfrm>
            <a:off x="1296160" y="624017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livre</a:t>
            </a:r>
          </a:p>
        </p:txBody>
      </p:sp>
      <p:sp>
        <p:nvSpPr>
          <p:cNvPr id="55" name="TextBox 54">
            <a:extLst>
              <a:ext uri="{FF2B5EF4-FFF2-40B4-BE49-F238E27FC236}">
                <a16:creationId xmlns:a16="http://schemas.microsoft.com/office/drawing/2014/main" id="{25D4B3C7-530D-4215-A1A2-2FD9C0E401A7}"/>
              </a:ext>
            </a:extLst>
          </p:cNvPr>
          <p:cNvSpPr txBox="1"/>
          <p:nvPr/>
        </p:nvSpPr>
        <p:spPr>
          <a:xfrm>
            <a:off x="1293704" y="5719234"/>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jeu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C4052D95-D70A-4C5F-A409-9F72BB18299E}"/>
              </a:ext>
            </a:extLst>
          </p:cNvPr>
          <p:cNvSpPr txBox="1"/>
          <p:nvPr/>
        </p:nvSpPr>
        <p:spPr>
          <a:xfrm>
            <a:off x="1290326" y="5194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garçon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2683A59C-ECAB-48DF-AB9E-5D519D2E3B51}"/>
              </a:ext>
            </a:extLst>
          </p:cNvPr>
          <p:cNvSpPr txBox="1"/>
          <p:nvPr/>
        </p:nvSpPr>
        <p:spPr>
          <a:xfrm>
            <a:off x="1283495" y="466181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animal</a:t>
            </a:r>
          </a:p>
        </p:txBody>
      </p:sp>
      <p:sp>
        <p:nvSpPr>
          <p:cNvPr id="58" name="TextBox 57">
            <a:extLst>
              <a:ext uri="{FF2B5EF4-FFF2-40B4-BE49-F238E27FC236}">
                <a16:creationId xmlns:a16="http://schemas.microsoft.com/office/drawing/2014/main" id="{99622144-B869-4F98-B2F9-D29F30AC1D5A}"/>
              </a:ext>
            </a:extLst>
          </p:cNvPr>
          <p:cNvSpPr txBox="1"/>
          <p:nvPr/>
        </p:nvSpPr>
        <p:spPr>
          <a:xfrm>
            <a:off x="1282719" y="414259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cahier</a:t>
            </a:r>
          </a:p>
        </p:txBody>
      </p:sp>
      <p:sp>
        <p:nvSpPr>
          <p:cNvPr id="59" name="TextBox 58">
            <a:extLst>
              <a:ext uri="{FF2B5EF4-FFF2-40B4-BE49-F238E27FC236}">
                <a16:creationId xmlns:a16="http://schemas.microsoft.com/office/drawing/2014/main" id="{F7226B28-D2D1-4EC7-A6D0-46DDE6F461E1}"/>
              </a:ext>
            </a:extLst>
          </p:cNvPr>
          <p:cNvSpPr txBox="1"/>
          <p:nvPr/>
        </p:nvSpPr>
        <p:spPr>
          <a:xfrm>
            <a:off x="1282719" y="360350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chat</a:t>
            </a:r>
          </a:p>
        </p:txBody>
      </p:sp>
      <p:sp>
        <p:nvSpPr>
          <p:cNvPr id="60" name="TextBox 59">
            <a:extLst>
              <a:ext uri="{FF2B5EF4-FFF2-40B4-BE49-F238E27FC236}">
                <a16:creationId xmlns:a16="http://schemas.microsoft.com/office/drawing/2014/main" id="{97AB6726-F778-4B53-84A6-86502E53D4AB}"/>
              </a:ext>
            </a:extLst>
          </p:cNvPr>
          <p:cNvSpPr txBox="1"/>
          <p:nvPr/>
        </p:nvSpPr>
        <p:spPr>
          <a:xfrm>
            <a:off x="1290326" y="30886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7C3393D2-2AFF-4378-B486-FF295C9FB441}"/>
              </a:ext>
            </a:extLst>
          </p:cNvPr>
          <p:cNvSpPr txBox="1"/>
          <p:nvPr/>
        </p:nvSpPr>
        <p:spPr>
          <a:xfrm>
            <a:off x="1290326" y="256978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stylo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0F7689F3-90D0-4BAE-A740-879D8EE2C8DA}"/>
              </a:ext>
            </a:extLst>
          </p:cNvPr>
          <p:cNvSpPr txBox="1"/>
          <p:nvPr/>
        </p:nvSpPr>
        <p:spPr>
          <a:xfrm>
            <a:off x="1290326" y="205497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sac</a:t>
            </a:r>
          </a:p>
        </p:txBody>
      </p:sp>
      <p:sp>
        <p:nvSpPr>
          <p:cNvPr id="63" name="TextBox 62">
            <a:extLst>
              <a:ext uri="{FF2B5EF4-FFF2-40B4-BE49-F238E27FC236}">
                <a16:creationId xmlns:a16="http://schemas.microsoft.com/office/drawing/2014/main" id="{C86602ED-9A97-42E2-9E93-0A2033E73E6A}"/>
              </a:ext>
            </a:extLst>
          </p:cNvPr>
          <p:cNvSpPr txBox="1"/>
          <p:nvPr/>
        </p:nvSpPr>
        <p:spPr>
          <a:xfrm>
            <a:off x="1290326" y="1537924"/>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ballon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4" name="Picture 63" descr="Icon&#10;&#10;Description automatically generated">
            <a:extLst>
              <a:ext uri="{FF2B5EF4-FFF2-40B4-BE49-F238E27FC236}">
                <a16:creationId xmlns:a16="http://schemas.microsoft.com/office/drawing/2014/main" id="{BC84A832-6B62-4B47-98E9-871B40ED5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9392" y="241420"/>
            <a:ext cx="823825" cy="1288388"/>
          </a:xfrm>
          <a:prstGeom prst="rect">
            <a:avLst/>
          </a:prstGeom>
        </p:spPr>
      </p:pic>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par>
                                <p:cTn id="10" presetID="42" presetClass="entr" presetSubtype="0" fill="hold" grpId="1"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2"/>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2"/>
                                        </p:tgtEl>
                                      </p:cBhvr>
                                    </p:animEffect>
                                    <p:anim calcmode="lin" valueType="num">
                                      <p:cBhvr>
                                        <p:cTn id="20" dur="1000"/>
                                        <p:tgtEl>
                                          <p:spTgt spid="42"/>
                                        </p:tgtEl>
                                        <p:attrNameLst>
                                          <p:attrName>ppt_x</p:attrName>
                                        </p:attrNameLst>
                                      </p:cBhvr>
                                      <p:tavLst>
                                        <p:tav tm="0">
                                          <p:val>
                                            <p:strVal val="ppt_x"/>
                                          </p:val>
                                        </p:tav>
                                        <p:tav tm="100000">
                                          <p:val>
                                            <p:strVal val="ppt_x"/>
                                          </p:val>
                                        </p:tav>
                                      </p:tavLst>
                                    </p:anim>
                                    <p:anim calcmode="lin" valueType="num">
                                      <p:cBhvr>
                                        <p:cTn id="21" dur="1000"/>
                                        <p:tgtEl>
                                          <p:spTgt spid="42"/>
                                        </p:tgtEl>
                                        <p:attrNameLst>
                                          <p:attrName>ppt_y</p:attrName>
                                        </p:attrNameLst>
                                      </p:cBhvr>
                                      <p:tavLst>
                                        <p:tav tm="0">
                                          <p:val>
                                            <p:strVal val="ppt_y"/>
                                          </p:val>
                                        </p:tav>
                                        <p:tav tm="100000">
                                          <p:val>
                                            <p:strVal val="ppt_y+.1"/>
                                          </p:val>
                                        </p:tav>
                                      </p:tavLst>
                                    </p:anim>
                                    <p:set>
                                      <p:cBhvr>
                                        <p:cTn id="22" dur="1" fill="hold">
                                          <p:stCondLst>
                                            <p:cond delay="999"/>
                                          </p:stCondLst>
                                        </p:cTn>
                                        <p:tgtEl>
                                          <p:spTgt spid="42"/>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0"/>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40"/>
                                        </p:tgtEl>
                                      </p:cBhvr>
                                    </p:animEffect>
                                    <p:anim calcmode="lin" valueType="num">
                                      <p:cBhvr>
                                        <p:cTn id="33" dur="1000"/>
                                        <p:tgtEl>
                                          <p:spTgt spid="40"/>
                                        </p:tgtEl>
                                        <p:attrNameLst>
                                          <p:attrName>ppt_x</p:attrName>
                                        </p:attrNameLst>
                                      </p:cBhvr>
                                      <p:tavLst>
                                        <p:tav tm="0">
                                          <p:val>
                                            <p:strVal val="ppt_x"/>
                                          </p:val>
                                        </p:tav>
                                        <p:tav tm="100000">
                                          <p:val>
                                            <p:strVal val="ppt_x"/>
                                          </p:val>
                                        </p:tav>
                                      </p:tavLst>
                                    </p:anim>
                                    <p:anim calcmode="lin" valueType="num">
                                      <p:cBhvr>
                                        <p:cTn id="34" dur="1000"/>
                                        <p:tgtEl>
                                          <p:spTgt spid="40"/>
                                        </p:tgtEl>
                                        <p:attrNameLst>
                                          <p:attrName>ppt_y</p:attrName>
                                        </p:attrNameLst>
                                      </p:cBhvr>
                                      <p:tavLst>
                                        <p:tav tm="0">
                                          <p:val>
                                            <p:strVal val="ppt_y"/>
                                          </p:val>
                                        </p:tav>
                                        <p:tav tm="100000">
                                          <p:val>
                                            <p:strVal val="ppt_y+.1"/>
                                          </p:val>
                                        </p:tav>
                                      </p:tavLst>
                                    </p:anim>
                                    <p:set>
                                      <p:cBhvr>
                                        <p:cTn id="35" dur="1" fill="hold">
                                          <p:stCondLst>
                                            <p:cond delay="999"/>
                                          </p:stCondLst>
                                        </p:cTn>
                                        <p:tgtEl>
                                          <p:spTgt spid="40"/>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20"/>
                                        </p:tgtEl>
                                      </p:cBhvr>
                                    </p:animEffect>
                                    <p:anim calcmode="lin" valueType="num">
                                      <p:cBhvr>
                                        <p:cTn id="46" dur="1000"/>
                                        <p:tgtEl>
                                          <p:spTgt spid="20"/>
                                        </p:tgtEl>
                                        <p:attrNameLst>
                                          <p:attrName>ppt_x</p:attrName>
                                        </p:attrNameLst>
                                      </p:cBhvr>
                                      <p:tavLst>
                                        <p:tav tm="0">
                                          <p:val>
                                            <p:strVal val="ppt_x"/>
                                          </p:val>
                                        </p:tav>
                                        <p:tav tm="100000">
                                          <p:val>
                                            <p:strVal val="ppt_x"/>
                                          </p:val>
                                        </p:tav>
                                      </p:tavLst>
                                    </p:anim>
                                    <p:anim calcmode="lin" valueType="num">
                                      <p:cBhvr>
                                        <p:cTn id="47" dur="1000"/>
                                        <p:tgtEl>
                                          <p:spTgt spid="20"/>
                                        </p:tgtEl>
                                        <p:attrNameLst>
                                          <p:attrName>ppt_y</p:attrName>
                                        </p:attrNameLst>
                                      </p:cBhvr>
                                      <p:tavLst>
                                        <p:tav tm="0">
                                          <p:val>
                                            <p:strVal val="ppt_y"/>
                                          </p:val>
                                        </p:tav>
                                        <p:tav tm="100000">
                                          <p:val>
                                            <p:strVal val="ppt_y+.1"/>
                                          </p:val>
                                        </p:tav>
                                      </p:tavLst>
                                    </p:anim>
                                    <p:set>
                                      <p:cBhvr>
                                        <p:cTn id="48" dur="1" fill="hold">
                                          <p:stCondLst>
                                            <p:cond delay="999"/>
                                          </p:stCondLst>
                                        </p:cTn>
                                        <p:tgtEl>
                                          <p:spTgt spid="20"/>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1000"/>
                                        <p:tgtEl>
                                          <p:spTgt spid="63"/>
                                        </p:tgtEl>
                                      </p:cBhvr>
                                    </p:animEffect>
                                    <p:anim calcmode="lin" valueType="num">
                                      <p:cBhvr>
                                        <p:cTn id="52" dur="1000" fill="hold"/>
                                        <p:tgtEl>
                                          <p:spTgt spid="63"/>
                                        </p:tgtEl>
                                        <p:attrNameLst>
                                          <p:attrName>ppt_x</p:attrName>
                                        </p:attrNameLst>
                                      </p:cBhvr>
                                      <p:tavLst>
                                        <p:tav tm="0">
                                          <p:val>
                                            <p:strVal val="#ppt_x"/>
                                          </p:val>
                                        </p:tav>
                                        <p:tav tm="100000">
                                          <p:val>
                                            <p:strVal val="#ppt_x"/>
                                          </p:val>
                                        </p:tav>
                                      </p:tavLst>
                                    </p:anim>
                                    <p:anim calcmode="lin" valueType="num">
                                      <p:cBhvr>
                                        <p:cTn id="5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43"/>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43"/>
                                        </p:tgtEl>
                                      </p:cBhvr>
                                    </p:animEffect>
                                    <p:anim calcmode="lin" valueType="num">
                                      <p:cBhvr>
                                        <p:cTn id="59" dur="1000"/>
                                        <p:tgtEl>
                                          <p:spTgt spid="43"/>
                                        </p:tgtEl>
                                        <p:attrNameLst>
                                          <p:attrName>ppt_x</p:attrName>
                                        </p:attrNameLst>
                                      </p:cBhvr>
                                      <p:tavLst>
                                        <p:tav tm="0">
                                          <p:val>
                                            <p:strVal val="ppt_x"/>
                                          </p:val>
                                        </p:tav>
                                        <p:tav tm="100000">
                                          <p:val>
                                            <p:strVal val="ppt_x"/>
                                          </p:val>
                                        </p:tav>
                                      </p:tavLst>
                                    </p:anim>
                                    <p:anim calcmode="lin" valueType="num">
                                      <p:cBhvr>
                                        <p:cTn id="60" dur="1000"/>
                                        <p:tgtEl>
                                          <p:spTgt spid="43"/>
                                        </p:tgtEl>
                                        <p:attrNameLst>
                                          <p:attrName>ppt_y</p:attrName>
                                        </p:attrNameLst>
                                      </p:cBhvr>
                                      <p:tavLst>
                                        <p:tav tm="0">
                                          <p:val>
                                            <p:strVal val="ppt_y"/>
                                          </p:val>
                                        </p:tav>
                                        <p:tav tm="100000">
                                          <p:val>
                                            <p:strVal val="ppt_y+.1"/>
                                          </p:val>
                                        </p:tav>
                                      </p:tavLst>
                                    </p:anim>
                                    <p:set>
                                      <p:cBhvr>
                                        <p:cTn id="61" dur="1" fill="hold">
                                          <p:stCondLst>
                                            <p:cond delay="999"/>
                                          </p:stCondLst>
                                        </p:cTn>
                                        <p:tgtEl>
                                          <p:spTgt spid="43"/>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anim calcmode="lin" valueType="num">
                                      <p:cBhvr>
                                        <p:cTn id="65" dur="1000" fill="hold"/>
                                        <p:tgtEl>
                                          <p:spTgt spid="56"/>
                                        </p:tgtEl>
                                        <p:attrNameLst>
                                          <p:attrName>ppt_x</p:attrName>
                                        </p:attrNameLst>
                                      </p:cBhvr>
                                      <p:tavLst>
                                        <p:tav tm="0">
                                          <p:val>
                                            <p:strVal val="#ppt_x"/>
                                          </p:val>
                                        </p:tav>
                                        <p:tav tm="100000">
                                          <p:val>
                                            <p:strVal val="#ppt_x"/>
                                          </p:val>
                                        </p:tav>
                                      </p:tavLst>
                                    </p:anim>
                                    <p:anim calcmode="lin" valueType="num">
                                      <p:cBhvr>
                                        <p:cTn id="6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0" nodeType="clickEffect">
                                  <p:stCondLst>
                                    <p:cond delay="0"/>
                                  </p:stCondLst>
                                  <p:childTnLst>
                                    <p:animEffect transition="out" filter="fade">
                                      <p:cBhvr>
                                        <p:cTn id="71" dur="1000"/>
                                        <p:tgtEl>
                                          <p:spTgt spid="19"/>
                                        </p:tgtEl>
                                      </p:cBhvr>
                                    </p:animEffect>
                                    <p:anim calcmode="lin" valueType="num">
                                      <p:cBhvr>
                                        <p:cTn id="72" dur="1000"/>
                                        <p:tgtEl>
                                          <p:spTgt spid="19"/>
                                        </p:tgtEl>
                                        <p:attrNameLst>
                                          <p:attrName>ppt_x</p:attrName>
                                        </p:attrNameLst>
                                      </p:cBhvr>
                                      <p:tavLst>
                                        <p:tav tm="0">
                                          <p:val>
                                            <p:strVal val="ppt_x"/>
                                          </p:val>
                                        </p:tav>
                                        <p:tav tm="100000">
                                          <p:val>
                                            <p:strVal val="ppt_x"/>
                                          </p:val>
                                        </p:tav>
                                      </p:tavLst>
                                    </p:anim>
                                    <p:anim calcmode="lin" valueType="num">
                                      <p:cBhvr>
                                        <p:cTn id="73" dur="1000"/>
                                        <p:tgtEl>
                                          <p:spTgt spid="19"/>
                                        </p:tgtEl>
                                        <p:attrNameLst>
                                          <p:attrName>ppt_y</p:attrName>
                                        </p:attrNameLst>
                                      </p:cBhvr>
                                      <p:tavLst>
                                        <p:tav tm="0">
                                          <p:val>
                                            <p:strVal val="ppt_y"/>
                                          </p:val>
                                        </p:tav>
                                        <p:tav tm="100000">
                                          <p:val>
                                            <p:strVal val="ppt_y+.1"/>
                                          </p:val>
                                        </p:tav>
                                      </p:tavLst>
                                    </p:anim>
                                    <p:set>
                                      <p:cBhvr>
                                        <p:cTn id="74" dur="1" fill="hold">
                                          <p:stCondLst>
                                            <p:cond delay="999"/>
                                          </p:stCondLst>
                                        </p:cTn>
                                        <p:tgtEl>
                                          <p:spTgt spid="19"/>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1000"/>
                                        <p:tgtEl>
                                          <p:spTgt spid="50"/>
                                        </p:tgtEl>
                                      </p:cBhvr>
                                    </p:animEffect>
                                    <p:anim calcmode="lin" valueType="num">
                                      <p:cBhvr>
                                        <p:cTn id="78" dur="1000" fill="hold"/>
                                        <p:tgtEl>
                                          <p:spTgt spid="50"/>
                                        </p:tgtEl>
                                        <p:attrNameLst>
                                          <p:attrName>ppt_x</p:attrName>
                                        </p:attrNameLst>
                                      </p:cBhvr>
                                      <p:tavLst>
                                        <p:tav tm="0">
                                          <p:val>
                                            <p:strVal val="#ppt_x"/>
                                          </p:val>
                                        </p:tav>
                                        <p:tav tm="100000">
                                          <p:val>
                                            <p:strVal val="#ppt_x"/>
                                          </p:val>
                                        </p:tav>
                                      </p:tavLst>
                                    </p:anim>
                                    <p:anim calcmode="lin" valueType="num">
                                      <p:cBhvr>
                                        <p:cTn id="7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0" nodeType="clickEffect">
                                  <p:stCondLst>
                                    <p:cond delay="0"/>
                                  </p:stCondLst>
                                  <p:childTnLst>
                                    <p:animEffect transition="out" filter="fade">
                                      <p:cBhvr>
                                        <p:cTn id="84" dur="1000"/>
                                        <p:tgtEl>
                                          <p:spTgt spid="21"/>
                                        </p:tgtEl>
                                      </p:cBhvr>
                                    </p:animEffect>
                                    <p:anim calcmode="lin" valueType="num">
                                      <p:cBhvr>
                                        <p:cTn id="85" dur="1000"/>
                                        <p:tgtEl>
                                          <p:spTgt spid="21"/>
                                        </p:tgtEl>
                                        <p:attrNameLst>
                                          <p:attrName>ppt_x</p:attrName>
                                        </p:attrNameLst>
                                      </p:cBhvr>
                                      <p:tavLst>
                                        <p:tav tm="0">
                                          <p:val>
                                            <p:strVal val="ppt_x"/>
                                          </p:val>
                                        </p:tav>
                                        <p:tav tm="100000">
                                          <p:val>
                                            <p:strVal val="ppt_x"/>
                                          </p:val>
                                        </p:tav>
                                      </p:tavLst>
                                    </p:anim>
                                    <p:anim calcmode="lin" valueType="num">
                                      <p:cBhvr>
                                        <p:cTn id="86" dur="1000"/>
                                        <p:tgtEl>
                                          <p:spTgt spid="21"/>
                                        </p:tgtEl>
                                        <p:attrNameLst>
                                          <p:attrName>ppt_y</p:attrName>
                                        </p:attrNameLst>
                                      </p:cBhvr>
                                      <p:tavLst>
                                        <p:tav tm="0">
                                          <p:val>
                                            <p:strVal val="ppt_y"/>
                                          </p:val>
                                        </p:tav>
                                        <p:tav tm="100000">
                                          <p:val>
                                            <p:strVal val="ppt_y+.1"/>
                                          </p:val>
                                        </p:tav>
                                      </p:tavLst>
                                    </p:anim>
                                    <p:set>
                                      <p:cBhvr>
                                        <p:cTn id="87" dur="1" fill="hold">
                                          <p:stCondLst>
                                            <p:cond delay="999"/>
                                          </p:stCondLst>
                                        </p:cTn>
                                        <p:tgtEl>
                                          <p:spTgt spid="21"/>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1000"/>
                                        <p:tgtEl>
                                          <p:spTgt spid="58"/>
                                        </p:tgtEl>
                                      </p:cBhvr>
                                    </p:animEffect>
                                    <p:anim calcmode="lin" valueType="num">
                                      <p:cBhvr>
                                        <p:cTn id="91" dur="1000" fill="hold"/>
                                        <p:tgtEl>
                                          <p:spTgt spid="58"/>
                                        </p:tgtEl>
                                        <p:attrNameLst>
                                          <p:attrName>ppt_x</p:attrName>
                                        </p:attrNameLst>
                                      </p:cBhvr>
                                      <p:tavLst>
                                        <p:tav tm="0">
                                          <p:val>
                                            <p:strVal val="#ppt_x"/>
                                          </p:val>
                                        </p:tav>
                                        <p:tav tm="100000">
                                          <p:val>
                                            <p:strVal val="#ppt_x"/>
                                          </p:val>
                                        </p:tav>
                                      </p:tavLst>
                                    </p:anim>
                                    <p:anim calcmode="lin" valueType="num">
                                      <p:cBhvr>
                                        <p:cTn id="9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29"/>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29"/>
                                        </p:tgtEl>
                                      </p:cBhvr>
                                    </p:animEffect>
                                    <p:anim calcmode="lin" valueType="num">
                                      <p:cBhvr>
                                        <p:cTn id="98" dur="1000"/>
                                        <p:tgtEl>
                                          <p:spTgt spid="29"/>
                                        </p:tgtEl>
                                        <p:attrNameLst>
                                          <p:attrName>ppt_x</p:attrName>
                                        </p:attrNameLst>
                                      </p:cBhvr>
                                      <p:tavLst>
                                        <p:tav tm="0">
                                          <p:val>
                                            <p:strVal val="ppt_x"/>
                                          </p:val>
                                        </p:tav>
                                        <p:tav tm="100000">
                                          <p:val>
                                            <p:strVal val="ppt_x"/>
                                          </p:val>
                                        </p:tav>
                                      </p:tavLst>
                                    </p:anim>
                                    <p:anim calcmode="lin" valueType="num">
                                      <p:cBhvr>
                                        <p:cTn id="99" dur="1000"/>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1000"/>
                                        <p:tgtEl>
                                          <p:spTgt spid="51"/>
                                        </p:tgtEl>
                                      </p:cBhvr>
                                    </p:animEffect>
                                    <p:anim calcmode="lin" valueType="num">
                                      <p:cBhvr>
                                        <p:cTn id="104" dur="1000" fill="hold"/>
                                        <p:tgtEl>
                                          <p:spTgt spid="51"/>
                                        </p:tgtEl>
                                        <p:attrNameLst>
                                          <p:attrName>ppt_x</p:attrName>
                                        </p:attrNameLst>
                                      </p:cBhvr>
                                      <p:tavLst>
                                        <p:tav tm="0">
                                          <p:val>
                                            <p:strVal val="#ppt_x"/>
                                          </p:val>
                                        </p:tav>
                                        <p:tav tm="100000">
                                          <p:val>
                                            <p:strVal val="#ppt_x"/>
                                          </p:val>
                                        </p:tav>
                                      </p:tavLst>
                                    </p:anim>
                                    <p:anim calcmode="lin" valueType="num">
                                      <p:cBhvr>
                                        <p:cTn id="10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06" restart="whenNotActive" fill="hold" evtFilter="cancelBubble" nodeType="interactiveSeq">
                <p:stCondLst>
                  <p:cond evt="onClick" delay="0">
                    <p:tgtEl>
                      <p:spTgt spid="24"/>
                    </p:tgtEl>
                  </p:cond>
                </p:stCondLst>
                <p:endSync evt="end" delay="0">
                  <p:rtn val="all"/>
                </p:endSync>
                <p:childTnLst>
                  <p:par>
                    <p:cTn id="107" fill="hold">
                      <p:stCondLst>
                        <p:cond delay="0"/>
                      </p:stCondLst>
                      <p:childTnLst>
                        <p:par>
                          <p:cTn id="108" fill="hold">
                            <p:stCondLst>
                              <p:cond delay="0"/>
                            </p:stCondLst>
                            <p:childTnLst>
                              <p:par>
                                <p:cTn id="109" presetID="42" presetClass="exit" presetSubtype="0" fill="hold" grpId="0" nodeType="clickEffect">
                                  <p:stCondLst>
                                    <p:cond delay="0"/>
                                  </p:stCondLst>
                                  <p:childTnLst>
                                    <p:animEffect transition="out" filter="fade">
                                      <p:cBhvr>
                                        <p:cTn id="110" dur="1000"/>
                                        <p:tgtEl>
                                          <p:spTgt spid="24"/>
                                        </p:tgtEl>
                                      </p:cBhvr>
                                    </p:animEffect>
                                    <p:anim calcmode="lin" valueType="num">
                                      <p:cBhvr>
                                        <p:cTn id="111" dur="1000"/>
                                        <p:tgtEl>
                                          <p:spTgt spid="24"/>
                                        </p:tgtEl>
                                        <p:attrNameLst>
                                          <p:attrName>ppt_x</p:attrName>
                                        </p:attrNameLst>
                                      </p:cBhvr>
                                      <p:tavLst>
                                        <p:tav tm="0">
                                          <p:val>
                                            <p:strVal val="ppt_x"/>
                                          </p:val>
                                        </p:tav>
                                        <p:tav tm="100000">
                                          <p:val>
                                            <p:strVal val="ppt_x"/>
                                          </p:val>
                                        </p:tav>
                                      </p:tavLst>
                                    </p:anim>
                                    <p:anim calcmode="lin" valueType="num">
                                      <p:cBhvr>
                                        <p:cTn id="112" dur="1000"/>
                                        <p:tgtEl>
                                          <p:spTgt spid="24"/>
                                        </p:tgtEl>
                                        <p:attrNameLst>
                                          <p:attrName>ppt_y</p:attrName>
                                        </p:attrNameLst>
                                      </p:cBhvr>
                                      <p:tavLst>
                                        <p:tav tm="0">
                                          <p:val>
                                            <p:strVal val="ppt_y"/>
                                          </p:val>
                                        </p:tav>
                                        <p:tav tm="100000">
                                          <p:val>
                                            <p:strVal val="ppt_y+.1"/>
                                          </p:val>
                                        </p:tav>
                                      </p:tavLst>
                                    </p:anim>
                                    <p:set>
                                      <p:cBhvr>
                                        <p:cTn id="113" dur="1" fill="hold">
                                          <p:stCondLst>
                                            <p:cond delay="999"/>
                                          </p:stCondLst>
                                        </p:cTn>
                                        <p:tgtEl>
                                          <p:spTgt spid="24"/>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grpId="0" nodeType="clickEffect">
                                  <p:stCondLst>
                                    <p:cond delay="0"/>
                                  </p:stCondLst>
                                  <p:childTnLst>
                                    <p:animEffect transition="out" filter="fade">
                                      <p:cBhvr>
                                        <p:cTn id="123" dur="1000"/>
                                        <p:tgtEl>
                                          <p:spTgt spid="37"/>
                                        </p:tgtEl>
                                      </p:cBhvr>
                                    </p:animEffect>
                                    <p:anim calcmode="lin" valueType="num">
                                      <p:cBhvr>
                                        <p:cTn id="124" dur="1000"/>
                                        <p:tgtEl>
                                          <p:spTgt spid="37"/>
                                        </p:tgtEl>
                                        <p:attrNameLst>
                                          <p:attrName>ppt_x</p:attrName>
                                        </p:attrNameLst>
                                      </p:cBhvr>
                                      <p:tavLst>
                                        <p:tav tm="0">
                                          <p:val>
                                            <p:strVal val="ppt_x"/>
                                          </p:val>
                                        </p:tav>
                                        <p:tav tm="100000">
                                          <p:val>
                                            <p:strVal val="ppt_x"/>
                                          </p:val>
                                        </p:tav>
                                      </p:tavLst>
                                    </p:anim>
                                    <p:anim calcmode="lin" valueType="num">
                                      <p:cBhvr>
                                        <p:cTn id="125" dur="1000"/>
                                        <p:tgtEl>
                                          <p:spTgt spid="37"/>
                                        </p:tgtEl>
                                        <p:attrNameLst>
                                          <p:attrName>ppt_y</p:attrName>
                                        </p:attrNameLst>
                                      </p:cBhvr>
                                      <p:tavLst>
                                        <p:tav tm="0">
                                          <p:val>
                                            <p:strVal val="ppt_y"/>
                                          </p:val>
                                        </p:tav>
                                        <p:tav tm="100000">
                                          <p:val>
                                            <p:strVal val="ppt_y+.1"/>
                                          </p:val>
                                        </p:tav>
                                      </p:tavLst>
                                    </p:anim>
                                    <p:set>
                                      <p:cBhvr>
                                        <p:cTn id="126" dur="1" fill="hold">
                                          <p:stCondLst>
                                            <p:cond delay="999"/>
                                          </p:stCondLst>
                                        </p:cTn>
                                        <p:tgtEl>
                                          <p:spTgt spid="37"/>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61"/>
                                        </p:tgtEl>
                                        <p:attrNameLst>
                                          <p:attrName>style.visibility</p:attrName>
                                        </p:attrNameLst>
                                      </p:cBhvr>
                                      <p:to>
                                        <p:strVal val="visible"/>
                                      </p:to>
                                    </p:set>
                                    <p:animEffect transition="in" filter="fade">
                                      <p:cBhvr>
                                        <p:cTn id="129" dur="1000"/>
                                        <p:tgtEl>
                                          <p:spTgt spid="61"/>
                                        </p:tgtEl>
                                      </p:cBhvr>
                                    </p:animEffect>
                                    <p:anim calcmode="lin" valueType="num">
                                      <p:cBhvr>
                                        <p:cTn id="130" dur="1000" fill="hold"/>
                                        <p:tgtEl>
                                          <p:spTgt spid="61"/>
                                        </p:tgtEl>
                                        <p:attrNameLst>
                                          <p:attrName>ppt_x</p:attrName>
                                        </p:attrNameLst>
                                      </p:cBhvr>
                                      <p:tavLst>
                                        <p:tav tm="0">
                                          <p:val>
                                            <p:strVal val="#ppt_x"/>
                                          </p:val>
                                        </p:tav>
                                        <p:tav tm="100000">
                                          <p:val>
                                            <p:strVal val="#ppt_x"/>
                                          </p:val>
                                        </p:tav>
                                      </p:tavLst>
                                    </p:anim>
                                    <p:anim calcmode="lin" valueType="num">
                                      <p:cBhvr>
                                        <p:cTn id="13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38"/>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38"/>
                                        </p:tgtEl>
                                      </p:cBhvr>
                                    </p:animEffect>
                                    <p:anim calcmode="lin" valueType="num">
                                      <p:cBhvr>
                                        <p:cTn id="137" dur="1000"/>
                                        <p:tgtEl>
                                          <p:spTgt spid="38"/>
                                        </p:tgtEl>
                                        <p:attrNameLst>
                                          <p:attrName>ppt_x</p:attrName>
                                        </p:attrNameLst>
                                      </p:cBhvr>
                                      <p:tavLst>
                                        <p:tav tm="0">
                                          <p:val>
                                            <p:strVal val="ppt_x"/>
                                          </p:val>
                                        </p:tav>
                                        <p:tav tm="100000">
                                          <p:val>
                                            <p:strVal val="ppt_x"/>
                                          </p:val>
                                        </p:tav>
                                      </p:tavLst>
                                    </p:anim>
                                    <p:anim calcmode="lin" valueType="num">
                                      <p:cBhvr>
                                        <p:cTn id="138" dur="1000"/>
                                        <p:tgtEl>
                                          <p:spTgt spid="38"/>
                                        </p:tgtEl>
                                        <p:attrNameLst>
                                          <p:attrName>ppt_y</p:attrName>
                                        </p:attrNameLst>
                                      </p:cBhvr>
                                      <p:tavLst>
                                        <p:tav tm="0">
                                          <p:val>
                                            <p:strVal val="ppt_y"/>
                                          </p:val>
                                        </p:tav>
                                        <p:tav tm="100000">
                                          <p:val>
                                            <p:strVal val="ppt_y+.1"/>
                                          </p:val>
                                        </p:tav>
                                      </p:tavLst>
                                    </p:anim>
                                    <p:set>
                                      <p:cBhvr>
                                        <p:cTn id="139" dur="1" fill="hold">
                                          <p:stCondLst>
                                            <p:cond delay="999"/>
                                          </p:stCondLst>
                                        </p:cTn>
                                        <p:tgtEl>
                                          <p:spTgt spid="38"/>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fade">
                                      <p:cBhvr>
                                        <p:cTn id="142" dur="1000"/>
                                        <p:tgtEl>
                                          <p:spTgt spid="57"/>
                                        </p:tgtEl>
                                      </p:cBhvr>
                                    </p:animEffect>
                                    <p:anim calcmode="lin" valueType="num">
                                      <p:cBhvr>
                                        <p:cTn id="143" dur="1000" fill="hold"/>
                                        <p:tgtEl>
                                          <p:spTgt spid="57"/>
                                        </p:tgtEl>
                                        <p:attrNameLst>
                                          <p:attrName>ppt_x</p:attrName>
                                        </p:attrNameLst>
                                      </p:cBhvr>
                                      <p:tavLst>
                                        <p:tav tm="0">
                                          <p:val>
                                            <p:strVal val="#ppt_x"/>
                                          </p:val>
                                        </p:tav>
                                        <p:tav tm="100000">
                                          <p:val>
                                            <p:strVal val="#ppt_x"/>
                                          </p:val>
                                        </p:tav>
                                      </p:tavLst>
                                    </p:anim>
                                    <p:anim calcmode="lin" valueType="num">
                                      <p:cBhvr>
                                        <p:cTn id="14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45" restart="whenNotActive" fill="hold" evtFilter="cancelBubble" nodeType="interactiveSeq">
                <p:stCondLst>
                  <p:cond evt="onClick" delay="0">
                    <p:tgtEl>
                      <p:spTgt spid="25"/>
                    </p:tgtEl>
                  </p:cond>
                </p:stCondLst>
                <p:endSync evt="end" delay="0">
                  <p:rtn val="all"/>
                </p:endSync>
                <p:childTnLst>
                  <p:par>
                    <p:cTn id="146" fill="hold">
                      <p:stCondLst>
                        <p:cond delay="0"/>
                      </p:stCondLst>
                      <p:childTnLst>
                        <p:par>
                          <p:cTn id="147" fill="hold">
                            <p:stCondLst>
                              <p:cond delay="0"/>
                            </p:stCondLst>
                            <p:childTnLst>
                              <p:par>
                                <p:cTn id="148" presetID="42" presetClass="exit" presetSubtype="0" fill="hold" grpId="0" nodeType="clickEffect">
                                  <p:stCondLst>
                                    <p:cond delay="0"/>
                                  </p:stCondLst>
                                  <p:childTnLst>
                                    <p:animEffect transition="out" filter="fade">
                                      <p:cBhvr>
                                        <p:cTn id="149" dur="1000"/>
                                        <p:tgtEl>
                                          <p:spTgt spid="25"/>
                                        </p:tgtEl>
                                      </p:cBhvr>
                                    </p:animEffect>
                                    <p:anim calcmode="lin" valueType="num">
                                      <p:cBhvr>
                                        <p:cTn id="150" dur="1000"/>
                                        <p:tgtEl>
                                          <p:spTgt spid="25"/>
                                        </p:tgtEl>
                                        <p:attrNameLst>
                                          <p:attrName>ppt_x</p:attrName>
                                        </p:attrNameLst>
                                      </p:cBhvr>
                                      <p:tavLst>
                                        <p:tav tm="0">
                                          <p:val>
                                            <p:strVal val="ppt_x"/>
                                          </p:val>
                                        </p:tav>
                                        <p:tav tm="100000">
                                          <p:val>
                                            <p:strVal val="ppt_x"/>
                                          </p:val>
                                        </p:tav>
                                      </p:tavLst>
                                    </p:anim>
                                    <p:anim calcmode="lin" valueType="num">
                                      <p:cBhvr>
                                        <p:cTn id="151" dur="1000"/>
                                        <p:tgtEl>
                                          <p:spTgt spid="25"/>
                                        </p:tgtEl>
                                        <p:attrNameLst>
                                          <p:attrName>ppt_y</p:attrName>
                                        </p:attrNameLst>
                                      </p:cBhvr>
                                      <p:tavLst>
                                        <p:tav tm="0">
                                          <p:val>
                                            <p:strVal val="ppt_y"/>
                                          </p:val>
                                        </p:tav>
                                        <p:tav tm="100000">
                                          <p:val>
                                            <p:strVal val="ppt_y+.1"/>
                                          </p:val>
                                        </p:tav>
                                      </p:tavLst>
                                    </p:anim>
                                    <p:set>
                                      <p:cBhvr>
                                        <p:cTn id="152" dur="1" fill="hold">
                                          <p:stCondLst>
                                            <p:cond delay="999"/>
                                          </p:stCondLst>
                                        </p:cTn>
                                        <p:tgtEl>
                                          <p:spTgt spid="25"/>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fade">
                                      <p:cBhvr>
                                        <p:cTn id="155" dur="1000"/>
                                        <p:tgtEl>
                                          <p:spTgt spid="62"/>
                                        </p:tgtEl>
                                      </p:cBhvr>
                                    </p:animEffect>
                                    <p:anim calcmode="lin" valueType="num">
                                      <p:cBhvr>
                                        <p:cTn id="156" dur="1000" fill="hold"/>
                                        <p:tgtEl>
                                          <p:spTgt spid="62"/>
                                        </p:tgtEl>
                                        <p:attrNameLst>
                                          <p:attrName>ppt_x</p:attrName>
                                        </p:attrNameLst>
                                      </p:cBhvr>
                                      <p:tavLst>
                                        <p:tav tm="0">
                                          <p:val>
                                            <p:strVal val="#ppt_x"/>
                                          </p:val>
                                        </p:tav>
                                        <p:tav tm="100000">
                                          <p:val>
                                            <p:strVal val="#ppt_x"/>
                                          </p:val>
                                        </p:tav>
                                      </p:tavLst>
                                    </p:anim>
                                    <p:anim calcmode="lin" valueType="num">
                                      <p:cBhvr>
                                        <p:cTn id="15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32"/>
                    </p:tgtEl>
                  </p:cond>
                </p:stCondLst>
                <p:endSync evt="end" delay="0">
                  <p:rtn val="all"/>
                </p:endSync>
                <p:childTnLst>
                  <p:par>
                    <p:cTn id="159" fill="hold">
                      <p:stCondLst>
                        <p:cond delay="0"/>
                      </p:stCondLst>
                      <p:childTnLst>
                        <p:par>
                          <p:cTn id="160" fill="hold">
                            <p:stCondLst>
                              <p:cond delay="0"/>
                            </p:stCondLst>
                            <p:childTnLst>
                              <p:par>
                                <p:cTn id="161" presetID="42" presetClass="exit" presetSubtype="0" fill="hold" grpId="0" nodeType="clickEffect">
                                  <p:stCondLst>
                                    <p:cond delay="0"/>
                                  </p:stCondLst>
                                  <p:childTnLst>
                                    <p:animEffect transition="out" filter="fade">
                                      <p:cBhvr>
                                        <p:cTn id="162" dur="1000"/>
                                        <p:tgtEl>
                                          <p:spTgt spid="32"/>
                                        </p:tgtEl>
                                      </p:cBhvr>
                                    </p:animEffect>
                                    <p:anim calcmode="lin" valueType="num">
                                      <p:cBhvr>
                                        <p:cTn id="163" dur="1000"/>
                                        <p:tgtEl>
                                          <p:spTgt spid="32"/>
                                        </p:tgtEl>
                                        <p:attrNameLst>
                                          <p:attrName>ppt_x</p:attrName>
                                        </p:attrNameLst>
                                      </p:cBhvr>
                                      <p:tavLst>
                                        <p:tav tm="0">
                                          <p:val>
                                            <p:strVal val="ppt_x"/>
                                          </p:val>
                                        </p:tav>
                                        <p:tav tm="100000">
                                          <p:val>
                                            <p:strVal val="ppt_x"/>
                                          </p:val>
                                        </p:tav>
                                      </p:tavLst>
                                    </p:anim>
                                    <p:anim calcmode="lin" valueType="num">
                                      <p:cBhvr>
                                        <p:cTn id="164" dur="1000"/>
                                        <p:tgtEl>
                                          <p:spTgt spid="32"/>
                                        </p:tgtEl>
                                        <p:attrNameLst>
                                          <p:attrName>ppt_y</p:attrName>
                                        </p:attrNameLst>
                                      </p:cBhvr>
                                      <p:tavLst>
                                        <p:tav tm="0">
                                          <p:val>
                                            <p:strVal val="ppt_y"/>
                                          </p:val>
                                        </p:tav>
                                        <p:tav tm="100000">
                                          <p:val>
                                            <p:strVal val="ppt_y+.1"/>
                                          </p:val>
                                        </p:tav>
                                      </p:tavLst>
                                    </p:anim>
                                    <p:set>
                                      <p:cBhvr>
                                        <p:cTn id="165" dur="1" fill="hold">
                                          <p:stCondLst>
                                            <p:cond delay="999"/>
                                          </p:stCondLst>
                                        </p:cTn>
                                        <p:tgtEl>
                                          <p:spTgt spid="32"/>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fade">
                                      <p:cBhvr>
                                        <p:cTn id="168" dur="1000"/>
                                        <p:tgtEl>
                                          <p:spTgt spid="55"/>
                                        </p:tgtEl>
                                      </p:cBhvr>
                                    </p:animEffect>
                                    <p:anim calcmode="lin" valueType="num">
                                      <p:cBhvr>
                                        <p:cTn id="169" dur="1000" fill="hold"/>
                                        <p:tgtEl>
                                          <p:spTgt spid="55"/>
                                        </p:tgtEl>
                                        <p:attrNameLst>
                                          <p:attrName>ppt_x</p:attrName>
                                        </p:attrNameLst>
                                      </p:cBhvr>
                                      <p:tavLst>
                                        <p:tav tm="0">
                                          <p:val>
                                            <p:strVal val="#ppt_x"/>
                                          </p:val>
                                        </p:tav>
                                        <p:tav tm="100000">
                                          <p:val>
                                            <p:strVal val="#ppt_x"/>
                                          </p:val>
                                        </p:tav>
                                      </p:tavLst>
                                    </p:anim>
                                    <p:anim calcmode="lin" valueType="num">
                                      <p:cBhvr>
                                        <p:cTn id="17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171" restart="whenNotActive" fill="hold" evtFilter="cancelBubble" nodeType="interactiveSeq">
                <p:stCondLst>
                  <p:cond evt="onClick" delay="0">
                    <p:tgtEl>
                      <p:spTgt spid="33"/>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0" nodeType="clickEffect">
                                  <p:stCondLst>
                                    <p:cond delay="0"/>
                                  </p:stCondLst>
                                  <p:childTnLst>
                                    <p:animEffect transition="out" filter="fade">
                                      <p:cBhvr>
                                        <p:cTn id="175" dur="1000"/>
                                        <p:tgtEl>
                                          <p:spTgt spid="33"/>
                                        </p:tgtEl>
                                      </p:cBhvr>
                                    </p:animEffect>
                                    <p:anim calcmode="lin" valueType="num">
                                      <p:cBhvr>
                                        <p:cTn id="176" dur="1000"/>
                                        <p:tgtEl>
                                          <p:spTgt spid="33"/>
                                        </p:tgtEl>
                                        <p:attrNameLst>
                                          <p:attrName>ppt_x</p:attrName>
                                        </p:attrNameLst>
                                      </p:cBhvr>
                                      <p:tavLst>
                                        <p:tav tm="0">
                                          <p:val>
                                            <p:strVal val="ppt_x"/>
                                          </p:val>
                                        </p:tav>
                                        <p:tav tm="100000">
                                          <p:val>
                                            <p:strVal val="ppt_x"/>
                                          </p:val>
                                        </p:tav>
                                      </p:tavLst>
                                    </p:anim>
                                    <p:anim calcmode="lin" valueType="num">
                                      <p:cBhvr>
                                        <p:cTn id="177" dur="1000"/>
                                        <p:tgtEl>
                                          <p:spTgt spid="33"/>
                                        </p:tgtEl>
                                        <p:attrNameLst>
                                          <p:attrName>ppt_y</p:attrName>
                                        </p:attrNameLst>
                                      </p:cBhvr>
                                      <p:tavLst>
                                        <p:tav tm="0">
                                          <p:val>
                                            <p:strVal val="ppt_y"/>
                                          </p:val>
                                        </p:tav>
                                        <p:tav tm="100000">
                                          <p:val>
                                            <p:strVal val="ppt_y+.1"/>
                                          </p:val>
                                        </p:tav>
                                      </p:tavLst>
                                    </p:anim>
                                    <p:set>
                                      <p:cBhvr>
                                        <p:cTn id="178" dur="1" fill="hold">
                                          <p:stCondLst>
                                            <p:cond delay="999"/>
                                          </p:stCondLst>
                                        </p:cTn>
                                        <p:tgtEl>
                                          <p:spTgt spid="33"/>
                                        </p:tgtEl>
                                        <p:attrNameLst>
                                          <p:attrName>style.visibility</p:attrName>
                                        </p:attrNameLst>
                                      </p:cBhvr>
                                      <p:to>
                                        <p:strVal val="hidden"/>
                                      </p:to>
                                    </p:set>
                                  </p:childTnLst>
                                </p:cTn>
                              </p:par>
                              <p:par>
                                <p:cTn id="179" presetID="42" presetClass="entr" presetSubtype="0"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fade">
                                      <p:cBhvr>
                                        <p:cTn id="181" dur="1000"/>
                                        <p:tgtEl>
                                          <p:spTgt spid="48"/>
                                        </p:tgtEl>
                                      </p:cBhvr>
                                    </p:animEffect>
                                    <p:anim calcmode="lin" valueType="num">
                                      <p:cBhvr>
                                        <p:cTn id="182" dur="1000" fill="hold"/>
                                        <p:tgtEl>
                                          <p:spTgt spid="48"/>
                                        </p:tgtEl>
                                        <p:attrNameLst>
                                          <p:attrName>ppt_x</p:attrName>
                                        </p:attrNameLst>
                                      </p:cBhvr>
                                      <p:tavLst>
                                        <p:tav tm="0">
                                          <p:val>
                                            <p:strVal val="#ppt_x"/>
                                          </p:val>
                                        </p:tav>
                                        <p:tav tm="100000">
                                          <p:val>
                                            <p:strVal val="#ppt_x"/>
                                          </p:val>
                                        </p:tav>
                                      </p:tavLst>
                                    </p:anim>
                                    <p:anim calcmode="lin" valueType="num">
                                      <p:cBhvr>
                                        <p:cTn id="18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3"/>
                  </p:tgtEl>
                </p:cond>
              </p:nextCondLst>
            </p:seq>
            <p:seq concurrent="1" nextAc="seek">
              <p:cTn id="184" restart="whenNotActive" fill="hold" evtFilter="cancelBubble" nodeType="interactiveSeq">
                <p:stCondLst>
                  <p:cond evt="onClick" delay="0">
                    <p:tgtEl>
                      <p:spTgt spid="34"/>
                    </p:tgtEl>
                  </p:cond>
                </p:stCondLst>
                <p:endSync evt="end" delay="0">
                  <p:rtn val="all"/>
                </p:endSync>
                <p:childTnLst>
                  <p:par>
                    <p:cTn id="185" fill="hold">
                      <p:stCondLst>
                        <p:cond delay="0"/>
                      </p:stCondLst>
                      <p:childTnLst>
                        <p:par>
                          <p:cTn id="186" fill="hold">
                            <p:stCondLst>
                              <p:cond delay="0"/>
                            </p:stCondLst>
                            <p:childTnLst>
                              <p:par>
                                <p:cTn id="187" presetID="42" presetClass="exit" presetSubtype="0" fill="hold" grpId="0" nodeType="clickEffect">
                                  <p:stCondLst>
                                    <p:cond delay="0"/>
                                  </p:stCondLst>
                                  <p:childTnLst>
                                    <p:animEffect transition="out" filter="fade">
                                      <p:cBhvr>
                                        <p:cTn id="188" dur="1000"/>
                                        <p:tgtEl>
                                          <p:spTgt spid="34"/>
                                        </p:tgtEl>
                                      </p:cBhvr>
                                    </p:animEffect>
                                    <p:anim calcmode="lin" valueType="num">
                                      <p:cBhvr>
                                        <p:cTn id="189" dur="1000"/>
                                        <p:tgtEl>
                                          <p:spTgt spid="34"/>
                                        </p:tgtEl>
                                        <p:attrNameLst>
                                          <p:attrName>ppt_x</p:attrName>
                                        </p:attrNameLst>
                                      </p:cBhvr>
                                      <p:tavLst>
                                        <p:tav tm="0">
                                          <p:val>
                                            <p:strVal val="ppt_x"/>
                                          </p:val>
                                        </p:tav>
                                        <p:tav tm="100000">
                                          <p:val>
                                            <p:strVal val="ppt_x"/>
                                          </p:val>
                                        </p:tav>
                                      </p:tavLst>
                                    </p:anim>
                                    <p:anim calcmode="lin" valueType="num">
                                      <p:cBhvr>
                                        <p:cTn id="190" dur="1000"/>
                                        <p:tgtEl>
                                          <p:spTgt spid="34"/>
                                        </p:tgtEl>
                                        <p:attrNameLst>
                                          <p:attrName>ppt_y</p:attrName>
                                        </p:attrNameLst>
                                      </p:cBhvr>
                                      <p:tavLst>
                                        <p:tav tm="0">
                                          <p:val>
                                            <p:strVal val="ppt_y"/>
                                          </p:val>
                                        </p:tav>
                                        <p:tav tm="100000">
                                          <p:val>
                                            <p:strVal val="ppt_y+.1"/>
                                          </p:val>
                                        </p:tav>
                                      </p:tavLst>
                                    </p:anim>
                                    <p:set>
                                      <p:cBhvr>
                                        <p:cTn id="191" dur="1" fill="hold">
                                          <p:stCondLst>
                                            <p:cond delay="999"/>
                                          </p:stCondLst>
                                        </p:cTn>
                                        <p:tgtEl>
                                          <p:spTgt spid="34"/>
                                        </p:tgtEl>
                                        <p:attrNameLst>
                                          <p:attrName>style.visibility</p:attrName>
                                        </p:attrNameLst>
                                      </p:cBhvr>
                                      <p:to>
                                        <p:strVal val="hidden"/>
                                      </p:to>
                                    </p:set>
                                  </p:childTnLst>
                                </p:cTn>
                              </p:par>
                              <p:par>
                                <p:cTn id="192" presetID="42" presetClass="entr" presetSubtype="0" fill="hold" grpId="0" nodeType="withEffect">
                                  <p:stCondLst>
                                    <p:cond delay="0"/>
                                  </p:stCondLst>
                                  <p:childTnLst>
                                    <p:set>
                                      <p:cBhvr>
                                        <p:cTn id="193" dur="1" fill="hold">
                                          <p:stCondLst>
                                            <p:cond delay="0"/>
                                          </p:stCondLst>
                                        </p:cTn>
                                        <p:tgtEl>
                                          <p:spTgt spid="54"/>
                                        </p:tgtEl>
                                        <p:attrNameLst>
                                          <p:attrName>style.visibility</p:attrName>
                                        </p:attrNameLst>
                                      </p:cBhvr>
                                      <p:to>
                                        <p:strVal val="visible"/>
                                      </p:to>
                                    </p:set>
                                    <p:animEffect transition="in" filter="fade">
                                      <p:cBhvr>
                                        <p:cTn id="194" dur="1000"/>
                                        <p:tgtEl>
                                          <p:spTgt spid="54"/>
                                        </p:tgtEl>
                                      </p:cBhvr>
                                    </p:animEffect>
                                    <p:anim calcmode="lin" valueType="num">
                                      <p:cBhvr>
                                        <p:cTn id="195" dur="1000" fill="hold"/>
                                        <p:tgtEl>
                                          <p:spTgt spid="54"/>
                                        </p:tgtEl>
                                        <p:attrNameLst>
                                          <p:attrName>ppt_x</p:attrName>
                                        </p:attrNameLst>
                                      </p:cBhvr>
                                      <p:tavLst>
                                        <p:tav tm="0">
                                          <p:val>
                                            <p:strVal val="#ppt_x"/>
                                          </p:val>
                                        </p:tav>
                                        <p:tav tm="100000">
                                          <p:val>
                                            <p:strVal val="#ppt_x"/>
                                          </p:val>
                                        </p:tav>
                                      </p:tavLst>
                                    </p:anim>
                                    <p:anim calcmode="lin" valueType="num">
                                      <p:cBhvr>
                                        <p:cTn id="19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4"/>
                  </p:tgtEl>
                </p:cond>
              </p:nextCondLst>
            </p:seq>
            <p:seq concurrent="1" nextAc="seek">
              <p:cTn id="197" restart="whenNotActive" fill="hold" evtFilter="cancelBubble" nodeType="interactiveSeq">
                <p:stCondLst>
                  <p:cond evt="onClick" delay="0">
                    <p:tgtEl>
                      <p:spTgt spid="3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grpId="0" nodeType="clickEffect">
                                  <p:stCondLst>
                                    <p:cond delay="0"/>
                                  </p:stCondLst>
                                  <p:childTnLst>
                                    <p:animEffect transition="out" filter="fade">
                                      <p:cBhvr>
                                        <p:cTn id="201" dur="1000"/>
                                        <p:tgtEl>
                                          <p:spTgt spid="35"/>
                                        </p:tgtEl>
                                      </p:cBhvr>
                                    </p:animEffect>
                                    <p:anim calcmode="lin" valueType="num">
                                      <p:cBhvr>
                                        <p:cTn id="202" dur="1000"/>
                                        <p:tgtEl>
                                          <p:spTgt spid="35"/>
                                        </p:tgtEl>
                                        <p:attrNameLst>
                                          <p:attrName>ppt_x</p:attrName>
                                        </p:attrNameLst>
                                      </p:cBhvr>
                                      <p:tavLst>
                                        <p:tav tm="0">
                                          <p:val>
                                            <p:strVal val="ppt_x"/>
                                          </p:val>
                                        </p:tav>
                                        <p:tav tm="100000">
                                          <p:val>
                                            <p:strVal val="ppt_x"/>
                                          </p:val>
                                        </p:tav>
                                      </p:tavLst>
                                    </p:anim>
                                    <p:anim calcmode="lin" valueType="num">
                                      <p:cBhvr>
                                        <p:cTn id="203" dur="1000"/>
                                        <p:tgtEl>
                                          <p:spTgt spid="35"/>
                                        </p:tgtEl>
                                        <p:attrNameLst>
                                          <p:attrName>ppt_y</p:attrName>
                                        </p:attrNameLst>
                                      </p:cBhvr>
                                      <p:tavLst>
                                        <p:tav tm="0">
                                          <p:val>
                                            <p:strVal val="ppt_y"/>
                                          </p:val>
                                        </p:tav>
                                        <p:tav tm="100000">
                                          <p:val>
                                            <p:strVal val="ppt_y+.1"/>
                                          </p:val>
                                        </p:tav>
                                      </p:tavLst>
                                    </p:anim>
                                    <p:set>
                                      <p:cBhvr>
                                        <p:cTn id="204" dur="1" fill="hold">
                                          <p:stCondLst>
                                            <p:cond delay="999"/>
                                          </p:stCondLst>
                                        </p:cTn>
                                        <p:tgtEl>
                                          <p:spTgt spid="35"/>
                                        </p:tgtEl>
                                        <p:attrNameLst>
                                          <p:attrName>style.visibility</p:attrName>
                                        </p:attrNameLst>
                                      </p:cBhvr>
                                      <p:to>
                                        <p:strVal val="hidden"/>
                                      </p:to>
                                    </p:set>
                                  </p:childTnLst>
                                </p:cTn>
                              </p:par>
                              <p:par>
                                <p:cTn id="205" presetID="42" presetClass="entr" presetSubtype="0" fill="hold" grpId="0" nodeType="with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fade">
                                      <p:cBhvr>
                                        <p:cTn id="207" dur="1000"/>
                                        <p:tgtEl>
                                          <p:spTgt spid="60"/>
                                        </p:tgtEl>
                                      </p:cBhvr>
                                    </p:animEffect>
                                    <p:anim calcmode="lin" valueType="num">
                                      <p:cBhvr>
                                        <p:cTn id="208" dur="1000" fill="hold"/>
                                        <p:tgtEl>
                                          <p:spTgt spid="60"/>
                                        </p:tgtEl>
                                        <p:attrNameLst>
                                          <p:attrName>ppt_x</p:attrName>
                                        </p:attrNameLst>
                                      </p:cBhvr>
                                      <p:tavLst>
                                        <p:tav tm="0">
                                          <p:val>
                                            <p:strVal val="#ppt_x"/>
                                          </p:val>
                                        </p:tav>
                                        <p:tav tm="100000">
                                          <p:val>
                                            <p:strVal val="#ppt_x"/>
                                          </p:val>
                                        </p:tav>
                                      </p:tavLst>
                                    </p:anim>
                                    <p:anim calcmode="lin" valueType="num">
                                      <p:cBhvr>
                                        <p:cTn id="20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seq concurrent="1" nextAc="seek">
              <p:cTn id="210" restart="whenNotActive" fill="hold" evtFilter="cancelBubble" nodeType="interactiveSeq">
                <p:stCondLst>
                  <p:cond evt="onClick" delay="0">
                    <p:tgtEl>
                      <p:spTgt spid="36"/>
                    </p:tgtEl>
                  </p:cond>
                </p:stCondLst>
                <p:endSync evt="end" delay="0">
                  <p:rtn val="all"/>
                </p:endSync>
                <p:childTnLst>
                  <p:par>
                    <p:cTn id="211" fill="hold">
                      <p:stCondLst>
                        <p:cond delay="0"/>
                      </p:stCondLst>
                      <p:childTnLst>
                        <p:par>
                          <p:cTn id="212" fill="hold">
                            <p:stCondLst>
                              <p:cond delay="0"/>
                            </p:stCondLst>
                            <p:childTnLst>
                              <p:par>
                                <p:cTn id="213" presetID="42" presetClass="exit" presetSubtype="0" fill="hold" grpId="0" nodeType="click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0"/>
                                        <p:tgtEl>
                                          <p:spTgt spid="36"/>
                                        </p:tgtEl>
                                        <p:attrNameLst>
                                          <p:attrName>ppt_y</p:attrName>
                                        </p:attrNameLst>
                                      </p:cBhvr>
                                      <p:tavLst>
                                        <p:tav tm="0">
                                          <p:val>
                                            <p:strVal val="ppt_y"/>
                                          </p:val>
                                        </p:tav>
                                        <p:tav tm="100000">
                                          <p:val>
                                            <p:strVal val="ppt_y+.1"/>
                                          </p:val>
                                        </p:tav>
                                      </p:tavLst>
                                    </p:anim>
                                    <p:set>
                                      <p:cBhvr>
                                        <p:cTn id="217" dur="1" fill="hold">
                                          <p:stCondLst>
                                            <p:cond delay="999"/>
                                          </p:stCondLst>
                                        </p:cTn>
                                        <p:tgtEl>
                                          <p:spTgt spid="36"/>
                                        </p:tgtEl>
                                        <p:attrNameLst>
                                          <p:attrName>style.visibility</p:attrName>
                                        </p:attrNameLst>
                                      </p:cBhvr>
                                      <p:to>
                                        <p:strVal val="hidden"/>
                                      </p:to>
                                    </p:set>
                                  </p:childTnLst>
                                </p:cTn>
                              </p:par>
                              <p:par>
                                <p:cTn id="218" presetID="42" presetClass="entr" presetSubtype="0" fill="hold" grpId="0" nodeType="withEffect">
                                  <p:stCondLst>
                                    <p:cond delay="0"/>
                                  </p:stCondLst>
                                  <p:childTnLst>
                                    <p:set>
                                      <p:cBhvr>
                                        <p:cTn id="219" dur="1" fill="hold">
                                          <p:stCondLst>
                                            <p:cond delay="0"/>
                                          </p:stCondLst>
                                        </p:cTn>
                                        <p:tgtEl>
                                          <p:spTgt spid="53"/>
                                        </p:tgtEl>
                                        <p:attrNameLst>
                                          <p:attrName>style.visibility</p:attrName>
                                        </p:attrNameLst>
                                      </p:cBhvr>
                                      <p:to>
                                        <p:strVal val="visible"/>
                                      </p:to>
                                    </p:set>
                                    <p:animEffect transition="in" filter="fade">
                                      <p:cBhvr>
                                        <p:cTn id="220" dur="1000"/>
                                        <p:tgtEl>
                                          <p:spTgt spid="53"/>
                                        </p:tgtEl>
                                      </p:cBhvr>
                                    </p:animEffect>
                                    <p:anim calcmode="lin" valueType="num">
                                      <p:cBhvr>
                                        <p:cTn id="221" dur="1000" fill="hold"/>
                                        <p:tgtEl>
                                          <p:spTgt spid="53"/>
                                        </p:tgtEl>
                                        <p:attrNameLst>
                                          <p:attrName>ppt_x</p:attrName>
                                        </p:attrNameLst>
                                      </p:cBhvr>
                                      <p:tavLst>
                                        <p:tav tm="0">
                                          <p:val>
                                            <p:strVal val="#ppt_x"/>
                                          </p:val>
                                        </p:tav>
                                        <p:tav tm="100000">
                                          <p:val>
                                            <p:strVal val="#ppt_x"/>
                                          </p:val>
                                        </p:tav>
                                      </p:tavLst>
                                    </p:anim>
                                    <p:anim calcmode="lin" valueType="num">
                                      <p:cBhvr>
                                        <p:cTn id="2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6"/>
                  </p:tgtEl>
                </p:cond>
              </p:nextCondLst>
            </p:seq>
            <p:seq concurrent="1" nextAc="seek">
              <p:cTn id="223" restart="whenNotActive" fill="hold" evtFilter="cancelBubble" nodeType="interactiveSeq">
                <p:stCondLst>
                  <p:cond evt="onClick" delay="0">
                    <p:tgtEl>
                      <p:spTgt spid="27"/>
                    </p:tgtEl>
                  </p:cond>
                </p:stCondLst>
                <p:endSync evt="end" delay="0">
                  <p:rtn val="all"/>
                </p:endSync>
                <p:childTnLst>
                  <p:par>
                    <p:cTn id="224" fill="hold">
                      <p:stCondLst>
                        <p:cond delay="0"/>
                      </p:stCondLst>
                      <p:childTnLst>
                        <p:par>
                          <p:cTn id="225" fill="hold">
                            <p:stCondLst>
                              <p:cond delay="0"/>
                            </p:stCondLst>
                            <p:childTnLst>
                              <p:par>
                                <p:cTn id="226" presetID="42" presetClass="exit" presetSubtype="0" fill="hold" grpId="0" nodeType="clickEffect">
                                  <p:stCondLst>
                                    <p:cond delay="0"/>
                                  </p:stCondLst>
                                  <p:childTnLst>
                                    <p:animEffect transition="out" filter="fade">
                                      <p:cBhvr>
                                        <p:cTn id="227" dur="1000"/>
                                        <p:tgtEl>
                                          <p:spTgt spid="27"/>
                                        </p:tgtEl>
                                      </p:cBhvr>
                                    </p:animEffect>
                                    <p:anim calcmode="lin" valueType="num">
                                      <p:cBhvr>
                                        <p:cTn id="228" dur="1000"/>
                                        <p:tgtEl>
                                          <p:spTgt spid="27"/>
                                        </p:tgtEl>
                                        <p:attrNameLst>
                                          <p:attrName>ppt_x</p:attrName>
                                        </p:attrNameLst>
                                      </p:cBhvr>
                                      <p:tavLst>
                                        <p:tav tm="0">
                                          <p:val>
                                            <p:strVal val="ppt_x"/>
                                          </p:val>
                                        </p:tav>
                                        <p:tav tm="100000">
                                          <p:val>
                                            <p:strVal val="ppt_x"/>
                                          </p:val>
                                        </p:tav>
                                      </p:tavLst>
                                    </p:anim>
                                    <p:anim calcmode="lin" valueType="num">
                                      <p:cBhvr>
                                        <p:cTn id="229" dur="1000"/>
                                        <p:tgtEl>
                                          <p:spTgt spid="27"/>
                                        </p:tgtEl>
                                        <p:attrNameLst>
                                          <p:attrName>ppt_y</p:attrName>
                                        </p:attrNameLst>
                                      </p:cBhvr>
                                      <p:tavLst>
                                        <p:tav tm="0">
                                          <p:val>
                                            <p:strVal val="ppt_y"/>
                                          </p:val>
                                        </p:tav>
                                        <p:tav tm="100000">
                                          <p:val>
                                            <p:strVal val="ppt_y+.1"/>
                                          </p:val>
                                        </p:tav>
                                      </p:tavLst>
                                    </p:anim>
                                    <p:set>
                                      <p:cBhvr>
                                        <p:cTn id="230" dur="1" fill="hold">
                                          <p:stCondLst>
                                            <p:cond delay="999"/>
                                          </p:stCondLst>
                                        </p:cTn>
                                        <p:tgtEl>
                                          <p:spTgt spid="27"/>
                                        </p:tgtEl>
                                        <p:attrNameLst>
                                          <p:attrName>style.visibility</p:attrName>
                                        </p:attrNameLst>
                                      </p:cBhvr>
                                      <p:to>
                                        <p:strVal val="hidden"/>
                                      </p:to>
                                    </p:set>
                                  </p:childTnLst>
                                </p:cTn>
                              </p:par>
                              <p:par>
                                <p:cTn id="231" presetID="42" presetClass="entr" presetSubtype="0" fill="hold" grpId="0" nodeType="withEffect">
                                  <p:stCondLst>
                                    <p:cond delay="0"/>
                                  </p:stCondLst>
                                  <p:childTnLst>
                                    <p:set>
                                      <p:cBhvr>
                                        <p:cTn id="232" dur="1" fill="hold">
                                          <p:stCondLst>
                                            <p:cond delay="0"/>
                                          </p:stCondLst>
                                        </p:cTn>
                                        <p:tgtEl>
                                          <p:spTgt spid="52"/>
                                        </p:tgtEl>
                                        <p:attrNameLst>
                                          <p:attrName>style.visibility</p:attrName>
                                        </p:attrNameLst>
                                      </p:cBhvr>
                                      <p:to>
                                        <p:strVal val="visible"/>
                                      </p:to>
                                    </p:set>
                                    <p:animEffect transition="in" filter="fade">
                                      <p:cBhvr>
                                        <p:cTn id="233" dur="1000"/>
                                        <p:tgtEl>
                                          <p:spTgt spid="52"/>
                                        </p:tgtEl>
                                      </p:cBhvr>
                                    </p:animEffect>
                                    <p:anim calcmode="lin" valueType="num">
                                      <p:cBhvr>
                                        <p:cTn id="234" dur="1000" fill="hold"/>
                                        <p:tgtEl>
                                          <p:spTgt spid="52"/>
                                        </p:tgtEl>
                                        <p:attrNameLst>
                                          <p:attrName>ppt_x</p:attrName>
                                        </p:attrNameLst>
                                      </p:cBhvr>
                                      <p:tavLst>
                                        <p:tav tm="0">
                                          <p:val>
                                            <p:strVal val="#ppt_x"/>
                                          </p:val>
                                        </p:tav>
                                        <p:tav tm="100000">
                                          <p:val>
                                            <p:strVal val="#ppt_x"/>
                                          </p:val>
                                        </p:tav>
                                      </p:tavLst>
                                    </p:anim>
                                    <p:anim calcmode="lin" valueType="num">
                                      <p:cBhvr>
                                        <p:cTn id="23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236" restart="whenNotActive" fill="hold" evtFilter="cancelBubble" nodeType="interactiveSeq">
                <p:stCondLst>
                  <p:cond evt="onClick" delay="0">
                    <p:tgtEl>
                      <p:spTgt spid="39"/>
                    </p:tgtEl>
                  </p:cond>
                </p:stCondLst>
                <p:endSync evt="end" delay="0">
                  <p:rtn val="all"/>
                </p:endSync>
                <p:childTnLst>
                  <p:par>
                    <p:cTn id="237" fill="hold">
                      <p:stCondLst>
                        <p:cond delay="0"/>
                      </p:stCondLst>
                      <p:childTnLst>
                        <p:par>
                          <p:cTn id="238" fill="hold">
                            <p:stCondLst>
                              <p:cond delay="0"/>
                            </p:stCondLst>
                            <p:childTnLst>
                              <p:par>
                                <p:cTn id="239" presetID="42" presetClass="exit" presetSubtype="0" fill="hold" grpId="0" nodeType="clickEffect">
                                  <p:stCondLst>
                                    <p:cond delay="0"/>
                                  </p:stCondLst>
                                  <p:childTnLst>
                                    <p:animEffect transition="out" filter="fade">
                                      <p:cBhvr>
                                        <p:cTn id="240" dur="1000"/>
                                        <p:tgtEl>
                                          <p:spTgt spid="39"/>
                                        </p:tgtEl>
                                      </p:cBhvr>
                                    </p:animEffect>
                                    <p:anim calcmode="lin" valueType="num">
                                      <p:cBhvr>
                                        <p:cTn id="241" dur="1000"/>
                                        <p:tgtEl>
                                          <p:spTgt spid="39"/>
                                        </p:tgtEl>
                                        <p:attrNameLst>
                                          <p:attrName>ppt_x</p:attrName>
                                        </p:attrNameLst>
                                      </p:cBhvr>
                                      <p:tavLst>
                                        <p:tav tm="0">
                                          <p:val>
                                            <p:strVal val="ppt_x"/>
                                          </p:val>
                                        </p:tav>
                                        <p:tav tm="100000">
                                          <p:val>
                                            <p:strVal val="ppt_x"/>
                                          </p:val>
                                        </p:tav>
                                      </p:tavLst>
                                    </p:anim>
                                    <p:anim calcmode="lin" valueType="num">
                                      <p:cBhvr>
                                        <p:cTn id="242" dur="1000"/>
                                        <p:tgtEl>
                                          <p:spTgt spid="39"/>
                                        </p:tgtEl>
                                        <p:attrNameLst>
                                          <p:attrName>ppt_y</p:attrName>
                                        </p:attrNameLst>
                                      </p:cBhvr>
                                      <p:tavLst>
                                        <p:tav tm="0">
                                          <p:val>
                                            <p:strVal val="ppt_y"/>
                                          </p:val>
                                        </p:tav>
                                        <p:tav tm="100000">
                                          <p:val>
                                            <p:strVal val="ppt_y+.1"/>
                                          </p:val>
                                        </p:tav>
                                      </p:tavLst>
                                    </p:anim>
                                    <p:set>
                                      <p:cBhvr>
                                        <p:cTn id="243" dur="1" fill="hold">
                                          <p:stCondLst>
                                            <p:cond delay="999"/>
                                          </p:stCondLst>
                                        </p:cTn>
                                        <p:tgtEl>
                                          <p:spTgt spid="39"/>
                                        </p:tgtEl>
                                        <p:attrNameLst>
                                          <p:attrName>style.visibility</p:attrName>
                                        </p:attrNameLst>
                                      </p:cBhvr>
                                      <p:to>
                                        <p:strVal val="hidden"/>
                                      </p:to>
                                    </p:set>
                                  </p:childTnLst>
                                </p:cTn>
                              </p:par>
                              <p:par>
                                <p:cTn id="244" presetID="42" presetClass="entr" presetSubtype="0" fill="hold" grpId="0" nodeType="withEffect">
                                  <p:stCondLst>
                                    <p:cond delay="0"/>
                                  </p:stCondLst>
                                  <p:childTnLst>
                                    <p:set>
                                      <p:cBhvr>
                                        <p:cTn id="245" dur="1" fill="hold">
                                          <p:stCondLst>
                                            <p:cond delay="0"/>
                                          </p:stCondLst>
                                        </p:cTn>
                                        <p:tgtEl>
                                          <p:spTgt spid="47"/>
                                        </p:tgtEl>
                                        <p:attrNameLst>
                                          <p:attrName>style.visibility</p:attrName>
                                        </p:attrNameLst>
                                      </p:cBhvr>
                                      <p:to>
                                        <p:strVal val="visible"/>
                                      </p:to>
                                    </p:set>
                                    <p:animEffect transition="in" filter="fade">
                                      <p:cBhvr>
                                        <p:cTn id="246" dur="1000"/>
                                        <p:tgtEl>
                                          <p:spTgt spid="47"/>
                                        </p:tgtEl>
                                      </p:cBhvr>
                                    </p:animEffect>
                                    <p:anim calcmode="lin" valueType="num">
                                      <p:cBhvr>
                                        <p:cTn id="247" dur="1000" fill="hold"/>
                                        <p:tgtEl>
                                          <p:spTgt spid="47"/>
                                        </p:tgtEl>
                                        <p:attrNameLst>
                                          <p:attrName>ppt_x</p:attrName>
                                        </p:attrNameLst>
                                      </p:cBhvr>
                                      <p:tavLst>
                                        <p:tav tm="0">
                                          <p:val>
                                            <p:strVal val="#ppt_x"/>
                                          </p:val>
                                        </p:tav>
                                        <p:tav tm="100000">
                                          <p:val>
                                            <p:strVal val="#ppt_x"/>
                                          </p:val>
                                        </p:tav>
                                      </p:tavLst>
                                    </p:anim>
                                    <p:anim calcmode="lin" valueType="num">
                                      <p:cBhvr>
                                        <p:cTn id="24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249" restart="whenNotActive" fill="hold" evtFilter="cancelBubble" nodeType="interactiveSeq">
                <p:stCondLst>
                  <p:cond evt="onClick" delay="0">
                    <p:tgtEl>
                      <p:spTgt spid="41"/>
                    </p:tgtEl>
                  </p:cond>
                </p:stCondLst>
                <p:endSync evt="end" delay="0">
                  <p:rtn val="all"/>
                </p:endSync>
                <p:childTnLst>
                  <p:par>
                    <p:cTn id="250" fill="hold">
                      <p:stCondLst>
                        <p:cond delay="0"/>
                      </p:stCondLst>
                      <p:childTnLst>
                        <p:par>
                          <p:cTn id="251" fill="hold">
                            <p:stCondLst>
                              <p:cond delay="0"/>
                            </p:stCondLst>
                            <p:childTnLst>
                              <p:par>
                                <p:cTn id="252" presetID="42" presetClass="exit" presetSubtype="0" fill="hold" grpId="0" nodeType="clickEffect">
                                  <p:stCondLst>
                                    <p:cond delay="0"/>
                                  </p:stCondLst>
                                  <p:childTnLst>
                                    <p:animEffect transition="out" filter="fade">
                                      <p:cBhvr>
                                        <p:cTn id="253" dur="1000"/>
                                        <p:tgtEl>
                                          <p:spTgt spid="41"/>
                                        </p:tgtEl>
                                      </p:cBhvr>
                                    </p:animEffect>
                                    <p:anim calcmode="lin" valueType="num">
                                      <p:cBhvr>
                                        <p:cTn id="254" dur="1000"/>
                                        <p:tgtEl>
                                          <p:spTgt spid="41"/>
                                        </p:tgtEl>
                                        <p:attrNameLst>
                                          <p:attrName>ppt_x</p:attrName>
                                        </p:attrNameLst>
                                      </p:cBhvr>
                                      <p:tavLst>
                                        <p:tav tm="0">
                                          <p:val>
                                            <p:strVal val="ppt_x"/>
                                          </p:val>
                                        </p:tav>
                                        <p:tav tm="100000">
                                          <p:val>
                                            <p:strVal val="ppt_x"/>
                                          </p:val>
                                        </p:tav>
                                      </p:tavLst>
                                    </p:anim>
                                    <p:anim calcmode="lin" valueType="num">
                                      <p:cBhvr>
                                        <p:cTn id="255" dur="1000"/>
                                        <p:tgtEl>
                                          <p:spTgt spid="41"/>
                                        </p:tgtEl>
                                        <p:attrNameLst>
                                          <p:attrName>ppt_y</p:attrName>
                                        </p:attrNameLst>
                                      </p:cBhvr>
                                      <p:tavLst>
                                        <p:tav tm="0">
                                          <p:val>
                                            <p:strVal val="ppt_y"/>
                                          </p:val>
                                        </p:tav>
                                        <p:tav tm="100000">
                                          <p:val>
                                            <p:strVal val="ppt_y+.1"/>
                                          </p:val>
                                        </p:tav>
                                      </p:tavLst>
                                    </p:anim>
                                    <p:set>
                                      <p:cBhvr>
                                        <p:cTn id="256" dur="1" fill="hold">
                                          <p:stCondLst>
                                            <p:cond delay="999"/>
                                          </p:stCondLst>
                                        </p:cTn>
                                        <p:tgtEl>
                                          <p:spTgt spid="41"/>
                                        </p:tgtEl>
                                        <p:attrNameLst>
                                          <p:attrName>style.visibility</p:attrName>
                                        </p:attrNameLst>
                                      </p:cBhvr>
                                      <p:to>
                                        <p:strVal val="hidden"/>
                                      </p:to>
                                    </p:set>
                                  </p:childTnLst>
                                </p:cTn>
                              </p:par>
                              <p:par>
                                <p:cTn id="257" presetID="42" presetClass="entr" presetSubtype="0" fill="hold" grpId="0" nodeType="withEffect">
                                  <p:stCondLst>
                                    <p:cond delay="0"/>
                                  </p:stCondLst>
                                  <p:childTnLst>
                                    <p:set>
                                      <p:cBhvr>
                                        <p:cTn id="258" dur="1" fill="hold">
                                          <p:stCondLst>
                                            <p:cond delay="0"/>
                                          </p:stCondLst>
                                        </p:cTn>
                                        <p:tgtEl>
                                          <p:spTgt spid="49"/>
                                        </p:tgtEl>
                                        <p:attrNameLst>
                                          <p:attrName>style.visibility</p:attrName>
                                        </p:attrNameLst>
                                      </p:cBhvr>
                                      <p:to>
                                        <p:strVal val="visible"/>
                                      </p:to>
                                    </p:set>
                                    <p:animEffect transition="in" filter="fade">
                                      <p:cBhvr>
                                        <p:cTn id="259" dur="1000"/>
                                        <p:tgtEl>
                                          <p:spTgt spid="49"/>
                                        </p:tgtEl>
                                      </p:cBhvr>
                                    </p:animEffect>
                                    <p:anim calcmode="lin" valueType="num">
                                      <p:cBhvr>
                                        <p:cTn id="260" dur="1000" fill="hold"/>
                                        <p:tgtEl>
                                          <p:spTgt spid="49"/>
                                        </p:tgtEl>
                                        <p:attrNameLst>
                                          <p:attrName>ppt_x</p:attrName>
                                        </p:attrNameLst>
                                      </p:cBhvr>
                                      <p:tavLst>
                                        <p:tav tm="0">
                                          <p:val>
                                            <p:strVal val="#ppt_x"/>
                                          </p:val>
                                        </p:tav>
                                        <p:tav tm="100000">
                                          <p:val>
                                            <p:strVal val="#ppt_x"/>
                                          </p:val>
                                        </p:tav>
                                      </p:tavLst>
                                    </p:anim>
                                    <p:anim calcmode="lin" valueType="num">
                                      <p:cBhvr>
                                        <p:cTn id="26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childTnLst>
        </p:cTn>
      </p:par>
    </p:tnLst>
    <p:bldLst>
      <p:bldP spid="18" grpId="0" animBg="1"/>
      <p:bldP spid="19" grpId="0" animBg="1"/>
      <p:bldP spid="20" grpId="0" animBg="1"/>
      <p:bldP spid="21" grpId="0" animBg="1"/>
      <p:bldP spid="24" grpId="0" animBg="1"/>
      <p:bldP spid="29" grpId="0" animBg="1"/>
      <p:bldP spid="27" grpId="0" animBg="1"/>
      <p:bldP spid="25"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1"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B0C2F47-C812-42AC-A36A-F27D2583337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316" y="-130047"/>
            <a:ext cx="12587594" cy="7147073"/>
          </a:xfrm>
          <a:prstGeom prst="rect">
            <a:avLst/>
          </a:prstGeom>
        </p:spPr>
      </p:pic>
      <p:pic>
        <p:nvPicPr>
          <p:cNvPr id="8" name="Picture 7">
            <a:extLst>
              <a:ext uri="{FF2B5EF4-FFF2-40B4-BE49-F238E27FC236}">
                <a16:creationId xmlns:a16="http://schemas.microsoft.com/office/drawing/2014/main" id="{C8247B84-AA5D-4AC7-BAE5-A42E2359FAE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25083" y="2844341"/>
            <a:ext cx="4627679" cy="3405505"/>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61538" y="1059559"/>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0" y="3989300"/>
          <a:ext cx="7633252" cy="2824060"/>
        </p:xfrm>
        <a:graphic>
          <a:graphicData uri="http://schemas.openxmlformats.org/drawingml/2006/table">
            <a:tbl>
              <a:tblPr/>
              <a:tblGrid>
                <a:gridCol w="595175">
                  <a:extLst>
                    <a:ext uri="{9D8B030D-6E8A-4147-A177-3AD203B41FA5}">
                      <a16:colId xmlns:a16="http://schemas.microsoft.com/office/drawing/2014/main" val="20000"/>
                    </a:ext>
                  </a:extLst>
                </a:gridCol>
                <a:gridCol w="3478696">
                  <a:extLst>
                    <a:ext uri="{9D8B030D-6E8A-4147-A177-3AD203B41FA5}">
                      <a16:colId xmlns:a16="http://schemas.microsoft.com/office/drawing/2014/main" val="2536548653"/>
                    </a:ext>
                  </a:extLst>
                </a:gridCol>
                <a:gridCol w="3559381">
                  <a:extLst>
                    <a:ext uri="{9D8B030D-6E8A-4147-A177-3AD203B41FA5}">
                      <a16:colId xmlns:a16="http://schemas.microsoft.com/office/drawing/2014/main" val="2888884074"/>
                    </a:ext>
                  </a:extLst>
                </a:gridCol>
              </a:tblGrid>
              <a:tr h="5380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r>
                        <a:rPr lang="en-US" sz="2400" b="1" dirty="0">
                          <a:solidFill>
                            <a:srgbClr val="002060"/>
                          </a:solidFill>
                          <a:latin typeface="Century Gothic" panose="020B0502020202020204" pitchFamily="34" charset="0"/>
                        </a:rPr>
                        <a:t>A </a:t>
                      </a:r>
                      <a:r>
                        <a:rPr lang="en-US" sz="2400" b="1" dirty="0" err="1">
                          <a:solidFill>
                            <a:srgbClr val="002060"/>
                          </a:solidFill>
                          <a:latin typeface="Century Gothic" panose="020B0502020202020204" pitchFamily="34" charset="0"/>
                        </a:rPr>
                        <a:t>ou</a:t>
                      </a:r>
                      <a:r>
                        <a:rPr lang="en-US" sz="2400" b="1" dirty="0">
                          <a:solidFill>
                            <a:srgbClr val="002060"/>
                          </a:solidFill>
                          <a:latin typeface="Century Gothic" panose="020B0502020202020204" pitchFamily="34" charset="0"/>
                        </a:rPr>
                        <a:t> 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4124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sac | </a:t>
                      </a:r>
                      <a:r>
                        <a:rPr lang="en-GB" sz="2400" b="1" strike="noStrike" spc="-1" dirty="0" err="1">
                          <a:solidFill>
                            <a:srgbClr val="002060"/>
                          </a:solidFill>
                          <a:latin typeface="Century gothic"/>
                        </a:rPr>
                        <a:t>bouteille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peluche</a:t>
                      </a:r>
                      <a:r>
                        <a:rPr lang="en-GB" sz="2400" b="1" strike="noStrike" spc="-1" dirty="0">
                          <a:solidFill>
                            <a:srgbClr val="002060"/>
                          </a:solidFill>
                          <a:latin typeface="Century gothic"/>
                        </a:rPr>
                        <a:t> | chat</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jeu</a:t>
                      </a:r>
                      <a:r>
                        <a:rPr lang="en-GB" sz="2400" b="1" strike="noStrike" spc="-1" dirty="0">
                          <a:solidFill>
                            <a:srgbClr val="002060"/>
                          </a:solidFill>
                          <a:latin typeface="Century gothic"/>
                        </a:rPr>
                        <a:t> | chanson</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photo | livre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75806">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table | </a:t>
                      </a:r>
                      <a:r>
                        <a:rPr lang="en-GB" sz="2400" b="1" strike="noStrike" spc="-1" dirty="0" err="1">
                          <a:solidFill>
                            <a:srgbClr val="002060"/>
                          </a:solidFill>
                          <a:latin typeface="Century gothic"/>
                        </a:rPr>
                        <a:t>cadeau</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ballon</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règle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39740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stylo</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banane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err="1">
                          <a:solidFill>
                            <a:srgbClr val="002060"/>
                          </a:solidFill>
                          <a:latin typeface="Century gothic"/>
                        </a:rPr>
                        <a:t>gomme</a:t>
                      </a:r>
                      <a:r>
                        <a:rPr lang="en-GB" sz="2400" b="1" strike="noStrike" spc="-1" dirty="0">
                          <a:solidFill>
                            <a:srgbClr val="002060"/>
                          </a:solidFill>
                          <a:latin typeface="Century gothic"/>
                        </a:rPr>
                        <a:t> | cahier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415458">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école | </a:t>
                      </a:r>
                      <a:r>
                        <a:rPr lang="en-GB" sz="2400" b="1" strike="noStrike" spc="-1" dirty="0" err="1">
                          <a:solidFill>
                            <a:srgbClr val="002060"/>
                          </a:solidFill>
                          <a:latin typeface="Century gothic"/>
                        </a:rPr>
                        <a:t>maison</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en-GB" sz="2400" b="1" strike="noStrike" spc="-1" dirty="0">
                          <a:solidFill>
                            <a:srgbClr val="002060"/>
                          </a:solidFill>
                          <a:latin typeface="Century gothic"/>
                        </a:rPr>
                        <a:t>garçon | </a:t>
                      </a:r>
                      <a:r>
                        <a:rPr lang="en-GB" sz="2400" b="1" strike="noStrike" spc="-1" dirty="0" err="1">
                          <a:solidFill>
                            <a:srgbClr val="002060"/>
                          </a:solidFill>
                          <a:latin typeface="Century gothic"/>
                        </a:rPr>
                        <a:t>fille</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16" name="CustomShape 23">
            <a:hlinkClick r:id="" action="ppaction://noaction">
              <a:snd r:embed="rId6" name="5d_3A.wav"/>
            </a:hlinkClick>
            <a:extLst>
              <a:ext uri="{FF2B5EF4-FFF2-40B4-BE49-F238E27FC236}">
                <a16:creationId xmlns:a16="http://schemas.microsoft.com/office/drawing/2014/main" id="{3AD5864B-E328-4811-82EC-A3D77BDC6BF2}"/>
              </a:ext>
            </a:extLst>
          </p:cNvPr>
          <p:cNvSpPr/>
          <p:nvPr/>
        </p:nvSpPr>
        <p:spPr>
          <a:xfrm>
            <a:off x="78498" y="45333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7" name="5d_4A.wav"/>
            </a:hlinkClick>
            <a:extLst>
              <a:ext uri="{FF2B5EF4-FFF2-40B4-BE49-F238E27FC236}">
                <a16:creationId xmlns:a16="http://schemas.microsoft.com/office/drawing/2014/main" id="{F2DAD2AC-ADD2-4480-845B-008BBA9A5F70}"/>
              </a:ext>
            </a:extLst>
          </p:cNvPr>
          <p:cNvSpPr/>
          <p:nvPr/>
        </p:nvSpPr>
        <p:spPr>
          <a:xfrm>
            <a:off x="72998" y="501554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8" name="5d_5A.wav"/>
            </a:hlinkClick>
            <a:extLst>
              <a:ext uri="{FF2B5EF4-FFF2-40B4-BE49-F238E27FC236}">
                <a16:creationId xmlns:a16="http://schemas.microsoft.com/office/drawing/2014/main" id="{E47FAB46-1A11-4EF4-B700-EF919D0338F8}"/>
              </a:ext>
            </a:extLst>
          </p:cNvPr>
          <p:cNvSpPr/>
          <p:nvPr/>
        </p:nvSpPr>
        <p:spPr>
          <a:xfrm>
            <a:off x="70530" y="545292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9" name="5d_6A.wav"/>
            </a:hlinkClick>
            <a:extLst>
              <a:ext uri="{FF2B5EF4-FFF2-40B4-BE49-F238E27FC236}">
                <a16:creationId xmlns:a16="http://schemas.microsoft.com/office/drawing/2014/main" id="{1ECA2C39-8E1B-46F9-B4CE-5D69DA706F12}"/>
              </a:ext>
            </a:extLst>
          </p:cNvPr>
          <p:cNvSpPr/>
          <p:nvPr/>
        </p:nvSpPr>
        <p:spPr>
          <a:xfrm>
            <a:off x="67498" y="591018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10" name="5d_7A.wav"/>
            </a:hlinkClick>
            <a:extLst>
              <a:ext uri="{FF2B5EF4-FFF2-40B4-BE49-F238E27FC236}">
                <a16:creationId xmlns:a16="http://schemas.microsoft.com/office/drawing/2014/main" id="{B06E6BFD-FB69-40F9-9653-301D379E5A17}"/>
              </a:ext>
            </a:extLst>
          </p:cNvPr>
          <p:cNvSpPr/>
          <p:nvPr/>
        </p:nvSpPr>
        <p:spPr>
          <a:xfrm>
            <a:off x="67498" y="63761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3" name="CustomShape 3">
            <a:hlinkClick r:id="" action="ppaction://noaction">
              <a:snd r:embed="rId11" name="5d_1.wav"/>
            </a:hlinkClick>
            <a:extLst>
              <a:ext uri="{FF2B5EF4-FFF2-40B4-BE49-F238E27FC236}">
                <a16:creationId xmlns:a16="http://schemas.microsoft.com/office/drawing/2014/main" id="{18F78918-6EB8-496A-B678-8A874DFAD427}"/>
              </a:ext>
            </a:extLst>
          </p:cNvPr>
          <p:cNvSpPr/>
          <p:nvPr/>
        </p:nvSpPr>
        <p:spPr>
          <a:xfrm>
            <a:off x="160199" y="44640"/>
            <a:ext cx="1120090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Eugénie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aime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la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chambre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Léa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7" name="CustomShape 23">
            <a:hlinkClick r:id="" action="ppaction://noaction">
              <a:snd r:embed="rId12" name="5d_3B.wav"/>
            </a:hlinkClick>
            <a:extLst>
              <a:ext uri="{FF2B5EF4-FFF2-40B4-BE49-F238E27FC236}">
                <a16:creationId xmlns:a16="http://schemas.microsoft.com/office/drawing/2014/main" id="{83F59830-FB82-4551-B60D-FE1A78F9D9DB}"/>
              </a:ext>
            </a:extLst>
          </p:cNvPr>
          <p:cNvSpPr/>
          <p:nvPr/>
        </p:nvSpPr>
        <p:spPr>
          <a:xfrm>
            <a:off x="7401232" y="45352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8" name="CustomShape 24">
            <a:hlinkClick r:id="" action="ppaction://noaction">
              <a:snd r:embed="rId13" name="5d_4B.wav"/>
            </a:hlinkClick>
            <a:extLst>
              <a:ext uri="{FF2B5EF4-FFF2-40B4-BE49-F238E27FC236}">
                <a16:creationId xmlns:a16="http://schemas.microsoft.com/office/drawing/2014/main" id="{AF8B3A97-2318-4461-AE41-40A595A49EB3}"/>
              </a:ext>
            </a:extLst>
          </p:cNvPr>
          <p:cNvSpPr/>
          <p:nvPr/>
        </p:nvSpPr>
        <p:spPr>
          <a:xfrm>
            <a:off x="7401232" y="4993727"/>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9" name="CustomShape 25">
            <a:hlinkClick r:id="" action="ppaction://noaction">
              <a:snd r:embed="rId14" name="5d_5B.wav"/>
            </a:hlinkClick>
            <a:extLst>
              <a:ext uri="{FF2B5EF4-FFF2-40B4-BE49-F238E27FC236}">
                <a16:creationId xmlns:a16="http://schemas.microsoft.com/office/drawing/2014/main" id="{19461CB3-DAA5-49A7-98F5-A37E83528A99}"/>
              </a:ext>
            </a:extLst>
          </p:cNvPr>
          <p:cNvSpPr/>
          <p:nvPr/>
        </p:nvSpPr>
        <p:spPr>
          <a:xfrm>
            <a:off x="7401232" y="545697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0" name="CustomShape 26">
            <a:hlinkClick r:id="" action="ppaction://noaction">
              <a:snd r:embed="rId15" name="5d_6B.wav"/>
            </a:hlinkClick>
            <a:extLst>
              <a:ext uri="{FF2B5EF4-FFF2-40B4-BE49-F238E27FC236}">
                <a16:creationId xmlns:a16="http://schemas.microsoft.com/office/drawing/2014/main" id="{1641190A-F6D3-4E35-B563-E09040A8C72D}"/>
              </a:ext>
            </a:extLst>
          </p:cNvPr>
          <p:cNvSpPr/>
          <p:nvPr/>
        </p:nvSpPr>
        <p:spPr>
          <a:xfrm>
            <a:off x="7401232" y="592645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7">
            <a:hlinkClick r:id="" action="ppaction://noaction">
              <a:snd r:embed="rId16" name="5d_7B.wav"/>
            </a:hlinkClick>
            <a:extLst>
              <a:ext uri="{FF2B5EF4-FFF2-40B4-BE49-F238E27FC236}">
                <a16:creationId xmlns:a16="http://schemas.microsoft.com/office/drawing/2014/main" id="{F173F17A-0F15-4C80-9A29-C46DA460AF1D}"/>
              </a:ext>
            </a:extLst>
          </p:cNvPr>
          <p:cNvSpPr/>
          <p:nvPr/>
        </p:nvSpPr>
        <p:spPr>
          <a:xfrm>
            <a:off x="7401232" y="637619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4" name="CustomShape 3">
            <a:hlinkClick r:id="" action="ppaction://noaction">
              <a:snd r:embed="rId17" name="5d_2.wav"/>
            </a:hlinkClick>
            <a:extLst>
              <a:ext uri="{FF2B5EF4-FFF2-40B4-BE49-F238E27FC236}">
                <a16:creationId xmlns:a16="http://schemas.microsoft.com/office/drawing/2014/main" id="{1A14433D-1B39-49A7-8923-6B78E985B004}"/>
              </a:ext>
            </a:extLst>
          </p:cNvPr>
          <p:cNvSpPr/>
          <p:nvPr/>
        </p:nvSpPr>
        <p:spPr>
          <a:xfrm>
            <a:off x="160199" y="568800"/>
            <a:ext cx="1120090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Elle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aime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quoi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exactement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0" name="Picture 29" descr="Icon&#10;&#10;Description automatically generated">
            <a:extLst>
              <a:ext uri="{FF2B5EF4-FFF2-40B4-BE49-F238E27FC236}">
                <a16:creationId xmlns:a16="http://schemas.microsoft.com/office/drawing/2014/main" id="{AD1F4FB1-66A8-4057-81E5-A559F3A9FC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06101" y="3671076"/>
            <a:ext cx="1972809" cy="3085295"/>
          </a:xfrm>
          <a:prstGeom prst="rect">
            <a:avLst/>
          </a:prstGeom>
        </p:spPr>
      </p:pic>
      <p:pic>
        <p:nvPicPr>
          <p:cNvPr id="10" name="Picture 9" descr="Logo&#10;&#10;Description automatically generated">
            <a:extLst>
              <a:ext uri="{FF2B5EF4-FFF2-40B4-BE49-F238E27FC236}">
                <a16:creationId xmlns:a16="http://schemas.microsoft.com/office/drawing/2014/main" id="{7DCF715E-C9DD-43FA-917B-D4DA7EF7AC8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29188" y="1484373"/>
            <a:ext cx="1875948" cy="5313991"/>
          </a:xfrm>
          <a:prstGeom prst="rect">
            <a:avLst/>
          </a:prstGeom>
        </p:spPr>
      </p:pic>
      <p:sp>
        <p:nvSpPr>
          <p:cNvPr id="11" name="Rectangle: Rounded Corners 10">
            <a:extLst>
              <a:ext uri="{FF2B5EF4-FFF2-40B4-BE49-F238E27FC236}">
                <a16:creationId xmlns:a16="http://schemas.microsoft.com/office/drawing/2014/main" id="{74CB4E9E-6FF2-495F-A1E9-3F55A51EC711}"/>
              </a:ext>
            </a:extLst>
          </p:cNvPr>
          <p:cNvSpPr/>
          <p:nvPr/>
        </p:nvSpPr>
        <p:spPr>
          <a:xfrm>
            <a:off x="1917948" y="4563852"/>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DB1B21CC-A4CF-4E37-B628-9FD0512CB558}"/>
              </a:ext>
            </a:extLst>
          </p:cNvPr>
          <p:cNvSpPr/>
          <p:nvPr/>
        </p:nvSpPr>
        <p:spPr>
          <a:xfrm>
            <a:off x="4640277" y="4563852"/>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Rounded Corners 34">
            <a:extLst>
              <a:ext uri="{FF2B5EF4-FFF2-40B4-BE49-F238E27FC236}">
                <a16:creationId xmlns:a16="http://schemas.microsoft.com/office/drawing/2014/main" id="{4791DC64-C80D-4EF1-9E59-71518C1E8CBD}"/>
              </a:ext>
            </a:extLst>
          </p:cNvPr>
          <p:cNvSpPr/>
          <p:nvPr/>
        </p:nvSpPr>
        <p:spPr>
          <a:xfrm>
            <a:off x="1908949" y="5017999"/>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Rectangle: Rounded Corners 35">
            <a:extLst>
              <a:ext uri="{FF2B5EF4-FFF2-40B4-BE49-F238E27FC236}">
                <a16:creationId xmlns:a16="http://schemas.microsoft.com/office/drawing/2014/main" id="{83C4F1BC-469A-466D-963D-40CED3E5DFFD}"/>
              </a:ext>
            </a:extLst>
          </p:cNvPr>
          <p:cNvSpPr/>
          <p:nvPr/>
        </p:nvSpPr>
        <p:spPr>
          <a:xfrm>
            <a:off x="5836216" y="5004970"/>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Rectangle: Rounded Corners 45">
            <a:extLst>
              <a:ext uri="{FF2B5EF4-FFF2-40B4-BE49-F238E27FC236}">
                <a16:creationId xmlns:a16="http://schemas.microsoft.com/office/drawing/2014/main" id="{2469956F-2285-45ED-AACD-D8AD90960E9C}"/>
              </a:ext>
            </a:extLst>
          </p:cNvPr>
          <p:cNvSpPr/>
          <p:nvPr/>
        </p:nvSpPr>
        <p:spPr>
          <a:xfrm>
            <a:off x="2086864" y="5472146"/>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Rectangle: Rounded Corners 47">
            <a:extLst>
              <a:ext uri="{FF2B5EF4-FFF2-40B4-BE49-F238E27FC236}">
                <a16:creationId xmlns:a16="http://schemas.microsoft.com/office/drawing/2014/main" id="{96D95258-5F6B-4AF9-B22A-DCF12C893855}"/>
              </a:ext>
            </a:extLst>
          </p:cNvPr>
          <p:cNvSpPr/>
          <p:nvPr/>
        </p:nvSpPr>
        <p:spPr>
          <a:xfrm>
            <a:off x="4465531" y="5483687"/>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Rectangle: Rounded Corners 48">
            <a:extLst>
              <a:ext uri="{FF2B5EF4-FFF2-40B4-BE49-F238E27FC236}">
                <a16:creationId xmlns:a16="http://schemas.microsoft.com/office/drawing/2014/main" id="{7D3C21B0-9794-4C0F-8948-C73A39312210}"/>
              </a:ext>
            </a:extLst>
          </p:cNvPr>
          <p:cNvSpPr/>
          <p:nvPr/>
        </p:nvSpPr>
        <p:spPr>
          <a:xfrm>
            <a:off x="1927272" y="5926041"/>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43E6EC19-9C24-4A13-B14F-A3200DD46D5F}"/>
              </a:ext>
            </a:extLst>
          </p:cNvPr>
          <p:cNvSpPr/>
          <p:nvPr/>
        </p:nvSpPr>
        <p:spPr>
          <a:xfrm>
            <a:off x="5836216" y="5938457"/>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Rectangle: Rounded Corners 50">
            <a:extLst>
              <a:ext uri="{FF2B5EF4-FFF2-40B4-BE49-F238E27FC236}">
                <a16:creationId xmlns:a16="http://schemas.microsoft.com/office/drawing/2014/main" id="{D46A2F1E-5723-4A70-9F3F-173C46D48281}"/>
              </a:ext>
            </a:extLst>
          </p:cNvPr>
          <p:cNvSpPr/>
          <p:nvPr/>
        </p:nvSpPr>
        <p:spPr>
          <a:xfrm>
            <a:off x="2144793" y="6376194"/>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Rectangle: Rounded Corners 51">
            <a:extLst>
              <a:ext uri="{FF2B5EF4-FFF2-40B4-BE49-F238E27FC236}">
                <a16:creationId xmlns:a16="http://schemas.microsoft.com/office/drawing/2014/main" id="{E3552EB4-782D-4321-B112-E010CDE05059}"/>
              </a:ext>
            </a:extLst>
          </p:cNvPr>
          <p:cNvSpPr/>
          <p:nvPr/>
        </p:nvSpPr>
        <p:spPr>
          <a:xfrm>
            <a:off x="4673963" y="6411798"/>
            <a:ext cx="1504515" cy="3963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16597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P spid="46"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699E5C13-6E59-4150-AAEF-C8B735F05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472" y="4302103"/>
            <a:ext cx="2250158" cy="2446600"/>
          </a:xfrm>
          <a:prstGeom prst="rect">
            <a:avLst/>
          </a:prstGeom>
        </p:spPr>
      </p:pic>
      <p:sp>
        <p:nvSpPr>
          <p:cNvPr id="4" name="Speech Bubble: Rectangle with Corners Rounded 3">
            <a:extLst>
              <a:ext uri="{FF2B5EF4-FFF2-40B4-BE49-F238E27FC236}">
                <a16:creationId xmlns:a16="http://schemas.microsoft.com/office/drawing/2014/main" id="{CD06741F-7813-49ED-9604-4D0B9E1B852A}"/>
              </a:ext>
            </a:extLst>
          </p:cNvPr>
          <p:cNvSpPr/>
          <p:nvPr/>
        </p:nvSpPr>
        <p:spPr>
          <a:xfrm>
            <a:off x="4066674" y="5877907"/>
            <a:ext cx="5980704" cy="760895"/>
          </a:xfrm>
          <a:prstGeom prst="wedgeRoundRectCallout">
            <a:avLst>
              <a:gd name="adj1" fmla="val -82463"/>
              <a:gd name="adj2" fmla="val -42134"/>
              <a:gd name="adj3" fmla="val 16667"/>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4"/>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Meanings of ‘à’ (to, at, in)</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267242" y="906457"/>
            <a:ext cx="97801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have learned that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à</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can mean ‘to’: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5">
            <a:alphaModFix/>
          </a:blip>
          <a:srcRect/>
          <a:stretch/>
        </p:blipFill>
        <p:spPr>
          <a:xfrm>
            <a:off x="408551" y="1940094"/>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893696" y="1444286"/>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donne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929792" y="1854718"/>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I give a present</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rPr>
              <a:t>Léa</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382451">
            <a:off x="3159817" y="4347023"/>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411358" flipH="1">
            <a:off x="2845239" y="2059443"/>
            <a:ext cx="685010" cy="914400"/>
          </a:xfrm>
          <a:prstGeom prst="rect">
            <a:avLst/>
          </a:prstGeom>
        </p:spPr>
      </p:pic>
      <p:sp>
        <p:nvSpPr>
          <p:cNvPr id="45" name="Rectangle 44">
            <a:extLst>
              <a:ext uri="{FF2B5EF4-FFF2-40B4-BE49-F238E27FC236}">
                <a16:creationId xmlns:a16="http://schemas.microsoft.com/office/drawing/2014/main" id="{6A3BCAB8-69A8-4A73-90F4-7D86D5CC603C}"/>
              </a:ext>
            </a:extLst>
          </p:cNvPr>
          <p:cNvSpPr/>
          <p:nvPr/>
        </p:nvSpPr>
        <p:spPr>
          <a:xfrm>
            <a:off x="267242" y="2965506"/>
            <a:ext cx="97801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also know that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à</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can mean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6B61DF33-C59C-48A3-B740-F4B7D1842744}"/>
              </a:ext>
            </a:extLst>
          </p:cNvPr>
          <p:cNvPicPr preferRelativeResize="0"/>
          <p:nvPr/>
        </p:nvPicPr>
        <p:blipFill rotWithShape="1">
          <a:blip r:embed="rId5">
            <a:alphaModFix/>
          </a:blip>
          <a:srcRect/>
          <a:stretch/>
        </p:blipFill>
        <p:spPr>
          <a:xfrm>
            <a:off x="408551" y="4110123"/>
            <a:ext cx="369037" cy="416098"/>
          </a:xfrm>
          <a:prstGeom prst="rect">
            <a:avLst/>
          </a:prstGeom>
          <a:noFill/>
          <a:ln>
            <a:noFill/>
          </a:ln>
        </p:spPr>
      </p:pic>
      <p:sp>
        <p:nvSpPr>
          <p:cNvPr id="47" name="TextBox 46">
            <a:extLst>
              <a:ext uri="{FF2B5EF4-FFF2-40B4-BE49-F238E27FC236}">
                <a16:creationId xmlns:a16="http://schemas.microsoft.com/office/drawing/2014/main" id="{C5C782F1-77B6-4735-AB8C-80A9D1CAAFA5}"/>
              </a:ext>
            </a:extLst>
          </p:cNvPr>
          <p:cNvSpPr txBox="1"/>
          <p:nvPr/>
        </p:nvSpPr>
        <p:spPr>
          <a:xfrm>
            <a:off x="929792" y="3586160"/>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J’aide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mon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père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la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maison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8" name="TextBox 47">
            <a:extLst>
              <a:ext uri="{FF2B5EF4-FFF2-40B4-BE49-F238E27FC236}">
                <a16:creationId xmlns:a16="http://schemas.microsoft.com/office/drawing/2014/main" id="{E7B03B8E-14DF-42B3-A135-FDA83F494AF2}"/>
              </a:ext>
            </a:extLst>
          </p:cNvPr>
          <p:cNvSpPr txBox="1"/>
          <p:nvPr/>
        </p:nvSpPr>
        <p:spPr>
          <a:xfrm>
            <a:off x="929792" y="4024888"/>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I help my dad</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rPr>
              <a:t>at</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the house/home.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Rectangle 48">
            <a:extLst>
              <a:ext uri="{FF2B5EF4-FFF2-40B4-BE49-F238E27FC236}">
                <a16:creationId xmlns:a16="http://schemas.microsoft.com/office/drawing/2014/main" id="{29843444-346B-4894-ACAC-FA84B39F96DD}"/>
              </a:ext>
            </a:extLst>
          </p:cNvPr>
          <p:cNvSpPr/>
          <p:nvPr/>
        </p:nvSpPr>
        <p:spPr>
          <a:xfrm>
            <a:off x="267242" y="5112481"/>
            <a:ext cx="97801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Use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à</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to mean ‘in’ with town and city names, too:</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35DBBECB-6988-46BC-9B11-41A1445B78B3}"/>
              </a:ext>
            </a:extLst>
          </p:cNvPr>
          <p:cNvPicPr preferRelativeResize="0"/>
          <p:nvPr/>
        </p:nvPicPr>
        <p:blipFill rotWithShape="1">
          <a:blip r:embed="rId5">
            <a:alphaModFix/>
          </a:blip>
          <a:srcRect/>
          <a:stretch/>
        </p:blipFill>
        <p:spPr>
          <a:xfrm>
            <a:off x="462648" y="6055570"/>
            <a:ext cx="369037" cy="416098"/>
          </a:xfrm>
          <a:prstGeom prst="rect">
            <a:avLst/>
          </a:prstGeom>
          <a:noFill/>
          <a:ln>
            <a:noFill/>
          </a:ln>
        </p:spPr>
      </p:pic>
      <p:sp>
        <p:nvSpPr>
          <p:cNvPr id="51" name="TextBox 50">
            <a:extLst>
              <a:ext uri="{FF2B5EF4-FFF2-40B4-BE49-F238E27FC236}">
                <a16:creationId xmlns:a16="http://schemas.microsoft.com/office/drawing/2014/main" id="{9C0EECF8-9AE8-4592-B06B-58F129D6B7FC}"/>
              </a:ext>
            </a:extLst>
          </p:cNvPr>
          <p:cNvSpPr txBox="1"/>
          <p:nvPr/>
        </p:nvSpPr>
        <p:spPr>
          <a:xfrm>
            <a:off x="983889" y="5531607"/>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J’habite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à</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Lorient.</a:t>
            </a:r>
          </a:p>
        </p:txBody>
      </p:sp>
      <p:sp>
        <p:nvSpPr>
          <p:cNvPr id="54" name="TextBox 53">
            <a:extLst>
              <a:ext uri="{FF2B5EF4-FFF2-40B4-BE49-F238E27FC236}">
                <a16:creationId xmlns:a16="http://schemas.microsoft.com/office/drawing/2014/main" id="{5A24AE32-E550-4F47-8410-FBC7B9518D61}"/>
              </a:ext>
            </a:extLst>
          </p:cNvPr>
          <p:cNvSpPr txBox="1"/>
          <p:nvPr/>
        </p:nvSpPr>
        <p:spPr>
          <a:xfrm>
            <a:off x="983889" y="5970335"/>
            <a:ext cx="552107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I live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rPr>
              <a:t> Lorient.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6" name="Graphic 55" descr="Arrow Clockwise curve">
            <a:extLst>
              <a:ext uri="{FF2B5EF4-FFF2-40B4-BE49-F238E27FC236}">
                <a16:creationId xmlns:a16="http://schemas.microsoft.com/office/drawing/2014/main" id="{C32176E3-0A77-493F-BC3B-D3E20EC5D1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411358" flipH="1">
            <a:off x="1260318" y="6189998"/>
            <a:ext cx="685010" cy="914400"/>
          </a:xfrm>
          <a:prstGeom prst="rect">
            <a:avLst/>
          </a:prstGeom>
        </p:spPr>
      </p:pic>
      <p:pic>
        <p:nvPicPr>
          <p:cNvPr id="61" name="Picture 60" descr="Icon&#10;&#10;Description automatically generated">
            <a:extLst>
              <a:ext uri="{FF2B5EF4-FFF2-40B4-BE49-F238E27FC236}">
                <a16:creationId xmlns:a16="http://schemas.microsoft.com/office/drawing/2014/main" id="{37F0CF51-5CCC-4387-81F0-A15D09E1A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53040" y="1403443"/>
            <a:ext cx="871233" cy="1333973"/>
          </a:xfrm>
          <a:prstGeom prst="rect">
            <a:avLst/>
          </a:prstGeom>
        </p:spPr>
      </p:pic>
      <p:pic>
        <p:nvPicPr>
          <p:cNvPr id="70" name="Picture 69" descr="Logo&#10;&#10;Description automatically generated">
            <a:extLst>
              <a:ext uri="{FF2B5EF4-FFF2-40B4-BE49-F238E27FC236}">
                <a16:creationId xmlns:a16="http://schemas.microsoft.com/office/drawing/2014/main" id="{1AA4DF06-9E4B-4A71-9ED6-459F39FBAF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5420" y="663016"/>
            <a:ext cx="745333" cy="2111302"/>
          </a:xfrm>
          <a:prstGeom prst="rect">
            <a:avLst/>
          </a:prstGeom>
        </p:spPr>
      </p:pic>
      <p:pic>
        <p:nvPicPr>
          <p:cNvPr id="6" name="Picture 5" descr="Icon&#10;&#10;Description automatically generated">
            <a:extLst>
              <a:ext uri="{FF2B5EF4-FFF2-40B4-BE49-F238E27FC236}">
                <a16:creationId xmlns:a16="http://schemas.microsoft.com/office/drawing/2014/main" id="{37F9D17D-F6BB-43D6-87DC-8A9281EC9A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57026" y="1830787"/>
            <a:ext cx="727324" cy="759980"/>
          </a:xfrm>
          <a:prstGeom prst="rect">
            <a:avLst/>
          </a:prstGeom>
        </p:spPr>
      </p:pic>
      <p:pic>
        <p:nvPicPr>
          <p:cNvPr id="71" name="Picture 9" descr="house">
            <a:extLst>
              <a:ext uri="{FF2B5EF4-FFF2-40B4-BE49-F238E27FC236}">
                <a16:creationId xmlns:a16="http://schemas.microsoft.com/office/drawing/2014/main" id="{95487916-38B3-47B3-8A31-CE278B7C3663}"/>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9012" y="2821195"/>
            <a:ext cx="2250158" cy="148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Graphic 71" descr="Arrow Clockwise curve">
            <a:extLst>
              <a:ext uri="{FF2B5EF4-FFF2-40B4-BE49-F238E27FC236}">
                <a16:creationId xmlns:a16="http://schemas.microsoft.com/office/drawing/2014/main" id="{867549E6-AC92-426D-A159-56F67C28AE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411358" flipH="1">
            <a:off x="7691775" y="1235669"/>
            <a:ext cx="685010" cy="914400"/>
          </a:xfrm>
          <a:prstGeom prst="rect">
            <a:avLst/>
          </a:prstGeom>
        </p:spPr>
      </p:pic>
      <p:sp>
        <p:nvSpPr>
          <p:cNvPr id="3" name="Rectangle 2">
            <a:extLst>
              <a:ext uri="{FF2B5EF4-FFF2-40B4-BE49-F238E27FC236}">
                <a16:creationId xmlns:a16="http://schemas.microsoft.com/office/drawing/2014/main" id="{E081BF5E-A1FC-47E2-BAF0-AAE67D97A2A3}"/>
              </a:ext>
            </a:extLst>
          </p:cNvPr>
          <p:cNvSpPr/>
          <p:nvPr/>
        </p:nvSpPr>
        <p:spPr>
          <a:xfrm>
            <a:off x="3948212" y="5914354"/>
            <a:ext cx="6240475" cy="646331"/>
          </a:xfrm>
          <a:prstGeom prst="rect">
            <a:avLst/>
          </a:prstGeom>
        </p:spPr>
        <p:txBody>
          <a:bodyPr wrap="square">
            <a:spAutoFit/>
          </a:bodyPr>
          <a:lstStyle/>
          <a:p>
            <a:pPr algn="ctr"/>
            <a:r>
              <a:rPr lang="en-GB" dirty="0">
                <a:solidFill>
                  <a:prstClr val="white"/>
                </a:solidFill>
                <a:latin typeface="Century Gothic" panose="020F0302020204030204"/>
              </a:rPr>
              <a:t>You know </a:t>
            </a:r>
            <a:r>
              <a:rPr lang="en-GB" b="1" dirty="0">
                <a:solidFill>
                  <a:prstClr val="white"/>
                </a:solidFill>
                <a:latin typeface="Century Gothic" panose="020F0302020204030204"/>
              </a:rPr>
              <a:t>je</a:t>
            </a:r>
            <a:r>
              <a:rPr lang="en-GB" dirty="0">
                <a:solidFill>
                  <a:prstClr val="white"/>
                </a:solidFill>
                <a:latin typeface="Century Gothic" panose="020F0302020204030204"/>
              </a:rPr>
              <a:t> </a:t>
            </a:r>
            <a:r>
              <a:rPr lang="en-GB" dirty="0">
                <a:solidFill>
                  <a:prstClr val="white"/>
                </a:solidFill>
                <a:latin typeface="Century Gothic" panose="020F0302020204030204"/>
                <a:sym typeface="Wingdings" panose="05000000000000000000" pitchFamily="2" charset="2"/>
              </a:rPr>
              <a:t> </a:t>
            </a:r>
            <a:r>
              <a:rPr lang="en-GB" b="1" dirty="0">
                <a:solidFill>
                  <a:prstClr val="white"/>
                </a:solidFill>
                <a:latin typeface="Century Gothic" panose="020F0302020204030204"/>
                <a:sym typeface="Wingdings" panose="05000000000000000000" pitchFamily="2" charset="2"/>
              </a:rPr>
              <a:t>j’ </a:t>
            </a:r>
            <a:r>
              <a:rPr lang="en-GB" dirty="0">
                <a:solidFill>
                  <a:prstClr val="white"/>
                </a:solidFill>
                <a:latin typeface="Century Gothic" panose="020F0302020204030204"/>
                <a:sym typeface="Wingdings" panose="05000000000000000000" pitchFamily="2" charset="2"/>
              </a:rPr>
              <a:t>before a vowel.  Also use </a:t>
            </a:r>
            <a:r>
              <a:rPr lang="en-GB" b="1" dirty="0">
                <a:solidFill>
                  <a:prstClr val="white"/>
                </a:solidFill>
                <a:latin typeface="Century Gothic" panose="020F0302020204030204"/>
                <a:sym typeface="Wingdings" panose="05000000000000000000" pitchFamily="2" charset="2"/>
              </a:rPr>
              <a:t>j’ </a:t>
            </a:r>
            <a:r>
              <a:rPr lang="en-GB" dirty="0">
                <a:solidFill>
                  <a:prstClr val="white"/>
                </a:solidFill>
                <a:latin typeface="Century Gothic" panose="020F0302020204030204"/>
                <a:sym typeface="Wingdings" panose="05000000000000000000" pitchFamily="2" charset="2"/>
              </a:rPr>
              <a:t>before most words starting with </a:t>
            </a:r>
            <a:r>
              <a:rPr lang="en-GB" b="1" dirty="0">
                <a:solidFill>
                  <a:prstClr val="white"/>
                </a:solidFill>
                <a:latin typeface="Century Gothic" panose="020F0302020204030204"/>
                <a:sym typeface="Wingdings" panose="05000000000000000000" pitchFamily="2" charset="2"/>
              </a:rPr>
              <a:t>h-</a:t>
            </a:r>
            <a:r>
              <a:rPr lang="en-GB" dirty="0">
                <a:solidFill>
                  <a:prstClr val="white"/>
                </a:solidFill>
                <a:latin typeface="Century Gothic" panose="020F0302020204030204"/>
                <a:sym typeface="Wingdings" panose="05000000000000000000" pitchFamily="2" charset="2"/>
              </a:rPr>
              <a:t> because the </a:t>
            </a:r>
            <a:r>
              <a:rPr lang="en-GB" b="1" dirty="0">
                <a:solidFill>
                  <a:prstClr val="white"/>
                </a:solidFill>
                <a:latin typeface="Century Gothic" panose="020F0302020204030204"/>
                <a:sym typeface="Wingdings" panose="05000000000000000000" pitchFamily="2" charset="2"/>
              </a:rPr>
              <a:t>h-</a:t>
            </a:r>
            <a:r>
              <a:rPr lang="en-GB" dirty="0">
                <a:solidFill>
                  <a:prstClr val="white"/>
                </a:solidFill>
                <a:latin typeface="Century Gothic" panose="020F0302020204030204"/>
                <a:sym typeface="Wingdings" panose="05000000000000000000" pitchFamily="2" charset="2"/>
              </a:rPr>
              <a:t> is silent.</a:t>
            </a:r>
            <a:endParaRPr lang="en-GB" sz="1600" dirty="0"/>
          </a:p>
        </p:txBody>
      </p:sp>
      <p:pic>
        <p:nvPicPr>
          <p:cNvPr id="73" name="Picture 72" descr="Icon&#10;&#10;Description automatically generated">
            <a:extLst>
              <a:ext uri="{FF2B5EF4-FFF2-40B4-BE49-F238E27FC236}">
                <a16:creationId xmlns:a16="http://schemas.microsoft.com/office/drawing/2014/main" id="{CC1087D0-794D-4F9D-BCB9-8DB67C4EEC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70159" y="4396144"/>
            <a:ext cx="941187" cy="780891"/>
          </a:xfrm>
          <a:prstGeom prst="rect">
            <a:avLst/>
          </a:prstGeom>
        </p:spPr>
      </p:pic>
    </p:spTree>
    <p:extLst>
      <p:ext uri="{BB962C8B-B14F-4D97-AF65-F5344CB8AC3E}">
        <p14:creationId xmlns:p14="http://schemas.microsoft.com/office/powerpoint/2010/main" val="27294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wipe(down)">
                                      <p:cBhvr>
                                        <p:cTn id="21" dur="500"/>
                                        <p:tgtEl>
                                          <p:spTgt spid="106"/>
                                        </p:tgtEl>
                                      </p:cBhvr>
                                    </p:animEffect>
                                  </p:childTnLst>
                                </p:cTn>
                              </p:par>
                              <p:par>
                                <p:cTn id="22" presetID="1"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22" presetClass="entr" presetSubtype="4"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par>
                                <p:cTn id="50" presetID="22" presetClass="entr" presetSubtype="4" fill="hold"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wipe(down)">
                                      <p:cBhvr>
                                        <p:cTn id="52" dur="500"/>
                                        <p:tgtEl>
                                          <p:spTgt spid="10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22" presetClass="entr" presetSubtype="4"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down)">
                                      <p:cBhvr>
                                        <p:cTn id="71" dur="500"/>
                                        <p:tgtEl>
                                          <p:spTgt spid="56"/>
                                        </p:tgtEl>
                                      </p:cBhvr>
                                    </p:animEffect>
                                  </p:childTnLst>
                                </p:cTn>
                              </p:par>
                              <p:par>
                                <p:cTn id="72" presetID="1" presetClass="entr" presetSubtype="0"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p:bldP spid="93" grpId="0"/>
      <p:bldP spid="94" grpId="0"/>
      <p:bldP spid="45" grpId="0"/>
      <p:bldP spid="47" grpId="0"/>
      <p:bldP spid="48" grpId="0"/>
      <p:bldP spid="49" grpId="0"/>
      <p:bldP spid="51" grpId="0"/>
      <p:bldP spid="5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7_0.wav"/>
            </a:hlinkClick>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écrit une </a:t>
            </a:r>
            <a:r>
              <a:rPr kumimoji="0" lang="fr-FR" sz="2800" b="1" i="0" u="none" strike="noStrike" kern="1200" cap="none" spc="0" normalizeH="0" baseline="0" noProof="0" dirty="0" err="1">
                <a:ln>
                  <a:noFill/>
                </a:ln>
                <a:solidFill>
                  <a:srgbClr val="002060"/>
                </a:solidFill>
                <a:effectLst/>
                <a:uLnTx/>
                <a:uFillTx/>
                <a:latin typeface="Century Gothic" panose="020B0502020202020204" pitchFamily="34" charset="0"/>
              </a:rPr>
              <a:t>déscription</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 pour les devoirs.*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5" name="7_00.wav"/>
            </a:hlinkClick>
            <a:extLst>
              <a:ext uri="{FF2B5EF4-FFF2-40B4-BE49-F238E27FC236}">
                <a16:creationId xmlns:a16="http://schemas.microsoft.com/office/drawing/2014/main" id="{AA2CE978-E84D-4B94-886E-91E9B641821C}"/>
              </a:ext>
            </a:extLst>
          </p:cNvPr>
          <p:cNvSpPr/>
          <p:nvPr/>
        </p:nvSpPr>
        <p:spPr>
          <a:xfrm>
            <a:off x="83574" y="421597"/>
            <a:ext cx="454999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Mais elle décrit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Léa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ou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Yves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6">
            <a:hlinkClick r:id="" action="ppaction://noaction">
              <a:snd r:embed="rId6" name="7_000.wav"/>
            </a:hlinkClick>
            <a:extLst>
              <a:ext uri="{FF2B5EF4-FFF2-40B4-BE49-F238E27FC236}">
                <a16:creationId xmlns:a16="http://schemas.microsoft.com/office/drawing/2014/main" id="{7376C3FA-30A9-4EE3-ADE0-99715D59E089}"/>
              </a:ext>
            </a:extLst>
          </p:cNvPr>
          <p:cNvSpPr/>
          <p:nvPr/>
        </p:nvSpPr>
        <p:spPr>
          <a:xfrm>
            <a:off x="4570360" y="421597"/>
            <a:ext cx="464082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Décide pour chaque phrase.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00BEF59A-E453-4060-A156-B7C36D682DE1}"/>
              </a:ext>
            </a:extLst>
          </p:cNvPr>
          <p:cNvPicPr>
            <a:picLocks noChangeAspect="1"/>
          </p:cNvPicPr>
          <p:nvPr/>
        </p:nvPicPr>
        <p:blipFill rotWithShape="1">
          <a:blip r:embed="rId7">
            <a:extLst>
              <a:ext uri="{28A0092B-C50C-407E-A947-70E740481C1C}">
                <a14:useLocalDpi xmlns:a14="http://schemas.microsoft.com/office/drawing/2010/main" val="0"/>
              </a:ext>
            </a:extLst>
          </a:blip>
          <a:srcRect l="53874"/>
          <a:stretch/>
        </p:blipFill>
        <p:spPr>
          <a:xfrm>
            <a:off x="0" y="938917"/>
            <a:ext cx="6807199" cy="5829301"/>
          </a:xfrm>
          <a:prstGeom prst="rect">
            <a:avLst/>
          </a:prstGeom>
        </p:spPr>
      </p:pic>
      <p:sp>
        <p:nvSpPr>
          <p:cNvPr id="19" name="CustomShape 23">
            <a:hlinkClick r:id="" action="ppaction://noaction">
              <a:snd r:embed="rId8" name="7_1.wav"/>
            </a:hlinkClick>
            <a:extLst>
              <a:ext uri="{FF2B5EF4-FFF2-40B4-BE49-F238E27FC236}">
                <a16:creationId xmlns:a16="http://schemas.microsoft.com/office/drawing/2014/main" id="{249502D9-90B5-4521-B765-A08B81DA9BE5}"/>
              </a:ext>
            </a:extLst>
          </p:cNvPr>
          <p:cNvSpPr/>
          <p:nvPr/>
        </p:nvSpPr>
        <p:spPr>
          <a:xfrm>
            <a:off x="654231" y="1071861"/>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sym typeface="Arial"/>
            </a:endParaRPr>
          </a:p>
        </p:txBody>
      </p:sp>
      <p:sp>
        <p:nvSpPr>
          <p:cNvPr id="6" name="TextBox 5">
            <a:extLst>
              <a:ext uri="{FF2B5EF4-FFF2-40B4-BE49-F238E27FC236}">
                <a16:creationId xmlns:a16="http://schemas.microsoft.com/office/drawing/2014/main" id="{4CF85E83-73E2-4823-8361-0A1A21008874}"/>
              </a:ext>
            </a:extLst>
          </p:cNvPr>
          <p:cNvSpPr txBox="1"/>
          <p:nvPr/>
        </p:nvSpPr>
        <p:spPr>
          <a:xfrm>
            <a:off x="1144829" y="1033015"/>
            <a:ext cx="4859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70910AB3-3C19-4A2F-BB17-D2C0E09E35A3}"/>
              </a:ext>
            </a:extLst>
          </p:cNvPr>
          <p:cNvSpPr txBox="1"/>
          <p:nvPr/>
        </p:nvSpPr>
        <p:spPr>
          <a:xfrm>
            <a:off x="1144829" y="1589321"/>
            <a:ext cx="4859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habite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Lorient.</a:t>
            </a:r>
          </a:p>
        </p:txBody>
      </p:sp>
      <p:sp>
        <p:nvSpPr>
          <p:cNvPr id="26" name="TextBox 25">
            <a:extLst>
              <a:ext uri="{FF2B5EF4-FFF2-40B4-BE49-F238E27FC236}">
                <a16:creationId xmlns:a16="http://schemas.microsoft.com/office/drawing/2014/main" id="{98248BAA-C3FE-4327-A293-F088941723CB}"/>
              </a:ext>
            </a:extLst>
          </p:cNvPr>
          <p:cNvSpPr txBox="1"/>
          <p:nvPr/>
        </p:nvSpPr>
        <p:spPr>
          <a:xfrm>
            <a:off x="1118271" y="2198561"/>
            <a:ext cx="4859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 aide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l’école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28" name="TextBox 27">
            <a:extLst>
              <a:ext uri="{FF2B5EF4-FFF2-40B4-BE49-F238E27FC236}">
                <a16:creationId xmlns:a16="http://schemas.microsoft.com/office/drawing/2014/main" id="{C53EB298-8A98-4C92-877B-DAB777CC5812}"/>
              </a:ext>
            </a:extLst>
          </p:cNvPr>
          <p:cNvSpPr txBox="1"/>
          <p:nvPr/>
        </p:nvSpPr>
        <p:spPr>
          <a:xfrm>
            <a:off x="1149304" y="2794331"/>
            <a:ext cx="5099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intelligente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amusante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0" name="TextBox 29">
            <a:extLst>
              <a:ext uri="{FF2B5EF4-FFF2-40B4-BE49-F238E27FC236}">
                <a16:creationId xmlns:a16="http://schemas.microsoft.com/office/drawing/2014/main" id="{1751C796-E31E-40EF-AEB8-587B629EA05E}"/>
              </a:ext>
            </a:extLst>
          </p:cNvPr>
          <p:cNvSpPr txBox="1"/>
          <p:nvPr/>
        </p:nvSpPr>
        <p:spPr>
          <a:xfrm>
            <a:off x="1099071" y="5739646"/>
            <a:ext cx="53067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mon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1" name="TextBox 30">
            <a:extLst>
              <a:ext uri="{FF2B5EF4-FFF2-40B4-BE49-F238E27FC236}">
                <a16:creationId xmlns:a16="http://schemas.microsoft.com/office/drawing/2014/main" id="{6A9EB9FA-14AD-4ADF-BE24-050ECB4F5B11}"/>
              </a:ext>
            </a:extLst>
          </p:cNvPr>
          <p:cNvSpPr txBox="1"/>
          <p:nvPr/>
        </p:nvSpPr>
        <p:spPr>
          <a:xfrm>
            <a:off x="1108631" y="3374197"/>
            <a:ext cx="53067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aide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chaque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jour.</a:t>
            </a:r>
          </a:p>
        </p:txBody>
      </p:sp>
      <p:sp>
        <p:nvSpPr>
          <p:cNvPr id="32" name="TextBox 31">
            <a:extLst>
              <a:ext uri="{FF2B5EF4-FFF2-40B4-BE49-F238E27FC236}">
                <a16:creationId xmlns:a16="http://schemas.microsoft.com/office/drawing/2014/main" id="{10C5DC9B-FA8B-438D-95B3-85D652811283}"/>
              </a:ext>
            </a:extLst>
          </p:cNvPr>
          <p:cNvSpPr txBox="1"/>
          <p:nvPr/>
        </p:nvSpPr>
        <p:spPr>
          <a:xfrm>
            <a:off x="1108631" y="3948388"/>
            <a:ext cx="53067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 weekend,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Paris.</a:t>
            </a:r>
          </a:p>
        </p:txBody>
      </p:sp>
      <p:sp>
        <p:nvSpPr>
          <p:cNvPr id="33" name="TextBox 32">
            <a:extLst>
              <a:ext uri="{FF2B5EF4-FFF2-40B4-BE49-F238E27FC236}">
                <a16:creationId xmlns:a16="http://schemas.microsoft.com/office/drawing/2014/main" id="{0D582E7F-8739-47C2-891B-82C274144417}"/>
              </a:ext>
            </a:extLst>
          </p:cNvPr>
          <p:cNvSpPr txBox="1"/>
          <p:nvPr/>
        </p:nvSpPr>
        <p:spPr>
          <a:xfrm>
            <a:off x="1152120" y="4427577"/>
            <a:ext cx="5306771" cy="11301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passe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 weekend à Lorient avec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34" name="CustomShape 23">
            <a:hlinkClick r:id="" action="ppaction://noaction">
              <a:snd r:embed="rId9" name="7_2.wav"/>
            </a:hlinkClick>
            <a:extLst>
              <a:ext uri="{FF2B5EF4-FFF2-40B4-BE49-F238E27FC236}">
                <a16:creationId xmlns:a16="http://schemas.microsoft.com/office/drawing/2014/main" id="{70427418-F96B-4BBD-89A6-56561A3477EC}"/>
              </a:ext>
            </a:extLst>
          </p:cNvPr>
          <p:cNvSpPr/>
          <p:nvPr/>
        </p:nvSpPr>
        <p:spPr>
          <a:xfrm>
            <a:off x="654231" y="1628659"/>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sp>
        <p:nvSpPr>
          <p:cNvPr id="35" name="CustomShape 23">
            <a:hlinkClick r:id="" action="ppaction://noaction">
              <a:snd r:embed="rId10" name="7_3.wav"/>
            </a:hlinkClick>
            <a:extLst>
              <a:ext uri="{FF2B5EF4-FFF2-40B4-BE49-F238E27FC236}">
                <a16:creationId xmlns:a16="http://schemas.microsoft.com/office/drawing/2014/main" id="{5343F140-90DB-480E-BDEA-48EC5DB7DFDC}"/>
              </a:ext>
            </a:extLst>
          </p:cNvPr>
          <p:cNvSpPr/>
          <p:nvPr/>
        </p:nvSpPr>
        <p:spPr>
          <a:xfrm>
            <a:off x="654231" y="2224478"/>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sp>
        <p:nvSpPr>
          <p:cNvPr id="39" name="CustomShape 23">
            <a:hlinkClick r:id="" action="ppaction://noaction">
              <a:snd r:embed="rId11" name="7_4.wav"/>
            </a:hlinkClick>
            <a:extLst>
              <a:ext uri="{FF2B5EF4-FFF2-40B4-BE49-F238E27FC236}">
                <a16:creationId xmlns:a16="http://schemas.microsoft.com/office/drawing/2014/main" id="{5977E598-195D-443D-9E4E-73E0FCDA8F70}"/>
              </a:ext>
            </a:extLst>
          </p:cNvPr>
          <p:cNvSpPr/>
          <p:nvPr/>
        </p:nvSpPr>
        <p:spPr>
          <a:xfrm>
            <a:off x="654231" y="2814427"/>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sp>
        <p:nvSpPr>
          <p:cNvPr id="41" name="CustomShape 23">
            <a:hlinkClick r:id="" action="ppaction://noaction">
              <a:snd r:embed="rId12" name="7_5.wav"/>
            </a:hlinkClick>
            <a:extLst>
              <a:ext uri="{FF2B5EF4-FFF2-40B4-BE49-F238E27FC236}">
                <a16:creationId xmlns:a16="http://schemas.microsoft.com/office/drawing/2014/main" id="{25C51F3F-7DC6-489F-9675-73379073B650}"/>
              </a:ext>
            </a:extLst>
          </p:cNvPr>
          <p:cNvSpPr/>
          <p:nvPr/>
        </p:nvSpPr>
        <p:spPr>
          <a:xfrm>
            <a:off x="654231" y="3458966"/>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sp>
        <p:nvSpPr>
          <p:cNvPr id="42" name="CustomShape 23">
            <a:hlinkClick r:id="" action="ppaction://noaction">
              <a:snd r:embed="rId13" name="7_6.wav"/>
            </a:hlinkClick>
            <a:extLst>
              <a:ext uri="{FF2B5EF4-FFF2-40B4-BE49-F238E27FC236}">
                <a16:creationId xmlns:a16="http://schemas.microsoft.com/office/drawing/2014/main" id="{F86BB047-9B4C-46FF-91E5-68F31BD7F4B7}"/>
              </a:ext>
            </a:extLst>
          </p:cNvPr>
          <p:cNvSpPr/>
          <p:nvPr/>
        </p:nvSpPr>
        <p:spPr>
          <a:xfrm>
            <a:off x="637290" y="3998324"/>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sp>
        <p:nvSpPr>
          <p:cNvPr id="43" name="CustomShape 23">
            <a:hlinkClick r:id="" action="ppaction://noaction">
              <a:snd r:embed="rId14" name="7_7.wav"/>
            </a:hlinkClick>
            <a:extLst>
              <a:ext uri="{FF2B5EF4-FFF2-40B4-BE49-F238E27FC236}">
                <a16:creationId xmlns:a16="http://schemas.microsoft.com/office/drawing/2014/main" id="{1CF7F84A-FCFF-4EEC-A7B4-D46ED40094C9}"/>
              </a:ext>
            </a:extLst>
          </p:cNvPr>
          <p:cNvSpPr/>
          <p:nvPr/>
        </p:nvSpPr>
        <p:spPr>
          <a:xfrm>
            <a:off x="637290" y="4595061"/>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sp>
        <p:nvSpPr>
          <p:cNvPr id="44" name="CustomShape 23">
            <a:hlinkClick r:id="" action="ppaction://noaction">
              <a:snd r:embed="rId15" name="7_8.wav"/>
            </a:hlinkClick>
            <a:extLst>
              <a:ext uri="{FF2B5EF4-FFF2-40B4-BE49-F238E27FC236}">
                <a16:creationId xmlns:a16="http://schemas.microsoft.com/office/drawing/2014/main" id="{DA8AEFC9-2DF5-4F0B-AC7A-CD9759BE2D27}"/>
              </a:ext>
            </a:extLst>
          </p:cNvPr>
          <p:cNvSpPr/>
          <p:nvPr/>
        </p:nvSpPr>
        <p:spPr>
          <a:xfrm>
            <a:off x="637290" y="5680245"/>
            <a:ext cx="464040" cy="396360"/>
          </a:xfrm>
          <a:prstGeom prst="actionButtonBlank">
            <a:avLst/>
          </a:prstGeom>
          <a:solidFill>
            <a:srgbClr val="786EB1"/>
          </a:solidFill>
          <a:ln>
            <a:solidFill>
              <a:schemeClr val="bg1"/>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sym typeface="Arial"/>
            </a:endParaRPr>
          </a:p>
        </p:txBody>
      </p:sp>
      <p:pic>
        <p:nvPicPr>
          <p:cNvPr id="8" name="Picture 7">
            <a:extLst>
              <a:ext uri="{FF2B5EF4-FFF2-40B4-BE49-F238E27FC236}">
                <a16:creationId xmlns:a16="http://schemas.microsoft.com/office/drawing/2014/main" id="{F84A6D99-16A6-47A8-BB22-87EDB39092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2130" y="2892859"/>
            <a:ext cx="1737643" cy="3875359"/>
          </a:xfrm>
          <a:prstGeom prst="rect">
            <a:avLst/>
          </a:prstGeom>
        </p:spPr>
      </p:pic>
      <p:pic>
        <p:nvPicPr>
          <p:cNvPr id="12" name="Picture 11" descr="Logo&#10;&#10;Description automatically generated">
            <a:extLst>
              <a:ext uri="{FF2B5EF4-FFF2-40B4-BE49-F238E27FC236}">
                <a16:creationId xmlns:a16="http://schemas.microsoft.com/office/drawing/2014/main" id="{2FF85916-0480-45EC-8967-5A48FF625CF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25131" y="2921550"/>
            <a:ext cx="1347824" cy="3817975"/>
          </a:xfrm>
          <a:prstGeom prst="rect">
            <a:avLst/>
          </a:prstGeom>
        </p:spPr>
      </p:pic>
      <p:pic>
        <p:nvPicPr>
          <p:cNvPr id="15" name="Picture 14">
            <a:extLst>
              <a:ext uri="{FF2B5EF4-FFF2-40B4-BE49-F238E27FC236}">
                <a16:creationId xmlns:a16="http://schemas.microsoft.com/office/drawing/2014/main" id="{EDD085F2-EE55-4745-A5DD-81BBA4F920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34932" y="3461558"/>
            <a:ext cx="1171926" cy="3333302"/>
          </a:xfrm>
          <a:prstGeom prst="rect">
            <a:avLst/>
          </a:prstGeom>
        </p:spPr>
      </p:pic>
      <p:sp>
        <p:nvSpPr>
          <p:cNvPr id="17" name="TextBox 16">
            <a:extLst>
              <a:ext uri="{FF2B5EF4-FFF2-40B4-BE49-F238E27FC236}">
                <a16:creationId xmlns:a16="http://schemas.microsoft.com/office/drawing/2014/main" id="{F1BD11AF-C835-42E0-8602-FB60513EFE27}"/>
              </a:ext>
            </a:extLst>
          </p:cNvPr>
          <p:cNvSpPr txBox="1"/>
          <p:nvPr/>
        </p:nvSpPr>
        <p:spPr>
          <a:xfrm>
            <a:off x="5458839" y="1044840"/>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FF99"/>
                </a:solidFill>
                <a:effectLst/>
                <a:uLnTx/>
                <a:uFillTx/>
                <a:latin typeface="Segoe Print" panose="02000600000000000000" pitchFamily="2" charset="0"/>
              </a:rPr>
              <a:t>Yves</a:t>
            </a:r>
          </a:p>
        </p:txBody>
      </p:sp>
      <p:sp>
        <p:nvSpPr>
          <p:cNvPr id="49" name="TextBox 48">
            <a:extLst>
              <a:ext uri="{FF2B5EF4-FFF2-40B4-BE49-F238E27FC236}">
                <a16:creationId xmlns:a16="http://schemas.microsoft.com/office/drawing/2014/main" id="{C83E599D-9460-4C38-81AF-76164AF5D3C7}"/>
              </a:ext>
            </a:extLst>
          </p:cNvPr>
          <p:cNvSpPr txBox="1"/>
          <p:nvPr/>
        </p:nvSpPr>
        <p:spPr>
          <a:xfrm>
            <a:off x="5463128" y="1616691"/>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FF99"/>
                </a:solidFill>
                <a:effectLst/>
                <a:uLnTx/>
                <a:uFillTx/>
                <a:latin typeface="Segoe Print" panose="02000600000000000000" pitchFamily="2" charset="0"/>
              </a:rPr>
              <a:t>Yves</a:t>
            </a:r>
          </a:p>
        </p:txBody>
      </p:sp>
      <p:sp>
        <p:nvSpPr>
          <p:cNvPr id="50" name="TextBox 49">
            <a:extLst>
              <a:ext uri="{FF2B5EF4-FFF2-40B4-BE49-F238E27FC236}">
                <a16:creationId xmlns:a16="http://schemas.microsoft.com/office/drawing/2014/main" id="{C00B63E6-8A06-4EF8-912A-0AD83F054FB4}"/>
              </a:ext>
            </a:extLst>
          </p:cNvPr>
          <p:cNvSpPr txBox="1"/>
          <p:nvPr/>
        </p:nvSpPr>
        <p:spPr>
          <a:xfrm>
            <a:off x="5675985" y="2200148"/>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FF99"/>
                </a:solidFill>
                <a:effectLst/>
                <a:uLnTx/>
                <a:uFillTx/>
                <a:latin typeface="Segoe Print" panose="02000600000000000000" pitchFamily="2" charset="0"/>
              </a:rPr>
              <a:t>Yves</a:t>
            </a:r>
          </a:p>
        </p:txBody>
      </p:sp>
      <p:sp>
        <p:nvSpPr>
          <p:cNvPr id="51" name="TextBox 50">
            <a:extLst>
              <a:ext uri="{FF2B5EF4-FFF2-40B4-BE49-F238E27FC236}">
                <a16:creationId xmlns:a16="http://schemas.microsoft.com/office/drawing/2014/main" id="{AD8BEB14-C3C4-4EFD-B802-F7F23B6E48FA}"/>
              </a:ext>
            </a:extLst>
          </p:cNvPr>
          <p:cNvSpPr txBox="1"/>
          <p:nvPr/>
        </p:nvSpPr>
        <p:spPr>
          <a:xfrm>
            <a:off x="6016981" y="2773203"/>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FF99"/>
                </a:solidFill>
                <a:effectLst/>
                <a:uLnTx/>
                <a:uFillTx/>
                <a:latin typeface="Segoe Print" panose="02000600000000000000" pitchFamily="2" charset="0"/>
              </a:rPr>
              <a:t>Léa</a:t>
            </a:r>
            <a:endParaRPr kumimoji="0" lang="en-GB" sz="2800" b="1" i="0" u="none" strike="noStrike" kern="1200" cap="none" spc="0" normalizeH="0" baseline="0" noProof="0" dirty="0">
              <a:ln>
                <a:noFill/>
              </a:ln>
              <a:solidFill>
                <a:srgbClr val="00FF99"/>
              </a:solidFill>
              <a:effectLst/>
              <a:uLnTx/>
              <a:uFillTx/>
              <a:latin typeface="Segoe Print" panose="02000600000000000000" pitchFamily="2" charset="0"/>
            </a:endParaRPr>
          </a:p>
        </p:txBody>
      </p:sp>
      <p:sp>
        <p:nvSpPr>
          <p:cNvPr id="52" name="TextBox 51">
            <a:extLst>
              <a:ext uri="{FF2B5EF4-FFF2-40B4-BE49-F238E27FC236}">
                <a16:creationId xmlns:a16="http://schemas.microsoft.com/office/drawing/2014/main" id="{34742B85-AC19-4C08-ADF4-6D3A0191ACBA}"/>
              </a:ext>
            </a:extLst>
          </p:cNvPr>
          <p:cNvSpPr txBox="1"/>
          <p:nvPr/>
        </p:nvSpPr>
        <p:spPr>
          <a:xfrm>
            <a:off x="6241592" y="3345943"/>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FF99"/>
                </a:solidFill>
                <a:effectLst/>
                <a:uLnTx/>
                <a:uFillTx/>
                <a:latin typeface="Segoe Print" panose="02000600000000000000" pitchFamily="2" charset="0"/>
              </a:rPr>
              <a:t>Léa</a:t>
            </a:r>
            <a:endParaRPr kumimoji="0" lang="en-GB" sz="2800" b="1" i="0" u="none" strike="noStrike" kern="1200" cap="none" spc="0" normalizeH="0" baseline="0" noProof="0" dirty="0">
              <a:ln>
                <a:noFill/>
              </a:ln>
              <a:solidFill>
                <a:srgbClr val="00FF99"/>
              </a:solidFill>
              <a:effectLst/>
              <a:uLnTx/>
              <a:uFillTx/>
              <a:latin typeface="Segoe Print" panose="02000600000000000000" pitchFamily="2" charset="0"/>
            </a:endParaRPr>
          </a:p>
        </p:txBody>
      </p:sp>
      <p:sp>
        <p:nvSpPr>
          <p:cNvPr id="53" name="TextBox 52">
            <a:extLst>
              <a:ext uri="{FF2B5EF4-FFF2-40B4-BE49-F238E27FC236}">
                <a16:creationId xmlns:a16="http://schemas.microsoft.com/office/drawing/2014/main" id="{3E0794D6-7A8B-479C-996D-1493157C5D66}"/>
              </a:ext>
            </a:extLst>
          </p:cNvPr>
          <p:cNvSpPr txBox="1"/>
          <p:nvPr/>
        </p:nvSpPr>
        <p:spPr>
          <a:xfrm>
            <a:off x="6192098" y="4530722"/>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FF99"/>
                </a:solidFill>
                <a:effectLst/>
                <a:uLnTx/>
                <a:uFillTx/>
                <a:latin typeface="Segoe Print" panose="02000600000000000000" pitchFamily="2" charset="0"/>
              </a:rPr>
              <a:t>Léa</a:t>
            </a:r>
            <a:endParaRPr kumimoji="0" lang="en-GB" sz="2800" b="1" i="0" u="none" strike="noStrike" kern="1200" cap="none" spc="0" normalizeH="0" baseline="0" noProof="0" dirty="0">
              <a:ln>
                <a:noFill/>
              </a:ln>
              <a:solidFill>
                <a:srgbClr val="00FF99"/>
              </a:solidFill>
              <a:effectLst/>
              <a:uLnTx/>
              <a:uFillTx/>
              <a:latin typeface="Segoe Print" panose="02000600000000000000" pitchFamily="2" charset="0"/>
            </a:endParaRPr>
          </a:p>
        </p:txBody>
      </p:sp>
      <p:sp>
        <p:nvSpPr>
          <p:cNvPr id="54" name="TextBox 53">
            <a:extLst>
              <a:ext uri="{FF2B5EF4-FFF2-40B4-BE49-F238E27FC236}">
                <a16:creationId xmlns:a16="http://schemas.microsoft.com/office/drawing/2014/main" id="{8C4EB71E-A206-4961-B2C8-27B4866D5E27}"/>
              </a:ext>
            </a:extLst>
          </p:cNvPr>
          <p:cNvSpPr txBox="1"/>
          <p:nvPr/>
        </p:nvSpPr>
        <p:spPr>
          <a:xfrm>
            <a:off x="6248399" y="3954063"/>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FF99"/>
                </a:solidFill>
                <a:effectLst/>
                <a:uLnTx/>
                <a:uFillTx/>
                <a:latin typeface="Segoe Print" panose="02000600000000000000" pitchFamily="2" charset="0"/>
              </a:rPr>
              <a:t>Yves</a:t>
            </a:r>
          </a:p>
        </p:txBody>
      </p:sp>
      <p:sp>
        <p:nvSpPr>
          <p:cNvPr id="55" name="TextBox 54">
            <a:extLst>
              <a:ext uri="{FF2B5EF4-FFF2-40B4-BE49-F238E27FC236}">
                <a16:creationId xmlns:a16="http://schemas.microsoft.com/office/drawing/2014/main" id="{FF276639-7AEB-4F98-8263-596242684C67}"/>
              </a:ext>
            </a:extLst>
          </p:cNvPr>
          <p:cNvSpPr txBox="1"/>
          <p:nvPr/>
        </p:nvSpPr>
        <p:spPr>
          <a:xfrm>
            <a:off x="6216376" y="5686508"/>
            <a:ext cx="1144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FF99"/>
                </a:solidFill>
                <a:effectLst/>
                <a:uLnTx/>
                <a:uFillTx/>
                <a:latin typeface="Segoe Print" panose="02000600000000000000" pitchFamily="2" charset="0"/>
              </a:rPr>
              <a:t>Léa</a:t>
            </a:r>
            <a:endParaRPr kumimoji="0" lang="en-GB" sz="2800" b="1" i="0" u="none" strike="noStrike" kern="1200" cap="none" spc="0" normalizeH="0" baseline="0" noProof="0" dirty="0">
              <a:ln>
                <a:noFill/>
              </a:ln>
              <a:solidFill>
                <a:srgbClr val="00FF99"/>
              </a:solidFill>
              <a:effectLst/>
              <a:uLnTx/>
              <a:uFillTx/>
              <a:latin typeface="Segoe Print" panose="02000600000000000000" pitchFamily="2" charset="0"/>
            </a:endParaRPr>
          </a:p>
        </p:txBody>
      </p:sp>
      <p:sp>
        <p:nvSpPr>
          <p:cNvPr id="18" name="Rectangle 17">
            <a:extLst>
              <a:ext uri="{FF2B5EF4-FFF2-40B4-BE49-F238E27FC236}">
                <a16:creationId xmlns:a16="http://schemas.microsoft.com/office/drawing/2014/main" id="{78AB3D26-5F8F-4879-9016-C08F0C447546}"/>
              </a:ext>
            </a:extLst>
          </p:cNvPr>
          <p:cNvSpPr/>
          <p:nvPr/>
        </p:nvSpPr>
        <p:spPr>
          <a:xfrm>
            <a:off x="2409734" y="1580743"/>
            <a:ext cx="394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57" name="Rectangle 56">
            <a:extLst>
              <a:ext uri="{FF2B5EF4-FFF2-40B4-BE49-F238E27FC236}">
                <a16:creationId xmlns:a16="http://schemas.microsoft.com/office/drawing/2014/main" id="{69331FCC-1D80-4A80-BDC1-0A12E1E649FC}"/>
              </a:ext>
            </a:extLst>
          </p:cNvPr>
          <p:cNvSpPr/>
          <p:nvPr/>
        </p:nvSpPr>
        <p:spPr>
          <a:xfrm>
            <a:off x="4238904" y="2206610"/>
            <a:ext cx="394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58" name="Rectangle 57">
            <a:extLst>
              <a:ext uri="{FF2B5EF4-FFF2-40B4-BE49-F238E27FC236}">
                <a16:creationId xmlns:a16="http://schemas.microsoft.com/office/drawing/2014/main" id="{63E72854-0B37-46F4-BB07-0C6AFDACD36F}"/>
              </a:ext>
            </a:extLst>
          </p:cNvPr>
          <p:cNvSpPr/>
          <p:nvPr/>
        </p:nvSpPr>
        <p:spPr>
          <a:xfrm>
            <a:off x="2433973" y="3373312"/>
            <a:ext cx="394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59" name="Rectangle 58">
            <a:extLst>
              <a:ext uri="{FF2B5EF4-FFF2-40B4-BE49-F238E27FC236}">
                <a16:creationId xmlns:a16="http://schemas.microsoft.com/office/drawing/2014/main" id="{048FE207-484C-46DC-89F1-EB2E5EFDE3FB}"/>
              </a:ext>
            </a:extLst>
          </p:cNvPr>
          <p:cNvSpPr/>
          <p:nvPr/>
        </p:nvSpPr>
        <p:spPr>
          <a:xfrm>
            <a:off x="3817350" y="3946798"/>
            <a:ext cx="394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0" name="Rectangle 59">
            <a:extLst>
              <a:ext uri="{FF2B5EF4-FFF2-40B4-BE49-F238E27FC236}">
                <a16:creationId xmlns:a16="http://schemas.microsoft.com/office/drawing/2014/main" id="{83518A5E-D1CF-4CD6-AE32-23A7AC51A374}"/>
              </a:ext>
            </a:extLst>
          </p:cNvPr>
          <p:cNvSpPr/>
          <p:nvPr/>
        </p:nvSpPr>
        <p:spPr>
          <a:xfrm>
            <a:off x="4484869" y="4544546"/>
            <a:ext cx="394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1" name="Rectangle 60">
            <a:extLst>
              <a:ext uri="{FF2B5EF4-FFF2-40B4-BE49-F238E27FC236}">
                <a16:creationId xmlns:a16="http://schemas.microsoft.com/office/drawing/2014/main" id="{C46242F0-24BE-45BB-BD88-E02A8D964C7B}"/>
              </a:ext>
            </a:extLst>
          </p:cNvPr>
          <p:cNvSpPr/>
          <p:nvPr/>
        </p:nvSpPr>
        <p:spPr>
          <a:xfrm>
            <a:off x="2375194" y="5740456"/>
            <a:ext cx="394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2" name="Rectangle 61">
            <a:extLst>
              <a:ext uri="{FF2B5EF4-FFF2-40B4-BE49-F238E27FC236}">
                <a16:creationId xmlns:a16="http://schemas.microsoft.com/office/drawing/2014/main" id="{EA783AAF-2B00-4CF6-B004-8E181680D151}"/>
              </a:ext>
            </a:extLst>
          </p:cNvPr>
          <p:cNvSpPr/>
          <p:nvPr/>
        </p:nvSpPr>
        <p:spPr>
          <a:xfrm>
            <a:off x="6874941" y="1630889"/>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3" name="Rectangle 62">
            <a:extLst>
              <a:ext uri="{FF2B5EF4-FFF2-40B4-BE49-F238E27FC236}">
                <a16:creationId xmlns:a16="http://schemas.microsoft.com/office/drawing/2014/main" id="{53E02770-A0B2-4137-8970-438F3DBD5D7D}"/>
              </a:ext>
            </a:extLst>
          </p:cNvPr>
          <p:cNvSpPr/>
          <p:nvPr/>
        </p:nvSpPr>
        <p:spPr>
          <a:xfrm>
            <a:off x="6874941" y="2167024"/>
            <a:ext cx="48122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at</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4" name="Rectangle 63">
            <a:extLst>
              <a:ext uri="{FF2B5EF4-FFF2-40B4-BE49-F238E27FC236}">
                <a16:creationId xmlns:a16="http://schemas.microsoft.com/office/drawing/2014/main" id="{C5C30E22-F8C7-4419-A22F-F119A5E838A2}"/>
              </a:ext>
            </a:extLst>
          </p:cNvPr>
          <p:cNvSpPr/>
          <p:nvPr/>
        </p:nvSpPr>
        <p:spPr>
          <a:xfrm>
            <a:off x="7013825" y="5680245"/>
            <a:ext cx="4748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to</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5" name="Rectangle 64">
            <a:extLst>
              <a:ext uri="{FF2B5EF4-FFF2-40B4-BE49-F238E27FC236}">
                <a16:creationId xmlns:a16="http://schemas.microsoft.com/office/drawing/2014/main" id="{263EF572-352B-4EFD-B6C8-567B7C15361E}"/>
              </a:ext>
            </a:extLst>
          </p:cNvPr>
          <p:cNvSpPr/>
          <p:nvPr/>
        </p:nvSpPr>
        <p:spPr>
          <a:xfrm>
            <a:off x="6983153" y="3316056"/>
            <a:ext cx="48122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at</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6" name="Rectangle 65">
            <a:extLst>
              <a:ext uri="{FF2B5EF4-FFF2-40B4-BE49-F238E27FC236}">
                <a16:creationId xmlns:a16="http://schemas.microsoft.com/office/drawing/2014/main" id="{03EF1C6E-1DFF-4655-BD93-23F74C373D0F}"/>
              </a:ext>
            </a:extLst>
          </p:cNvPr>
          <p:cNvSpPr/>
          <p:nvPr/>
        </p:nvSpPr>
        <p:spPr>
          <a:xfrm>
            <a:off x="7085235" y="3954063"/>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1800" b="1" i="0" u="none" strike="noStrike" kern="1200" cap="none" spc="0" normalizeH="0" baseline="0" noProof="0" dirty="0">
              <a:ln>
                <a:noFill/>
              </a:ln>
              <a:solidFill>
                <a:srgbClr val="FF0066"/>
              </a:solidFill>
              <a:effectLst/>
              <a:uLnTx/>
              <a:uFillTx/>
              <a:latin typeface="Arial"/>
            </a:endParaRPr>
          </a:p>
        </p:txBody>
      </p:sp>
      <p:sp>
        <p:nvSpPr>
          <p:cNvPr id="67" name="Rectangle 66">
            <a:extLst>
              <a:ext uri="{FF2B5EF4-FFF2-40B4-BE49-F238E27FC236}">
                <a16:creationId xmlns:a16="http://schemas.microsoft.com/office/drawing/2014/main" id="{AA99F44E-38A9-4173-B64F-583A84AACA13}"/>
              </a:ext>
            </a:extLst>
          </p:cNvPr>
          <p:cNvSpPr/>
          <p:nvPr/>
        </p:nvSpPr>
        <p:spPr>
          <a:xfrm>
            <a:off x="6991779" y="4561499"/>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1800" b="1" i="0" u="none" strike="noStrike" kern="1200" cap="none" spc="0" normalizeH="0" baseline="0" noProof="0" dirty="0">
              <a:ln>
                <a:noFill/>
              </a:ln>
              <a:solidFill>
                <a:srgbClr val="FF0066"/>
              </a:solidFill>
              <a:effectLst/>
              <a:uLnTx/>
              <a:uFillTx/>
              <a:latin typeface="Arial"/>
            </a:endParaRPr>
          </a:p>
        </p:txBody>
      </p:sp>
    </p:spTree>
    <p:extLst>
      <p:ext uri="{BB962C8B-B14F-4D97-AF65-F5344CB8AC3E}">
        <p14:creationId xmlns:p14="http://schemas.microsoft.com/office/powerpoint/2010/main" val="301896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7"/>
                                        </p:tgtEl>
                                        <p:attrNameLst>
                                          <p:attrName>style.visibility</p:attrName>
                                        </p:attrNameLst>
                                      </p:cBhvr>
                                      <p:to>
                                        <p:strVal val="visible"/>
                                      </p:to>
                                    </p:set>
                                    <p:animEffect transition="in" filter="fade">
                                      <p:cBhvr>
                                        <p:cTn id="92" dur="500"/>
                                        <p:tgtEl>
                                          <p:spTgt spid="6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9" grpId="0"/>
      <p:bldP spid="50" grpId="0"/>
      <p:bldP spid="51" grpId="0"/>
      <p:bldP spid="52" grpId="0"/>
      <p:bldP spid="53" grpId="0"/>
      <p:bldP spid="54" grpId="0"/>
      <p:bldP spid="55" grpId="0"/>
      <p:bldP spid="18" grpId="0"/>
      <p:bldP spid="57" grpId="0"/>
      <p:bldP spid="58" grpId="0"/>
      <p:bldP spid="59" grpId="0"/>
      <p:bldP spid="60" grpId="0"/>
      <p:bldP spid="61" grpId="0"/>
      <p:bldP spid="62" grpId="0"/>
      <p:bldP spid="63" grpId="0"/>
      <p:bldP spid="64" grpId="0"/>
      <p:bldP spid="65" grpId="0"/>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4"/>
          <a:stretch>
            <a:fillRect/>
          </a:stretch>
        </p:blipFill>
        <p:spPr>
          <a:xfrm>
            <a:off x="4790380" y="3070768"/>
            <a:ext cx="2611239" cy="2419478"/>
          </a:xfrm>
          <a:prstGeom prst="rect">
            <a:avLst/>
          </a:prstGeom>
        </p:spPr>
      </p:pic>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4"/>
          <a:stretch>
            <a:fillRect/>
          </a:stretch>
        </p:blipFill>
        <p:spPr>
          <a:xfrm>
            <a:off x="4790380" y="3070768"/>
            <a:ext cx="2611239" cy="2419478"/>
          </a:xfrm>
          <a:prstGeom prst="rect">
            <a:avLst/>
          </a:prstGeom>
        </p:spPr>
      </p:pic>
      <p:pic>
        <p:nvPicPr>
          <p:cNvPr id="8" name="Picture 9" descr="house">
            <a:extLst>
              <a:ext uri="{FF2B5EF4-FFF2-40B4-BE49-F238E27FC236}">
                <a16:creationId xmlns:a16="http://schemas.microsoft.com/office/drawing/2014/main" id="{6522F955-16F0-459D-AF95-74F02FD9A1D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016" y="4120261"/>
            <a:ext cx="2959746" cy="19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FD81CA-56CB-4308-B382-CB7AF1AA2C97}"/>
              </a:ext>
            </a:extLst>
          </p:cNvPr>
          <p:cNvSpPr txBox="1"/>
          <p:nvPr/>
        </p:nvSpPr>
        <p:spPr>
          <a:xfrm>
            <a:off x="1026427" y="2869304"/>
            <a:ext cx="2475601" cy="707886"/>
          </a:xfrm>
          <a:prstGeom prst="rect">
            <a:avLst/>
          </a:prstGeom>
          <a:noFill/>
        </p:spPr>
        <p:txBody>
          <a:bodyPr wrap="square" rtlCol="0">
            <a:spAutoFit/>
          </a:bodyPr>
          <a:lstStyle/>
          <a:p>
            <a:pPr algn="ctr"/>
            <a:r>
              <a:rPr lang="en-GB" sz="4000" dirty="0">
                <a:solidFill>
                  <a:srgbClr val="FF0066"/>
                </a:solidFill>
                <a:latin typeface="Century Gothic" panose="020B0502020202020204" pitchFamily="34" charset="0"/>
              </a:rPr>
              <a:t>ai</a:t>
            </a:r>
            <a:r>
              <a:rPr lang="en-GB" sz="4000" dirty="0">
                <a:solidFill>
                  <a:srgbClr val="002060"/>
                </a:solidFill>
                <a:latin typeface="Century Gothic" panose="020B0502020202020204" pitchFamily="34" charset="0"/>
              </a:rPr>
              <a:t>mer</a:t>
            </a:r>
          </a:p>
        </p:txBody>
      </p:sp>
      <p:sp>
        <p:nvSpPr>
          <p:cNvPr id="9" name="TextBox 8">
            <a:extLst>
              <a:ext uri="{FF2B5EF4-FFF2-40B4-BE49-F238E27FC236}">
                <a16:creationId xmlns:a16="http://schemas.microsoft.com/office/drawing/2014/main" id="{87B2C67F-4370-4C18-A674-29982FC73311}"/>
              </a:ext>
            </a:extLst>
          </p:cNvPr>
          <p:cNvSpPr txBox="1"/>
          <p:nvPr/>
        </p:nvSpPr>
        <p:spPr>
          <a:xfrm>
            <a:off x="8689971" y="2869304"/>
            <a:ext cx="2475601" cy="707886"/>
          </a:xfrm>
          <a:prstGeom prst="rect">
            <a:avLst/>
          </a:prstGeom>
          <a:noFill/>
        </p:spPr>
        <p:txBody>
          <a:bodyPr wrap="square" rtlCol="0">
            <a:spAutoFit/>
          </a:bodyPr>
          <a:lstStyle/>
          <a:p>
            <a:pPr algn="ctr"/>
            <a:r>
              <a:rPr lang="en-GB" sz="4000" dirty="0">
                <a:solidFill>
                  <a:srgbClr val="FF0066"/>
                </a:solidFill>
                <a:latin typeface="Century Gothic" panose="020B0502020202020204" pitchFamily="34" charset="0"/>
              </a:rPr>
              <a:t>ai</a:t>
            </a:r>
            <a:r>
              <a:rPr lang="en-GB" sz="4000" dirty="0">
                <a:solidFill>
                  <a:srgbClr val="002060"/>
                </a:solidFill>
                <a:latin typeface="Century Gothic" panose="020B0502020202020204" pitchFamily="34" charset="0"/>
              </a:rPr>
              <a:t>der</a:t>
            </a:r>
          </a:p>
        </p:txBody>
      </p:sp>
      <p:sp>
        <p:nvSpPr>
          <p:cNvPr id="10" name="TextBox 9">
            <a:extLst>
              <a:ext uri="{FF2B5EF4-FFF2-40B4-BE49-F238E27FC236}">
                <a16:creationId xmlns:a16="http://schemas.microsoft.com/office/drawing/2014/main" id="{1D6A2834-1854-48EA-A89F-903BD05189F6}"/>
              </a:ext>
            </a:extLst>
          </p:cNvPr>
          <p:cNvSpPr txBox="1"/>
          <p:nvPr/>
        </p:nvSpPr>
        <p:spPr>
          <a:xfrm>
            <a:off x="1026427" y="6068174"/>
            <a:ext cx="2475601"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m</a:t>
            </a:r>
            <a:r>
              <a:rPr lang="en-GB" sz="4000" dirty="0" err="1">
                <a:solidFill>
                  <a:srgbClr val="FF0066"/>
                </a:solidFill>
                <a:latin typeface="Century Gothic" panose="020B0502020202020204" pitchFamily="34" charset="0"/>
              </a:rPr>
              <a:t>ai</a:t>
            </a:r>
            <a:r>
              <a:rPr lang="en-GB" sz="4000" dirty="0" err="1">
                <a:solidFill>
                  <a:srgbClr val="002060"/>
                </a:solidFill>
                <a:latin typeface="Century Gothic" panose="020B0502020202020204" pitchFamily="34" charset="0"/>
              </a:rPr>
              <a:t>son</a:t>
            </a:r>
            <a:endParaRPr lang="en-GB" sz="40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3173C384-C056-4B93-A24E-60D1DB208830}"/>
              </a:ext>
            </a:extLst>
          </p:cNvPr>
          <p:cNvSpPr txBox="1"/>
          <p:nvPr/>
        </p:nvSpPr>
        <p:spPr>
          <a:xfrm>
            <a:off x="8611010" y="6068174"/>
            <a:ext cx="2475601" cy="707886"/>
          </a:xfrm>
          <a:prstGeom prst="rect">
            <a:avLst/>
          </a:prstGeom>
          <a:noFill/>
        </p:spPr>
        <p:txBody>
          <a:bodyPr wrap="square" rtlCol="0">
            <a:spAutoFit/>
          </a:bodyPr>
          <a:lstStyle/>
          <a:p>
            <a:pPr algn="ctr"/>
            <a:r>
              <a:rPr lang="en-GB" sz="4000" dirty="0" err="1">
                <a:solidFill>
                  <a:srgbClr val="002060"/>
                </a:solidFill>
                <a:latin typeface="Century Gothic" panose="020B0502020202020204" pitchFamily="34" charset="0"/>
              </a:rPr>
              <a:t>sem</a:t>
            </a:r>
            <a:r>
              <a:rPr lang="en-GB" sz="4000" dirty="0" err="1">
                <a:solidFill>
                  <a:srgbClr val="FF0066"/>
                </a:solidFill>
                <a:latin typeface="Century Gothic" panose="020B0502020202020204" pitchFamily="34" charset="0"/>
              </a:rPr>
              <a:t>ai</a:t>
            </a:r>
            <a:r>
              <a:rPr lang="en-GB" sz="4000" dirty="0" err="1">
                <a:solidFill>
                  <a:srgbClr val="002060"/>
                </a:solidFill>
                <a:latin typeface="Century Gothic" panose="020B0502020202020204" pitchFamily="34" charset="0"/>
              </a:rPr>
              <a:t>ne</a:t>
            </a:r>
            <a:endParaRPr lang="en-GB" sz="4000" dirty="0">
              <a:solidFill>
                <a:srgbClr val="002060"/>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845C2700-2AFD-4C7C-8AFA-F52AF530A37F}"/>
              </a:ext>
            </a:extLst>
          </p:cNvPr>
          <p:cNvGrpSpPr/>
          <p:nvPr/>
        </p:nvGrpSpPr>
        <p:grpSpPr>
          <a:xfrm>
            <a:off x="8554994" y="3271824"/>
            <a:ext cx="2775857" cy="2873150"/>
            <a:chOff x="8404867" y="3140316"/>
            <a:chExt cx="2775857" cy="2873150"/>
          </a:xfrm>
        </p:grpSpPr>
        <p:pic>
          <p:nvPicPr>
            <p:cNvPr id="5" name="Graphic 4" descr="Monthly calendar">
              <a:extLst>
                <a:ext uri="{FF2B5EF4-FFF2-40B4-BE49-F238E27FC236}">
                  <a16:creationId xmlns:a16="http://schemas.microsoft.com/office/drawing/2014/main" id="{63F4488A-9A9D-463A-884E-C2157ED308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04867" y="3140316"/>
              <a:ext cx="2775857" cy="2775857"/>
            </a:xfrm>
            <a:prstGeom prst="rect">
              <a:avLst/>
            </a:prstGeom>
          </p:spPr>
        </p:pic>
        <p:sp>
          <p:nvSpPr>
            <p:cNvPr id="6" name="Rectangle: Rounded Corners 5">
              <a:extLst>
                <a:ext uri="{FF2B5EF4-FFF2-40B4-BE49-F238E27FC236}">
                  <a16:creationId xmlns:a16="http://schemas.microsoft.com/office/drawing/2014/main" id="{FDC2ECD3-4E58-4686-AAD4-121D7A64ED09}"/>
                </a:ext>
              </a:extLst>
            </p:cNvPr>
            <p:cNvSpPr/>
            <p:nvPr/>
          </p:nvSpPr>
          <p:spPr>
            <a:xfrm>
              <a:off x="8868229" y="4359019"/>
              <a:ext cx="1895411" cy="343610"/>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5C5703-9D14-4715-BB14-12C1BBA1D083}"/>
                </a:ext>
              </a:extLst>
            </p:cNvPr>
            <p:cNvSpPr txBox="1"/>
            <p:nvPr/>
          </p:nvSpPr>
          <p:spPr>
            <a:xfrm>
              <a:off x="8705123" y="5490246"/>
              <a:ext cx="205851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week</a:t>
              </a:r>
            </a:p>
          </p:txBody>
        </p:sp>
      </p:grpSp>
      <p:grpSp>
        <p:nvGrpSpPr>
          <p:cNvPr id="20" name="Group 19">
            <a:extLst>
              <a:ext uri="{FF2B5EF4-FFF2-40B4-BE49-F238E27FC236}">
                <a16:creationId xmlns:a16="http://schemas.microsoft.com/office/drawing/2014/main" id="{F60E1450-4156-4247-B78D-AD90BC2BD9B3}"/>
              </a:ext>
            </a:extLst>
          </p:cNvPr>
          <p:cNvGrpSpPr/>
          <p:nvPr/>
        </p:nvGrpSpPr>
        <p:grpSpPr>
          <a:xfrm>
            <a:off x="8232441" y="515952"/>
            <a:ext cx="3156928" cy="2314629"/>
            <a:chOff x="8232441" y="515952"/>
            <a:chExt cx="3156928" cy="2314629"/>
          </a:xfrm>
        </p:grpSpPr>
        <p:pic>
          <p:nvPicPr>
            <p:cNvPr id="15" name="Picture 14" descr="Icon&#10;&#10;Description automatically generated">
              <a:extLst>
                <a:ext uri="{FF2B5EF4-FFF2-40B4-BE49-F238E27FC236}">
                  <a16:creationId xmlns:a16="http://schemas.microsoft.com/office/drawing/2014/main" id="{8B806D82-A8DE-4B64-A83E-6D5954F6C4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933" y="515952"/>
              <a:ext cx="1844707" cy="1844707"/>
            </a:xfrm>
            <a:prstGeom prst="rect">
              <a:avLst/>
            </a:prstGeom>
          </p:spPr>
        </p:pic>
        <p:sp>
          <p:nvSpPr>
            <p:cNvPr id="21" name="TextBox 20">
              <a:extLst>
                <a:ext uri="{FF2B5EF4-FFF2-40B4-BE49-F238E27FC236}">
                  <a16:creationId xmlns:a16="http://schemas.microsoft.com/office/drawing/2014/main" id="{A6C79913-E0C3-4FC7-BE34-4247B25F9F24}"/>
                </a:ext>
              </a:extLst>
            </p:cNvPr>
            <p:cNvSpPr txBox="1"/>
            <p:nvPr/>
          </p:nvSpPr>
          <p:spPr>
            <a:xfrm>
              <a:off x="8232441" y="2307361"/>
              <a:ext cx="315692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help, helping</a:t>
              </a:r>
            </a:p>
          </p:txBody>
        </p:sp>
      </p:grpSp>
      <p:grpSp>
        <p:nvGrpSpPr>
          <p:cNvPr id="19" name="Group 18">
            <a:extLst>
              <a:ext uri="{FF2B5EF4-FFF2-40B4-BE49-F238E27FC236}">
                <a16:creationId xmlns:a16="http://schemas.microsoft.com/office/drawing/2014/main" id="{A3CF212E-82E7-48B3-A1FC-D02C7E9CD127}"/>
              </a:ext>
            </a:extLst>
          </p:cNvPr>
          <p:cNvGrpSpPr/>
          <p:nvPr/>
        </p:nvGrpSpPr>
        <p:grpSpPr>
          <a:xfrm>
            <a:off x="764450" y="555565"/>
            <a:ext cx="3156928" cy="2560384"/>
            <a:chOff x="764450" y="555565"/>
            <a:chExt cx="3156928" cy="2560384"/>
          </a:xfrm>
        </p:grpSpPr>
        <p:pic>
          <p:nvPicPr>
            <p:cNvPr id="18" name="Picture 17" descr="A picture containing rectangle&#10;&#10;Description automatically generated">
              <a:extLst>
                <a:ext uri="{FF2B5EF4-FFF2-40B4-BE49-F238E27FC236}">
                  <a16:creationId xmlns:a16="http://schemas.microsoft.com/office/drawing/2014/main" id="{A4551C4A-74A2-44BD-9037-8B9C4AE0883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916" y="555565"/>
              <a:ext cx="2560384" cy="2560384"/>
            </a:xfrm>
            <a:prstGeom prst="rect">
              <a:avLst/>
            </a:prstGeom>
          </p:spPr>
        </p:pic>
        <p:sp>
          <p:nvSpPr>
            <p:cNvPr id="22" name="TextBox 21">
              <a:extLst>
                <a:ext uri="{FF2B5EF4-FFF2-40B4-BE49-F238E27FC236}">
                  <a16:creationId xmlns:a16="http://schemas.microsoft.com/office/drawing/2014/main" id="{4A44C968-63DC-417F-83CC-F870D3ECA0E7}"/>
                </a:ext>
              </a:extLst>
            </p:cNvPr>
            <p:cNvSpPr txBox="1"/>
            <p:nvPr/>
          </p:nvSpPr>
          <p:spPr>
            <a:xfrm>
              <a:off x="764450" y="2327625"/>
              <a:ext cx="315692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like, liking</a:t>
              </a:r>
            </a:p>
          </p:txBody>
        </p:sp>
      </p:grpSp>
    </p:spTree>
    <p:extLst>
      <p:ext uri="{BB962C8B-B14F-4D97-AF65-F5344CB8AC3E}">
        <p14:creationId xmlns:p14="http://schemas.microsoft.com/office/powerpoint/2010/main" val="21946430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Écoute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1432287" y="211876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aimer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83F7EB52-11AB-4C3B-9FAE-3F74A821A456}"/>
              </a:ext>
            </a:extLst>
          </p:cNvPr>
          <p:cNvSpPr txBox="1"/>
          <p:nvPr/>
        </p:nvSpPr>
        <p:spPr>
          <a:xfrm>
            <a:off x="5752705" y="210848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aider</a:t>
            </a:r>
          </a:p>
        </p:txBody>
      </p:sp>
      <p:sp>
        <p:nvSpPr>
          <p:cNvPr id="73" name="TextBox 72">
            <a:extLst>
              <a:ext uri="{FF2B5EF4-FFF2-40B4-BE49-F238E27FC236}">
                <a16:creationId xmlns:a16="http://schemas.microsoft.com/office/drawing/2014/main" id="{BE3BB5FA-4D37-45A1-99A8-BC4E32AF3373}"/>
              </a:ext>
            </a:extLst>
          </p:cNvPr>
          <p:cNvSpPr txBox="1"/>
          <p:nvPr/>
        </p:nvSpPr>
        <p:spPr>
          <a:xfrm>
            <a:off x="9741771" y="202392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habiter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541C545C-8430-406E-85BB-1C387BD9BB5F}"/>
              </a:ext>
            </a:extLst>
          </p:cNvPr>
          <p:cNvSpPr txBox="1"/>
          <p:nvPr/>
        </p:nvSpPr>
        <p:spPr>
          <a:xfrm>
            <a:off x="5721706" y="498630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à</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7E3F456-82F1-4690-907B-E5E3501122F2}"/>
              </a:ext>
            </a:extLst>
          </p:cNvPr>
          <p:cNvSpPr txBox="1"/>
          <p:nvPr/>
        </p:nvSpPr>
        <p:spPr>
          <a:xfrm>
            <a:off x="1944659" y="500885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l’école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rPr>
              <a:t>(f)</a:t>
            </a:r>
            <a:endParaRPr kumimoji="0" lang="en-GB" sz="360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94D52AC3-DC8C-4122-A6E2-B4618D45D533}"/>
              </a:ext>
            </a:extLst>
          </p:cNvPr>
          <p:cNvSpPr txBox="1"/>
          <p:nvPr/>
        </p:nvSpPr>
        <p:spPr>
          <a:xfrm>
            <a:off x="9663779" y="496561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aussi</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823C31D8-C5D1-4DCF-924D-03FAB95F7615}"/>
              </a:ext>
            </a:extLst>
          </p:cNvPr>
          <p:cNvGrpSpPr/>
          <p:nvPr/>
        </p:nvGrpSpPr>
        <p:grpSpPr>
          <a:xfrm>
            <a:off x="-324356" y="576364"/>
            <a:ext cx="2777067" cy="2809395"/>
            <a:chOff x="-324356" y="576364"/>
            <a:chExt cx="2777067" cy="2809395"/>
          </a:xfrm>
        </p:grpSpPr>
        <p:sp>
          <p:nvSpPr>
            <p:cNvPr id="65" name="TextBox 64">
              <a:extLst>
                <a:ext uri="{FF2B5EF4-FFF2-40B4-BE49-F238E27FC236}">
                  <a16:creationId xmlns:a16="http://schemas.microsoft.com/office/drawing/2014/main" id="{23027517-D897-4F41-9400-54210326DB97}"/>
                </a:ext>
              </a:extLst>
            </p:cNvPr>
            <p:cNvSpPr txBox="1"/>
            <p:nvPr/>
          </p:nvSpPr>
          <p:spPr>
            <a:xfrm>
              <a:off x="-324356" y="2431652"/>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liking]</a:t>
              </a:r>
            </a:p>
          </p:txBody>
        </p:sp>
        <p:pic>
          <p:nvPicPr>
            <p:cNvPr id="31" name="Picture 30" descr="A picture containing rectangle&#10;&#10;Description automatically generated">
              <a:extLst>
                <a:ext uri="{FF2B5EF4-FFF2-40B4-BE49-F238E27FC236}">
                  <a16:creationId xmlns:a16="http://schemas.microsoft.com/office/drawing/2014/main" id="{4940095F-73F3-4098-993A-B2C765C2391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768" y="576364"/>
              <a:ext cx="2560384" cy="2560384"/>
            </a:xfrm>
            <a:prstGeom prst="rect">
              <a:avLst/>
            </a:prstGeom>
          </p:spPr>
        </p:pic>
      </p:grpSp>
      <p:grpSp>
        <p:nvGrpSpPr>
          <p:cNvPr id="9" name="Group 8">
            <a:extLst>
              <a:ext uri="{FF2B5EF4-FFF2-40B4-BE49-F238E27FC236}">
                <a16:creationId xmlns:a16="http://schemas.microsoft.com/office/drawing/2014/main" id="{06F40B62-EE6C-482B-9221-6AE48C2E5605}"/>
              </a:ext>
            </a:extLst>
          </p:cNvPr>
          <p:cNvGrpSpPr/>
          <p:nvPr/>
        </p:nvGrpSpPr>
        <p:grpSpPr>
          <a:xfrm>
            <a:off x="3890439" y="964955"/>
            <a:ext cx="2777067" cy="2464045"/>
            <a:chOff x="3890439" y="964955"/>
            <a:chExt cx="2777067" cy="2464045"/>
          </a:xfrm>
        </p:grpSpPr>
        <p:sp>
          <p:nvSpPr>
            <p:cNvPr id="68" name="TextBox 67">
              <a:extLst>
                <a:ext uri="{FF2B5EF4-FFF2-40B4-BE49-F238E27FC236}">
                  <a16:creationId xmlns:a16="http://schemas.microsoft.com/office/drawing/2014/main" id="{8E729EBB-E021-4656-9AA9-2C3B352AFF19}"/>
                </a:ext>
              </a:extLst>
            </p:cNvPr>
            <p:cNvSpPr txBox="1"/>
            <p:nvPr/>
          </p:nvSpPr>
          <p:spPr>
            <a:xfrm>
              <a:off x="3890439" y="2474893"/>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help, helping]</a:t>
              </a:r>
            </a:p>
          </p:txBody>
        </p:sp>
        <p:pic>
          <p:nvPicPr>
            <p:cNvPr id="32" name="Picture 31" descr="Icon&#10;&#10;Description automatically generated">
              <a:extLst>
                <a:ext uri="{FF2B5EF4-FFF2-40B4-BE49-F238E27FC236}">
                  <a16:creationId xmlns:a16="http://schemas.microsoft.com/office/drawing/2014/main" id="{8AAF6A3C-39F9-4964-BD35-4D5F465D3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5704" y="964955"/>
              <a:ext cx="1557451" cy="1557451"/>
            </a:xfrm>
            <a:prstGeom prst="rect">
              <a:avLst/>
            </a:prstGeom>
          </p:spPr>
        </p:pic>
      </p:grpSp>
      <p:grpSp>
        <p:nvGrpSpPr>
          <p:cNvPr id="20" name="Group 19">
            <a:extLst>
              <a:ext uri="{FF2B5EF4-FFF2-40B4-BE49-F238E27FC236}">
                <a16:creationId xmlns:a16="http://schemas.microsoft.com/office/drawing/2014/main" id="{4F74A827-69BD-4453-806A-B54B78B63521}"/>
              </a:ext>
            </a:extLst>
          </p:cNvPr>
          <p:cNvGrpSpPr/>
          <p:nvPr/>
        </p:nvGrpSpPr>
        <p:grpSpPr>
          <a:xfrm>
            <a:off x="4497795" y="4753401"/>
            <a:ext cx="2122658" cy="1304111"/>
            <a:chOff x="4457545" y="4679902"/>
            <a:chExt cx="2122658" cy="1304111"/>
          </a:xfrm>
        </p:grpSpPr>
        <p:sp>
          <p:nvSpPr>
            <p:cNvPr id="72" name="TextBox 71">
              <a:extLst>
                <a:ext uri="{FF2B5EF4-FFF2-40B4-BE49-F238E27FC236}">
                  <a16:creationId xmlns:a16="http://schemas.microsoft.com/office/drawing/2014/main" id="{32BD129A-1B48-4B8E-98C0-513DA668C181}"/>
                </a:ext>
              </a:extLst>
            </p:cNvPr>
            <p:cNvSpPr txBox="1"/>
            <p:nvPr/>
          </p:nvSpPr>
          <p:spPr>
            <a:xfrm>
              <a:off x="4457545" y="5460793"/>
              <a:ext cx="21226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a:t>
              </a:r>
            </a:p>
          </p:txBody>
        </p:sp>
        <p:pic>
          <p:nvPicPr>
            <p:cNvPr id="28" name="Picture 27" descr="Text, logo&#10;&#10;Description automatically generated">
              <a:extLst>
                <a:ext uri="{FF2B5EF4-FFF2-40B4-BE49-F238E27FC236}">
                  <a16:creationId xmlns:a16="http://schemas.microsoft.com/office/drawing/2014/main" id="{31B1D2D7-AEE0-4024-A070-0CA7D0735526}"/>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3012" y="4965615"/>
              <a:ext cx="820143" cy="479764"/>
            </a:xfrm>
            <a:prstGeom prst="rect">
              <a:avLst/>
            </a:prstGeom>
          </p:spPr>
        </p:pic>
        <p:pic>
          <p:nvPicPr>
            <p:cNvPr id="14" name="Picture 13" descr="Icon&#10;&#10;Description automatically generated">
              <a:extLst>
                <a:ext uri="{FF2B5EF4-FFF2-40B4-BE49-F238E27FC236}">
                  <a16:creationId xmlns:a16="http://schemas.microsoft.com/office/drawing/2014/main" id="{E0F9B888-AA4E-4D19-A9F3-5F09FC804C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5509" y="4679902"/>
              <a:ext cx="941187" cy="780891"/>
            </a:xfrm>
            <a:prstGeom prst="rect">
              <a:avLst/>
            </a:prstGeom>
          </p:spPr>
        </p:pic>
      </p:grpSp>
      <p:grpSp>
        <p:nvGrpSpPr>
          <p:cNvPr id="34" name="Group 33">
            <a:extLst>
              <a:ext uri="{FF2B5EF4-FFF2-40B4-BE49-F238E27FC236}">
                <a16:creationId xmlns:a16="http://schemas.microsoft.com/office/drawing/2014/main" id="{9318BBC5-F854-42E1-BD7D-93B273822BDA}"/>
              </a:ext>
            </a:extLst>
          </p:cNvPr>
          <p:cNvGrpSpPr/>
          <p:nvPr/>
        </p:nvGrpSpPr>
        <p:grpSpPr>
          <a:xfrm>
            <a:off x="-487322" y="3953192"/>
            <a:ext cx="3308142" cy="2181974"/>
            <a:chOff x="-487322" y="3953192"/>
            <a:chExt cx="3308142" cy="2181974"/>
          </a:xfrm>
        </p:grpSpPr>
        <p:sp>
          <p:nvSpPr>
            <p:cNvPr id="71" name="TextBox 70">
              <a:extLst>
                <a:ext uri="{FF2B5EF4-FFF2-40B4-BE49-F238E27FC236}">
                  <a16:creationId xmlns:a16="http://schemas.microsoft.com/office/drawing/2014/main" id="{B8FED4F6-8C02-4B06-9F0A-D7416A1A9DE4}"/>
                </a:ext>
              </a:extLst>
            </p:cNvPr>
            <p:cNvSpPr txBox="1"/>
            <p:nvPr/>
          </p:nvSpPr>
          <p:spPr>
            <a:xfrm>
              <a:off x="-487322" y="5611946"/>
              <a:ext cx="33081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[school]</a:t>
              </a:r>
            </a:p>
          </p:txBody>
        </p:sp>
        <p:pic>
          <p:nvPicPr>
            <p:cNvPr id="18" name="Picture 17" descr="Graphical user interface&#10;&#10;Description automatically generated">
              <a:extLst>
                <a:ext uri="{FF2B5EF4-FFF2-40B4-BE49-F238E27FC236}">
                  <a16:creationId xmlns:a16="http://schemas.microsoft.com/office/drawing/2014/main" id="{E13A7B50-2BE5-4C0B-8A81-EFF6D2DD984B}"/>
                </a:ext>
              </a:extLst>
            </p:cNvPr>
            <p:cNvPicPr>
              <a:picLocks noChangeAspect="1"/>
            </p:cNvPicPr>
            <p:nvPr/>
          </p:nvPicPr>
          <p:blipFill rotWithShape="1">
            <a:blip r:embed="rId9">
              <a:extLst>
                <a:ext uri="{28A0092B-C50C-407E-A947-70E740481C1C}">
                  <a14:useLocalDpi xmlns:a14="http://schemas.microsoft.com/office/drawing/2010/main" val="0"/>
                </a:ext>
              </a:extLst>
            </a:blip>
            <a:srcRect l="38241" r="33603" b="65483"/>
            <a:stretch/>
          </p:blipFill>
          <p:spPr>
            <a:xfrm>
              <a:off x="182880" y="3953192"/>
              <a:ext cx="2001884" cy="1464812"/>
            </a:xfrm>
            <a:prstGeom prst="rect">
              <a:avLst/>
            </a:prstGeom>
          </p:spPr>
        </p:pic>
      </p:grpSp>
      <p:grpSp>
        <p:nvGrpSpPr>
          <p:cNvPr id="23" name="Group 22">
            <a:extLst>
              <a:ext uri="{FF2B5EF4-FFF2-40B4-BE49-F238E27FC236}">
                <a16:creationId xmlns:a16="http://schemas.microsoft.com/office/drawing/2014/main" id="{1CFD0D65-BF9F-4D15-81F4-58E8066033E7}"/>
              </a:ext>
            </a:extLst>
          </p:cNvPr>
          <p:cNvGrpSpPr/>
          <p:nvPr/>
        </p:nvGrpSpPr>
        <p:grpSpPr>
          <a:xfrm>
            <a:off x="7586400" y="4466239"/>
            <a:ext cx="3308142" cy="1591273"/>
            <a:chOff x="7586400" y="4466239"/>
            <a:chExt cx="3308142" cy="1591273"/>
          </a:xfrm>
        </p:grpSpPr>
        <p:sp>
          <p:nvSpPr>
            <p:cNvPr id="29" name="TextBox 28">
              <a:extLst>
                <a:ext uri="{FF2B5EF4-FFF2-40B4-BE49-F238E27FC236}">
                  <a16:creationId xmlns:a16="http://schemas.microsoft.com/office/drawing/2014/main" id="{53B7D36B-9AA6-4A21-9E1D-65F99F9525AF}"/>
                </a:ext>
              </a:extLst>
            </p:cNvPr>
            <p:cNvSpPr txBox="1"/>
            <p:nvPr/>
          </p:nvSpPr>
          <p:spPr>
            <a:xfrm>
              <a:off x="7586400" y="5534292"/>
              <a:ext cx="33081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[also, too]</a:t>
              </a:r>
            </a:p>
          </p:txBody>
        </p:sp>
        <p:pic>
          <p:nvPicPr>
            <p:cNvPr id="22" name="Picture 21" descr="Icon&#10;&#10;Description automatically generated">
              <a:extLst>
                <a:ext uri="{FF2B5EF4-FFF2-40B4-BE49-F238E27FC236}">
                  <a16:creationId xmlns:a16="http://schemas.microsoft.com/office/drawing/2014/main" id="{E5424994-AA75-44EF-8F2C-A15AFB6860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8366" y="4466239"/>
              <a:ext cx="1044209" cy="1040130"/>
            </a:xfrm>
            <a:prstGeom prst="rect">
              <a:avLst/>
            </a:prstGeom>
          </p:spPr>
        </p:pic>
      </p:grpSp>
      <p:grpSp>
        <p:nvGrpSpPr>
          <p:cNvPr id="33" name="Group 32">
            <a:extLst>
              <a:ext uri="{FF2B5EF4-FFF2-40B4-BE49-F238E27FC236}">
                <a16:creationId xmlns:a16="http://schemas.microsoft.com/office/drawing/2014/main" id="{32DDF4F0-20F3-4920-9B6D-89F7528A32CB}"/>
              </a:ext>
            </a:extLst>
          </p:cNvPr>
          <p:cNvGrpSpPr/>
          <p:nvPr/>
        </p:nvGrpSpPr>
        <p:grpSpPr>
          <a:xfrm>
            <a:off x="8132255" y="594423"/>
            <a:ext cx="2216432" cy="2882090"/>
            <a:chOff x="8132255" y="594423"/>
            <a:chExt cx="2216432" cy="2882090"/>
          </a:xfrm>
        </p:grpSpPr>
        <p:sp>
          <p:nvSpPr>
            <p:cNvPr id="25" name="TextBox 24">
              <a:extLst>
                <a:ext uri="{FF2B5EF4-FFF2-40B4-BE49-F238E27FC236}">
                  <a16:creationId xmlns:a16="http://schemas.microsoft.com/office/drawing/2014/main" id="{5DE1A174-020C-49E2-AC5F-60A5F665846D}"/>
                </a:ext>
              </a:extLst>
            </p:cNvPr>
            <p:cNvSpPr txBox="1"/>
            <p:nvPr/>
          </p:nvSpPr>
          <p:spPr>
            <a:xfrm>
              <a:off x="8132255" y="2522406"/>
              <a:ext cx="221643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live, living]</a:t>
              </a:r>
            </a:p>
          </p:txBody>
        </p:sp>
        <p:pic>
          <p:nvPicPr>
            <p:cNvPr id="24" name="Picture 23">
              <a:extLst>
                <a:ext uri="{FF2B5EF4-FFF2-40B4-BE49-F238E27FC236}">
                  <a16:creationId xmlns:a16="http://schemas.microsoft.com/office/drawing/2014/main" id="{06D54014-2079-42AE-801D-C5FC1257D0DC}"/>
                </a:ext>
              </a:extLst>
            </p:cNvPr>
            <p:cNvPicPr>
              <a:picLocks noChangeAspect="1"/>
            </p:cNvPicPr>
            <p:nvPr/>
          </p:nvPicPr>
          <p:blipFill>
            <a:blip r:embed="rId11"/>
            <a:stretch>
              <a:fillRect/>
            </a:stretch>
          </p:blipFill>
          <p:spPr>
            <a:xfrm>
              <a:off x="8318668" y="594423"/>
              <a:ext cx="1913947" cy="1798063"/>
            </a:xfrm>
            <a:prstGeom prst="rect">
              <a:avLst/>
            </a:prstGeom>
          </p:spPr>
        </p:pic>
      </p:grpSp>
    </p:spTree>
    <p:extLst>
      <p:ext uri="{BB962C8B-B14F-4D97-AF65-F5344CB8AC3E}">
        <p14:creationId xmlns:p14="http://schemas.microsoft.com/office/powerpoint/2010/main" val="186992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23"/>
                                        </p:tgtEl>
                                      </p:cBhvr>
                                    </p:animEffect>
                                    <p:set>
                                      <p:cBhvr>
                                        <p:cTn id="67" dur="1" fill="hold">
                                          <p:stCondLst>
                                            <p:cond delay="1999"/>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4"/>
                                        </p:tgtEl>
                                      </p:cBhvr>
                                    </p:animEffect>
                                    <p:set>
                                      <p:cBhvr>
                                        <p:cTn id="79" dur="1" fill="hold">
                                          <p:stCondLst>
                                            <p:cond delay="1999"/>
                                          </p:stCondLst>
                                        </p:cTn>
                                        <p:tgtEl>
                                          <p:spTgt spid="3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Effect transition="in" filter="fade">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nodeType="clickEffect">
                                  <p:stCondLst>
                                    <p:cond delay="0"/>
                                  </p:stCondLst>
                                  <p:childTnLst>
                                    <p:animEffect transition="out" filter="circle(out)">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xit" presetSubtype="32" fill="hold" nodeType="clickEffect">
                                  <p:stCondLst>
                                    <p:cond delay="0"/>
                                  </p:stCondLst>
                                  <p:childTnLst>
                                    <p:animEffect transition="out" filter="circle(out)">
                                      <p:cBhvr>
                                        <p:cTn id="102" dur="2000"/>
                                        <p:tgtEl>
                                          <p:spTgt spid="9"/>
                                        </p:tgtEl>
                                      </p:cBhvr>
                                    </p:animEffect>
                                    <p:set>
                                      <p:cBhvr>
                                        <p:cTn id="103" dur="1" fill="hold">
                                          <p:stCondLst>
                                            <p:cond delay="1999"/>
                                          </p:stCondLst>
                                        </p:cTn>
                                        <p:tgtEl>
                                          <p:spTgt spid="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500" fill="hold"/>
                                        <p:tgtEl>
                                          <p:spTgt spid="9"/>
                                        </p:tgtEl>
                                        <p:attrNameLst>
                                          <p:attrName>ppt_w</p:attrName>
                                        </p:attrNameLst>
                                      </p:cBhvr>
                                      <p:tavLst>
                                        <p:tav tm="0">
                                          <p:val>
                                            <p:fltVal val="0"/>
                                          </p:val>
                                        </p:tav>
                                        <p:tav tm="100000">
                                          <p:val>
                                            <p:strVal val="#ppt_w"/>
                                          </p:val>
                                        </p:tav>
                                      </p:tavLst>
                                    </p:anim>
                                    <p:anim calcmode="lin" valueType="num">
                                      <p:cBhvr>
                                        <p:cTn id="109" dur="500" fill="hold"/>
                                        <p:tgtEl>
                                          <p:spTgt spid="9"/>
                                        </p:tgtEl>
                                        <p:attrNameLst>
                                          <p:attrName>ppt_h</p:attrName>
                                        </p:attrNameLst>
                                      </p:cBhvr>
                                      <p:tavLst>
                                        <p:tav tm="0">
                                          <p:val>
                                            <p:fltVal val="0"/>
                                          </p:val>
                                        </p:tav>
                                        <p:tav tm="100000">
                                          <p:val>
                                            <p:strVal val="#ppt_h"/>
                                          </p:val>
                                        </p:tav>
                                      </p:tavLst>
                                    </p:anim>
                                    <p:animEffect transition="in" filter="fade">
                                      <p:cBhvr>
                                        <p:cTn id="110" dur="500"/>
                                        <p:tgtEl>
                                          <p:spTgt spid="9"/>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nodeType="clickEffect">
                                  <p:stCondLst>
                                    <p:cond delay="0"/>
                                  </p:stCondLst>
                                  <p:childTnLst>
                                    <p:animEffect transition="out" filter="circle(out)">
                                      <p:cBhvr>
                                        <p:cTn id="114" dur="2000"/>
                                        <p:tgtEl>
                                          <p:spTgt spid="20"/>
                                        </p:tgtEl>
                                      </p:cBhvr>
                                    </p:animEffect>
                                    <p:set>
                                      <p:cBhvr>
                                        <p:cTn id="115" dur="1" fill="hold">
                                          <p:stCondLst>
                                            <p:cond delay="1999"/>
                                          </p:stCondLst>
                                        </p:cTn>
                                        <p:tgtEl>
                                          <p:spTgt spid="20"/>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2000"/>
                                        <p:tgtEl>
                                          <p:spTgt spid="63"/>
                                        </p:tgtEl>
                                      </p:cBhvr>
                                    </p:animEffect>
                                    <p:set>
                                      <p:cBhvr>
                                        <p:cTn id="127" dur="1" fill="hold">
                                          <p:stCondLst>
                                            <p:cond delay="1999"/>
                                          </p:stCondLst>
                                        </p:cTn>
                                        <p:tgtEl>
                                          <p:spTgt spid="6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2" nodeType="clickEffect">
                                  <p:stCondLst>
                                    <p:cond delay="0"/>
                                  </p:stCondLst>
                                  <p:childTnLst>
                                    <p:set>
                                      <p:cBhvr>
                                        <p:cTn id="131" dur="1" fill="hold">
                                          <p:stCondLst>
                                            <p:cond delay="0"/>
                                          </p:stCondLst>
                                        </p:cTn>
                                        <p:tgtEl>
                                          <p:spTgt spid="63"/>
                                        </p:tgtEl>
                                        <p:attrNameLst>
                                          <p:attrName>style.visibility</p:attrName>
                                        </p:attrNameLst>
                                      </p:cBhvr>
                                      <p:to>
                                        <p:strVal val="visible"/>
                                      </p:to>
                                    </p:set>
                                    <p:anim calcmode="lin" valueType="num">
                                      <p:cBhvr>
                                        <p:cTn id="132" dur="500" fill="hold"/>
                                        <p:tgtEl>
                                          <p:spTgt spid="63"/>
                                        </p:tgtEl>
                                        <p:attrNameLst>
                                          <p:attrName>ppt_w</p:attrName>
                                        </p:attrNameLst>
                                      </p:cBhvr>
                                      <p:tavLst>
                                        <p:tav tm="0">
                                          <p:val>
                                            <p:fltVal val="0"/>
                                          </p:val>
                                        </p:tav>
                                        <p:tav tm="100000">
                                          <p:val>
                                            <p:strVal val="#ppt_w"/>
                                          </p:val>
                                        </p:tav>
                                      </p:tavLst>
                                    </p:anim>
                                    <p:anim calcmode="lin" valueType="num">
                                      <p:cBhvr>
                                        <p:cTn id="133" dur="500" fill="hold"/>
                                        <p:tgtEl>
                                          <p:spTgt spid="63"/>
                                        </p:tgtEl>
                                        <p:attrNameLst>
                                          <p:attrName>ppt_h</p:attrName>
                                        </p:attrNameLst>
                                      </p:cBhvr>
                                      <p:tavLst>
                                        <p:tav tm="0">
                                          <p:val>
                                            <p:fltVal val="0"/>
                                          </p:val>
                                        </p:tav>
                                        <p:tav tm="100000">
                                          <p:val>
                                            <p:strVal val="#ppt_h"/>
                                          </p:val>
                                        </p:tav>
                                      </p:tavLst>
                                    </p:anim>
                                    <p:animEffect transition="in" filter="fade">
                                      <p:cBhvr>
                                        <p:cTn id="134" dur="500"/>
                                        <p:tgtEl>
                                          <p:spTgt spid="63"/>
                                        </p:tgtEl>
                                      </p:cBhvr>
                                    </p:animEffect>
                                  </p:childTnLst>
                                </p:cTn>
                              </p:par>
                            </p:childTnLst>
                          </p:cTn>
                        </p:par>
                      </p:childTnLst>
                    </p:cTn>
                  </p:par>
                  <p:par>
                    <p:cTn id="135" fill="hold">
                      <p:stCondLst>
                        <p:cond delay="indefinite"/>
                      </p:stCondLst>
                      <p:childTnLst>
                        <p:par>
                          <p:cTn id="136" fill="hold">
                            <p:stCondLst>
                              <p:cond delay="0"/>
                            </p:stCondLst>
                            <p:childTnLst>
                              <p:par>
                                <p:cTn id="137" presetID="6" presetClass="exit" presetSubtype="32" fill="hold" grpId="1" nodeType="clickEffect">
                                  <p:stCondLst>
                                    <p:cond delay="0"/>
                                  </p:stCondLst>
                                  <p:childTnLst>
                                    <p:animEffect transition="out" filter="circle(out)">
                                      <p:cBhvr>
                                        <p:cTn id="138" dur="2000"/>
                                        <p:tgtEl>
                                          <p:spTgt spid="26"/>
                                        </p:tgtEl>
                                      </p:cBhvr>
                                    </p:animEffect>
                                    <p:set>
                                      <p:cBhvr>
                                        <p:cTn id="139" dur="1" fill="hold">
                                          <p:stCondLst>
                                            <p:cond delay="1999"/>
                                          </p:stCondLst>
                                        </p:cTn>
                                        <p:tgtEl>
                                          <p:spTgt spid="2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2" nodeType="clickEffect">
                                  <p:stCondLst>
                                    <p:cond delay="0"/>
                                  </p:stCondLst>
                                  <p:childTnLst>
                                    <p:set>
                                      <p:cBhvr>
                                        <p:cTn id="143" dur="1" fill="hold">
                                          <p:stCondLst>
                                            <p:cond delay="0"/>
                                          </p:stCondLst>
                                        </p:cTn>
                                        <p:tgtEl>
                                          <p:spTgt spid="26"/>
                                        </p:tgtEl>
                                        <p:attrNameLst>
                                          <p:attrName>style.visibility</p:attrName>
                                        </p:attrNameLst>
                                      </p:cBhvr>
                                      <p:to>
                                        <p:strVal val="visible"/>
                                      </p:to>
                                    </p:set>
                                    <p:anim calcmode="lin" valueType="num">
                                      <p:cBhvr>
                                        <p:cTn id="144" dur="500" fill="hold"/>
                                        <p:tgtEl>
                                          <p:spTgt spid="26"/>
                                        </p:tgtEl>
                                        <p:attrNameLst>
                                          <p:attrName>ppt_w</p:attrName>
                                        </p:attrNameLst>
                                      </p:cBhvr>
                                      <p:tavLst>
                                        <p:tav tm="0">
                                          <p:val>
                                            <p:fltVal val="0"/>
                                          </p:val>
                                        </p:tav>
                                        <p:tav tm="100000">
                                          <p:val>
                                            <p:strVal val="#ppt_w"/>
                                          </p:val>
                                        </p:tav>
                                      </p:tavLst>
                                    </p:anim>
                                    <p:anim calcmode="lin" valueType="num">
                                      <p:cBhvr>
                                        <p:cTn id="145" dur="500" fill="hold"/>
                                        <p:tgtEl>
                                          <p:spTgt spid="26"/>
                                        </p:tgtEl>
                                        <p:attrNameLst>
                                          <p:attrName>ppt_h</p:attrName>
                                        </p:attrNameLst>
                                      </p:cBhvr>
                                      <p:tavLst>
                                        <p:tav tm="0">
                                          <p:val>
                                            <p:fltVal val="0"/>
                                          </p:val>
                                        </p:tav>
                                        <p:tav tm="100000">
                                          <p:val>
                                            <p:strVal val="#ppt_h"/>
                                          </p:val>
                                        </p:tav>
                                      </p:tavLst>
                                    </p:anim>
                                    <p:animEffect transition="in" filter="fade">
                                      <p:cBhvr>
                                        <p:cTn id="146" dur="500"/>
                                        <p:tgtEl>
                                          <p:spTgt spid="26"/>
                                        </p:tgtEl>
                                      </p:cBhvr>
                                    </p:animEffect>
                                  </p:childTnLst>
                                </p:cTn>
                              </p:par>
                            </p:childTnLst>
                          </p:cTn>
                        </p:par>
                      </p:childTnLst>
                    </p:cTn>
                  </p:par>
                  <p:par>
                    <p:cTn id="147" fill="hold">
                      <p:stCondLst>
                        <p:cond delay="indefinite"/>
                      </p:stCondLst>
                      <p:childTnLst>
                        <p:par>
                          <p:cTn id="148" fill="hold">
                            <p:stCondLst>
                              <p:cond delay="0"/>
                            </p:stCondLst>
                            <p:childTnLst>
                              <p:par>
                                <p:cTn id="149" presetID="6" presetClass="exit" presetSubtype="32" fill="hold" grpId="1" nodeType="clickEffect">
                                  <p:stCondLst>
                                    <p:cond delay="0"/>
                                  </p:stCondLst>
                                  <p:childTnLst>
                                    <p:animEffect transition="out" filter="circle(out)">
                                      <p:cBhvr>
                                        <p:cTn id="150" dur="2000"/>
                                        <p:tgtEl>
                                          <p:spTgt spid="62"/>
                                        </p:tgtEl>
                                      </p:cBhvr>
                                    </p:animEffect>
                                    <p:set>
                                      <p:cBhvr>
                                        <p:cTn id="151" dur="1" fill="hold">
                                          <p:stCondLst>
                                            <p:cond delay="1999"/>
                                          </p:stCondLst>
                                        </p:cTn>
                                        <p:tgtEl>
                                          <p:spTgt spid="62"/>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2" nodeType="clickEffect">
                                  <p:stCondLst>
                                    <p:cond delay="0"/>
                                  </p:stCondLst>
                                  <p:childTnLst>
                                    <p:set>
                                      <p:cBhvr>
                                        <p:cTn id="155" dur="1" fill="hold">
                                          <p:stCondLst>
                                            <p:cond delay="0"/>
                                          </p:stCondLst>
                                        </p:cTn>
                                        <p:tgtEl>
                                          <p:spTgt spid="62"/>
                                        </p:tgtEl>
                                        <p:attrNameLst>
                                          <p:attrName>style.visibility</p:attrName>
                                        </p:attrNameLst>
                                      </p:cBhvr>
                                      <p:to>
                                        <p:strVal val="visible"/>
                                      </p:to>
                                    </p:set>
                                    <p:anim calcmode="lin" valueType="num">
                                      <p:cBhvr>
                                        <p:cTn id="156" dur="500" fill="hold"/>
                                        <p:tgtEl>
                                          <p:spTgt spid="62"/>
                                        </p:tgtEl>
                                        <p:attrNameLst>
                                          <p:attrName>ppt_w</p:attrName>
                                        </p:attrNameLst>
                                      </p:cBhvr>
                                      <p:tavLst>
                                        <p:tav tm="0">
                                          <p:val>
                                            <p:fltVal val="0"/>
                                          </p:val>
                                        </p:tav>
                                        <p:tav tm="100000">
                                          <p:val>
                                            <p:strVal val="#ppt_w"/>
                                          </p:val>
                                        </p:tav>
                                      </p:tavLst>
                                    </p:anim>
                                    <p:anim calcmode="lin" valueType="num">
                                      <p:cBhvr>
                                        <p:cTn id="157" dur="500" fill="hold"/>
                                        <p:tgtEl>
                                          <p:spTgt spid="62"/>
                                        </p:tgtEl>
                                        <p:attrNameLst>
                                          <p:attrName>ppt_h</p:attrName>
                                        </p:attrNameLst>
                                      </p:cBhvr>
                                      <p:tavLst>
                                        <p:tav tm="0">
                                          <p:val>
                                            <p:fltVal val="0"/>
                                          </p:val>
                                        </p:tav>
                                        <p:tav tm="100000">
                                          <p:val>
                                            <p:strVal val="#ppt_h"/>
                                          </p:val>
                                        </p:tav>
                                      </p:tavLst>
                                    </p:anim>
                                    <p:animEffect transition="in" filter="fade">
                                      <p:cBhvr>
                                        <p:cTn id="158" dur="500"/>
                                        <p:tgtEl>
                                          <p:spTgt spid="62"/>
                                        </p:tgtEl>
                                      </p:cBhvr>
                                    </p:animEffect>
                                  </p:childTnLst>
                                </p:cTn>
                              </p:par>
                            </p:childTnLst>
                          </p:cTn>
                        </p:par>
                      </p:childTnLst>
                    </p:cTn>
                  </p:par>
                  <p:par>
                    <p:cTn id="159" fill="hold">
                      <p:stCondLst>
                        <p:cond delay="indefinite"/>
                      </p:stCondLst>
                      <p:childTnLst>
                        <p:par>
                          <p:cTn id="160" fill="hold">
                            <p:stCondLst>
                              <p:cond delay="0"/>
                            </p:stCondLst>
                            <p:childTnLst>
                              <p:par>
                                <p:cTn id="161" presetID="6" presetClass="exit" presetSubtype="32" fill="hold" grpId="1" nodeType="clickEffect">
                                  <p:stCondLst>
                                    <p:cond delay="0"/>
                                  </p:stCondLst>
                                  <p:childTnLst>
                                    <p:animEffect transition="out" filter="circle(out)">
                                      <p:cBhvr>
                                        <p:cTn id="162" dur="2000"/>
                                        <p:tgtEl>
                                          <p:spTgt spid="30"/>
                                        </p:tgtEl>
                                      </p:cBhvr>
                                    </p:animEffect>
                                    <p:set>
                                      <p:cBhvr>
                                        <p:cTn id="163" dur="1" fill="hold">
                                          <p:stCondLst>
                                            <p:cond delay="1999"/>
                                          </p:stCondLst>
                                        </p:cTn>
                                        <p:tgtEl>
                                          <p:spTgt spid="30"/>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2" nodeType="click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p:cTn id="168" dur="500" fill="hold"/>
                                        <p:tgtEl>
                                          <p:spTgt spid="30"/>
                                        </p:tgtEl>
                                        <p:attrNameLst>
                                          <p:attrName>ppt_w</p:attrName>
                                        </p:attrNameLst>
                                      </p:cBhvr>
                                      <p:tavLst>
                                        <p:tav tm="0">
                                          <p:val>
                                            <p:fltVal val="0"/>
                                          </p:val>
                                        </p:tav>
                                        <p:tav tm="100000">
                                          <p:val>
                                            <p:strVal val="#ppt_w"/>
                                          </p:val>
                                        </p:tav>
                                      </p:tavLst>
                                    </p:anim>
                                    <p:anim calcmode="lin" valueType="num">
                                      <p:cBhvr>
                                        <p:cTn id="169" dur="500" fill="hold"/>
                                        <p:tgtEl>
                                          <p:spTgt spid="30"/>
                                        </p:tgtEl>
                                        <p:attrNameLst>
                                          <p:attrName>ppt_h</p:attrName>
                                        </p:attrNameLst>
                                      </p:cBhvr>
                                      <p:tavLst>
                                        <p:tav tm="0">
                                          <p:val>
                                            <p:fltVal val="0"/>
                                          </p:val>
                                        </p:tav>
                                        <p:tav tm="100000">
                                          <p:val>
                                            <p:strVal val="#ppt_h"/>
                                          </p:val>
                                        </p:tav>
                                      </p:tavLst>
                                    </p:anim>
                                    <p:animEffect transition="in" filter="fade">
                                      <p:cBhvr>
                                        <p:cTn id="170" dur="500"/>
                                        <p:tgtEl>
                                          <p:spTgt spid="30"/>
                                        </p:tgtEl>
                                      </p:cBhvr>
                                    </p:animEffect>
                                  </p:childTnLst>
                                </p:cTn>
                              </p:par>
                            </p:childTnLst>
                          </p:cTn>
                        </p:par>
                      </p:childTnLst>
                    </p:cTn>
                  </p:par>
                  <p:par>
                    <p:cTn id="171" fill="hold">
                      <p:stCondLst>
                        <p:cond delay="indefinite"/>
                      </p:stCondLst>
                      <p:childTnLst>
                        <p:par>
                          <p:cTn id="172" fill="hold">
                            <p:stCondLst>
                              <p:cond delay="0"/>
                            </p:stCondLst>
                            <p:childTnLst>
                              <p:par>
                                <p:cTn id="173" presetID="6" presetClass="exit" presetSubtype="32" fill="hold" grpId="1" nodeType="clickEffect">
                                  <p:stCondLst>
                                    <p:cond delay="0"/>
                                  </p:stCondLst>
                                  <p:childTnLst>
                                    <p:animEffect transition="out" filter="circle(out)">
                                      <p:cBhvr>
                                        <p:cTn id="174" dur="2000"/>
                                        <p:tgtEl>
                                          <p:spTgt spid="74"/>
                                        </p:tgtEl>
                                      </p:cBhvr>
                                    </p:animEffect>
                                    <p:set>
                                      <p:cBhvr>
                                        <p:cTn id="175" dur="1" fill="hold">
                                          <p:stCondLst>
                                            <p:cond delay="1999"/>
                                          </p:stCondLst>
                                        </p:cTn>
                                        <p:tgtEl>
                                          <p:spTgt spid="74"/>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2" nodeType="clickEffect">
                                  <p:stCondLst>
                                    <p:cond delay="0"/>
                                  </p:stCondLst>
                                  <p:childTnLst>
                                    <p:set>
                                      <p:cBhvr>
                                        <p:cTn id="179" dur="1" fill="hold">
                                          <p:stCondLst>
                                            <p:cond delay="0"/>
                                          </p:stCondLst>
                                        </p:cTn>
                                        <p:tgtEl>
                                          <p:spTgt spid="74"/>
                                        </p:tgtEl>
                                        <p:attrNameLst>
                                          <p:attrName>style.visibility</p:attrName>
                                        </p:attrNameLst>
                                      </p:cBhvr>
                                      <p:to>
                                        <p:strVal val="visible"/>
                                      </p:to>
                                    </p:set>
                                    <p:anim calcmode="lin" valueType="num">
                                      <p:cBhvr>
                                        <p:cTn id="180" dur="500" fill="hold"/>
                                        <p:tgtEl>
                                          <p:spTgt spid="74"/>
                                        </p:tgtEl>
                                        <p:attrNameLst>
                                          <p:attrName>ppt_w</p:attrName>
                                        </p:attrNameLst>
                                      </p:cBhvr>
                                      <p:tavLst>
                                        <p:tav tm="0">
                                          <p:val>
                                            <p:fltVal val="0"/>
                                          </p:val>
                                        </p:tav>
                                        <p:tav tm="100000">
                                          <p:val>
                                            <p:strVal val="#ppt_w"/>
                                          </p:val>
                                        </p:tav>
                                      </p:tavLst>
                                    </p:anim>
                                    <p:anim calcmode="lin" valueType="num">
                                      <p:cBhvr>
                                        <p:cTn id="181" dur="500" fill="hold"/>
                                        <p:tgtEl>
                                          <p:spTgt spid="74"/>
                                        </p:tgtEl>
                                        <p:attrNameLst>
                                          <p:attrName>ppt_h</p:attrName>
                                        </p:attrNameLst>
                                      </p:cBhvr>
                                      <p:tavLst>
                                        <p:tav tm="0">
                                          <p:val>
                                            <p:fltVal val="0"/>
                                          </p:val>
                                        </p:tav>
                                        <p:tav tm="100000">
                                          <p:val>
                                            <p:strVal val="#ppt_h"/>
                                          </p:val>
                                        </p:tav>
                                      </p:tavLst>
                                    </p:anim>
                                    <p:animEffect transition="in" filter="fade">
                                      <p:cBhvr>
                                        <p:cTn id="182" dur="500"/>
                                        <p:tgtEl>
                                          <p:spTgt spid="74"/>
                                        </p:tgtEl>
                                      </p:cBhvr>
                                    </p:animEffect>
                                  </p:childTnLst>
                                </p:cTn>
                              </p:par>
                            </p:childTnLst>
                          </p:cTn>
                        </p:par>
                      </p:childTnLst>
                    </p:cTn>
                  </p:par>
                  <p:par>
                    <p:cTn id="183" fill="hold">
                      <p:stCondLst>
                        <p:cond delay="indefinite"/>
                      </p:stCondLst>
                      <p:childTnLst>
                        <p:par>
                          <p:cTn id="184" fill="hold">
                            <p:stCondLst>
                              <p:cond delay="0"/>
                            </p:stCondLst>
                            <p:childTnLst>
                              <p:par>
                                <p:cTn id="185" presetID="6" presetClass="exit" presetSubtype="32" fill="hold" grpId="1" nodeType="clickEffect">
                                  <p:stCondLst>
                                    <p:cond delay="0"/>
                                  </p:stCondLst>
                                  <p:childTnLst>
                                    <p:animEffect transition="out" filter="circle(out)">
                                      <p:cBhvr>
                                        <p:cTn id="186" dur="2000"/>
                                        <p:tgtEl>
                                          <p:spTgt spid="73"/>
                                        </p:tgtEl>
                                      </p:cBhvr>
                                    </p:animEffect>
                                    <p:set>
                                      <p:cBhvr>
                                        <p:cTn id="187" dur="1" fill="hold">
                                          <p:stCondLst>
                                            <p:cond delay="1999"/>
                                          </p:stCondLst>
                                        </p:cTn>
                                        <p:tgtEl>
                                          <p:spTgt spid="7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2" nodeType="clickEffect">
                                  <p:stCondLst>
                                    <p:cond delay="0"/>
                                  </p:stCondLst>
                                  <p:childTnLst>
                                    <p:set>
                                      <p:cBhvr>
                                        <p:cTn id="191" dur="1" fill="hold">
                                          <p:stCondLst>
                                            <p:cond delay="0"/>
                                          </p:stCondLst>
                                        </p:cTn>
                                        <p:tgtEl>
                                          <p:spTgt spid="73"/>
                                        </p:tgtEl>
                                        <p:attrNameLst>
                                          <p:attrName>style.visibility</p:attrName>
                                        </p:attrNameLst>
                                      </p:cBhvr>
                                      <p:to>
                                        <p:strVal val="visible"/>
                                      </p:to>
                                    </p:set>
                                    <p:anim calcmode="lin" valueType="num">
                                      <p:cBhvr>
                                        <p:cTn id="192" dur="500" fill="hold"/>
                                        <p:tgtEl>
                                          <p:spTgt spid="73"/>
                                        </p:tgtEl>
                                        <p:attrNameLst>
                                          <p:attrName>ppt_w</p:attrName>
                                        </p:attrNameLst>
                                      </p:cBhvr>
                                      <p:tavLst>
                                        <p:tav tm="0">
                                          <p:val>
                                            <p:fltVal val="0"/>
                                          </p:val>
                                        </p:tav>
                                        <p:tav tm="100000">
                                          <p:val>
                                            <p:strVal val="#ppt_w"/>
                                          </p:val>
                                        </p:tav>
                                      </p:tavLst>
                                    </p:anim>
                                    <p:anim calcmode="lin" valueType="num">
                                      <p:cBhvr>
                                        <p:cTn id="193" dur="500" fill="hold"/>
                                        <p:tgtEl>
                                          <p:spTgt spid="73"/>
                                        </p:tgtEl>
                                        <p:attrNameLst>
                                          <p:attrName>ppt_h</p:attrName>
                                        </p:attrNameLst>
                                      </p:cBhvr>
                                      <p:tavLst>
                                        <p:tav tm="0">
                                          <p:val>
                                            <p:fltVal val="0"/>
                                          </p:val>
                                        </p:tav>
                                        <p:tav tm="100000">
                                          <p:val>
                                            <p:strVal val="#ppt_h"/>
                                          </p:val>
                                        </p:tav>
                                      </p:tavLst>
                                    </p:anim>
                                    <p:animEffect transition="in" filter="fade">
                                      <p:cBhvr>
                                        <p:cTn id="19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p:bldP spid="63" grpId="1"/>
      <p:bldP spid="63" grpId="2"/>
      <p:bldP spid="73" grpId="0"/>
      <p:bldP spid="73" grpId="1"/>
      <p:bldP spid="73" grpId="2"/>
      <p:bldP spid="74" grpId="0"/>
      <p:bldP spid="74" grpId="1"/>
      <p:bldP spid="74" grpId="2"/>
      <p:bldP spid="26" grpId="0"/>
      <p:bldP spid="26" grpId="1"/>
      <p:bldP spid="26" grpId="2"/>
      <p:bldP spid="30" grpId="0"/>
      <p:bldP spid="30" grpId="1"/>
      <p:bldP spid="30"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Saying ‘my’ and ‘your’</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there are different words for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my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and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because nouns</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are either </a:t>
            </a:r>
            <a:r>
              <a:rPr kumimoji="0" lang="en-GB" sz="24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feminine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2495717" y="1737116"/>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05110" y="167389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592502" y="1677943"/>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brother</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732505" y="1678723"/>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4">
            <a:alphaModFix/>
          </a:blip>
          <a:srcRect/>
          <a:stretch/>
        </p:blipFill>
        <p:spPr>
          <a:xfrm>
            <a:off x="7755376" y="1729757"/>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150396" y="1666257"/>
            <a:ext cx="1538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 sister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82451">
            <a:off x="793673" y="1964021"/>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1358" flipH="1">
            <a:off x="5514409" y="1906234"/>
            <a:ext cx="685010" cy="914400"/>
          </a:xfrm>
          <a:prstGeom prst="rect">
            <a:avLst/>
          </a:prstGeom>
        </p:spPr>
      </p:pic>
      <p:sp>
        <p:nvSpPr>
          <p:cNvPr id="36" name="CustomShape 14">
            <a:extLst>
              <a:ext uri="{FF2B5EF4-FFF2-40B4-BE49-F238E27FC236}">
                <a16:creationId xmlns:a16="http://schemas.microsoft.com/office/drawing/2014/main" id="{6465E984-3B82-4584-8CC5-E5C4C7A80CCB}"/>
              </a:ext>
            </a:extLst>
          </p:cNvPr>
          <p:cNvSpPr/>
          <p:nvPr/>
        </p:nvSpPr>
        <p:spPr>
          <a:xfrm>
            <a:off x="3275153" y="5179277"/>
            <a:ext cx="2694130" cy="1509901"/>
          </a:xfrm>
          <a:prstGeom prst="wedgeEllipseCallout">
            <a:avLst>
              <a:gd name="adj1" fmla="val -47258"/>
              <a:gd name="adj2" fmla="val -3989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This is also true for most words that start with ‘</a:t>
            </a:r>
            <a:r>
              <a:rPr lang="en-GB" sz="2000" b="1" dirty="0">
                <a:solidFill>
                  <a:prstClr val="white"/>
                </a:solidFill>
                <a:latin typeface="Century Gothic" panose="020F0302020204030204"/>
              </a:rPr>
              <a:t>h</a:t>
            </a:r>
            <a:r>
              <a:rPr lang="en-GB" sz="2000" dirty="0">
                <a:solidFill>
                  <a:prstClr val="white"/>
                </a:solidFill>
                <a:latin typeface="Century Gothic" panose="020F0302020204030204"/>
              </a:rPr>
              <a:t>’.</a:t>
            </a:r>
          </a:p>
        </p:txBody>
      </p:sp>
      <p:sp>
        <p:nvSpPr>
          <p:cNvPr id="37" name="Rectangle 36">
            <a:extLst>
              <a:ext uri="{FF2B5EF4-FFF2-40B4-BE49-F238E27FC236}">
                <a16:creationId xmlns:a16="http://schemas.microsoft.com/office/drawing/2014/main" id="{315E15CC-3119-45AE-B9EC-DE7901900AD6}"/>
              </a:ext>
            </a:extLst>
          </p:cNvPr>
          <p:cNvSpPr/>
          <p:nvPr/>
        </p:nvSpPr>
        <p:spPr>
          <a:xfrm>
            <a:off x="195611" y="282366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have seen that when the noun starts with a vowel, we always use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mon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ton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even when the noun is feminine: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0471ECB2-983B-4CED-8D23-D9DD17FC6208}"/>
              </a:ext>
            </a:extLst>
          </p:cNvPr>
          <p:cNvSpPr txBox="1"/>
          <p:nvPr/>
        </p:nvSpPr>
        <p:spPr>
          <a:xfrm>
            <a:off x="420592" y="3692618"/>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A2195432-3023-4202-832D-3AB5695AB793}"/>
              </a:ext>
            </a:extLst>
          </p:cNvPr>
          <p:cNvSpPr txBox="1"/>
          <p:nvPr/>
        </p:nvSpPr>
        <p:spPr>
          <a:xfrm>
            <a:off x="6096000" y="3662530"/>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BA2F02B5-3B73-4B11-AF69-9411E53B10D5}"/>
              </a:ext>
            </a:extLst>
          </p:cNvPr>
          <p:cNvPicPr preferRelativeResize="0"/>
          <p:nvPr/>
        </p:nvPicPr>
        <p:blipFill rotWithShape="1">
          <a:blip r:embed="rId4">
            <a:alphaModFix/>
          </a:blip>
          <a:srcRect/>
          <a:stretch/>
        </p:blipFill>
        <p:spPr>
          <a:xfrm>
            <a:off x="380957" y="4154283"/>
            <a:ext cx="369037" cy="416098"/>
          </a:xfrm>
          <a:prstGeom prst="rect">
            <a:avLst/>
          </a:prstGeom>
          <a:noFill/>
          <a:ln>
            <a:noFill/>
          </a:ln>
        </p:spPr>
      </p:pic>
      <p:sp>
        <p:nvSpPr>
          <p:cNvPr id="41" name="TextBox 40">
            <a:extLst>
              <a:ext uri="{FF2B5EF4-FFF2-40B4-BE49-F238E27FC236}">
                <a16:creationId xmlns:a16="http://schemas.microsoft.com/office/drawing/2014/main" id="{5621FC28-8C41-450B-95CF-78F92FC4964D}"/>
              </a:ext>
            </a:extLst>
          </p:cNvPr>
          <p:cNvSpPr txBox="1"/>
          <p:nvPr/>
        </p:nvSpPr>
        <p:spPr>
          <a:xfrm>
            <a:off x="789629" y="4156627"/>
            <a:ext cx="382084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friend.</a:t>
            </a:r>
          </a:p>
        </p:txBody>
      </p:sp>
      <p:pic>
        <p:nvPicPr>
          <p:cNvPr id="42" name="Google Shape;183;p8">
            <a:extLst>
              <a:ext uri="{FF2B5EF4-FFF2-40B4-BE49-F238E27FC236}">
                <a16:creationId xmlns:a16="http://schemas.microsoft.com/office/drawing/2014/main" id="{283F3235-2236-4D71-AA83-CB6C69849557}"/>
              </a:ext>
            </a:extLst>
          </p:cNvPr>
          <p:cNvPicPr preferRelativeResize="0"/>
          <p:nvPr/>
        </p:nvPicPr>
        <p:blipFill rotWithShape="1">
          <a:blip r:embed="rId4">
            <a:alphaModFix/>
          </a:blip>
          <a:srcRect/>
          <a:stretch/>
        </p:blipFill>
        <p:spPr>
          <a:xfrm>
            <a:off x="6045737" y="4134777"/>
            <a:ext cx="369037" cy="416098"/>
          </a:xfrm>
          <a:prstGeom prst="rect">
            <a:avLst/>
          </a:prstGeom>
          <a:noFill/>
          <a:ln>
            <a:noFill/>
          </a:ln>
        </p:spPr>
      </p:pic>
      <p:sp>
        <p:nvSpPr>
          <p:cNvPr id="44" name="TextBox 43">
            <a:extLst>
              <a:ext uri="{FF2B5EF4-FFF2-40B4-BE49-F238E27FC236}">
                <a16:creationId xmlns:a16="http://schemas.microsoft.com/office/drawing/2014/main" id="{5930B625-1F57-4B7B-80AC-D40E6D4A6FD4}"/>
              </a:ext>
            </a:extLst>
          </p:cNvPr>
          <p:cNvSpPr txBox="1"/>
          <p:nvPr/>
        </p:nvSpPr>
        <p:spPr>
          <a:xfrm>
            <a:off x="6161779" y="4137120"/>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(female) friend.</a:t>
            </a:r>
          </a:p>
        </p:txBody>
      </p:sp>
      <p:sp>
        <p:nvSpPr>
          <p:cNvPr id="52" name="TextBox 51">
            <a:extLst>
              <a:ext uri="{FF2B5EF4-FFF2-40B4-BE49-F238E27FC236}">
                <a16:creationId xmlns:a16="http://schemas.microsoft.com/office/drawing/2014/main" id="{ED6BEDA3-C1D6-48D3-BB54-F37944E879DE}"/>
              </a:ext>
            </a:extLst>
          </p:cNvPr>
          <p:cNvSpPr txBox="1"/>
          <p:nvPr/>
        </p:nvSpPr>
        <p:spPr>
          <a:xfrm>
            <a:off x="420592" y="4868422"/>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lang="en-GB" sz="2400" b="1" dirty="0">
                <a:solidFill>
                  <a:srgbClr val="00B0F0"/>
                </a:solidFill>
                <a:latin typeface="Century Gothic" panose="020B0502020202020204" pitchFamily="34" charset="0"/>
              </a:rPr>
              <a:t>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on </a:t>
            </a:r>
            <a:r>
              <a:rPr lang="en-GB" sz="2400" dirty="0" err="1">
                <a:solidFill>
                  <a:srgbClr val="002060"/>
                </a:solidFill>
                <a:latin typeface="Century Gothic" panose="020B0502020202020204" pitchFamily="34" charset="0"/>
              </a:rPr>
              <a:t>hôtel</a:t>
            </a:r>
            <a:r>
              <a:rPr lang="en-GB" sz="2400" dirty="0">
                <a:solidFill>
                  <a:srgbClr val="002060"/>
                </a:solidFill>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BD336364-10A8-481F-A0E2-3604B314E091}"/>
              </a:ext>
            </a:extLst>
          </p:cNvPr>
          <p:cNvSpPr txBox="1"/>
          <p:nvPr/>
        </p:nvSpPr>
        <p:spPr>
          <a:xfrm>
            <a:off x="6048561" y="4845132"/>
            <a:ext cx="2912230" cy="461665"/>
          </a:xfrm>
          <a:prstGeom prst="rect">
            <a:avLst/>
          </a:prstGeom>
          <a:no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école.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5" name="Google Shape;183;p8">
            <a:extLst>
              <a:ext uri="{FF2B5EF4-FFF2-40B4-BE49-F238E27FC236}">
                <a16:creationId xmlns:a16="http://schemas.microsoft.com/office/drawing/2014/main" id="{5A93F960-7310-4073-8AD3-660EED9FD853}"/>
              </a:ext>
            </a:extLst>
          </p:cNvPr>
          <p:cNvPicPr preferRelativeResize="0"/>
          <p:nvPr/>
        </p:nvPicPr>
        <p:blipFill rotWithShape="1">
          <a:blip r:embed="rId4">
            <a:alphaModFix/>
          </a:blip>
          <a:srcRect/>
          <a:stretch/>
        </p:blipFill>
        <p:spPr>
          <a:xfrm>
            <a:off x="380957" y="5330087"/>
            <a:ext cx="369037" cy="416098"/>
          </a:xfrm>
          <a:prstGeom prst="rect">
            <a:avLst/>
          </a:prstGeom>
          <a:noFill/>
          <a:ln>
            <a:noFill/>
          </a:ln>
        </p:spPr>
      </p:pic>
      <p:sp>
        <p:nvSpPr>
          <p:cNvPr id="57" name="TextBox 56">
            <a:extLst>
              <a:ext uri="{FF2B5EF4-FFF2-40B4-BE49-F238E27FC236}">
                <a16:creationId xmlns:a16="http://schemas.microsoft.com/office/drawing/2014/main" id="{BD551E62-6D2C-45BC-8D2C-E80466016802}"/>
              </a:ext>
            </a:extLst>
          </p:cNvPr>
          <p:cNvSpPr txBox="1"/>
          <p:nvPr/>
        </p:nvSpPr>
        <p:spPr>
          <a:xfrm>
            <a:off x="749994" y="5282709"/>
            <a:ext cx="323996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hotel.</a:t>
            </a:r>
          </a:p>
        </p:txBody>
      </p:sp>
      <p:pic>
        <p:nvPicPr>
          <p:cNvPr id="58" name="Google Shape;183;p8">
            <a:extLst>
              <a:ext uri="{FF2B5EF4-FFF2-40B4-BE49-F238E27FC236}">
                <a16:creationId xmlns:a16="http://schemas.microsoft.com/office/drawing/2014/main" id="{01BDA8E6-7733-4E08-B0F7-0600AA6B0766}"/>
              </a:ext>
            </a:extLst>
          </p:cNvPr>
          <p:cNvPicPr preferRelativeResize="0"/>
          <p:nvPr/>
        </p:nvPicPr>
        <p:blipFill rotWithShape="1">
          <a:blip r:embed="rId4">
            <a:alphaModFix/>
          </a:blip>
          <a:srcRect/>
          <a:stretch/>
        </p:blipFill>
        <p:spPr>
          <a:xfrm>
            <a:off x="5998298" y="5317379"/>
            <a:ext cx="369037" cy="416098"/>
          </a:xfrm>
          <a:prstGeom prst="rect">
            <a:avLst/>
          </a:prstGeom>
          <a:noFill/>
          <a:ln>
            <a:noFill/>
          </a:ln>
        </p:spPr>
      </p:pic>
      <p:sp>
        <p:nvSpPr>
          <p:cNvPr id="59" name="TextBox 58">
            <a:extLst>
              <a:ext uri="{FF2B5EF4-FFF2-40B4-BE49-F238E27FC236}">
                <a16:creationId xmlns:a16="http://schemas.microsoft.com/office/drawing/2014/main" id="{E312C546-5291-4721-8F2E-41CDAE47B16A}"/>
              </a:ext>
            </a:extLst>
          </p:cNvPr>
          <p:cNvSpPr txBox="1"/>
          <p:nvPr/>
        </p:nvSpPr>
        <p:spPr>
          <a:xfrm>
            <a:off x="6034503" y="5286995"/>
            <a:ext cx="33112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school.</a:t>
            </a:r>
          </a:p>
        </p:txBody>
      </p:sp>
      <p:sp>
        <p:nvSpPr>
          <p:cNvPr id="60" name="CustomShape 14">
            <a:extLst>
              <a:ext uri="{FF2B5EF4-FFF2-40B4-BE49-F238E27FC236}">
                <a16:creationId xmlns:a16="http://schemas.microsoft.com/office/drawing/2014/main" id="{08789CBE-483A-4CA6-A819-924B31E0799F}"/>
              </a:ext>
            </a:extLst>
          </p:cNvPr>
          <p:cNvSpPr/>
          <p:nvPr/>
        </p:nvSpPr>
        <p:spPr>
          <a:xfrm>
            <a:off x="9237191" y="2375539"/>
            <a:ext cx="2694130" cy="1509901"/>
          </a:xfrm>
          <a:prstGeom prst="wedgeEllipseCallout">
            <a:avLst>
              <a:gd name="adj1" fmla="val -58416"/>
              <a:gd name="adj2" fmla="val 3476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lvl="0" algn="ctr">
              <a:defRPr/>
            </a:pPr>
            <a:r>
              <a:rPr lang="en-GB" sz="2000" dirty="0">
                <a:solidFill>
                  <a:prstClr val="white"/>
                </a:solidFill>
                <a:latin typeface="Century Gothic" panose="020F0302020204030204"/>
              </a:rPr>
              <a:t>Also make the liaison when speaking.</a:t>
            </a:r>
          </a:p>
        </p:txBody>
      </p:sp>
      <p:sp>
        <p:nvSpPr>
          <p:cNvPr id="63" name="TextBox 62">
            <a:extLst>
              <a:ext uri="{FF2B5EF4-FFF2-40B4-BE49-F238E27FC236}">
                <a16:creationId xmlns:a16="http://schemas.microsoft.com/office/drawing/2014/main" id="{897AEDE5-DCD5-4008-AA42-00D448CC9BC3}"/>
              </a:ext>
            </a:extLst>
          </p:cNvPr>
          <p:cNvSpPr txBox="1"/>
          <p:nvPr/>
        </p:nvSpPr>
        <p:spPr>
          <a:xfrm>
            <a:off x="420592" y="3690571"/>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2ADFEA38-F891-4581-A876-D5A565BECBC0}"/>
              </a:ext>
            </a:extLst>
          </p:cNvPr>
          <p:cNvSpPr txBox="1"/>
          <p:nvPr/>
        </p:nvSpPr>
        <p:spPr>
          <a:xfrm>
            <a:off x="416808" y="4866375"/>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lang="en-GB" sz="2400" b="1" dirty="0">
                <a:solidFill>
                  <a:srgbClr val="00B0F0"/>
                </a:solidFill>
                <a:latin typeface="Century Gothic" panose="020B0502020202020204" pitchFamily="34" charset="0"/>
              </a:rPr>
              <a:t>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lang="en-GB" sz="2400" dirty="0" err="1">
                <a:solidFill>
                  <a:srgbClr val="FF0066"/>
                </a:solidFill>
                <a:latin typeface="Century Gothic" panose="020B0502020202020204" pitchFamily="34" charset="0"/>
              </a:rPr>
              <a:t>h</a:t>
            </a:r>
            <a:r>
              <a:rPr lang="en-GB" sz="2400" dirty="0" err="1">
                <a:solidFill>
                  <a:srgbClr val="002060"/>
                </a:solidFill>
                <a:latin typeface="Century Gothic" panose="020B0502020202020204" pitchFamily="34" charset="0"/>
              </a:rPr>
              <a:t>ôtel</a:t>
            </a:r>
            <a:r>
              <a:rPr lang="en-GB" sz="2400" dirty="0">
                <a:solidFill>
                  <a:srgbClr val="002060"/>
                </a:solidFill>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2B06EB3B-102A-4D2E-9424-075765D576AB}"/>
              </a:ext>
            </a:extLst>
          </p:cNvPr>
          <p:cNvSpPr txBox="1"/>
          <p:nvPr/>
        </p:nvSpPr>
        <p:spPr>
          <a:xfrm>
            <a:off x="6096000" y="3660128"/>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70374F3C-0866-43F0-9123-55F2D58424CC}"/>
              </a:ext>
            </a:extLst>
          </p:cNvPr>
          <p:cNvSpPr txBox="1"/>
          <p:nvPr/>
        </p:nvSpPr>
        <p:spPr>
          <a:xfrm>
            <a:off x="6044777" y="4842876"/>
            <a:ext cx="2912230" cy="461665"/>
          </a:xfrm>
          <a:prstGeom prst="rect">
            <a:avLst/>
          </a:prstGeom>
          <a:solidFill>
            <a:schemeClr val="bg1"/>
          </a:solidFill>
        </p:spPr>
        <p:txBody>
          <a:bodyPr wrap="square" rtlCol="0">
            <a:spAutoFit/>
          </a:bodyPr>
          <a:lstStyle/>
          <a:p>
            <a:pPr lvl="0" algn="ctr">
              <a:defRPr/>
            </a:pPr>
            <a:r>
              <a:rPr lang="en-GB" sz="2400" dirty="0" err="1">
                <a:solidFill>
                  <a:srgbClr val="002060"/>
                </a:solidFill>
                <a:latin typeface="Century Gothic" panose="020B0502020202020204" pitchFamily="34" charset="0"/>
              </a:rPr>
              <a:t>Voici</a:t>
            </a:r>
            <a:r>
              <a:rPr lang="en-GB" sz="2400" dirty="0">
                <a:solidFill>
                  <a:srgbClr val="002060"/>
                </a:solidFill>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FF0066"/>
                </a:solidFill>
                <a:effectLst/>
                <a:uLnTx/>
                <a:uFillTx/>
                <a:latin typeface="Century Gothic" panose="020B0502020202020204" pitchFamily="34" charset="0"/>
              </a:rPr>
              <a:t>é</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cole.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2" name="Graphic 61" descr="Line arrow Rotate left">
            <a:extLst>
              <a:ext uri="{FF2B5EF4-FFF2-40B4-BE49-F238E27FC236}">
                <a16:creationId xmlns:a16="http://schemas.microsoft.com/office/drawing/2014/main" id="{CE64C334-88D6-43B7-B6E8-C234DC3A4D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171575">
            <a:off x="2149089" y="3993956"/>
            <a:ext cx="346012" cy="218958"/>
          </a:xfrm>
          <a:prstGeom prst="rect">
            <a:avLst/>
          </a:prstGeom>
        </p:spPr>
      </p:pic>
      <p:pic>
        <p:nvPicPr>
          <p:cNvPr id="64" name="Graphic 63" descr="Line arrow Rotate left">
            <a:extLst>
              <a:ext uri="{FF2B5EF4-FFF2-40B4-BE49-F238E27FC236}">
                <a16:creationId xmlns:a16="http://schemas.microsoft.com/office/drawing/2014/main" id="{CF38988E-AF4E-40C4-9D05-D8A13BD172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171575">
            <a:off x="1934857" y="5167149"/>
            <a:ext cx="346012" cy="218958"/>
          </a:xfrm>
          <a:prstGeom prst="rect">
            <a:avLst/>
          </a:prstGeom>
        </p:spPr>
      </p:pic>
      <p:pic>
        <p:nvPicPr>
          <p:cNvPr id="65" name="Graphic 64" descr="Line arrow Rotate left">
            <a:extLst>
              <a:ext uri="{FF2B5EF4-FFF2-40B4-BE49-F238E27FC236}">
                <a16:creationId xmlns:a16="http://schemas.microsoft.com/office/drawing/2014/main" id="{45DE007D-D906-4AD1-9E4F-FC7E7B5E8E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171575">
            <a:off x="7707165" y="3957987"/>
            <a:ext cx="346012" cy="218958"/>
          </a:xfrm>
          <a:prstGeom prst="rect">
            <a:avLst/>
          </a:prstGeom>
        </p:spPr>
      </p:pic>
      <p:pic>
        <p:nvPicPr>
          <p:cNvPr id="66" name="Graphic 65" descr="Line arrow Rotate left">
            <a:extLst>
              <a:ext uri="{FF2B5EF4-FFF2-40B4-BE49-F238E27FC236}">
                <a16:creationId xmlns:a16="http://schemas.microsoft.com/office/drawing/2014/main" id="{5E8DAB13-E021-422D-BE6F-A24B22636A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171575">
            <a:off x="7529946" y="5140963"/>
            <a:ext cx="346012" cy="218958"/>
          </a:xfrm>
          <a:prstGeom prst="rect">
            <a:avLst/>
          </a:prstGeom>
        </p:spPr>
      </p:pic>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wipe(down)">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childTnLst>
                                </p:cTn>
                              </p:par>
                              <p:par>
                                <p:cTn id="26" presetID="22" presetClass="entr" presetSubtype="4" fill="hold"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wipe(down)">
                                      <p:cBhvr>
                                        <p:cTn id="28" dur="500"/>
                                        <p:tgtEl>
                                          <p:spTgt spid="10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36" grpId="0" animBg="1"/>
      <p:bldP spid="37" grpId="0"/>
      <p:bldP spid="38" grpId="0"/>
      <p:bldP spid="39" grpId="0"/>
      <p:bldP spid="41" grpId="0"/>
      <p:bldP spid="44" grpId="0"/>
      <p:bldP spid="52" grpId="0"/>
      <p:bldP spid="53" grpId="0"/>
      <p:bldP spid="57" grpId="0"/>
      <p:bldP spid="59" grpId="0"/>
      <p:bldP spid="60" grpId="0" animBg="1"/>
      <p:bldP spid="63"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hlinkClick r:id="" action="ppaction://noaction">
              <a:snd r:embed="rId4" name="5b_1.wav"/>
            </a:hlinkClick>
            <a:extLst>
              <a:ext uri="{FF2B5EF4-FFF2-40B4-BE49-F238E27FC236}">
                <a16:creationId xmlns:a16="http://schemas.microsoft.com/office/drawing/2014/main" id="{AA60FBEF-55F1-4235-94EC-66EB4E2CDA9D}"/>
              </a:ext>
            </a:extLst>
          </p:cNvPr>
          <p:cNvSpPr txBox="1"/>
          <p:nvPr/>
        </p:nvSpPr>
        <p:spPr>
          <a:xfrm>
            <a:off x="188686" y="188686"/>
            <a:ext cx="74313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la phrase.</a:t>
            </a:r>
          </a:p>
        </p:txBody>
      </p:sp>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76660"/>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mon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amie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Remember that </a:t>
            </a:r>
            <a:r>
              <a:rPr kumimoji="0" lang="en-GB" sz="2000" b="1" i="0" u="none" strike="noStrike" kern="1200" cap="none" spc="0" normalizeH="0" baseline="0" noProof="0" dirty="0">
                <a:ln>
                  <a:noFill/>
                </a:ln>
                <a:solidFill>
                  <a:prstClr val="white"/>
                </a:solidFill>
                <a:effectLst/>
                <a:uLnTx/>
                <a:uFillTx/>
                <a:latin typeface="Century Gothic" panose="020F0302020204030204"/>
              </a:rPr>
              <a:t>je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j’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in front of a vowel.</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6" name="5b_2.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pic>
        <p:nvPicPr>
          <p:cNvPr id="21" name="Graphic 20" descr="Line arrow Rotate left">
            <a:extLst>
              <a:ext uri="{FF2B5EF4-FFF2-40B4-BE49-F238E27FC236}">
                <a16:creationId xmlns:a16="http://schemas.microsoft.com/office/drawing/2014/main" id="{24125FF3-0DDA-4C3A-A673-A3045280FB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171575">
            <a:off x="6107803" y="3061382"/>
            <a:ext cx="626247" cy="325055"/>
          </a:xfrm>
          <a:prstGeom prst="rect">
            <a:avLst/>
          </a:prstGeom>
        </p:spPr>
      </p:pic>
      <p:sp>
        <p:nvSpPr>
          <p:cNvPr id="22" name="Rectangle 21">
            <a:extLst>
              <a:ext uri="{FF2B5EF4-FFF2-40B4-BE49-F238E27FC236}">
                <a16:creationId xmlns:a16="http://schemas.microsoft.com/office/drawing/2014/main" id="{8DE2E94F-E6D6-412C-9A06-563E89F891C1}"/>
              </a:ext>
            </a:extLst>
          </p:cNvPr>
          <p:cNvSpPr/>
          <p:nvPr/>
        </p:nvSpPr>
        <p:spPr>
          <a:xfrm>
            <a:off x="188686" y="777085"/>
            <a:ext cx="41954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Eugénie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likes lots of things. </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9586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mon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jeu</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Remember that </a:t>
            </a:r>
            <a:r>
              <a:rPr kumimoji="0" lang="en-GB" sz="2000" b="1" i="0" u="none" strike="noStrike" kern="1200" cap="none" spc="0" normalizeH="0" baseline="0" noProof="0" dirty="0">
                <a:ln>
                  <a:noFill/>
                </a:ln>
                <a:solidFill>
                  <a:prstClr val="white"/>
                </a:solidFill>
                <a:effectLst/>
                <a:uLnTx/>
                <a:uFillTx/>
                <a:latin typeface="Century Gothic" panose="020F0302020204030204"/>
              </a:rPr>
              <a:t>je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j’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in front of a vowel.</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5" name="5b_3.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9" name="TextBox 8">
            <a:hlinkClick r:id="" action="ppaction://noaction">
              <a:snd r:embed="rId6" name="5b_1.wav"/>
            </a:hlinkClick>
            <a:extLst>
              <a:ext uri="{FF2B5EF4-FFF2-40B4-BE49-F238E27FC236}">
                <a16:creationId xmlns:a16="http://schemas.microsoft.com/office/drawing/2014/main" id="{5AE4B306-9B2D-4DE4-9DBE-1BFC3646D099}"/>
              </a:ext>
            </a:extLst>
          </p:cNvPr>
          <p:cNvSpPr txBox="1"/>
          <p:nvPr/>
        </p:nvSpPr>
        <p:spPr>
          <a:xfrm>
            <a:off x="188686" y="188686"/>
            <a:ext cx="74313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la phrase.</a:t>
            </a:r>
          </a:p>
        </p:txBody>
      </p:sp>
    </p:spTree>
    <p:extLst>
      <p:ext uri="{BB962C8B-B14F-4D97-AF65-F5344CB8AC3E}">
        <p14:creationId xmlns:p14="http://schemas.microsoft.com/office/powerpoint/2010/main" val="27858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ma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sœur</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Remember that </a:t>
            </a:r>
            <a:r>
              <a:rPr kumimoji="0" lang="en-GB" sz="2000" b="1" i="0" u="none" strike="noStrike" kern="1200" cap="none" spc="0" normalizeH="0" baseline="0" noProof="0" dirty="0">
                <a:ln>
                  <a:noFill/>
                </a:ln>
                <a:solidFill>
                  <a:prstClr val="white"/>
                </a:solidFill>
                <a:effectLst/>
                <a:uLnTx/>
                <a:uFillTx/>
                <a:latin typeface="Century Gothic" panose="020F0302020204030204"/>
              </a:rPr>
              <a:t>je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j’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in front of a vowel.</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5" name="5b_4.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TextBox 8">
            <a:hlinkClick r:id="" action="ppaction://noaction">
              <a:snd r:embed="rId6" name="5b_1.wav"/>
            </a:hlinkClick>
            <a:extLst>
              <a:ext uri="{FF2B5EF4-FFF2-40B4-BE49-F238E27FC236}">
                <a16:creationId xmlns:a16="http://schemas.microsoft.com/office/drawing/2014/main" id="{4B751AD8-4C3F-436D-9891-E2F279BE0460}"/>
              </a:ext>
            </a:extLst>
          </p:cNvPr>
          <p:cNvSpPr txBox="1"/>
          <p:nvPr/>
        </p:nvSpPr>
        <p:spPr>
          <a:xfrm>
            <a:off x="188686" y="188686"/>
            <a:ext cx="74313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la phrase.</a:t>
            </a:r>
          </a:p>
        </p:txBody>
      </p:sp>
    </p:spTree>
    <p:extLst>
      <p:ext uri="{BB962C8B-B14F-4D97-AF65-F5344CB8AC3E}">
        <p14:creationId xmlns:p14="http://schemas.microsoft.com/office/powerpoint/2010/main" val="5370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mon école.</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Remember that </a:t>
            </a:r>
            <a:r>
              <a:rPr kumimoji="0" lang="en-GB" sz="2000" b="1" i="0" u="none" strike="noStrike" kern="1200" cap="none" spc="0" normalizeH="0" baseline="0" noProof="0" dirty="0">
                <a:ln>
                  <a:noFill/>
                </a:ln>
                <a:solidFill>
                  <a:prstClr val="white"/>
                </a:solidFill>
                <a:effectLst/>
                <a:uLnTx/>
                <a:uFillTx/>
                <a:latin typeface="Century Gothic" panose="020F0302020204030204"/>
              </a:rPr>
              <a:t>je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j’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in front of a vowel.</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5" name="Picture 4" descr="Icon&#10;&#10;Description automatically generated">
            <a:extLst>
              <a:ext uri="{FF2B5EF4-FFF2-40B4-BE49-F238E27FC236}">
                <a16:creationId xmlns:a16="http://schemas.microsoft.com/office/drawing/2014/main" id="{C3F46620-872A-42A6-9D7E-170CDC893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448" y="3306871"/>
            <a:ext cx="2262695" cy="3538652"/>
          </a:xfrm>
          <a:prstGeom prst="rect">
            <a:avLst/>
          </a:prstGeom>
        </p:spPr>
      </p:pic>
      <p:sp>
        <p:nvSpPr>
          <p:cNvPr id="19" name="Action Button: Custom 66" descr="number 1">
            <a:hlinkClick r:id="" action="ppaction://noaction" highlightClick="1">
              <a:snd r:embed="rId5" name="5b_5.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9" name="Graphic 8" descr="Line arrow Rotate left">
            <a:extLst>
              <a:ext uri="{FF2B5EF4-FFF2-40B4-BE49-F238E27FC236}">
                <a16:creationId xmlns:a16="http://schemas.microsoft.com/office/drawing/2014/main" id="{62E99426-3F95-438F-8F2D-58A80ED1D5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171575">
            <a:off x="6107803" y="3061382"/>
            <a:ext cx="626247" cy="325055"/>
          </a:xfrm>
          <a:prstGeom prst="rect">
            <a:avLst/>
          </a:prstGeom>
        </p:spPr>
      </p:pic>
      <p:sp>
        <p:nvSpPr>
          <p:cNvPr id="10" name="TextBox 9">
            <a:hlinkClick r:id="" action="ppaction://noaction">
              <a:snd r:embed="rId8" name="5b_1.wav"/>
            </a:hlinkClick>
            <a:extLst>
              <a:ext uri="{FF2B5EF4-FFF2-40B4-BE49-F238E27FC236}">
                <a16:creationId xmlns:a16="http://schemas.microsoft.com/office/drawing/2014/main" id="{D5C523D3-714A-4D45-9204-D87DB0C66C71}"/>
              </a:ext>
            </a:extLst>
          </p:cNvPr>
          <p:cNvSpPr txBox="1"/>
          <p:nvPr/>
        </p:nvSpPr>
        <p:spPr>
          <a:xfrm>
            <a:off x="188686" y="188686"/>
            <a:ext cx="74313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la phrase.</a:t>
            </a:r>
          </a:p>
        </p:txBody>
      </p:sp>
    </p:spTree>
    <p:extLst>
      <p:ext uri="{BB962C8B-B14F-4D97-AF65-F5344CB8AC3E}">
        <p14:creationId xmlns:p14="http://schemas.microsoft.com/office/powerpoint/2010/main" val="33694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7241</TotalTime>
  <Words>2476</Words>
  <Application>Microsoft Office PowerPoint</Application>
  <PresentationFormat>Widescreen</PresentationFormat>
  <Paragraphs>340</Paragraphs>
  <Slides>14</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Century gothic</vt:lpstr>
      <vt:lpstr>Century gothic</vt:lpstr>
      <vt:lpstr>Eras Demi ITC</vt:lpstr>
      <vt:lpstr>Modern Love</vt:lpstr>
      <vt:lpstr>Segoe Print</vt:lpstr>
      <vt:lpstr>Symbol</vt:lpstr>
      <vt:lpstr>Wingdings</vt:lpstr>
      <vt:lpstr>1_Office Theme</vt:lpstr>
      <vt:lpstr>3_Office Theme</vt:lpstr>
      <vt:lpstr>Saying what I and others do</vt:lpstr>
      <vt:lpstr>prononcer</vt:lpstr>
      <vt:lpstr>prononcer</vt:lpstr>
      <vt:lpstr>vocabulaire</vt:lpstr>
      <vt:lpstr>Saying ‘my’ and ‘your’</vt:lpstr>
      <vt:lpstr>parler</vt:lpstr>
      <vt:lpstr>parler</vt:lpstr>
      <vt:lpstr>parler</vt:lpstr>
      <vt:lpstr>parler</vt:lpstr>
      <vt:lpstr>vocabulaire</vt:lpstr>
      <vt:lpstr>écouter</vt:lpstr>
      <vt:lpstr>Meanings of ‘à’ (to, at, in)</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75</cp:revision>
  <dcterms:created xsi:type="dcterms:W3CDTF">2021-10-25T17:33:24Z</dcterms:created>
  <dcterms:modified xsi:type="dcterms:W3CDTF">2022-02-27T09:57:56Z</dcterms:modified>
</cp:coreProperties>
</file>