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9"/>
  </p:notesMasterIdLst>
  <p:sldIdLst>
    <p:sldId id="257" r:id="rId4"/>
    <p:sldId id="378" r:id="rId5"/>
    <p:sldId id="799" r:id="rId6"/>
    <p:sldId id="800" r:id="rId7"/>
    <p:sldId id="798" r:id="rId8"/>
    <p:sldId id="803" r:id="rId9"/>
    <p:sldId id="804" r:id="rId10"/>
    <p:sldId id="805" r:id="rId11"/>
    <p:sldId id="802" r:id="rId12"/>
    <p:sldId id="796" r:id="rId13"/>
    <p:sldId id="801" r:id="rId14"/>
    <p:sldId id="524" r:id="rId15"/>
    <p:sldId id="545" r:id="rId16"/>
    <p:sldId id="366" r:id="rId17"/>
    <p:sldId id="54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7FF"/>
    <a:srgbClr val="786EB1"/>
    <a:srgbClr val="00A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62397" autoAdjust="0"/>
  </p:normalViewPr>
  <p:slideViewPr>
    <p:cSldViewPr snapToGrid="0">
      <p:cViewPr varScale="1">
        <p:scale>
          <a:sx n="41" d="100"/>
          <a:sy n="41" d="100"/>
        </p:scale>
        <p:origin x="792" y="3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27/02/2022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introduce [ai] </a:t>
            </a:r>
            <a:r>
              <a:rPr lang="fr-FR" sz="1800" b="1" dirty="0">
                <a:solidFill>
                  <a:srgbClr val="002060"/>
                </a:solidFill>
                <a:latin typeface="Century Gothic"/>
                <a:ea typeface="Century Gothic"/>
                <a:cs typeface="Century Gothic"/>
                <a:sym typeface="Century Gothic"/>
              </a:rPr>
              <a:t>vrai [292] </a:t>
            </a:r>
            <a:r>
              <a:rPr lang="fr-FR" sz="1800" b="0" dirty="0">
                <a:solidFill>
                  <a:srgbClr val="002060"/>
                </a:solidFill>
                <a:latin typeface="Century Gothic"/>
                <a:ea typeface="Century Gothic"/>
                <a:cs typeface="Century Gothic"/>
                <a:sym typeface="Century Gothic"/>
              </a:rPr>
              <a:t>maison</a:t>
            </a:r>
            <a:r>
              <a:rPr lang="fr-FR" sz="1800" b="1" dirty="0">
                <a:solidFill>
                  <a:srgbClr val="002060"/>
                </a:solidFill>
                <a:latin typeface="Century Gothic"/>
                <a:ea typeface="Century Gothic"/>
                <a:cs typeface="Century Gothic"/>
                <a:sym typeface="Century Gothic"/>
              </a:rPr>
              <a:t> [325] aider [413] aimer [242] </a:t>
            </a:r>
            <a:r>
              <a:rPr lang="fr-FR" sz="1800" b="0" dirty="0">
                <a:solidFill>
                  <a:srgbClr val="002060"/>
                </a:solidFill>
                <a:latin typeface="Century Gothic"/>
                <a:ea typeface="Century Gothic"/>
                <a:cs typeface="Century Gothic"/>
                <a:sym typeface="Century Gothic"/>
              </a:rPr>
              <a:t>semaine </a:t>
            </a:r>
            <a:r>
              <a:rPr lang="fr-FR" sz="1800" b="1" dirty="0">
                <a:solidFill>
                  <a:srgbClr val="002060"/>
                </a:solidFill>
                <a:latin typeface="Century Gothic"/>
                <a:ea typeface="Century Gothic"/>
                <a:cs typeface="Century Gothic"/>
                <a:sym typeface="Century Gothic"/>
              </a:rPr>
              <a:t>[245]</a:t>
            </a:r>
            <a:endParaRPr lang="en-GB" sz="1800" b="0" dirty="0">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aider [413] aimer [232] habiter [1186] école [477] aussi [44]  à (</a:t>
            </a:r>
            <a:r>
              <a:rPr lang="fr-FR" sz="1800" b="1" i="0" strike="noStrike" spc="-1" dirty="0" err="1">
                <a:solidFill>
                  <a:srgbClr val="002060"/>
                </a:solidFill>
                <a:latin typeface="Century Gothic"/>
                <a:ea typeface="Century Gothic"/>
              </a:rPr>
              <a:t>meaning</a:t>
            </a:r>
            <a:r>
              <a:rPr lang="fr-FR" sz="1800" b="1" i="0" strike="noStrike" spc="-1" dirty="0">
                <a:solidFill>
                  <a:srgbClr val="002060"/>
                </a:solidFill>
                <a:latin typeface="Century Gothic"/>
                <a:ea typeface="Century Gothic"/>
              </a:rPr>
              <a:t> ‘in’) [4]</a:t>
            </a:r>
            <a:br>
              <a:rPr lang="en-GB" sz="1800" b="0" i="0" strike="noStrike" spc="-1" dirty="0">
                <a:solidFill>
                  <a:srgbClr val="002060"/>
                </a:solidFill>
                <a:latin typeface="Century Gothic"/>
                <a:ea typeface="Century Gothic"/>
              </a:rPr>
            </a:br>
            <a:r>
              <a:rPr lang="en-GB" sz="1800" b="1" i="0" strike="noStrike" spc="-1" dirty="0">
                <a:solidFill>
                  <a:srgbClr val="002060"/>
                </a:solidFill>
                <a:latin typeface="Century Gothic"/>
                <a:ea typeface="Century Gothic"/>
              </a:rPr>
              <a:t>Revisit 1</a:t>
            </a:r>
            <a:r>
              <a:rPr lang="en-GB" sz="1800" b="0" i="0" strike="noStrike" spc="-1" dirty="0">
                <a:solidFill>
                  <a:srgbClr val="002060"/>
                </a:solidFill>
                <a:latin typeface="Century Gothic"/>
                <a:ea typeface="Century Gothic"/>
              </a:rPr>
              <a:t>: </a:t>
            </a:r>
            <a:r>
              <a:rPr lang="fr-FR" sz="1800" b="0" i="0" u="none" strike="noStrike" kern="1200" dirty="0">
                <a:solidFill>
                  <a:schemeClr val="tx1"/>
                </a:solidFill>
                <a:effectLst/>
                <a:latin typeface="+mn-lt"/>
                <a:ea typeface="+mn-ea"/>
                <a:cs typeface="+mn-cs"/>
              </a:rPr>
              <a:t>donner [46]  préparer [368] trouver [83] famille [172] frère [1043] mère [645] père [559] sœur [1558] le [1] la [1] à (</a:t>
            </a:r>
            <a:r>
              <a:rPr lang="fr-FR" sz="1800" b="0" i="0" u="none" strike="noStrike" kern="1200" dirty="0" err="1">
                <a:solidFill>
                  <a:schemeClr val="tx1"/>
                </a:solidFill>
                <a:effectLst/>
                <a:latin typeface="+mn-lt"/>
                <a:ea typeface="+mn-ea"/>
                <a:cs typeface="+mn-cs"/>
              </a:rPr>
              <a:t>meaning</a:t>
            </a:r>
            <a:r>
              <a:rPr lang="fr-FR" sz="1800" b="0" i="0" u="none" strike="noStrike" kern="1200" dirty="0">
                <a:solidFill>
                  <a:schemeClr val="tx1"/>
                </a:solidFill>
                <a:effectLst/>
                <a:latin typeface="+mn-lt"/>
                <a:ea typeface="+mn-ea"/>
                <a:cs typeface="+mn-cs"/>
              </a:rPr>
              <a:t> ‘to’) [4] </a:t>
            </a:r>
          </a:p>
          <a:p>
            <a:pPr marL="0" indent="-216000">
              <a:lnSpc>
                <a:spcPct val="100000"/>
              </a:lnSpc>
            </a:pPr>
            <a:r>
              <a:rPr lang="en-GB" sz="1800" b="1" i="0" strike="noStrike" spc="-1" dirty="0">
                <a:solidFill>
                  <a:srgbClr val="002060"/>
                </a:solidFill>
                <a:effectLst/>
                <a:latin typeface="Century Gothic"/>
                <a:ea typeface="+mn-ea"/>
                <a:cs typeface="+mn-cs"/>
              </a:rPr>
              <a:t>Revisit 2</a:t>
            </a:r>
            <a:r>
              <a:rPr lang="en-GB" sz="1800" b="0" i="0" strike="noStrike" spc="-1" dirty="0">
                <a:solidFill>
                  <a:srgbClr val="002060"/>
                </a:solidFill>
                <a:effectLst/>
                <a:latin typeface="Century Gothic"/>
                <a:ea typeface="+mn-ea"/>
                <a:cs typeface="+mn-cs"/>
              </a:rPr>
              <a:t>: </a:t>
            </a:r>
            <a:r>
              <a:rPr lang="fr-FR" sz="1800" b="0" i="0" strike="noStrike" spc="-1" dirty="0">
                <a:solidFill>
                  <a:srgbClr val="002060"/>
                </a:solidFill>
                <a:effectLst/>
                <a:latin typeface="Century Gothic"/>
                <a:ea typeface="+mn-ea"/>
                <a:cs typeface="+mn-cs"/>
              </a:rPr>
              <a:t> cadeau [2298] gâteau [4845] pour [10] moi [132] toi [510] parfait [1600] </a:t>
            </a:r>
          </a:p>
          <a:p>
            <a:pPr marL="0" indent="-216000">
              <a:lnSpc>
                <a:spcPct val="100000"/>
              </a:lnSpc>
            </a:pPr>
            <a:endParaRPr lang="fr-FR" sz="1800" b="0" i="0"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contrast the position of </a:t>
            </a:r>
            <a:r>
              <a:rPr lang="en-GB" b="1" i="1" dirty="0" err="1"/>
              <a:t>aussi</a:t>
            </a:r>
            <a:r>
              <a:rPr lang="en-GB" b="1" i="1" dirty="0"/>
              <a:t> </a:t>
            </a:r>
            <a:r>
              <a:rPr lang="en-GB" b="0" dirty="0"/>
              <a:t>in French and also, too in English.</a:t>
            </a:r>
            <a:endParaRPr lang="en-GB" b="0" i="0" dirty="0"/>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629607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Timing: 8 minutes</a:t>
            </a: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the position of </a:t>
            </a:r>
            <a:r>
              <a:rPr lang="en-GB" sz="1200" b="1" i="1" strike="noStrike" spc="-1" dirty="0" err="1">
                <a:solidFill>
                  <a:srgbClr val="000000"/>
                </a:solidFill>
                <a:latin typeface="+mn-lt"/>
                <a:ea typeface="Calibri"/>
              </a:rPr>
              <a:t>aussi</a:t>
            </a:r>
            <a:r>
              <a:rPr lang="en-GB" sz="1200" b="0" strike="noStrike" spc="-1" dirty="0">
                <a:solidFill>
                  <a:srgbClr val="000000"/>
                </a:solidFill>
                <a:latin typeface="+mn-lt"/>
                <a:ea typeface="Calibri"/>
              </a:rPr>
              <a:t>; written production of vocabulary and structures from this and previous weeks.</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Pupils complete the sentences, filling in the missing words from memory.</a:t>
            </a:r>
          </a:p>
          <a:p>
            <a:pPr marL="229320" indent="-228600">
              <a:lnSpc>
                <a:spcPct val="100000"/>
              </a:lnSpc>
              <a:buAutoNum type="arabicPeriod"/>
            </a:pPr>
            <a:r>
              <a:rPr lang="en-GB" sz="1200" b="0" strike="noStrike" spc="-1" dirty="0">
                <a:solidFill>
                  <a:srgbClr val="000000"/>
                </a:solidFill>
                <a:latin typeface="+mn-lt"/>
              </a:rPr>
              <a:t>Click to reveal the written answers.</a:t>
            </a:r>
          </a:p>
          <a:p>
            <a:pPr marL="229320" indent="-228600">
              <a:lnSpc>
                <a:spcPct val="100000"/>
              </a:lnSpc>
              <a:buAutoNum type="arabicPeriod"/>
            </a:pPr>
            <a:r>
              <a:rPr lang="en-GB" sz="1200" b="0" strike="noStrike" spc="-1" dirty="0">
                <a:solidFill>
                  <a:srgbClr val="000000"/>
                </a:solidFill>
                <a:latin typeface="+mn-lt"/>
              </a:rPr>
              <a:t>Click on each number to listen and check answers, as required.</a:t>
            </a:r>
          </a:p>
          <a:p>
            <a:pPr marL="720" indent="0">
              <a:lnSpc>
                <a:spcPct val="100000"/>
              </a:lnSpc>
              <a:buNone/>
            </a:pPr>
            <a:endParaRPr lang="en-GB" sz="1200" b="0" strike="noStrike" spc="-1" dirty="0">
              <a:solidFill>
                <a:srgbClr val="000000"/>
              </a:solidFill>
              <a:latin typeface="+mn-lt"/>
            </a:endParaRPr>
          </a:p>
          <a:p>
            <a:pPr marL="720" indent="0">
              <a:lnSpc>
                <a:spcPct val="100000"/>
              </a:lnSpc>
              <a:buNone/>
            </a:pPr>
            <a:r>
              <a:rPr lang="en-GB" sz="1200" b="1" strike="noStrike" spc="-1" dirty="0">
                <a:solidFill>
                  <a:srgbClr val="000000"/>
                </a:solidFill>
                <a:latin typeface="+mn-lt"/>
              </a:rPr>
              <a:t>Differentiation:</a:t>
            </a:r>
          </a:p>
          <a:p>
            <a:pPr marL="720" indent="0">
              <a:lnSpc>
                <a:spcPct val="100000"/>
              </a:lnSpc>
              <a:buNone/>
            </a:pPr>
            <a:r>
              <a:rPr lang="en-GB" sz="1200" b="0" strike="noStrike" spc="-1" dirty="0">
                <a:solidFill>
                  <a:srgbClr val="000000"/>
                </a:solidFill>
                <a:latin typeface="+mn-lt"/>
              </a:rPr>
              <a:t>For less support, remove all the French.</a:t>
            </a:r>
            <a:br>
              <a:rPr lang="en-GB" sz="1200" b="0" strike="noStrike" spc="-1" dirty="0">
                <a:solidFill>
                  <a:srgbClr val="000000"/>
                </a:solidFill>
                <a:latin typeface="+mn-lt"/>
              </a:rPr>
            </a:br>
            <a:r>
              <a:rPr lang="en-GB" sz="1200" b="0" strike="noStrike" spc="-1" dirty="0">
                <a:solidFill>
                  <a:srgbClr val="000000"/>
                </a:solidFill>
                <a:latin typeface="+mn-lt"/>
              </a:rPr>
              <a:t>For more support, add all French except the verb and </a:t>
            </a:r>
            <a:r>
              <a:rPr lang="en-GB" sz="1200" b="0" strike="noStrike" spc="-1" dirty="0" err="1">
                <a:solidFill>
                  <a:srgbClr val="000000"/>
                </a:solidFill>
                <a:latin typeface="+mn-lt"/>
              </a:rPr>
              <a:t>aussi</a:t>
            </a:r>
            <a:r>
              <a:rPr lang="en-GB" sz="1200" b="0" strike="noStrike" spc="-1" dirty="0">
                <a:solidFill>
                  <a:srgbClr val="000000"/>
                </a:solidFill>
                <a:latin typeface="+mn-lt"/>
              </a:rPr>
              <a:t>.  For even more support, provide the missing verb forms, jumbled, in a box on the slide.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a:t>
            </a:r>
            <a:r>
              <a:rPr lang="en-GB" sz="1200" b="1" strike="noStrike" spc="-1" dirty="0">
                <a:solidFill>
                  <a:srgbClr val="000000"/>
                </a:solidFill>
                <a:latin typeface="Calibri"/>
                <a:ea typeface="Calibri"/>
              </a:rPr>
              <a:t>[ai]</a:t>
            </a:r>
            <a:r>
              <a:rPr lang="en-GB" sz="1200" b="0" strike="noStrike" spc="-1" dirty="0">
                <a:solidFill>
                  <a:srgbClr val="000000"/>
                </a:solidFill>
                <a:latin typeface="Calibri"/>
                <a:ea typeface="Calibri"/>
              </a:rPr>
              <a:t> and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 teach pupils that it is the same sound in French.</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9320" indent="-228600">
              <a:lnSpc>
                <a:spcPct val="100000"/>
              </a:lnSpc>
              <a:buClr>
                <a:srgbClr val="000000"/>
              </a:buClr>
              <a:buFont typeface="Calibri"/>
              <a:buAutoNum type="arabicPeriod"/>
            </a:pPr>
            <a:r>
              <a:rPr lang="en-GB" b="0" dirty="0"/>
              <a:t>Present the letter(s) and say the </a:t>
            </a:r>
            <a:r>
              <a:rPr lang="en-GB" b="1" dirty="0"/>
              <a:t>[ai] </a:t>
            </a:r>
            <a:r>
              <a:rPr lang="en-GB" b="0" dirty="0"/>
              <a:t>sound first, on its own. Pupils repeat it with you.</a:t>
            </a:r>
          </a:p>
          <a:p>
            <a:pPr marL="720" indent="0">
              <a:lnSpc>
                <a:spcPct val="100000"/>
              </a:lnSpc>
              <a:buClr>
                <a:srgbClr val="000000"/>
              </a:buClr>
              <a:buFont typeface="Calibri"/>
              <a:buNone/>
            </a:pP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vrai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a:t>
            </a:r>
          </a:p>
          <a:p>
            <a:pPr marL="720" indent="0">
              <a:lnSpc>
                <a:spcPct val="100000"/>
              </a:lnSpc>
              <a:buClr>
                <a:srgbClr val="000000"/>
              </a:buClr>
              <a:buFont typeface="Calibri"/>
              <a:buNone/>
            </a:pPr>
            <a:r>
              <a:rPr lang="en-GB" sz="1200" b="0" strike="noStrike" spc="-1" baseline="0" dirty="0">
                <a:latin typeface="Arial"/>
              </a:rPr>
              <a:t>3. Repeat again, along with the picture, and with gesture, if using.</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Present </a:t>
            </a:r>
            <a:r>
              <a:rPr lang="en-GB" sz="1200" b="1" strike="noStrike" spc="-1" dirty="0">
                <a:solidFill>
                  <a:srgbClr val="000000"/>
                </a:solidFill>
                <a:latin typeface="+mn-lt"/>
                <a:ea typeface="Calibri"/>
              </a:rPr>
              <a:t>[è] </a:t>
            </a:r>
            <a:r>
              <a:rPr lang="en-GB" sz="1200" b="0" strike="noStrike" spc="-1" dirty="0">
                <a:solidFill>
                  <a:srgbClr val="000000"/>
                </a:solidFill>
                <a:latin typeface="+mn-lt"/>
                <a:ea typeface="Calibri"/>
              </a:rPr>
              <a:t>and say the sound on its own.  Pupils repeat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ea typeface="Calibri"/>
              </a:rPr>
              <a:t>5. Bring up the word “</a:t>
            </a:r>
            <a:r>
              <a:rPr lang="en-GB" sz="1200" b="1" strike="noStrike" spc="-1" dirty="0">
                <a:solidFill>
                  <a:srgbClr val="000000"/>
                </a:solidFill>
                <a:latin typeface="+mn-lt"/>
                <a:ea typeface="Calibri"/>
              </a:rPr>
              <a:t>frère</a:t>
            </a:r>
            <a:r>
              <a:rPr lang="en-GB" sz="1200" b="0" strike="noStrike" spc="-1" dirty="0">
                <a:solidFill>
                  <a:srgbClr val="000000"/>
                </a:solidFill>
                <a:latin typeface="+mn-lt"/>
                <a:ea typeface="Calibri"/>
              </a:rPr>
              <a:t>” on its own, say it, pupils repeat it.</a:t>
            </a:r>
            <a:br>
              <a:rPr lang="en-GB" sz="1200" b="0" strike="noStrike" spc="-1" dirty="0">
                <a:solidFill>
                  <a:srgbClr val="000000"/>
                </a:solidFill>
                <a:latin typeface="+mn-lt"/>
                <a:ea typeface="Calibri"/>
              </a:rPr>
            </a:br>
            <a:r>
              <a:rPr lang="en-GB" sz="1200" b="0" strike="noStrike" spc="-1" dirty="0">
                <a:solidFill>
                  <a:srgbClr val="000000"/>
                </a:solidFill>
                <a:latin typeface="+mn-lt"/>
                <a:ea typeface="Calibri"/>
              </a:rPr>
              <a:t>6. </a:t>
            </a:r>
            <a:r>
              <a:rPr lang="en-GB" sz="1200" b="0" strike="noStrike" spc="-1" baseline="0" dirty="0">
                <a:latin typeface="Arial"/>
              </a:rPr>
              <a:t>Repeat again, along with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baseline="0" dirty="0">
                <a:latin typeface="Arial"/>
              </a:rPr>
              <a:t>7. Ask pupils what they notice (i.e., that they sound the same).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baseline="0" dirty="0">
                <a:latin typeface="Arial"/>
              </a:rPr>
              <a:t>8. Click to bring up the callout to confirm this.</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solidFill>
                <a:srgbClr val="000000"/>
              </a:solidFill>
              <a:latin typeface="+mn-lt"/>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Suggested 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vrai</a:t>
            </a:r>
            <a:r>
              <a:rPr lang="en-US" dirty="0"/>
              <a:t> – either mime a tick </a:t>
            </a:r>
            <a:br>
              <a:rPr lang="en-US" dirty="0"/>
            </a:br>
            <a:r>
              <a:rPr lang="en-US" dirty="0"/>
              <a:t>Or use the BSL (4</a:t>
            </a:r>
            <a:r>
              <a:rPr lang="en-US" baseline="30000" dirty="0"/>
              <a:t>th</a:t>
            </a:r>
            <a:r>
              <a:rPr lang="en-US" dirty="0"/>
              <a:t> video is the best one): https://www.signbsl.com/sign/true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Aim: </a:t>
            </a:r>
            <a:r>
              <a:rPr lang="en-GB" dirty="0"/>
              <a:t>to practise connecting different spellings of the same sound.</a:t>
            </a:r>
          </a:p>
          <a:p>
            <a:endParaRPr lang="en-GB" dirty="0"/>
          </a:p>
          <a:p>
            <a:r>
              <a:rPr lang="en-GB" b="1" dirty="0"/>
              <a:t>Procedure:</a:t>
            </a:r>
          </a:p>
          <a:p>
            <a:pPr marL="228600" indent="-228600">
              <a:buAutoNum type="arabicPeriod"/>
            </a:pPr>
            <a:r>
              <a:rPr lang="en-GB" dirty="0"/>
              <a:t>Click each line of the poem to listen, and pupils read along.</a:t>
            </a:r>
          </a:p>
          <a:p>
            <a:pPr marL="228600" indent="-228600">
              <a:buAutoNum type="arabicPeriod"/>
            </a:pPr>
            <a:r>
              <a:rPr lang="en-GB" dirty="0"/>
              <a:t>Click to bring up the instruction to pronounce the poem, highlight all the instances of the [ai | è] sound and the callout to remind pupils about this.</a:t>
            </a:r>
          </a:p>
          <a:p>
            <a:pPr marL="228600" indent="-228600">
              <a:buAutoNum type="arabicPeriod"/>
            </a:pPr>
            <a:r>
              <a:rPr lang="en-GB" dirty="0"/>
              <a:t>Give pupils the opportunity to practise pronouncing the poem.</a:t>
            </a:r>
          </a:p>
          <a:p>
            <a:pPr marL="228600" indent="-228600">
              <a:buAutoNum type="arabicPeriod"/>
            </a:pPr>
            <a:r>
              <a:rPr lang="en-GB" dirty="0"/>
              <a:t>Click on </a:t>
            </a:r>
            <a:r>
              <a:rPr lang="en-GB" dirty="0" err="1"/>
              <a:t>Léa</a:t>
            </a:r>
            <a:r>
              <a:rPr lang="en-GB" dirty="0"/>
              <a:t> to hear the poem again in full. Encourage pupils to join in.</a:t>
            </a:r>
          </a:p>
          <a:p>
            <a:pPr marL="228600" indent="-228600">
              <a:buAutoNum type="arabicPeriod"/>
            </a:pPr>
            <a:endParaRPr lang="en-GB" b="1" dirty="0"/>
          </a:p>
          <a:p>
            <a:pPr marL="0" indent="0">
              <a:buNone/>
            </a:pPr>
            <a:r>
              <a:rPr lang="en-GB" b="1" dirty="0"/>
              <a:t>Transcript:</a:t>
            </a:r>
          </a:p>
          <a:p>
            <a:r>
              <a:rPr lang="fr-FR" dirty="0"/>
              <a:t>Mon anniversaire est le vingt-sept mai</a:t>
            </a:r>
          </a:p>
          <a:p>
            <a:r>
              <a:rPr lang="fr-FR" dirty="0"/>
              <a:t>Mais l’anniversaire de mon petit frère</a:t>
            </a:r>
          </a:p>
          <a:p>
            <a:r>
              <a:rPr lang="fr-FR" dirty="0"/>
              <a:t>Est dans la derrière semaine de juillet</a:t>
            </a:r>
          </a:p>
          <a:p>
            <a:r>
              <a:rPr lang="fr-FR" dirty="0"/>
              <a:t>Il aime faire la fête avec ses jouets</a:t>
            </a:r>
          </a:p>
          <a:p>
            <a:r>
              <a:rPr lang="fr-FR" dirty="0"/>
              <a:t>Moi je préfère aider ma mère, c’est vrai !</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practise aural recognition of and distinction between three present tense verbs with the ‘ai’ sound; to practise written comprehension of present tense sentences in 1</a:t>
            </a:r>
            <a:r>
              <a:rPr lang="en-GB" b="0" baseline="30000" dirty="0"/>
              <a:t>st</a:t>
            </a:r>
            <a:r>
              <a:rPr lang="en-GB" b="0" dirty="0"/>
              <a:t>, 2</a:t>
            </a:r>
            <a:r>
              <a:rPr lang="en-GB" b="0" baseline="30000" dirty="0"/>
              <a:t>nd</a:t>
            </a:r>
            <a:r>
              <a:rPr lang="en-GB" b="0" dirty="0"/>
              <a:t>, 3</a:t>
            </a:r>
            <a:r>
              <a:rPr lang="en-GB" b="0" baseline="30000" dirty="0"/>
              <a:t>rd</a:t>
            </a:r>
            <a:r>
              <a:rPr lang="en-GB" b="0" dirty="0"/>
              <a:t> persons singular with a range of vocabulary.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instructions with pupils.</a:t>
            </a:r>
          </a:p>
          <a:p>
            <a:pPr marL="228600" lvl="0" indent="-228600" algn="l" rtl="0">
              <a:spcBef>
                <a:spcPts val="0"/>
              </a:spcBef>
              <a:spcAft>
                <a:spcPts val="0"/>
              </a:spcAft>
              <a:buAutoNum type="arabicPeriod"/>
            </a:pPr>
            <a:r>
              <a:rPr lang="en-GB" dirty="0"/>
              <a:t>Do the first item to model the task. Pupils write 1. and transcribe the missing verb. Click to reveal it.  Pupils then write the English sentence meaning. Click to reveal.</a:t>
            </a:r>
          </a:p>
          <a:p>
            <a:pPr marL="228600" lvl="0" indent="-228600" algn="l" rtl="0">
              <a:spcBef>
                <a:spcPts val="0"/>
              </a:spcBef>
              <a:spcAft>
                <a:spcPts val="0"/>
              </a:spcAft>
              <a:buAutoNum type="arabicPeriod"/>
            </a:pPr>
            <a:r>
              <a:rPr lang="en-GB" dirty="0"/>
              <a:t>Pupils complete items 2 – 6.</a:t>
            </a:r>
          </a:p>
          <a:p>
            <a:pPr marL="228600" lvl="0" indent="-228600" algn="l" rtl="0">
              <a:spcBef>
                <a:spcPts val="0"/>
              </a:spcBef>
              <a:spcAft>
                <a:spcPts val="0"/>
              </a:spcAft>
              <a:buAutoNum type="arabicPeriod"/>
            </a:pPr>
            <a:r>
              <a:rPr lang="en-GB" dirty="0"/>
              <a:t>Click to provide feedback.</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b="0" dirty="0"/>
              <a:t>:</a:t>
            </a:r>
          </a:p>
          <a:p>
            <a:r>
              <a:rPr lang="en-GB" sz="1200" b="0" kern="1200" dirty="0">
                <a:solidFill>
                  <a:schemeClr val="tx1"/>
                </a:solidFill>
                <a:effectLst/>
                <a:latin typeface="+mn-lt"/>
                <a:ea typeface="+mn-ea"/>
                <a:cs typeface="+mn-cs"/>
              </a:rPr>
              <a:t>1. Elle </a:t>
            </a:r>
            <a:r>
              <a:rPr lang="en-GB" sz="1200" b="0" kern="1200" dirty="0" err="1">
                <a:solidFill>
                  <a:schemeClr val="tx1"/>
                </a:solidFill>
                <a:effectLst/>
                <a:latin typeface="+mn-lt"/>
                <a:ea typeface="+mn-ea"/>
                <a:cs typeface="+mn-cs"/>
              </a:rPr>
              <a:t>aime</a:t>
            </a:r>
            <a:r>
              <a:rPr lang="en-GB" sz="1200" b="0" kern="1200" dirty="0">
                <a:solidFill>
                  <a:schemeClr val="tx1"/>
                </a:solidFill>
                <a:effectLst/>
                <a:latin typeface="+mn-lt"/>
                <a:ea typeface="+mn-ea"/>
                <a:cs typeface="+mn-cs"/>
              </a:rPr>
              <a:t> ton sac.</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2. </a:t>
            </a:r>
            <a:r>
              <a:rPr lang="de-DE" sz="1200" b="0" kern="1200" dirty="0">
                <a:solidFill>
                  <a:schemeClr val="tx1"/>
                </a:solidFill>
                <a:effectLst/>
                <a:latin typeface="+mn-lt"/>
                <a:ea typeface="+mn-ea"/>
                <a:cs typeface="+mn-cs"/>
              </a:rPr>
              <a:t>J’aide ma professeure.</a:t>
            </a:r>
            <a:endParaRPr lang="en-GB"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3. J’ai un stylo et j’ai aussi une gomme.</a:t>
            </a:r>
            <a:br>
              <a:rPr lang="de-DE"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4. Tu aides ton </a:t>
            </a:r>
            <a:r>
              <a:rPr lang="en-GB" sz="1200" b="0" kern="1200" dirty="0" err="1">
                <a:solidFill>
                  <a:schemeClr val="tx1"/>
                </a:solidFill>
                <a:effectLst/>
                <a:latin typeface="+mn-lt"/>
                <a:ea typeface="+mn-ea"/>
                <a:cs typeface="+mn-cs"/>
              </a:rPr>
              <a:t>père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tous</a:t>
            </a:r>
            <a:r>
              <a:rPr lang="en-GB" sz="1200" b="0" kern="1200" dirty="0">
                <a:solidFill>
                  <a:schemeClr val="tx1"/>
                </a:solidFill>
                <a:effectLst/>
                <a:latin typeface="+mn-lt"/>
                <a:ea typeface="+mn-ea"/>
                <a:cs typeface="+mn-cs"/>
              </a:rPr>
              <a:t> les </a:t>
            </a:r>
            <a:r>
              <a:rPr lang="en-GB" sz="1200" b="0" kern="1200" dirty="0" err="1">
                <a:solidFill>
                  <a:schemeClr val="tx1"/>
                </a:solidFill>
                <a:effectLst/>
                <a:latin typeface="+mn-lt"/>
                <a:ea typeface="+mn-ea"/>
                <a:cs typeface="+mn-cs"/>
              </a:rPr>
              <a:t>jours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Tu </a:t>
            </a:r>
            <a:r>
              <a:rPr lang="es-ES_tradnl" sz="1200" b="0" kern="1200" dirty="0" err="1">
                <a:solidFill>
                  <a:schemeClr val="tx1"/>
                </a:solidFill>
                <a:effectLst/>
                <a:latin typeface="+mn-lt"/>
                <a:ea typeface="+mn-ea"/>
                <a:cs typeface="+mn-cs"/>
              </a:rPr>
              <a:t>aimes</a:t>
            </a:r>
            <a:r>
              <a:rPr lang="es-ES_tradnl" sz="1200" b="0" kern="1200" dirty="0">
                <a:solidFill>
                  <a:schemeClr val="tx1"/>
                </a:solidFill>
                <a:effectLst/>
                <a:latin typeface="+mn-lt"/>
                <a:ea typeface="+mn-ea"/>
                <a:cs typeface="+mn-cs"/>
              </a:rPr>
              <a:t> ton </a:t>
            </a:r>
            <a:r>
              <a:rPr lang="es-ES_tradnl" sz="1200" b="0" kern="1200" dirty="0" err="1">
                <a:solidFill>
                  <a:schemeClr val="tx1"/>
                </a:solidFill>
                <a:effectLst/>
                <a:latin typeface="+mn-lt"/>
                <a:ea typeface="+mn-ea"/>
                <a:cs typeface="+mn-cs"/>
              </a:rPr>
              <a:t>école</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6. </a:t>
            </a: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aide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aussi</a:t>
            </a:r>
            <a:r>
              <a:rPr lang="es-ES_tradnl" sz="1200" b="0" kern="1200" dirty="0">
                <a:solidFill>
                  <a:schemeClr val="tx1"/>
                </a:solidFill>
                <a:effectLst/>
                <a:latin typeface="+mn-lt"/>
                <a:ea typeface="+mn-ea"/>
                <a:cs typeface="+mn-cs"/>
              </a:rPr>
              <a:t> à la </a:t>
            </a:r>
            <a:r>
              <a:rPr lang="es-ES_tradnl" sz="1200" b="0" kern="1200" dirty="0" err="1">
                <a:solidFill>
                  <a:schemeClr val="tx1"/>
                </a:solidFill>
                <a:effectLst/>
                <a:latin typeface="+mn-lt"/>
                <a:ea typeface="+mn-ea"/>
                <a:cs typeface="+mn-cs"/>
              </a:rPr>
              <a:t>maison</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9264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[5 slides, 5 items] </a:t>
            </a:r>
            <a:r>
              <a:rPr lang="en-GB" b="1" baseline="0" dirty="0"/>
              <a:t>Slide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of 1</a:t>
            </a:r>
            <a:r>
              <a:rPr lang="en-GB" b="0" baseline="30000" dirty="0"/>
              <a:t>st</a:t>
            </a:r>
            <a:r>
              <a:rPr lang="en-GB" b="0" dirty="0"/>
              <a:t> , 2</a:t>
            </a:r>
            <a:r>
              <a:rPr lang="en-GB" b="0" baseline="30000" dirty="0"/>
              <a:t>nd</a:t>
            </a:r>
            <a:r>
              <a:rPr lang="en-GB" b="0" dirty="0"/>
              <a:t> , 3</a:t>
            </a:r>
            <a:r>
              <a:rPr lang="en-GB" b="0" baseline="30000" dirty="0"/>
              <a:t>rd</a:t>
            </a:r>
            <a:r>
              <a:rPr lang="en-GB" b="0" dirty="0"/>
              <a:t> person singular present tense, use of possessive adjectives and definite articles.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a:t>
            </a:r>
          </a:p>
          <a:p>
            <a:pPr>
              <a:buAutoNum type="arabicPeriod"/>
            </a:pPr>
            <a:r>
              <a:rPr lang="en-GB" b="0" dirty="0"/>
              <a:t> Tell students they need to use the words, starting from the bottom, to climb up the mountain (so that they translate the sentence!). </a:t>
            </a:r>
          </a:p>
          <a:p>
            <a:pPr>
              <a:buAutoNum type="arabicPeriod"/>
            </a:pPr>
            <a:r>
              <a:rPr lang="en-GB" b="0" dirty="0"/>
              <a:t> Ask students to work in pairs to practise first.</a:t>
            </a:r>
          </a:p>
          <a:p>
            <a:pPr>
              <a:buAutoNum type="arabicPeriod"/>
            </a:pPr>
            <a:r>
              <a:rPr lang="en-GB" b="0" dirty="0"/>
              <a:t> Click to trigger the timer (15 seconds per sentence).</a:t>
            </a:r>
          </a:p>
          <a:p>
            <a:pPr>
              <a:buAutoNum type="arabicPeriod"/>
            </a:pPr>
            <a:r>
              <a:rPr lang="en-GB" b="0" dirty="0"/>
              <a:t> Ask a volunteer from a pair to say the French sentence out loud and the English translation.</a:t>
            </a:r>
          </a:p>
          <a:p>
            <a:pPr>
              <a:buAutoNum type="arabicPeriod"/>
            </a:pPr>
            <a:r>
              <a:rPr lang="en-GB" b="0" dirty="0"/>
              <a:t> Click on the English sentence to hear its French translation, if required.</a:t>
            </a:r>
          </a:p>
          <a:p>
            <a:pPr>
              <a:buNone/>
            </a:pPr>
            <a:endParaRPr lang="en-GB" b="0" dirty="0"/>
          </a:p>
          <a:p>
            <a:pPr>
              <a:buNone/>
            </a:pPr>
            <a:r>
              <a:rPr lang="en-GB" b="0" dirty="0"/>
              <a:t>Repeat with the next 4 sentences (there are 5 in total).</a:t>
            </a:r>
            <a:endParaRPr lang="en-GB" dirty="0"/>
          </a:p>
          <a:p>
            <a:pPr marL="0" lvl="0" indent="0" algn="l" rtl="0">
              <a:spcBef>
                <a:spcPts val="0"/>
              </a:spcBef>
              <a:spcAft>
                <a:spcPts val="0"/>
              </a:spcAft>
              <a:buClr>
                <a:schemeClr val="dk1"/>
              </a:buClr>
              <a:buSzPts val="1200"/>
              <a:buFont typeface="Calibri"/>
              <a:buNone/>
            </a:pP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Transcript:</a:t>
            </a:r>
            <a:br>
              <a:rPr lang="en-GB" b="1" dirty="0">
                <a:latin typeface="Calibri" panose="020F0502020204030204" pitchFamily="34" charset="0"/>
                <a:cs typeface="Calibri" panose="020F0502020204030204" pitchFamily="34" charset="0"/>
              </a:rPr>
            </a:br>
            <a:r>
              <a:rPr lang="en-GB" b="0" dirty="0">
                <a:latin typeface="Calibri" panose="020F0502020204030204" pitchFamily="34" charset="0"/>
                <a:cs typeface="Calibri" panose="020F0502020204030204" pitchFamily="34" charset="0"/>
              </a:rPr>
              <a:t>Il </a:t>
            </a:r>
            <a:r>
              <a:rPr lang="en-GB" b="0" dirty="0" err="1">
                <a:latin typeface="Calibri" panose="020F0502020204030204" pitchFamily="34" charset="0"/>
                <a:cs typeface="Calibri" panose="020F0502020204030204" pitchFamily="34" charset="0"/>
              </a:rPr>
              <a:t>habite</a:t>
            </a:r>
            <a:r>
              <a:rPr lang="en-GB" b="0" dirty="0">
                <a:latin typeface="Calibri" panose="020F0502020204030204" pitchFamily="34" charset="0"/>
                <a:cs typeface="Calibri" panose="020F0502020204030204" pitchFamily="34" charset="0"/>
              </a:rPr>
              <a:t> avec mon </a:t>
            </a:r>
            <a:r>
              <a:rPr lang="en-GB" b="0" dirty="0" err="1">
                <a:latin typeface="Calibri" panose="020F0502020204030204" pitchFamily="34" charset="0"/>
                <a:cs typeface="Calibri" panose="020F0502020204030204" pitchFamily="34" charset="0"/>
              </a:rPr>
              <a:t>amie</a:t>
            </a:r>
            <a:r>
              <a:rPr lang="en-GB" b="0" dirty="0">
                <a:latin typeface="Calibri" panose="020F0502020204030204" pitchFamily="34" charset="0"/>
                <a:cs typeface="Calibri" panose="020F0502020204030204" pitchFamily="34" charset="0"/>
              </a:rPr>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48986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Transcript:</a:t>
            </a:r>
            <a:br>
              <a:rPr lang="en-GB" b="1" dirty="0">
                <a:latin typeface="Calibri" panose="020F0502020204030204" pitchFamily="34" charset="0"/>
                <a:cs typeface="Calibri" panose="020F0502020204030204" pitchFamily="34" charset="0"/>
              </a:rPr>
            </a:br>
            <a:r>
              <a:rPr lang="es-ES_tradnl" sz="1200" b="0" kern="1200" dirty="0" err="1">
                <a:solidFill>
                  <a:schemeClr val="tx1"/>
                </a:solidFill>
                <a:effectLst/>
                <a:latin typeface="+mn-lt"/>
                <a:ea typeface="+mn-ea"/>
                <a:cs typeface="+mn-cs"/>
              </a:rPr>
              <a:t>J’aide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sœur</a:t>
            </a:r>
            <a:r>
              <a:rPr lang="es-ES_tradnl" sz="1200" b="0" kern="1200" dirty="0">
                <a:solidFill>
                  <a:schemeClr val="tx1"/>
                </a:solidFill>
                <a:effectLst/>
                <a:latin typeface="+mn-lt"/>
                <a:ea typeface="+mn-ea"/>
                <a:cs typeface="+mn-cs"/>
              </a:rPr>
              <a:t> à la </a:t>
            </a:r>
            <a:r>
              <a:rPr lang="es-ES_tradnl" sz="1200" b="0" kern="1200" dirty="0" err="1">
                <a:solidFill>
                  <a:schemeClr val="tx1"/>
                </a:solidFill>
                <a:effectLst/>
                <a:latin typeface="+mn-lt"/>
                <a:ea typeface="+mn-ea"/>
                <a:cs typeface="+mn-cs"/>
              </a:rPr>
              <a:t>maison</a:t>
            </a:r>
            <a:r>
              <a:rPr lang="es-ES_tradnl" sz="1200" b="0" kern="1200" dirty="0">
                <a:solidFill>
                  <a:schemeClr val="tx1"/>
                </a:solidFill>
                <a:effectLst/>
                <a:latin typeface="+mn-lt"/>
                <a:ea typeface="+mn-ea"/>
                <a:cs typeface="+mn-cs"/>
              </a:rPr>
              <a:t>.</a:t>
            </a:r>
            <a:endParaRPr lang="en-GB" b="0"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96533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Transcript:</a:t>
            </a:r>
            <a:br>
              <a:rPr lang="en-GB" b="1" dirty="0">
                <a:latin typeface="Calibri" panose="020F0502020204030204" pitchFamily="34" charset="0"/>
                <a:cs typeface="Calibri" panose="020F0502020204030204" pitchFamily="34" charset="0"/>
              </a:rPr>
            </a:br>
            <a:r>
              <a:rPr lang="es-ES_tradnl" sz="1200" b="0" kern="1200" dirty="0">
                <a:solidFill>
                  <a:schemeClr val="tx1"/>
                </a:solidFill>
                <a:effectLst/>
                <a:latin typeface="+mn-lt"/>
                <a:ea typeface="+mn-ea"/>
                <a:cs typeface="+mn-cs"/>
              </a:rPr>
              <a:t>Tu habites à </a:t>
            </a:r>
            <a:r>
              <a:rPr lang="es-ES_tradnl" sz="1200" b="0" kern="1200" dirty="0" err="1">
                <a:solidFill>
                  <a:schemeClr val="tx1"/>
                </a:solidFill>
                <a:effectLst/>
                <a:latin typeface="+mn-lt"/>
                <a:ea typeface="+mn-ea"/>
                <a:cs typeface="+mn-cs"/>
              </a:rPr>
              <a:t>l’école</a:t>
            </a:r>
            <a:r>
              <a:rPr lang="es-ES_tradnl" sz="1200" b="0" kern="1200" dirty="0">
                <a:solidFill>
                  <a:schemeClr val="tx1"/>
                </a:solidFill>
                <a:effectLst/>
                <a:latin typeface="+mn-lt"/>
                <a:ea typeface="+mn-ea"/>
                <a:cs typeface="+mn-cs"/>
              </a:rPr>
              <a:t> ?</a:t>
            </a:r>
            <a:endParaRPr lang="en-GB" b="0"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9132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Transcript:</a:t>
            </a:r>
            <a:br>
              <a:rPr lang="en-GB" b="1" dirty="0">
                <a:latin typeface="Calibri" panose="020F0502020204030204" pitchFamily="34" charset="0"/>
                <a:cs typeface="Calibri" panose="020F0502020204030204" pitchFamily="34" charset="0"/>
              </a:rPr>
            </a:br>
            <a:r>
              <a:rPr lang="es-ES_tradnl" sz="1200" b="0" kern="1200" dirty="0" err="1">
                <a:solidFill>
                  <a:schemeClr val="tx1"/>
                </a:solidFill>
                <a:effectLst/>
                <a:latin typeface="+mn-lt"/>
                <a:ea typeface="+mn-ea"/>
                <a:cs typeface="+mn-cs"/>
              </a:rPr>
              <a:t>J’ai</a:t>
            </a:r>
            <a:r>
              <a:rPr lang="es-ES_tradnl" sz="1200" b="0" kern="1200" dirty="0">
                <a:solidFill>
                  <a:schemeClr val="tx1"/>
                </a:solidFill>
                <a:effectLst/>
                <a:latin typeface="+mn-lt"/>
                <a:ea typeface="+mn-ea"/>
                <a:cs typeface="+mn-cs"/>
              </a:rPr>
              <a:t> un </a:t>
            </a:r>
            <a:r>
              <a:rPr lang="es-ES_tradnl" sz="1200" b="0" kern="1200" dirty="0" err="1">
                <a:solidFill>
                  <a:schemeClr val="tx1"/>
                </a:solidFill>
                <a:effectLst/>
                <a:latin typeface="+mn-lt"/>
                <a:ea typeface="+mn-ea"/>
                <a:cs typeface="+mn-cs"/>
              </a:rPr>
              <a:t>cadeau</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pour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mon</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ami</a:t>
            </a:r>
            <a:r>
              <a:rPr lang="es-ES_tradnl" sz="1200" b="0" kern="1200" dirty="0">
                <a:solidFill>
                  <a:schemeClr val="tx1"/>
                </a:solidFill>
                <a:effectLst/>
                <a:latin typeface="+mn-lt"/>
                <a:ea typeface="+mn-ea"/>
                <a:cs typeface="+mn-cs"/>
              </a:rPr>
              <a:t>.</a:t>
            </a:r>
            <a:br>
              <a:rPr lang="es-ES_tradnl" sz="1200" b="1" kern="1200" dirty="0">
                <a:solidFill>
                  <a:schemeClr val="tx1"/>
                </a:solidFill>
                <a:effectLst/>
                <a:latin typeface="+mn-lt"/>
                <a:ea typeface="+mn-ea"/>
                <a:cs typeface="+mn-cs"/>
              </a:rPr>
            </a:br>
            <a:endParaRPr lang="en-GB" b="1"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8794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Transcript:</a:t>
            </a:r>
            <a:br>
              <a:rPr lang="en-GB" b="1" dirty="0">
                <a:latin typeface="Calibri" panose="020F0502020204030204" pitchFamily="34" charset="0"/>
                <a:cs typeface="Calibri" panose="020F0502020204030204" pitchFamily="34" charset="0"/>
              </a:rPr>
            </a:br>
            <a:r>
              <a:rPr lang="en-GB" sz="1200" b="0" kern="1200" dirty="0">
                <a:solidFill>
                  <a:schemeClr val="tx1"/>
                </a:solidFill>
                <a:effectLst/>
                <a:latin typeface="+mn-lt"/>
                <a:ea typeface="+mn-ea"/>
                <a:cs typeface="+mn-cs"/>
              </a:rPr>
              <a:t>Elle </a:t>
            </a:r>
            <a:r>
              <a:rPr lang="en-GB" sz="1200" b="0" kern="1200" dirty="0" err="1">
                <a:solidFill>
                  <a:schemeClr val="tx1"/>
                </a:solidFill>
                <a:effectLst/>
                <a:latin typeface="+mn-lt"/>
                <a:ea typeface="+mn-ea"/>
                <a:cs typeface="+mn-cs"/>
              </a:rPr>
              <a:t>aime</a:t>
            </a:r>
            <a:r>
              <a:rPr lang="en-GB" sz="1200" b="0" kern="1200" dirty="0">
                <a:solidFill>
                  <a:schemeClr val="tx1"/>
                </a:solidFill>
                <a:effectLst/>
                <a:latin typeface="+mn-lt"/>
                <a:ea typeface="+mn-ea"/>
                <a:cs typeface="+mn-cs"/>
              </a:rPr>
              <a:t> mon chapeau et mon </a:t>
            </a:r>
            <a:r>
              <a:rPr lang="en-GB" sz="1200" b="0" kern="1200" dirty="0" err="1">
                <a:solidFill>
                  <a:schemeClr val="tx1"/>
                </a:solidFill>
                <a:effectLst/>
                <a:latin typeface="+mn-lt"/>
                <a:ea typeface="+mn-ea"/>
                <a:cs typeface="+mn-cs"/>
              </a:rPr>
              <a:t>uniforme</a:t>
            </a:r>
            <a:r>
              <a:rPr lang="en-GB" sz="1200" b="0" kern="1200" dirty="0">
                <a:solidFill>
                  <a:schemeClr val="tx1"/>
                </a:solidFill>
                <a:effectLst/>
                <a:latin typeface="+mn-lt"/>
                <a:ea typeface="+mn-ea"/>
                <a:cs typeface="+mn-cs"/>
              </a:rPr>
              <a:t>.</a:t>
            </a:r>
            <a:endParaRPr lang="en-GB" b="0"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06576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audio" Target="../media/audio27.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26.wav"/><Relationship Id="rId5" Type="http://schemas.openxmlformats.org/officeDocument/2006/relationships/audio" Target="../media/audio25.wav"/><Relationship Id="rId4" Type="http://schemas.openxmlformats.org/officeDocument/2006/relationships/audio" Target="../media/audio24.wav"/><Relationship Id="rId9" Type="http://schemas.openxmlformats.org/officeDocument/2006/relationships/audio" Target="../media/audio28.wav"/></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9.wav"/><Relationship Id="rId18" Type="http://schemas.openxmlformats.org/officeDocument/2006/relationships/audio" Target="../media/audio44.wav"/><Relationship Id="rId26" Type="http://schemas.openxmlformats.org/officeDocument/2006/relationships/image" Target="../media/image16.png"/><Relationship Id="rId3" Type="http://schemas.openxmlformats.org/officeDocument/2006/relationships/audio" Target="../media/audio29.wav"/><Relationship Id="rId21" Type="http://schemas.openxmlformats.org/officeDocument/2006/relationships/audio" Target="../media/audio47.wav"/><Relationship Id="rId7" Type="http://schemas.openxmlformats.org/officeDocument/2006/relationships/audio" Target="../media/audio33.wav"/><Relationship Id="rId12" Type="http://schemas.openxmlformats.org/officeDocument/2006/relationships/audio" Target="../media/audio38.wav"/><Relationship Id="rId17" Type="http://schemas.openxmlformats.org/officeDocument/2006/relationships/audio" Target="../media/audio43.wav"/><Relationship Id="rId25" Type="http://schemas.openxmlformats.org/officeDocument/2006/relationships/image" Target="../media/image15.png"/><Relationship Id="rId2" Type="http://schemas.openxmlformats.org/officeDocument/2006/relationships/notesSlide" Target="../notesSlides/notesSlide13.xml"/><Relationship Id="rId16" Type="http://schemas.openxmlformats.org/officeDocument/2006/relationships/audio" Target="../media/audio42.wav"/><Relationship Id="rId20" Type="http://schemas.openxmlformats.org/officeDocument/2006/relationships/audio" Target="../media/audio46.wav"/><Relationship Id="rId1" Type="http://schemas.openxmlformats.org/officeDocument/2006/relationships/slideLayout" Target="../slideLayouts/slideLayout16.xml"/><Relationship Id="rId6" Type="http://schemas.openxmlformats.org/officeDocument/2006/relationships/audio" Target="../media/audio32.wav"/><Relationship Id="rId11" Type="http://schemas.openxmlformats.org/officeDocument/2006/relationships/audio" Target="../media/audio37.wav"/><Relationship Id="rId24" Type="http://schemas.openxmlformats.org/officeDocument/2006/relationships/image" Target="../media/image10.png"/><Relationship Id="rId5" Type="http://schemas.openxmlformats.org/officeDocument/2006/relationships/audio" Target="../media/audio31.wav"/><Relationship Id="rId15" Type="http://schemas.openxmlformats.org/officeDocument/2006/relationships/audio" Target="../media/audio41.wav"/><Relationship Id="rId23" Type="http://schemas.openxmlformats.org/officeDocument/2006/relationships/audio" Target="../media/audio49.wav"/><Relationship Id="rId28" Type="http://schemas.openxmlformats.org/officeDocument/2006/relationships/image" Target="../media/image18.png"/><Relationship Id="rId10" Type="http://schemas.openxmlformats.org/officeDocument/2006/relationships/audio" Target="../media/audio36.wav"/><Relationship Id="rId19" Type="http://schemas.openxmlformats.org/officeDocument/2006/relationships/audio" Target="../media/audio45.wav"/><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audio" Target="../media/audio40.wav"/><Relationship Id="rId22" Type="http://schemas.openxmlformats.org/officeDocument/2006/relationships/audio" Target="../media/audio48.wav"/><Relationship Id="rId27"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6.png"/><Relationship Id="rId7" Type="http://schemas.openxmlformats.org/officeDocument/2006/relationships/audio" Target="../media/audio6.wav"/><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gif"/><Relationship Id="rId5" Type="http://schemas.openxmlformats.org/officeDocument/2006/relationships/audio" Target="../media/audio5.wav"/><Relationship Id="rId10" Type="http://schemas.openxmlformats.org/officeDocument/2006/relationships/audio" Target="../media/audio9.wav"/><Relationship Id="rId4" Type="http://schemas.openxmlformats.org/officeDocument/2006/relationships/image" Target="../media/image3.png"/><Relationship Id="rId9" Type="http://schemas.openxmlformats.org/officeDocument/2006/relationships/audio" Target="../media/audio8.wav"/></Relationships>
</file>

<file path=ppt/slides/_rels/slide4.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2.gif"/><Relationship Id="rId3" Type="http://schemas.openxmlformats.org/officeDocument/2006/relationships/audio" Target="../media/audio10.wav"/><Relationship Id="rId7" Type="http://schemas.openxmlformats.org/officeDocument/2006/relationships/audio" Target="../media/audio13.wav"/><Relationship Id="rId12" Type="http://schemas.openxmlformats.org/officeDocument/2006/relationships/audio" Target="../media/audio17.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2.wav"/><Relationship Id="rId11" Type="http://schemas.openxmlformats.org/officeDocument/2006/relationships/image" Target="../media/image8.png"/><Relationship Id="rId5" Type="http://schemas.openxmlformats.org/officeDocument/2006/relationships/audio" Target="../media/audio11.wav"/><Relationship Id="rId15" Type="http://schemas.openxmlformats.org/officeDocument/2006/relationships/audio" Target="../media/audio18.wav"/><Relationship Id="rId10" Type="http://schemas.openxmlformats.org/officeDocument/2006/relationships/audio" Target="../media/audio16.wav"/><Relationship Id="rId4" Type="http://schemas.openxmlformats.org/officeDocument/2006/relationships/image" Target="../media/image7.png"/><Relationship Id="rId9" Type="http://schemas.openxmlformats.org/officeDocument/2006/relationships/audio" Target="../media/audio15.wav"/><Relationship Id="rId1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audio" Target="../media/audio19.wav"/><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audio" Target="../media/audio20.wav"/><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audio" Target="../media/audio21.wav"/><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audio" Target="../media/audio22.wav"/><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audio" Target="../media/audio23.wav"/><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3885763"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8" name="TextBox 7">
            <a:extLst>
              <a:ext uri="{FF2B5EF4-FFF2-40B4-BE49-F238E27FC236}">
                <a16:creationId xmlns:a16="http://schemas.microsoft.com/office/drawing/2014/main" id="{CF24BB3D-BFD5-45C6-A662-585E2AAD4A99}"/>
              </a:ext>
            </a:extLst>
          </p:cNvPr>
          <p:cNvSpPr txBox="1"/>
          <p:nvPr/>
        </p:nvSpPr>
        <p:spPr>
          <a:xfrm rot="20548255">
            <a:off x="422966" y="2767280"/>
            <a:ext cx="3726007" cy="1323439"/>
          </a:xfrm>
          <a:prstGeom prst="rect">
            <a:avLst/>
          </a:prstGeom>
          <a:noFill/>
        </p:spPr>
        <p:txBody>
          <a:bodyPr wrap="square" rtlCol="0">
            <a:spAutoFit/>
          </a:bodyPr>
          <a:lstStyle/>
          <a:p>
            <a:pPr algn="ctr"/>
            <a:r>
              <a:rPr lang="en-GB" sz="4000" b="1" dirty="0" err="1">
                <a:solidFill>
                  <a:schemeClr val="bg1"/>
                </a:solidFill>
                <a:latin typeface="Segoe Print" panose="02000600000000000000" pitchFamily="2" charset="0"/>
              </a:rPr>
              <a:t>Eugénie</a:t>
            </a:r>
            <a:r>
              <a:rPr lang="en-GB" sz="4000" b="1" dirty="0">
                <a:solidFill>
                  <a:schemeClr val="bg1"/>
                </a:solidFill>
                <a:latin typeface="Segoe Print" panose="02000600000000000000" pitchFamily="2" charset="0"/>
              </a:rPr>
              <a:t> et </a:t>
            </a:r>
            <a:r>
              <a:rPr lang="en-GB" sz="4000" b="1" dirty="0" err="1">
                <a:solidFill>
                  <a:schemeClr val="bg1"/>
                </a:solidFill>
                <a:latin typeface="Segoe Print" panose="02000600000000000000" pitchFamily="2" charset="0"/>
              </a:rPr>
              <a:t>Léa</a:t>
            </a:r>
            <a:endParaRPr lang="en-GB" sz="4000" b="1" dirty="0">
              <a:solidFill>
                <a:schemeClr val="bg1"/>
              </a:solidFill>
              <a:latin typeface="Segoe Print" panose="02000600000000000000" pitchFamily="2" charset="0"/>
            </a:endParaRPr>
          </a:p>
        </p:txBody>
      </p:sp>
      <p:pic>
        <p:nvPicPr>
          <p:cNvPr id="10" name="Picture 9" descr="Icon&#10;&#10;Description automatically generated">
            <a:extLst>
              <a:ext uri="{FF2B5EF4-FFF2-40B4-BE49-F238E27FC236}">
                <a16:creationId xmlns:a16="http://schemas.microsoft.com/office/drawing/2014/main" id="{35B18098-2832-4A32-BAAA-0554C05C09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288" y="3261144"/>
            <a:ext cx="1227716" cy="19200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Position of </a:t>
            </a:r>
            <a:r>
              <a:rPr lang="en-GB" sz="3600" b="1" i="1" dirty="0" err="1">
                <a:solidFill>
                  <a:srgbClr val="1E4E79"/>
                </a:solidFill>
                <a:latin typeface="Century Gothic"/>
                <a:ea typeface="Century Gothic"/>
                <a:cs typeface="Century Gothic"/>
                <a:sym typeface="Century Gothic"/>
              </a:rPr>
              <a:t>aussi</a:t>
            </a:r>
            <a:r>
              <a:rPr lang="en-GB" sz="3600" b="1" dirty="0">
                <a:solidFill>
                  <a:srgbClr val="1E4E79"/>
                </a:solidFill>
                <a:latin typeface="Century Gothic"/>
                <a:ea typeface="Century Gothic"/>
                <a:cs typeface="Century Gothic"/>
                <a:sym typeface="Century Gothic"/>
              </a:rPr>
              <a:t> (also, too)</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811500" y="77401"/>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04499" y="846819"/>
            <a:ext cx="1183482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we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use ‘also’ between the subject and verb:</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Google Shape;171;p8">
            <a:extLst>
              <a:ext uri="{FF2B5EF4-FFF2-40B4-BE49-F238E27FC236}">
                <a16:creationId xmlns:a16="http://schemas.microsoft.com/office/drawing/2014/main" id="{1363EC59-0F00-48A6-9ABD-C6D2996CA6EF}"/>
              </a:ext>
            </a:extLst>
          </p:cNvPr>
          <p:cNvSpPr txBox="1"/>
          <p:nvPr/>
        </p:nvSpPr>
        <p:spPr>
          <a:xfrm>
            <a:off x="204236" y="2651172"/>
            <a:ext cx="119633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French,</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use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aussi</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after the verb:</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Google Shape;171;p8">
            <a:extLst>
              <a:ext uri="{FF2B5EF4-FFF2-40B4-BE49-F238E27FC236}">
                <a16:creationId xmlns:a16="http://schemas.microsoft.com/office/drawing/2014/main" id="{ED116BEE-CF5D-409C-8747-D915E4923774}"/>
              </a:ext>
            </a:extLst>
          </p:cNvPr>
          <p:cNvSpPr txBox="1"/>
          <p:nvPr/>
        </p:nvSpPr>
        <p:spPr>
          <a:xfrm>
            <a:off x="767522" y="1490470"/>
            <a:ext cx="7211984"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also</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helps at the house/at home. </a:t>
            </a:r>
          </a:p>
        </p:txBody>
      </p:sp>
      <p:grpSp>
        <p:nvGrpSpPr>
          <p:cNvPr id="4" name="Group 3">
            <a:extLst>
              <a:ext uri="{FF2B5EF4-FFF2-40B4-BE49-F238E27FC236}">
                <a16:creationId xmlns:a16="http://schemas.microsoft.com/office/drawing/2014/main" id="{EDB089A4-6E4A-4AD5-91B5-80334C567C49}"/>
              </a:ext>
            </a:extLst>
          </p:cNvPr>
          <p:cNvGrpSpPr/>
          <p:nvPr/>
        </p:nvGrpSpPr>
        <p:grpSpPr>
          <a:xfrm>
            <a:off x="818220" y="3347804"/>
            <a:ext cx="4711408" cy="532507"/>
            <a:chOff x="3106447" y="2318113"/>
            <a:chExt cx="8778153" cy="532507"/>
          </a:xfrm>
        </p:grpSpPr>
        <p:sp>
          <p:nvSpPr>
            <p:cNvPr id="37" name="Rectangle: Rounded Corners 36">
              <a:extLst>
                <a:ext uri="{FF2B5EF4-FFF2-40B4-BE49-F238E27FC236}">
                  <a16:creationId xmlns:a16="http://schemas.microsoft.com/office/drawing/2014/main" id="{918DB45E-0F18-494B-A4C9-C0C2678A93F6}"/>
                </a:ext>
              </a:extLst>
            </p:cNvPr>
            <p:cNvSpPr/>
            <p:nvPr/>
          </p:nvSpPr>
          <p:spPr>
            <a:xfrm>
              <a:off x="3106447" y="2361734"/>
              <a:ext cx="8090127" cy="48888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Google Shape;171;p8">
              <a:extLst>
                <a:ext uri="{FF2B5EF4-FFF2-40B4-BE49-F238E27FC236}">
                  <a16:creationId xmlns:a16="http://schemas.microsoft.com/office/drawing/2014/main" id="{653EA926-8D54-4BE5-8A52-5527465E58DB}"/>
                </a:ext>
              </a:extLst>
            </p:cNvPr>
            <p:cNvSpPr txBox="1"/>
            <p:nvPr/>
          </p:nvSpPr>
          <p:spPr>
            <a:xfrm>
              <a:off x="3185332" y="2318113"/>
              <a:ext cx="8699268"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Il aide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aussi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à la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maison</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3" name="Group 2">
            <a:extLst>
              <a:ext uri="{FF2B5EF4-FFF2-40B4-BE49-F238E27FC236}">
                <a16:creationId xmlns:a16="http://schemas.microsoft.com/office/drawing/2014/main" id="{12A1B60C-C093-4D4F-A67B-B39E4FA4E6C8}"/>
              </a:ext>
            </a:extLst>
          </p:cNvPr>
          <p:cNvGrpSpPr/>
          <p:nvPr/>
        </p:nvGrpSpPr>
        <p:grpSpPr>
          <a:xfrm>
            <a:off x="767522" y="5482783"/>
            <a:ext cx="8083744" cy="528398"/>
            <a:chOff x="-2588974" y="5968648"/>
            <a:chExt cx="8083744" cy="528398"/>
          </a:xfrm>
        </p:grpSpPr>
        <p:sp>
          <p:nvSpPr>
            <p:cNvPr id="44" name="Rectangle: Rounded Corners 43">
              <a:extLst>
                <a:ext uri="{FF2B5EF4-FFF2-40B4-BE49-F238E27FC236}">
                  <a16:creationId xmlns:a16="http://schemas.microsoft.com/office/drawing/2014/main" id="{97E86071-5BA5-4757-9BC6-884399E3BCF1}"/>
                </a:ext>
              </a:extLst>
            </p:cNvPr>
            <p:cNvSpPr/>
            <p:nvPr/>
          </p:nvSpPr>
          <p:spPr>
            <a:xfrm>
              <a:off x="-2588974" y="6008160"/>
              <a:ext cx="4457096" cy="48888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Google Shape;171;p8">
              <a:extLst>
                <a:ext uri="{FF2B5EF4-FFF2-40B4-BE49-F238E27FC236}">
                  <a16:creationId xmlns:a16="http://schemas.microsoft.com/office/drawing/2014/main" id="{0025A4DF-3C42-4127-897D-31307AE3F936}"/>
                </a:ext>
              </a:extLst>
            </p:cNvPr>
            <p:cNvSpPr txBox="1"/>
            <p:nvPr/>
          </p:nvSpPr>
          <p:spPr>
            <a:xfrm>
              <a:off x="-2499061" y="5968648"/>
              <a:ext cx="7993831" cy="523180"/>
            </a:xfrm>
            <a:prstGeom prst="rect">
              <a:avLst/>
            </a:prstGeom>
            <a:noFill/>
            <a:ln>
              <a:noFill/>
            </a:ln>
          </p:spPr>
          <p:txBody>
            <a:bodyPr spcFirstLastPara="1" wrap="square" lIns="91425" tIns="45700" rIns="91425" bIns="45700" anchor="t" anchorCtr="0">
              <a:spAutoFit/>
            </a:bodyPr>
            <a:lstStyle/>
            <a:p>
              <a:pPr lvl="0">
                <a:defRPr/>
              </a:pPr>
              <a:r>
                <a:rPr lang="en-GB" sz="2800" dirty="0">
                  <a:solidFill>
                    <a:srgbClr val="002060"/>
                  </a:solidFill>
                  <a:latin typeface="Century Gothic" panose="020B0502020202020204" pitchFamily="34" charset="0"/>
                </a:rPr>
                <a:t>Il aide à la </a:t>
              </a:r>
              <a:r>
                <a:rPr lang="en-GB" sz="2800" dirty="0" err="1">
                  <a:solidFill>
                    <a:srgbClr val="002060"/>
                  </a:solidFill>
                  <a:latin typeface="Century Gothic" panose="020B0502020202020204" pitchFamily="34" charset="0"/>
                </a:rPr>
                <a:t>maison</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aussi</a:t>
              </a:r>
              <a:r>
                <a:rPr lang="en-GB" sz="2800" dirty="0">
                  <a:solidFill>
                    <a:srgbClr val="002060"/>
                  </a:solidFill>
                  <a:latin typeface="Century Gothic" panose="020B0502020202020204" pitchFamily="34" charset="0"/>
                </a:rPr>
                <a:t>.</a:t>
              </a:r>
            </a:p>
          </p:txBody>
        </p:sp>
      </p:grpSp>
      <p:sp>
        <p:nvSpPr>
          <p:cNvPr id="27" name="Google Shape;171;p8">
            <a:extLst>
              <a:ext uri="{FF2B5EF4-FFF2-40B4-BE49-F238E27FC236}">
                <a16:creationId xmlns:a16="http://schemas.microsoft.com/office/drawing/2014/main" id="{B5F42864-6993-4983-A3F3-17A7E53632D0}"/>
              </a:ext>
            </a:extLst>
          </p:cNvPr>
          <p:cNvSpPr txBox="1"/>
          <p:nvPr/>
        </p:nvSpPr>
        <p:spPr>
          <a:xfrm>
            <a:off x="204236" y="4748705"/>
            <a:ext cx="119633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can also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the end of the sentence:</a:t>
            </a:r>
          </a:p>
        </p:txBody>
      </p:sp>
      <p:sp>
        <p:nvSpPr>
          <p:cNvPr id="28" name="Speech Bubble: Rectangle with Corners Rounded 27">
            <a:extLst>
              <a:ext uri="{FF2B5EF4-FFF2-40B4-BE49-F238E27FC236}">
                <a16:creationId xmlns:a16="http://schemas.microsoft.com/office/drawing/2014/main" id="{450F472F-29FE-465C-8FFF-18CBDF106514}"/>
              </a:ext>
            </a:extLst>
          </p:cNvPr>
          <p:cNvSpPr/>
          <p:nvPr/>
        </p:nvSpPr>
        <p:spPr>
          <a:xfrm>
            <a:off x="5865479" y="5268385"/>
            <a:ext cx="5124905" cy="1375100"/>
          </a:xfrm>
          <a:prstGeom prst="wedgeRoundRectCallout">
            <a:avLst>
              <a:gd name="adj1" fmla="val -64085"/>
              <a:gd name="adj2" fmla="val -1795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400" dirty="0">
                <a:solidFill>
                  <a:schemeClr val="bg1"/>
                </a:solidFill>
                <a:latin typeface="Century Gothic" panose="020B0502020202020204" pitchFamily="34" charset="0"/>
              </a:rPr>
              <a:t>In English </a:t>
            </a:r>
            <a:r>
              <a:rPr lang="fr-FR" sz="2400" dirty="0" err="1">
                <a:solidFill>
                  <a:schemeClr val="bg1"/>
                </a:solidFill>
                <a:latin typeface="Century Gothic" panose="020B0502020202020204" pitchFamily="34" charset="0"/>
              </a:rPr>
              <a:t>we</a:t>
            </a:r>
            <a:r>
              <a:rPr lang="fr-FR" sz="2400" dirty="0">
                <a:solidFill>
                  <a:schemeClr val="bg1"/>
                </a:solidFill>
                <a:latin typeface="Century Gothic" panose="020B0502020202020204" pitchFamily="34" charset="0"/>
              </a:rPr>
              <a:t> put ‘</a:t>
            </a:r>
            <a:r>
              <a:rPr lang="fr-FR" sz="2400" dirty="0" err="1">
                <a:solidFill>
                  <a:schemeClr val="bg1"/>
                </a:solidFill>
                <a:latin typeface="Century Gothic" panose="020B0502020202020204" pitchFamily="34" charset="0"/>
              </a:rPr>
              <a:t>too</a:t>
            </a:r>
            <a:r>
              <a:rPr lang="fr-FR" sz="2400" dirty="0">
                <a:solidFill>
                  <a:schemeClr val="bg1"/>
                </a:solidFill>
                <a:latin typeface="Century Gothic" panose="020B0502020202020204" pitchFamily="34" charset="0"/>
              </a:rPr>
              <a:t>’</a:t>
            </a:r>
            <a:br>
              <a:rPr lang="fr-FR" sz="2400" dirty="0">
                <a:solidFill>
                  <a:schemeClr val="bg1"/>
                </a:solidFill>
                <a:latin typeface="Century Gothic" panose="020B0502020202020204" pitchFamily="34" charset="0"/>
              </a:rPr>
            </a:br>
            <a:r>
              <a:rPr lang="fr-FR" sz="2400" dirty="0">
                <a:solidFill>
                  <a:schemeClr val="bg1"/>
                </a:solidFill>
                <a:latin typeface="Century Gothic" panose="020B0502020202020204" pitchFamily="34" charset="0"/>
              </a:rPr>
              <a:t>at the end of the sentence, </a:t>
            </a:r>
            <a:r>
              <a:rPr lang="fr-FR" sz="2400" dirty="0" err="1">
                <a:solidFill>
                  <a:schemeClr val="bg1"/>
                </a:solidFill>
                <a:latin typeface="Century Gothic" panose="020B0502020202020204" pitchFamily="34" charset="0"/>
              </a:rPr>
              <a:t>too</a:t>
            </a:r>
            <a:r>
              <a:rPr lang="fr-FR" sz="2400" dirty="0">
                <a:solidFill>
                  <a:schemeClr val="bg1"/>
                </a:solidFill>
                <a:latin typeface="Century Gothic" panose="020B0502020202020204" pitchFamily="34" charset="0"/>
              </a:rPr>
              <a:t>:</a:t>
            </a:r>
            <a:br>
              <a:rPr lang="fr-FR" sz="2400" dirty="0">
                <a:solidFill>
                  <a:schemeClr val="bg1"/>
                </a:solidFill>
                <a:latin typeface="Century Gothic" panose="020B0502020202020204" pitchFamily="34" charset="0"/>
              </a:rPr>
            </a:br>
            <a:r>
              <a:rPr lang="fr-FR" sz="2400" dirty="0">
                <a:solidFill>
                  <a:schemeClr val="bg1"/>
                </a:solidFill>
                <a:latin typeface="Century Gothic" panose="020B0502020202020204" pitchFamily="34" charset="0"/>
              </a:rPr>
              <a:t>He </a:t>
            </a:r>
            <a:r>
              <a:rPr lang="fr-FR" sz="2400" dirty="0" err="1">
                <a:solidFill>
                  <a:schemeClr val="bg1"/>
                </a:solidFill>
                <a:latin typeface="Century Gothic" panose="020B0502020202020204" pitchFamily="34" charset="0"/>
              </a:rPr>
              <a:t>helps</a:t>
            </a:r>
            <a:r>
              <a:rPr lang="fr-FR" sz="2400" dirty="0">
                <a:solidFill>
                  <a:schemeClr val="bg1"/>
                </a:solidFill>
                <a:latin typeface="Century Gothic" panose="020B0502020202020204" pitchFamily="34" charset="0"/>
              </a:rPr>
              <a:t> at the house, </a:t>
            </a:r>
            <a:r>
              <a:rPr lang="fr-FR" sz="2400" b="1" dirty="0" err="1">
                <a:solidFill>
                  <a:schemeClr val="bg1"/>
                </a:solidFill>
                <a:latin typeface="Century Gothic" panose="020B0502020202020204" pitchFamily="34" charset="0"/>
              </a:rPr>
              <a:t>too</a:t>
            </a:r>
            <a:r>
              <a:rPr lang="fr-FR" sz="2400" dirty="0">
                <a:solidFill>
                  <a:schemeClr val="bg1"/>
                </a:solidFill>
                <a:latin typeface="Century Gothic" panose="020B0502020202020204" pitchFamily="34" charset="0"/>
              </a:rPr>
              <a:t>.</a:t>
            </a:r>
          </a:p>
        </p:txBody>
      </p:sp>
      <p:pic>
        <p:nvPicPr>
          <p:cNvPr id="7" name="Picture 6">
            <a:extLst>
              <a:ext uri="{FF2B5EF4-FFF2-40B4-BE49-F238E27FC236}">
                <a16:creationId xmlns:a16="http://schemas.microsoft.com/office/drawing/2014/main" id="{271DF5BA-16AE-4259-B08D-53B528F87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8698" y="1686903"/>
            <a:ext cx="2158466" cy="3046126"/>
          </a:xfrm>
          <a:prstGeom prst="rect">
            <a:avLst/>
          </a:prstGeom>
        </p:spPr>
      </p:pic>
    </p:spTree>
    <p:extLst>
      <p:ext uri="{BB962C8B-B14F-4D97-AF65-F5344CB8AC3E}">
        <p14:creationId xmlns:p14="http://schemas.microsoft.com/office/powerpoint/2010/main" val="221482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500"/>
                                        <p:tgtEl>
                                          <p:spTgt spid="43"/>
                                        </p:tgtEl>
                                      </p:cBhvr>
                                    </p:animEffec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9492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6" name="Title 2">
            <a:extLst>
              <a:ext uri="{FF2B5EF4-FFF2-40B4-BE49-F238E27FC236}">
                <a16:creationId xmlns:a16="http://schemas.microsoft.com/office/drawing/2014/main" id="{039845A8-5514-4ACB-A192-DEE14160186F}"/>
              </a:ext>
            </a:extLst>
          </p:cNvPr>
          <p:cNvSpPr txBox="1">
            <a:spLocks/>
          </p:cNvSpPr>
          <p:nvPr/>
        </p:nvSpPr>
        <p:spPr>
          <a:xfrm>
            <a:off x="11127131" y="1112082"/>
            <a:ext cx="953857" cy="385374"/>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18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8" name="Picture 67" descr="Icon&#10;&#10;Description automatically generated">
            <a:extLst>
              <a:ext uri="{FF2B5EF4-FFF2-40B4-BE49-F238E27FC236}">
                <a16:creationId xmlns:a16="http://schemas.microsoft.com/office/drawing/2014/main" id="{13B42744-39B9-4AD8-94C8-5E3871232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1" name="CustomShape 23">
            <a:hlinkClick r:id="" action="ppaction://noaction">
              <a:snd r:embed="rId4" name="f4_1.wav"/>
            </a:hlinkClick>
            <a:extLst>
              <a:ext uri="{FF2B5EF4-FFF2-40B4-BE49-F238E27FC236}">
                <a16:creationId xmlns:a16="http://schemas.microsoft.com/office/drawing/2014/main" id="{9F7CCDD0-B9FC-4529-8D83-3BB2D3D75106}"/>
              </a:ext>
            </a:extLst>
          </p:cNvPr>
          <p:cNvSpPr/>
          <p:nvPr/>
        </p:nvSpPr>
        <p:spPr>
          <a:xfrm>
            <a:off x="358748" y="715722"/>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2" name="CustomShape 24">
            <a:hlinkClick r:id="" action="ppaction://noaction">
              <a:snd r:embed="rId5" name="f4_2.wav"/>
            </a:hlinkClick>
            <a:extLst>
              <a:ext uri="{FF2B5EF4-FFF2-40B4-BE49-F238E27FC236}">
                <a16:creationId xmlns:a16="http://schemas.microsoft.com/office/drawing/2014/main" id="{551B0797-6D16-4C4C-BA55-76CB366D7FF7}"/>
              </a:ext>
            </a:extLst>
          </p:cNvPr>
          <p:cNvSpPr/>
          <p:nvPr/>
        </p:nvSpPr>
        <p:spPr>
          <a:xfrm>
            <a:off x="344202" y="1860213"/>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3" name="CustomShape 25">
            <a:hlinkClick r:id="" action="ppaction://noaction">
              <a:snd r:embed="rId6" name="f4_3.wav"/>
            </a:hlinkClick>
            <a:extLst>
              <a:ext uri="{FF2B5EF4-FFF2-40B4-BE49-F238E27FC236}">
                <a16:creationId xmlns:a16="http://schemas.microsoft.com/office/drawing/2014/main" id="{C79B4F43-E3AA-4098-80AE-15DF42B5A9FE}"/>
              </a:ext>
            </a:extLst>
          </p:cNvPr>
          <p:cNvSpPr/>
          <p:nvPr/>
        </p:nvSpPr>
        <p:spPr>
          <a:xfrm>
            <a:off x="364033" y="299215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4" name="CustomShape 26">
            <a:hlinkClick r:id="" action="ppaction://noaction">
              <a:snd r:embed="rId7" name="f4_4.wav"/>
            </a:hlinkClick>
            <a:extLst>
              <a:ext uri="{FF2B5EF4-FFF2-40B4-BE49-F238E27FC236}">
                <a16:creationId xmlns:a16="http://schemas.microsoft.com/office/drawing/2014/main" id="{4294A927-B867-4AAF-9701-78104615DC8D}"/>
              </a:ext>
            </a:extLst>
          </p:cNvPr>
          <p:cNvSpPr/>
          <p:nvPr/>
        </p:nvSpPr>
        <p:spPr>
          <a:xfrm>
            <a:off x="390705" y="430170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75" name="Picture 16" descr="United, Flag, Kingdom, British, Great, Britain">
            <a:extLst>
              <a:ext uri="{FF2B5EF4-FFF2-40B4-BE49-F238E27FC236}">
                <a16:creationId xmlns:a16="http://schemas.microsoft.com/office/drawing/2014/main" id="{D844E21A-0083-44A4-8CC7-4F68A3827C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532" y="1253642"/>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6" name="Picture 16" descr="United, Flag, Kingdom, British, Great, Britain">
            <a:extLst>
              <a:ext uri="{FF2B5EF4-FFF2-40B4-BE49-F238E27FC236}">
                <a16:creationId xmlns:a16="http://schemas.microsoft.com/office/drawing/2014/main" id="{68371C85-8A4F-4F4A-A646-4ED608F65C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294" y="2349675"/>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7" name="Picture 16" descr="United, Flag, Kingdom, British, Great, Britain">
            <a:extLst>
              <a:ext uri="{FF2B5EF4-FFF2-40B4-BE49-F238E27FC236}">
                <a16:creationId xmlns:a16="http://schemas.microsoft.com/office/drawing/2014/main" id="{4F78BA9D-B0B4-464B-B4BF-E2048472D5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009" y="3580840"/>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8" name="Picture 16" descr="United, Flag, Kingdom, British, Great, Britain">
            <a:extLst>
              <a:ext uri="{FF2B5EF4-FFF2-40B4-BE49-F238E27FC236}">
                <a16:creationId xmlns:a16="http://schemas.microsoft.com/office/drawing/2014/main" id="{C09CB9A8-B930-4BE6-8506-D156DBDEDE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560" y="4830663"/>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79" name="CustomShape 26">
            <a:hlinkClick r:id="" action="ppaction://noaction">
              <a:snd r:embed="rId9" name="f4_5.wav"/>
            </a:hlinkClick>
            <a:extLst>
              <a:ext uri="{FF2B5EF4-FFF2-40B4-BE49-F238E27FC236}">
                <a16:creationId xmlns:a16="http://schemas.microsoft.com/office/drawing/2014/main" id="{97583CC0-FCFD-4BE3-824F-E7268B7526F0}"/>
              </a:ext>
            </a:extLst>
          </p:cNvPr>
          <p:cNvSpPr/>
          <p:nvPr/>
        </p:nvSpPr>
        <p:spPr>
          <a:xfrm>
            <a:off x="390705" y="554583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0" name="Picture 16" descr="United, Flag, Kingdom, British, Great, Britain">
            <a:extLst>
              <a:ext uri="{FF2B5EF4-FFF2-40B4-BE49-F238E27FC236}">
                <a16:creationId xmlns:a16="http://schemas.microsoft.com/office/drawing/2014/main" id="{E3C11922-D77C-47CE-B50D-523324F803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805" y="6025708"/>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62998218-B63F-4390-9E66-FA84DA965BE5}"/>
              </a:ext>
            </a:extLst>
          </p:cNvPr>
          <p:cNvSpPr/>
          <p:nvPr/>
        </p:nvSpPr>
        <p:spPr>
          <a:xfrm>
            <a:off x="956246" y="624698"/>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livre et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film.</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4ABAA478-1F9E-4313-AA26-2C5C0B910678}"/>
              </a:ext>
            </a:extLst>
          </p:cNvPr>
          <p:cNvSpPr/>
          <p:nvPr/>
        </p:nvSpPr>
        <p:spPr>
          <a:xfrm>
            <a:off x="956245" y="1197220"/>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the book </a:t>
            </a:r>
            <a:r>
              <a:rPr kumimoji="0" lang="en-US"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I also like the film</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Rectangle: Rounded Corners 19">
            <a:extLst>
              <a:ext uri="{FF2B5EF4-FFF2-40B4-BE49-F238E27FC236}">
                <a16:creationId xmlns:a16="http://schemas.microsoft.com/office/drawing/2014/main" id="{25B4DAF5-DEF6-45B3-A023-EB70834398B3}"/>
              </a:ext>
            </a:extLst>
          </p:cNvPr>
          <p:cNvSpPr/>
          <p:nvPr/>
        </p:nvSpPr>
        <p:spPr>
          <a:xfrm>
            <a:off x="3415318" y="674000"/>
            <a:ext cx="4251574"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a:t>
            </a:r>
          </a:p>
        </p:txBody>
      </p:sp>
      <p:sp>
        <p:nvSpPr>
          <p:cNvPr id="36" name="Rectangle 35">
            <a:extLst>
              <a:ext uri="{FF2B5EF4-FFF2-40B4-BE49-F238E27FC236}">
                <a16:creationId xmlns:a16="http://schemas.microsoft.com/office/drawing/2014/main" id="{BBA945FF-E70C-452A-B6EA-9C9DF6C6C58C}"/>
              </a:ext>
            </a:extLst>
          </p:cNvPr>
          <p:cNvSpPr/>
          <p:nvPr/>
        </p:nvSpPr>
        <p:spPr>
          <a:xfrm>
            <a:off x="854745" y="1749123"/>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J’habite</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à Lorient </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ici</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685A247F-02C2-412B-82C1-593B85CAA6DA}"/>
              </a:ext>
            </a:extLst>
          </p:cNvPr>
          <p:cNvSpPr/>
          <p:nvPr/>
        </p:nvSpPr>
        <p:spPr>
          <a:xfrm>
            <a:off x="956244" y="2310121"/>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live in Lorient </a:t>
            </a:r>
            <a:r>
              <a:rPr kumimoji="0" lang="en-US"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she also lives here</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Rectangle: Rounded Corners 37">
            <a:extLst>
              <a:ext uri="{FF2B5EF4-FFF2-40B4-BE49-F238E27FC236}">
                <a16:creationId xmlns:a16="http://schemas.microsoft.com/office/drawing/2014/main" id="{E91D6963-2E91-4875-B4E5-F2843EF1F301}"/>
              </a:ext>
            </a:extLst>
          </p:cNvPr>
          <p:cNvSpPr/>
          <p:nvPr/>
        </p:nvSpPr>
        <p:spPr>
          <a:xfrm>
            <a:off x="3970213" y="1788496"/>
            <a:ext cx="4251574"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a:t>
            </a:r>
          </a:p>
        </p:txBody>
      </p:sp>
      <p:sp>
        <p:nvSpPr>
          <p:cNvPr id="39" name="Rectangle 38">
            <a:extLst>
              <a:ext uri="{FF2B5EF4-FFF2-40B4-BE49-F238E27FC236}">
                <a16:creationId xmlns:a16="http://schemas.microsoft.com/office/drawing/2014/main" id="{F3194FA1-CBCD-4873-9075-5581D4D34758}"/>
              </a:ext>
            </a:extLst>
          </p:cNvPr>
          <p:cNvSpPr/>
          <p:nvPr/>
        </p:nvSpPr>
        <p:spPr>
          <a:xfrm>
            <a:off x="956245" y="2964515"/>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sœur</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 </a:t>
            </a:r>
            <a:r>
              <a:rPr kumimoji="0" lang="en-US"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aussi</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un </a:t>
            </a:r>
            <a:r>
              <a:rPr kumimoji="0" lang="en-US"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chien</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3B908BC3-9A5D-4F7A-9BC8-47749567C6FC}"/>
              </a:ext>
            </a:extLst>
          </p:cNvPr>
          <p:cNvSpPr/>
          <p:nvPr/>
        </p:nvSpPr>
        <p:spPr>
          <a:xfrm>
            <a:off x="956244" y="3537037"/>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He has a sister </a:t>
            </a:r>
            <a:r>
              <a:rPr lang="en-US" sz="2400" u="sng" dirty="0">
                <a:solidFill>
                  <a:srgbClr val="002060"/>
                </a:solidFill>
                <a:latin typeface="Century Gothic" panose="020B0502020202020204" pitchFamily="34" charset="0"/>
              </a:rPr>
              <a:t>and he also has a dog</a:t>
            </a:r>
            <a:r>
              <a:rPr lang="en-US" sz="2400" dirty="0">
                <a:solidFill>
                  <a:srgbClr val="002060"/>
                </a:solidFill>
                <a:latin typeface="Century Gothic" panose="020B0502020202020204" pitchFamily="34" charset="0"/>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Rectangle: Rounded Corners 40">
            <a:extLst>
              <a:ext uri="{FF2B5EF4-FFF2-40B4-BE49-F238E27FC236}">
                <a16:creationId xmlns:a16="http://schemas.microsoft.com/office/drawing/2014/main" id="{1285DC8C-452E-4375-AB53-BF324BDCB6B7}"/>
              </a:ext>
            </a:extLst>
          </p:cNvPr>
          <p:cNvSpPr/>
          <p:nvPr/>
        </p:nvSpPr>
        <p:spPr>
          <a:xfrm>
            <a:off x="3415317" y="2977641"/>
            <a:ext cx="4251574"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a:t>
            </a:r>
          </a:p>
        </p:txBody>
      </p:sp>
      <p:sp>
        <p:nvSpPr>
          <p:cNvPr id="42" name="Rectangle 41">
            <a:extLst>
              <a:ext uri="{FF2B5EF4-FFF2-40B4-BE49-F238E27FC236}">
                <a16:creationId xmlns:a16="http://schemas.microsoft.com/office/drawing/2014/main" id="{97A71FA1-314B-4610-A840-2603461AC356}"/>
              </a:ext>
            </a:extLst>
          </p:cNvPr>
          <p:cNvSpPr/>
          <p:nvPr/>
        </p:nvSpPr>
        <p:spPr>
          <a:xfrm>
            <a:off x="956243" y="4205946"/>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J’utilise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stylo</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utilises</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stylo</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9D29BAAC-9875-41BA-9488-82BD8FBC55D1}"/>
              </a:ext>
            </a:extLst>
          </p:cNvPr>
          <p:cNvSpPr/>
          <p:nvPr/>
        </p:nvSpPr>
        <p:spPr>
          <a:xfrm>
            <a:off x="956244" y="4763953"/>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use a pen </a:t>
            </a:r>
            <a:r>
              <a:rPr kumimoji="0" lang="en-US"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you also use a pen</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44" name="Rectangle: Rounded Corners 43">
            <a:extLst>
              <a:ext uri="{FF2B5EF4-FFF2-40B4-BE49-F238E27FC236}">
                <a16:creationId xmlns:a16="http://schemas.microsoft.com/office/drawing/2014/main" id="{A71A02D9-3263-4D6C-8ABD-33ECE28F0E54}"/>
              </a:ext>
            </a:extLst>
          </p:cNvPr>
          <p:cNvSpPr/>
          <p:nvPr/>
        </p:nvSpPr>
        <p:spPr>
          <a:xfrm>
            <a:off x="3730247" y="4222672"/>
            <a:ext cx="4692783"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a:t>
            </a:r>
          </a:p>
        </p:txBody>
      </p:sp>
      <p:sp>
        <p:nvSpPr>
          <p:cNvPr id="45" name="Rectangle 44">
            <a:extLst>
              <a:ext uri="{FF2B5EF4-FFF2-40B4-BE49-F238E27FC236}">
                <a16:creationId xmlns:a16="http://schemas.microsoft.com/office/drawing/2014/main" id="{6C4A9FE4-DABA-41FC-9198-B577075270C9}"/>
              </a:ext>
            </a:extLst>
          </p:cNvPr>
          <p:cNvSpPr/>
          <p:nvPr/>
        </p:nvSpPr>
        <p:spPr>
          <a:xfrm>
            <a:off x="956244" y="5467874"/>
            <a:ext cx="102795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portes</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un </a:t>
            </a:r>
            <a:r>
              <a:rPr kumimoji="0" lang="en-US"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uniforme</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et </a:t>
            </a:r>
            <a:r>
              <a:rPr kumimoji="0" lang="en-US"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elle</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porte</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aussi</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un </a:t>
            </a:r>
            <a:r>
              <a:rPr kumimoji="0" lang="en-US"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uniforme</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640690EA-0F94-4774-B992-9172588B389D}"/>
              </a:ext>
            </a:extLst>
          </p:cNvPr>
          <p:cNvSpPr/>
          <p:nvPr/>
        </p:nvSpPr>
        <p:spPr>
          <a:xfrm>
            <a:off x="956244" y="5991496"/>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You wear a uniform </a:t>
            </a:r>
            <a:r>
              <a:rPr lang="en-US" sz="2400" u="sng" dirty="0">
                <a:solidFill>
                  <a:srgbClr val="002060"/>
                </a:solidFill>
                <a:latin typeface="Century Gothic" panose="020B0502020202020204" pitchFamily="34" charset="0"/>
              </a:rPr>
              <a:t>and she also wears a uniform</a:t>
            </a:r>
            <a:r>
              <a:rPr lang="en-US" sz="2400" dirty="0">
                <a:solidFill>
                  <a:srgbClr val="002060"/>
                </a:solidFill>
                <a:latin typeface="Century Gothic" panose="020B0502020202020204" pitchFamily="34" charset="0"/>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47" name="Rectangle: Rounded Corners 46">
            <a:extLst>
              <a:ext uri="{FF2B5EF4-FFF2-40B4-BE49-F238E27FC236}">
                <a16:creationId xmlns:a16="http://schemas.microsoft.com/office/drawing/2014/main" id="{B5223F69-FE27-409B-B2DE-50A6BEE7C280}"/>
              </a:ext>
            </a:extLst>
          </p:cNvPr>
          <p:cNvSpPr/>
          <p:nvPr/>
        </p:nvSpPr>
        <p:spPr>
          <a:xfrm>
            <a:off x="4822086" y="5518103"/>
            <a:ext cx="5341821"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____________________________________.</a:t>
            </a:r>
          </a:p>
        </p:txBody>
      </p:sp>
    </p:spTree>
    <p:extLst>
      <p:ext uri="{BB962C8B-B14F-4D97-AF65-F5344CB8AC3E}">
        <p14:creationId xmlns:p14="http://schemas.microsoft.com/office/powerpoint/2010/main" val="390411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1"/>
                                        </p:tgtEl>
                                      </p:cBhvr>
                                    </p:animEffect>
                                    <p:set>
                                      <p:cBhvr>
                                        <p:cTn id="17" dur="1" fill="hold">
                                          <p:stCondLst>
                                            <p:cond delay="499"/>
                                          </p:stCondLst>
                                        </p:cTn>
                                        <p:tgtEl>
                                          <p:spTgt spid="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8" grpId="0" animBg="1"/>
      <p:bldP spid="41" grpId="0" animBg="1"/>
      <p:bldP spid="44" grpId="0" animBg="1"/>
      <p:bldP spid="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957216894"/>
              </p:ext>
            </p:extLst>
          </p:nvPr>
        </p:nvGraphicFramePr>
        <p:xfrm>
          <a:off x="579349" y="638074"/>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moi</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toi</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parfait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cadeau</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gâteau</a:t>
                      </a:r>
                    </a:p>
                  </a:txBody>
                  <a:tcPr/>
                </a:tc>
                <a:tc>
                  <a:txBody>
                    <a:bodyPr/>
                    <a:lstStyle/>
                    <a:p>
                      <a:r>
                        <a:rPr lang="en-GB" sz="2400" b="1" dirty="0">
                          <a:solidFill>
                            <a:srgbClr val="00B0F0"/>
                          </a:solidFill>
                          <a:latin typeface="Century Gothic" panose="020B0502020202020204" pitchFamily="34" charset="0"/>
                        </a:rPr>
                        <a:t>pour</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sœur</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père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mère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préparer</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famille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frère</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donner</a:t>
                      </a:r>
                    </a:p>
                  </a:txBody>
                  <a:tcPr/>
                </a:tc>
                <a:tc>
                  <a:txBody>
                    <a:bodyPr/>
                    <a:lstStyle/>
                    <a:p>
                      <a:r>
                        <a:rPr lang="en-GB" sz="2400" b="1" dirty="0" err="1">
                          <a:solidFill>
                            <a:srgbClr val="92D050"/>
                          </a:solidFill>
                          <a:latin typeface="Century Gothic" panose="020B0502020202020204" pitchFamily="34" charset="0"/>
                        </a:rPr>
                        <a:t>trouver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parler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l’école</a:t>
                      </a:r>
                      <a:r>
                        <a:rPr lang="en-GB" sz="2400" b="1" dirty="0">
                          <a:solidFill>
                            <a:srgbClr val="FF3399"/>
                          </a:solidFill>
                          <a:latin typeface="Century Gothic" panose="020B0502020202020204" pitchFamily="34" charset="0"/>
                        </a:rPr>
                        <a:t> (f)</a:t>
                      </a:r>
                    </a:p>
                  </a:txBody>
                  <a:tcPr/>
                </a:tc>
                <a:tc>
                  <a:txBody>
                    <a:bodyPr/>
                    <a:lstStyle/>
                    <a:p>
                      <a:r>
                        <a:rPr lang="en-GB" sz="2400" b="1" dirty="0">
                          <a:solidFill>
                            <a:srgbClr val="FF3399"/>
                          </a:solidFill>
                          <a:latin typeface="Century Gothic" panose="020B0502020202020204" pitchFamily="34" charset="0"/>
                        </a:rPr>
                        <a:t>à</a:t>
                      </a:r>
                    </a:p>
                  </a:txBody>
                  <a:tcPr/>
                </a:tc>
                <a:tc>
                  <a:txBody>
                    <a:bodyPr/>
                    <a:lstStyle/>
                    <a:p>
                      <a:r>
                        <a:rPr lang="en-GB" sz="2400" b="1" dirty="0" err="1">
                          <a:solidFill>
                            <a:srgbClr val="FF3399"/>
                          </a:solidFill>
                          <a:latin typeface="Century Gothic" panose="020B0502020202020204" pitchFamily="34" charset="0"/>
                        </a:rPr>
                        <a:t>aussi</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habiter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aimer</a:t>
                      </a:r>
                    </a:p>
                  </a:txBody>
                  <a:tcPr/>
                </a:tc>
                <a:tc>
                  <a:txBody>
                    <a:bodyPr/>
                    <a:lstStyle/>
                    <a:p>
                      <a:r>
                        <a:rPr lang="en-GB" sz="2400" b="1" dirty="0">
                          <a:solidFill>
                            <a:srgbClr val="FF3399"/>
                          </a:solidFill>
                          <a:latin typeface="Century Gothic" panose="020B0502020202020204" pitchFamily="34" charset="0"/>
                        </a:rPr>
                        <a:t>aider</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591430" y="3179403"/>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51402" y="5375131"/>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303992"/>
            <a:ext cx="2637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dirty="0">
                <a:solidFill>
                  <a:srgbClr val="002060"/>
                </a:solidFill>
                <a:latin typeface="Century Gothic" panose="020B0502020202020204" pitchFamily="34" charset="0"/>
                <a:cs typeface="Arial"/>
                <a:sym typeface="Arial"/>
              </a:rPr>
              <a:t>to live, living</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53397" y="6261520"/>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like, liking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school</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90934" y="5296862"/>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in, at, to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also, too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60224" y="4531935"/>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give, giving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71237" y="4529831"/>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find, finding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1" y="4477739"/>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speak, speaking</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67549" y="3675953"/>
            <a:ext cx="26379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prepare</a:t>
            </a:r>
            <a:r>
              <a:rPr kumimoji="0" lang="en-GB" sz="1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preparing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93811"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family</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brother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794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sister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father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mother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246060" y="1942365"/>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present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35132" y="1908325"/>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noProof="0" dirty="0">
                <a:solidFill>
                  <a:srgbClr val="002060"/>
                </a:solidFill>
                <a:latin typeface="Century Gothic" panose="020B0502020202020204" pitchFamily="34" charset="0"/>
                <a:cs typeface="Arial"/>
                <a:sym typeface="Arial"/>
              </a:rPr>
              <a:t>(the) cake</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for</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me </a:t>
            </a:r>
            <a:r>
              <a:rPr lang="en-GB" sz="2000" kern="0" dirty="0">
                <a:solidFill>
                  <a:srgbClr val="002060"/>
                </a:solidFill>
                <a:latin typeface="Century Gothic" panose="020B0502020202020204" pitchFamily="34" charset="0"/>
                <a:cs typeface="Arial"/>
                <a:sym typeface="Arial"/>
              </a:rPr>
              <a:t>(e.g. for 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05455" y="104308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you </a:t>
            </a:r>
            <a:r>
              <a:rPr lang="en-GB" sz="2000" kern="0" dirty="0">
                <a:solidFill>
                  <a:srgbClr val="002060"/>
                </a:solidFill>
                <a:latin typeface="Century Gothic" panose="020B0502020202020204" pitchFamily="34" charset="0"/>
                <a:cs typeface="Arial"/>
                <a:sym typeface="Arial"/>
              </a:rPr>
              <a:t>(e.g. for you)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707458" y="105099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perfect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to help, helping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able 4">
            <a:extLst>
              <a:ext uri="{FF2B5EF4-FFF2-40B4-BE49-F238E27FC236}">
                <a16:creationId xmlns:a16="http://schemas.microsoft.com/office/drawing/2014/main" id="{42445D60-108A-447C-AE5B-A9A22553A03B}"/>
              </a:ext>
            </a:extLst>
          </p:cNvPr>
          <p:cNvGraphicFramePr>
            <a:graphicFrameLocks noGrp="1"/>
          </p:cNvGraphicFramePr>
          <p:nvPr>
            <p:extLst>
              <p:ext uri="{D42A27DB-BD31-4B8C-83A1-F6EECF244321}">
                <p14:modId xmlns:p14="http://schemas.microsoft.com/office/powerpoint/2010/main" val="1202536403"/>
              </p:ext>
            </p:extLst>
          </p:nvPr>
        </p:nvGraphicFramePr>
        <p:xfrm>
          <a:off x="579349" y="638074"/>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me </a:t>
                      </a:r>
                      <a:r>
                        <a:rPr lang="en-GB" sz="2000" b="1" dirty="0">
                          <a:solidFill>
                            <a:srgbClr val="00B0F0"/>
                          </a:solidFill>
                          <a:latin typeface="Century Gothic" panose="020B0502020202020204" pitchFamily="34" charset="0"/>
                        </a:rPr>
                        <a:t>(e.g. for me)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you </a:t>
                      </a:r>
                      <a:r>
                        <a:rPr lang="en-GB" sz="2000" b="1" dirty="0">
                          <a:solidFill>
                            <a:srgbClr val="00B0F0"/>
                          </a:solidFill>
                          <a:latin typeface="Century Gothic" panose="020B0502020202020204" pitchFamily="34" charset="0"/>
                        </a:rPr>
                        <a:t>(e.g. for you)</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perfect (m)</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present</a:t>
                      </a:r>
                    </a:p>
                  </a:txBody>
                  <a:tcPr/>
                </a:tc>
                <a:tc>
                  <a:txBody>
                    <a:bodyPr/>
                    <a:lstStyle/>
                    <a:p>
                      <a:r>
                        <a:rPr lang="en-GB" sz="2400" b="1" dirty="0">
                          <a:solidFill>
                            <a:srgbClr val="00B0F0"/>
                          </a:solidFill>
                          <a:latin typeface="Century Gothic" panose="020B0502020202020204" pitchFamily="34" charset="0"/>
                        </a:rPr>
                        <a:t>(the) cake</a:t>
                      </a:r>
                    </a:p>
                  </a:txBody>
                  <a:tcPr/>
                </a:tc>
                <a:tc>
                  <a:txBody>
                    <a:bodyPr/>
                    <a:lstStyle/>
                    <a:p>
                      <a:r>
                        <a:rPr lang="en-GB" sz="2400" b="1" dirty="0">
                          <a:solidFill>
                            <a:srgbClr val="00B0F0"/>
                          </a:solidFill>
                          <a:latin typeface="Century Gothic" panose="020B0502020202020204" pitchFamily="34" charset="0"/>
                        </a:rPr>
                        <a:t>for</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sister</a:t>
                      </a:r>
                    </a:p>
                  </a:txBody>
                  <a:tcPr/>
                </a:tc>
                <a:tc>
                  <a:txBody>
                    <a:bodyPr/>
                    <a:lstStyle/>
                    <a:p>
                      <a:r>
                        <a:rPr lang="en-GB" sz="2400" b="1" dirty="0">
                          <a:solidFill>
                            <a:srgbClr val="92D050"/>
                          </a:solidFill>
                          <a:latin typeface="Century Gothic" panose="020B0502020202020204" pitchFamily="34" charset="0"/>
                        </a:rPr>
                        <a:t>(the) father</a:t>
                      </a:r>
                    </a:p>
                  </a:txBody>
                  <a:tcPr/>
                </a:tc>
                <a:tc>
                  <a:txBody>
                    <a:bodyPr/>
                    <a:lstStyle/>
                    <a:p>
                      <a:r>
                        <a:rPr lang="en-GB" sz="2400" b="1" dirty="0">
                          <a:solidFill>
                            <a:srgbClr val="92D050"/>
                          </a:solidFill>
                          <a:latin typeface="Century Gothic" panose="020B0502020202020204" pitchFamily="34" charset="0"/>
                        </a:rPr>
                        <a:t>(the) mother</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800" b="1" dirty="0">
                          <a:solidFill>
                            <a:srgbClr val="92D050"/>
                          </a:solidFill>
                          <a:latin typeface="Century Gothic" panose="020B0502020202020204" pitchFamily="34" charset="0"/>
                        </a:rPr>
                        <a:t>to prepare, </a:t>
                      </a:r>
                      <a:r>
                        <a:rPr lang="en-GB" sz="1400" b="1" dirty="0">
                          <a:solidFill>
                            <a:srgbClr val="92D050"/>
                          </a:solidFill>
                          <a:latin typeface="Century Gothic" panose="020B0502020202020204" pitchFamily="34" charset="0"/>
                        </a:rPr>
                        <a:t>preparing</a:t>
                      </a:r>
                      <a:endParaRPr lang="en-GB" sz="18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family</a:t>
                      </a:r>
                    </a:p>
                  </a:txBody>
                  <a:tcPr/>
                </a:tc>
                <a:tc>
                  <a:txBody>
                    <a:bodyPr/>
                    <a:lstStyle/>
                    <a:p>
                      <a:r>
                        <a:rPr lang="en-GB" sz="2400" b="1" dirty="0">
                          <a:solidFill>
                            <a:srgbClr val="92D050"/>
                          </a:solidFill>
                          <a:latin typeface="Century Gothic" panose="020B0502020202020204" pitchFamily="34" charset="0"/>
                        </a:rPr>
                        <a:t>(the) brother</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give, giving</a:t>
                      </a:r>
                    </a:p>
                  </a:txBody>
                  <a:tcPr/>
                </a:tc>
                <a:tc>
                  <a:txBody>
                    <a:bodyPr/>
                    <a:lstStyle/>
                    <a:p>
                      <a:r>
                        <a:rPr lang="en-GB" sz="2400" b="1" dirty="0">
                          <a:solidFill>
                            <a:srgbClr val="92D050"/>
                          </a:solidFill>
                          <a:latin typeface="Century Gothic" panose="020B0502020202020204" pitchFamily="34" charset="0"/>
                        </a:rPr>
                        <a:t>to find, finding</a:t>
                      </a:r>
                    </a:p>
                  </a:txBody>
                  <a:tcPr/>
                </a:tc>
                <a:tc>
                  <a:txBody>
                    <a:bodyPr/>
                    <a:lstStyle/>
                    <a:p>
                      <a:r>
                        <a:rPr lang="en-GB" sz="2100" b="1" dirty="0">
                          <a:solidFill>
                            <a:srgbClr val="92D050"/>
                          </a:solidFill>
                          <a:latin typeface="Century Gothic" panose="020B0502020202020204" pitchFamily="34" charset="0"/>
                        </a:rPr>
                        <a:t>to speak, speaking</a:t>
                      </a: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school</a:t>
                      </a:r>
                    </a:p>
                  </a:txBody>
                  <a:tcPr/>
                </a:tc>
                <a:tc>
                  <a:txBody>
                    <a:bodyPr/>
                    <a:lstStyle/>
                    <a:p>
                      <a:r>
                        <a:rPr lang="en-GB" sz="2400" b="1" dirty="0">
                          <a:solidFill>
                            <a:srgbClr val="FF3399"/>
                          </a:solidFill>
                          <a:latin typeface="Century Gothic" panose="020B0502020202020204" pitchFamily="34" charset="0"/>
                        </a:rPr>
                        <a:t>in, at, to</a:t>
                      </a:r>
                    </a:p>
                  </a:txBody>
                  <a:tcPr/>
                </a:tc>
                <a:tc>
                  <a:txBody>
                    <a:bodyPr/>
                    <a:lstStyle/>
                    <a:p>
                      <a:r>
                        <a:rPr lang="en-GB" sz="2400" b="1" dirty="0">
                          <a:solidFill>
                            <a:srgbClr val="FF3399"/>
                          </a:solidFill>
                          <a:latin typeface="Century Gothic" panose="020B0502020202020204" pitchFamily="34" charset="0"/>
                        </a:rPr>
                        <a:t>also, too</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live, living</a:t>
                      </a:r>
                    </a:p>
                  </a:txBody>
                  <a:tcPr/>
                </a:tc>
                <a:tc>
                  <a:txBody>
                    <a:bodyPr/>
                    <a:lstStyle/>
                    <a:p>
                      <a:r>
                        <a:rPr lang="en-GB" sz="2400" b="1" dirty="0">
                          <a:solidFill>
                            <a:srgbClr val="FF3399"/>
                          </a:solidFill>
                          <a:latin typeface="Century Gothic" panose="020B0502020202020204" pitchFamily="34" charset="0"/>
                        </a:rPr>
                        <a:t>to like, liking</a:t>
                      </a:r>
                    </a:p>
                  </a:txBody>
                  <a:tcPr/>
                </a:tc>
                <a:tc>
                  <a:txBody>
                    <a:bodyPr/>
                    <a:lstStyle/>
                    <a:p>
                      <a:r>
                        <a:rPr lang="en-GB" sz="2400" b="1" dirty="0">
                          <a:solidFill>
                            <a:srgbClr val="FF3399"/>
                          </a:solidFill>
                          <a:latin typeface="Century Gothic" panose="020B0502020202020204" pitchFamily="34" charset="0"/>
                        </a:rPr>
                        <a:t>to help, helping</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51" name="Picture 50">
            <a:extLst>
              <a:ext uri="{FF2B5EF4-FFF2-40B4-BE49-F238E27FC236}">
                <a16:creationId xmlns:a16="http://schemas.microsoft.com/office/drawing/2014/main" id="{A8260F16-C93A-44B2-8254-5D8AD1D55589}"/>
              </a:ext>
            </a:extLst>
          </p:cNvPr>
          <p:cNvPicPr>
            <a:picLocks noChangeAspect="1"/>
          </p:cNvPicPr>
          <p:nvPr/>
        </p:nvPicPr>
        <p:blipFill>
          <a:blip r:embed="rId26"/>
          <a:stretch>
            <a:fillRect/>
          </a:stretch>
        </p:blipFill>
        <p:spPr>
          <a:xfrm>
            <a:off x="591430" y="3179403"/>
            <a:ext cx="1186070" cy="1080360"/>
          </a:xfrm>
          <a:prstGeom prst="rect">
            <a:avLst/>
          </a:prstGeom>
        </p:spPr>
      </p:pic>
      <p:pic>
        <p:nvPicPr>
          <p:cNvPr id="52" name="Picture 51" descr="Icon&#10;&#10;Description automatically generated">
            <a:extLst>
              <a:ext uri="{FF2B5EF4-FFF2-40B4-BE49-F238E27FC236}">
                <a16:creationId xmlns:a16="http://schemas.microsoft.com/office/drawing/2014/main" id="{6AE3062D-45CF-41FA-B052-1ED5E434BC3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3" name="Picture 52">
            <a:extLst>
              <a:ext uri="{FF2B5EF4-FFF2-40B4-BE49-F238E27FC236}">
                <a16:creationId xmlns:a16="http://schemas.microsoft.com/office/drawing/2014/main" id="{D31320A6-2193-4A06-9F6C-69D9CB896B1F}"/>
              </a:ext>
            </a:extLst>
          </p:cNvPr>
          <p:cNvPicPr>
            <a:picLocks noChangeAspect="1"/>
          </p:cNvPicPr>
          <p:nvPr/>
        </p:nvPicPr>
        <p:blipFill>
          <a:blip r:embed="rId28"/>
          <a:stretch>
            <a:fillRect/>
          </a:stretch>
        </p:blipFill>
        <p:spPr>
          <a:xfrm>
            <a:off x="751402" y="5375131"/>
            <a:ext cx="1162417" cy="1101237"/>
          </a:xfrm>
          <a:prstGeom prst="rect">
            <a:avLst/>
          </a:prstGeom>
        </p:spPr>
      </p:pic>
      <p:sp>
        <p:nvSpPr>
          <p:cNvPr id="54" name="TextBox 53">
            <a:extLst>
              <a:ext uri="{FF2B5EF4-FFF2-40B4-BE49-F238E27FC236}">
                <a16:creationId xmlns:a16="http://schemas.microsoft.com/office/drawing/2014/main" id="{DD97AF6D-91E7-46F5-842F-8BFB2435B36D}"/>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5" name="TextBox 54">
            <a:extLst>
              <a:ext uri="{FF2B5EF4-FFF2-40B4-BE49-F238E27FC236}">
                <a16:creationId xmlns:a16="http://schemas.microsoft.com/office/drawing/2014/main" id="{E2D65359-8848-4622-9884-2C08836BE4D7}"/>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6" name="TextBox 55">
            <a:extLst>
              <a:ext uri="{FF2B5EF4-FFF2-40B4-BE49-F238E27FC236}">
                <a16:creationId xmlns:a16="http://schemas.microsoft.com/office/drawing/2014/main" id="{0F22EEE9-3E40-4007-B2F4-A58567619CDC}"/>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7" name="TextBox 56">
            <a:extLst>
              <a:ext uri="{FF2B5EF4-FFF2-40B4-BE49-F238E27FC236}">
                <a16:creationId xmlns:a16="http://schemas.microsoft.com/office/drawing/2014/main" id="{DFA67F97-F5F3-4525-85EE-7BB76199BDA9}"/>
              </a:ext>
            </a:extLst>
          </p:cNvPr>
          <p:cNvSpPr txBox="1"/>
          <p:nvPr/>
        </p:nvSpPr>
        <p:spPr>
          <a:xfrm>
            <a:off x="2267549" y="6218586"/>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habiter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1F3E1D92-213E-4D61-B433-BD0A36D2D941}"/>
              </a:ext>
            </a:extLst>
          </p:cNvPr>
          <p:cNvSpPr txBox="1"/>
          <p:nvPr/>
        </p:nvSpPr>
        <p:spPr>
          <a:xfrm>
            <a:off x="4703847" y="6173754"/>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aimer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C8CA244A-B9A3-4A5E-BCF7-F2A4260399B9}"/>
              </a:ext>
            </a:extLst>
          </p:cNvPr>
          <p:cNvSpPr txBox="1"/>
          <p:nvPr/>
        </p:nvSpPr>
        <p:spPr>
          <a:xfrm>
            <a:off x="2326938"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l’école</a:t>
            </a:r>
            <a:r>
              <a:rPr lang="en-GB" sz="2400" kern="0" dirty="0">
                <a:solidFill>
                  <a:srgbClr val="002060"/>
                </a:solidFill>
                <a:latin typeface="Century Gothic" panose="020B0502020202020204" pitchFamily="34" charset="0"/>
                <a:cs typeface="Arial"/>
                <a:sym typeface="Arial"/>
              </a:rPr>
              <a:t>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CE3B3EDC-D51E-4426-90FE-E3DF4056D7FA}"/>
              </a:ext>
            </a:extLst>
          </p:cNvPr>
          <p:cNvSpPr txBox="1"/>
          <p:nvPr/>
        </p:nvSpPr>
        <p:spPr>
          <a:xfrm>
            <a:off x="4735132" y="5273997"/>
            <a:ext cx="22745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à</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76B86F0D-C72F-4EED-8795-6A79C383D688}"/>
              </a:ext>
            </a:extLst>
          </p:cNvPr>
          <p:cNvSpPr txBox="1"/>
          <p:nvPr/>
        </p:nvSpPr>
        <p:spPr>
          <a:xfrm>
            <a:off x="7662842" y="5321170"/>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aussi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BB1FF1B7-52F1-4BA2-8612-4C68148E81D5}"/>
              </a:ext>
            </a:extLst>
          </p:cNvPr>
          <p:cNvSpPr txBox="1"/>
          <p:nvPr/>
        </p:nvSpPr>
        <p:spPr>
          <a:xfrm>
            <a:off x="2260224" y="4531935"/>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donner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C7C364CA-7EC3-42B9-9032-A9F565248C56}"/>
              </a:ext>
            </a:extLst>
          </p:cNvPr>
          <p:cNvSpPr txBox="1"/>
          <p:nvPr/>
        </p:nvSpPr>
        <p:spPr>
          <a:xfrm>
            <a:off x="4671237" y="4529831"/>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trouver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A8B1434E-BF1D-4CEF-8CFB-85FD53654671}"/>
              </a:ext>
            </a:extLst>
          </p:cNvPr>
          <p:cNvSpPr txBox="1"/>
          <p:nvPr/>
        </p:nvSpPr>
        <p:spPr>
          <a:xfrm>
            <a:off x="7671171"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parler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BCCD0AD1-9352-4909-9ADF-118A8F091CA1}"/>
              </a:ext>
            </a:extLst>
          </p:cNvPr>
          <p:cNvSpPr txBox="1"/>
          <p:nvPr/>
        </p:nvSpPr>
        <p:spPr>
          <a:xfrm>
            <a:off x="2267549" y="3622746"/>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préparer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62ACE068-BA45-4AC9-81E9-C208430784A4}"/>
              </a:ext>
            </a:extLst>
          </p:cNvPr>
          <p:cNvSpPr txBox="1"/>
          <p:nvPr/>
        </p:nvSpPr>
        <p:spPr>
          <a:xfrm>
            <a:off x="4693811"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famille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6043365C-4C09-4077-B459-FD03546EB837}"/>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frère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BED9B79C-14BE-494A-AA67-5EDEF3745915}"/>
              </a:ext>
            </a:extLst>
          </p:cNvPr>
          <p:cNvSpPr txBox="1"/>
          <p:nvPr/>
        </p:nvSpPr>
        <p:spPr>
          <a:xfrm>
            <a:off x="2246060" y="27794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sœur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9D675A6A-05B6-4EF7-A089-A61B91F25514}"/>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a:t>
            </a:r>
            <a:r>
              <a:rPr lang="en-GB" sz="2400" kern="0" noProof="0" dirty="0" err="1">
                <a:solidFill>
                  <a:srgbClr val="002060"/>
                </a:solidFill>
                <a:latin typeface="Century Gothic" panose="020B0502020202020204" pitchFamily="34" charset="0"/>
                <a:cs typeface="Arial"/>
                <a:sym typeface="Arial"/>
              </a:rPr>
              <a:t>père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B671F9C8-CAD4-4DFE-BA1F-074A0E99AAAF}"/>
              </a:ext>
            </a:extLst>
          </p:cNvPr>
          <p:cNvSpPr txBox="1"/>
          <p:nvPr/>
        </p:nvSpPr>
        <p:spPr>
          <a:xfrm>
            <a:off x="7674848" y="278928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mère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E1B5C279-B774-4D30-86CB-4DF7BD8A5A7C}"/>
              </a:ext>
            </a:extLst>
          </p:cNvPr>
          <p:cNvSpPr txBox="1"/>
          <p:nvPr/>
        </p:nvSpPr>
        <p:spPr>
          <a:xfrm>
            <a:off x="2246060" y="1942365"/>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a:t>
            </a:r>
            <a:r>
              <a:rPr lang="en-GB" sz="2400" kern="0" dirty="0" err="1">
                <a:solidFill>
                  <a:srgbClr val="002060"/>
                </a:solidFill>
                <a:latin typeface="Century Gothic" panose="020B0502020202020204" pitchFamily="34" charset="0"/>
                <a:cs typeface="Arial"/>
                <a:sym typeface="Arial"/>
              </a:rPr>
              <a:t>cadeau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18D3591D-3820-42F2-B8B8-9E7CB34F4072}"/>
              </a:ext>
            </a:extLst>
          </p:cNvPr>
          <p:cNvSpPr txBox="1"/>
          <p:nvPr/>
        </p:nvSpPr>
        <p:spPr>
          <a:xfrm>
            <a:off x="4735132" y="1908325"/>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le gâteau</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BA6CF746-B573-4EE4-8BC3-E0A171D9E90C}"/>
              </a:ext>
            </a:extLst>
          </p:cNvPr>
          <p:cNvSpPr txBox="1"/>
          <p:nvPr/>
        </p:nvSpPr>
        <p:spPr>
          <a:xfrm>
            <a:off x="7666976" y="187791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pour</a:t>
            </a:r>
          </a:p>
        </p:txBody>
      </p:sp>
      <p:sp>
        <p:nvSpPr>
          <p:cNvPr id="74" name="TextBox 73">
            <a:extLst>
              <a:ext uri="{FF2B5EF4-FFF2-40B4-BE49-F238E27FC236}">
                <a16:creationId xmlns:a16="http://schemas.microsoft.com/office/drawing/2014/main" id="{CB078C12-08AF-4905-A089-B6C099FBDA22}"/>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moi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831C8A91-8CD5-4390-9402-728B6BFD7920}"/>
              </a:ext>
            </a:extLst>
          </p:cNvPr>
          <p:cNvSpPr txBox="1"/>
          <p:nvPr/>
        </p:nvSpPr>
        <p:spPr>
          <a:xfrm>
            <a:off x="4605455" y="104308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toi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extLst>
              <a:ext uri="{FF2B5EF4-FFF2-40B4-BE49-F238E27FC236}">
                <a16:creationId xmlns:a16="http://schemas.microsoft.com/office/drawing/2014/main" id="{83D38EC7-BA3D-4F77-A0D6-37616EF64DBB}"/>
              </a:ext>
            </a:extLst>
          </p:cNvPr>
          <p:cNvSpPr txBox="1"/>
          <p:nvPr/>
        </p:nvSpPr>
        <p:spPr>
          <a:xfrm>
            <a:off x="7707458" y="105099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parfait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7CDDC726-E78A-4FA2-81E7-883EFD4C41F2}"/>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aider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_5.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4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4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4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4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4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5_1.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5_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5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4_9.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amille.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le_frere.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la_soeur.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le_pere.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la_mere.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5_5.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5_6.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5_7.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5_8.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f5_9.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f5_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394116513"/>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moi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toi</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parfait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cadeau</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gâteau</a:t>
                      </a:r>
                    </a:p>
                  </a:txBody>
                  <a:tcPr/>
                </a:tc>
                <a:tc>
                  <a:txBody>
                    <a:bodyPr/>
                    <a:lstStyle/>
                    <a:p>
                      <a:r>
                        <a:rPr lang="en-GB" sz="2400" b="1" dirty="0">
                          <a:solidFill>
                            <a:srgbClr val="002060"/>
                          </a:solidFill>
                          <a:latin typeface="Century Gothic" panose="020B0502020202020204" pitchFamily="34" charset="0"/>
                        </a:rPr>
                        <a:t>pour</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sœur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père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mère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préparer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famille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frère</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donner</a:t>
                      </a:r>
                    </a:p>
                  </a:txBody>
                  <a:tcPr/>
                </a:tc>
                <a:tc>
                  <a:txBody>
                    <a:bodyPr/>
                    <a:lstStyle/>
                    <a:p>
                      <a:r>
                        <a:rPr lang="en-GB" sz="2400" b="1" dirty="0" err="1">
                          <a:solidFill>
                            <a:srgbClr val="002060"/>
                          </a:solidFill>
                          <a:latin typeface="Century Gothic" panose="020B0502020202020204" pitchFamily="34" charset="0"/>
                        </a:rPr>
                        <a:t>trouver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parler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err="1">
                          <a:solidFill>
                            <a:srgbClr val="002060"/>
                          </a:solidFill>
                          <a:latin typeface="Century Gothic" panose="020B0502020202020204" pitchFamily="34" charset="0"/>
                        </a:rPr>
                        <a:t>l’école</a:t>
                      </a:r>
                      <a:r>
                        <a:rPr lang="en-GB" sz="2400" b="1" dirty="0">
                          <a:solidFill>
                            <a:srgbClr val="002060"/>
                          </a:solidFill>
                          <a:latin typeface="Century Gothic" panose="020B0502020202020204" pitchFamily="34" charset="0"/>
                        </a:rPr>
                        <a:t> (f)</a:t>
                      </a:r>
                    </a:p>
                  </a:txBody>
                  <a:tcPr/>
                </a:tc>
                <a:tc>
                  <a:txBody>
                    <a:bodyPr/>
                    <a:lstStyle/>
                    <a:p>
                      <a:r>
                        <a:rPr lang="en-GB" sz="2400" b="1" dirty="0">
                          <a:solidFill>
                            <a:srgbClr val="002060"/>
                          </a:solidFill>
                          <a:latin typeface="Century Gothic" panose="020B0502020202020204" pitchFamily="34" charset="0"/>
                        </a:rPr>
                        <a:t>à</a:t>
                      </a:r>
                    </a:p>
                  </a:txBody>
                  <a:tcPr/>
                </a:tc>
                <a:tc>
                  <a:txBody>
                    <a:bodyPr/>
                    <a:lstStyle/>
                    <a:p>
                      <a:r>
                        <a:rPr lang="en-GB" sz="2400" b="1" dirty="0" err="1">
                          <a:solidFill>
                            <a:srgbClr val="002060"/>
                          </a:solidFill>
                          <a:latin typeface="Century Gothic" panose="020B0502020202020204" pitchFamily="34" charset="0"/>
                        </a:rPr>
                        <a:t>aussi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habiter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aimer</a:t>
                      </a:r>
                    </a:p>
                  </a:txBody>
                  <a:tcPr/>
                </a:tc>
                <a:tc>
                  <a:txBody>
                    <a:bodyPr/>
                    <a:lstStyle/>
                    <a:p>
                      <a:r>
                        <a:rPr lang="en-GB" sz="2400" b="1" dirty="0">
                          <a:solidFill>
                            <a:srgbClr val="002060"/>
                          </a:solidFill>
                          <a:latin typeface="Century Gothic" panose="020B0502020202020204" pitchFamily="34" charset="0"/>
                        </a:rPr>
                        <a:t>aider</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077907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3086918"/>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5191198"/>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DA0D1036-049E-459A-AA6F-F81E5CAB0757}"/>
              </a:ext>
            </a:extLst>
          </p:cNvPr>
          <p:cNvGraphicFramePr>
            <a:graphicFrameLocks noGrp="1"/>
          </p:cNvGraphicFramePr>
          <p:nvPr>
            <p:extLst>
              <p:ext uri="{D42A27DB-BD31-4B8C-83A1-F6EECF244321}">
                <p14:modId xmlns:p14="http://schemas.microsoft.com/office/powerpoint/2010/main" val="3229573023"/>
              </p:ext>
            </p:extLst>
          </p:nvPr>
        </p:nvGraphicFramePr>
        <p:xfrm>
          <a:off x="579349" y="638074"/>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me </a:t>
                      </a:r>
                      <a:r>
                        <a:rPr lang="en-GB" sz="2000" b="1" dirty="0">
                          <a:solidFill>
                            <a:srgbClr val="002060"/>
                          </a:solidFill>
                          <a:latin typeface="Century Gothic" panose="020B0502020202020204" pitchFamily="34" charset="0"/>
                        </a:rPr>
                        <a:t>(e.g. for me)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a:t>
                      </a:r>
                      <a:r>
                        <a:rPr lang="en-GB" sz="2000" b="1" dirty="0">
                          <a:solidFill>
                            <a:srgbClr val="002060"/>
                          </a:solidFill>
                          <a:latin typeface="Century Gothic" panose="020B0502020202020204" pitchFamily="34" charset="0"/>
                        </a:rPr>
                        <a:t>(e.g. for you)</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perfect (m)</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present</a:t>
                      </a:r>
                    </a:p>
                  </a:txBody>
                  <a:tcPr/>
                </a:tc>
                <a:tc>
                  <a:txBody>
                    <a:bodyPr/>
                    <a:lstStyle/>
                    <a:p>
                      <a:r>
                        <a:rPr lang="en-GB" sz="2400" b="1" dirty="0">
                          <a:solidFill>
                            <a:srgbClr val="002060"/>
                          </a:solidFill>
                          <a:latin typeface="Century Gothic" panose="020B0502020202020204" pitchFamily="34" charset="0"/>
                        </a:rPr>
                        <a:t>(the) cake</a:t>
                      </a:r>
                    </a:p>
                  </a:txBody>
                  <a:tcPr/>
                </a:tc>
                <a:tc>
                  <a:txBody>
                    <a:bodyPr/>
                    <a:lstStyle/>
                    <a:p>
                      <a:r>
                        <a:rPr lang="en-GB" sz="2400" b="1" dirty="0">
                          <a:solidFill>
                            <a:srgbClr val="002060"/>
                          </a:solidFill>
                          <a:latin typeface="Century Gothic" panose="020B0502020202020204" pitchFamily="34" charset="0"/>
                        </a:rPr>
                        <a:t>for</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sister</a:t>
                      </a:r>
                    </a:p>
                  </a:txBody>
                  <a:tcPr/>
                </a:tc>
                <a:tc>
                  <a:txBody>
                    <a:bodyPr/>
                    <a:lstStyle/>
                    <a:p>
                      <a:r>
                        <a:rPr lang="en-GB" sz="2400" b="1" dirty="0">
                          <a:solidFill>
                            <a:srgbClr val="002060"/>
                          </a:solidFill>
                          <a:latin typeface="Century Gothic" panose="020B0502020202020204" pitchFamily="34" charset="0"/>
                        </a:rPr>
                        <a:t>(the) father</a:t>
                      </a:r>
                    </a:p>
                  </a:txBody>
                  <a:tcPr/>
                </a:tc>
                <a:tc>
                  <a:txBody>
                    <a:bodyPr/>
                    <a:lstStyle/>
                    <a:p>
                      <a:r>
                        <a:rPr lang="en-GB" sz="2400" b="1" dirty="0">
                          <a:solidFill>
                            <a:srgbClr val="002060"/>
                          </a:solidFill>
                          <a:latin typeface="Century Gothic" panose="020B0502020202020204" pitchFamily="34" charset="0"/>
                        </a:rPr>
                        <a:t>(the) mother</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800" b="1" dirty="0">
                          <a:solidFill>
                            <a:srgbClr val="002060"/>
                          </a:solidFill>
                          <a:latin typeface="Century Gothic" panose="020B0502020202020204" pitchFamily="34" charset="0"/>
                        </a:rPr>
                        <a:t>to prepare, </a:t>
                      </a:r>
                      <a:r>
                        <a:rPr lang="en-GB" sz="1400" b="1" dirty="0">
                          <a:solidFill>
                            <a:srgbClr val="002060"/>
                          </a:solidFill>
                          <a:latin typeface="Century Gothic" panose="020B0502020202020204" pitchFamily="34" charset="0"/>
                        </a:rPr>
                        <a:t>preparing</a:t>
                      </a:r>
                      <a:endParaRPr lang="en-GB" sz="1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family</a:t>
                      </a:r>
                    </a:p>
                  </a:txBody>
                  <a:tcPr/>
                </a:tc>
                <a:tc>
                  <a:txBody>
                    <a:bodyPr/>
                    <a:lstStyle/>
                    <a:p>
                      <a:r>
                        <a:rPr lang="en-GB" sz="2400" b="1" dirty="0">
                          <a:solidFill>
                            <a:srgbClr val="002060"/>
                          </a:solidFill>
                          <a:latin typeface="Century Gothic" panose="020B0502020202020204" pitchFamily="34" charset="0"/>
                        </a:rPr>
                        <a:t>(the) brother</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give, giving</a:t>
                      </a:r>
                    </a:p>
                  </a:txBody>
                  <a:tcPr/>
                </a:tc>
                <a:tc>
                  <a:txBody>
                    <a:bodyPr/>
                    <a:lstStyle/>
                    <a:p>
                      <a:r>
                        <a:rPr lang="en-GB" sz="2400" b="1" dirty="0">
                          <a:solidFill>
                            <a:srgbClr val="002060"/>
                          </a:solidFill>
                          <a:latin typeface="Century Gothic" panose="020B0502020202020204" pitchFamily="34" charset="0"/>
                        </a:rPr>
                        <a:t>to find, finding</a:t>
                      </a:r>
                    </a:p>
                  </a:txBody>
                  <a:tcPr/>
                </a:tc>
                <a:tc>
                  <a:txBody>
                    <a:bodyPr/>
                    <a:lstStyle/>
                    <a:p>
                      <a:r>
                        <a:rPr lang="en-GB" sz="2100" b="1" dirty="0">
                          <a:solidFill>
                            <a:srgbClr val="002060"/>
                          </a:solidFill>
                          <a:latin typeface="Century Gothic" panose="020B0502020202020204" pitchFamily="34" charset="0"/>
                        </a:rPr>
                        <a:t>to speak, speaking</a:t>
                      </a: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school</a:t>
                      </a:r>
                    </a:p>
                  </a:txBody>
                  <a:tcPr/>
                </a:tc>
                <a:tc>
                  <a:txBody>
                    <a:bodyPr/>
                    <a:lstStyle/>
                    <a:p>
                      <a:r>
                        <a:rPr lang="en-GB" sz="2400" b="1" dirty="0">
                          <a:solidFill>
                            <a:srgbClr val="002060"/>
                          </a:solidFill>
                          <a:latin typeface="Century Gothic" panose="020B0502020202020204" pitchFamily="34" charset="0"/>
                        </a:rPr>
                        <a:t>in, at, to</a:t>
                      </a:r>
                    </a:p>
                  </a:txBody>
                  <a:tcPr/>
                </a:tc>
                <a:tc>
                  <a:txBody>
                    <a:bodyPr/>
                    <a:lstStyle/>
                    <a:p>
                      <a:r>
                        <a:rPr lang="en-GB" sz="2400" b="1" dirty="0">
                          <a:solidFill>
                            <a:srgbClr val="002060"/>
                          </a:solidFill>
                          <a:latin typeface="Century Gothic" panose="020B0502020202020204" pitchFamily="34" charset="0"/>
                        </a:rPr>
                        <a:t>also, too</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live, living</a:t>
                      </a:r>
                    </a:p>
                  </a:txBody>
                  <a:tcPr/>
                </a:tc>
                <a:tc>
                  <a:txBody>
                    <a:bodyPr/>
                    <a:lstStyle/>
                    <a:p>
                      <a:r>
                        <a:rPr lang="en-GB" sz="2400" b="1" dirty="0">
                          <a:solidFill>
                            <a:srgbClr val="002060"/>
                          </a:solidFill>
                          <a:latin typeface="Century Gothic" panose="020B0502020202020204" pitchFamily="34" charset="0"/>
                        </a:rPr>
                        <a:t>to like, liking</a:t>
                      </a:r>
                    </a:p>
                  </a:txBody>
                  <a:tcPr/>
                </a:tc>
                <a:tc>
                  <a:txBody>
                    <a:bodyPr/>
                    <a:lstStyle/>
                    <a:p>
                      <a:r>
                        <a:rPr lang="en-GB" sz="2400" b="1" dirty="0">
                          <a:solidFill>
                            <a:srgbClr val="002060"/>
                          </a:solidFill>
                          <a:latin typeface="Century Gothic" panose="020B0502020202020204" pitchFamily="34" charset="0"/>
                        </a:rPr>
                        <a:t>to help, helping</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532650" y="1735994"/>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vr</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7"/>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3640" y="103684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854900" y="-107926"/>
            <a:ext cx="213362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6" name="Picture 15" descr="Shape, arrow&#10;&#10;Description automatically generated">
            <a:extLst>
              <a:ext uri="{FF2B5EF4-FFF2-40B4-BE49-F238E27FC236}">
                <a16:creationId xmlns:a16="http://schemas.microsoft.com/office/drawing/2014/main" id="{E2FF0BCC-7A62-49ED-9D0A-93673BED4E60}"/>
              </a:ext>
            </a:extLst>
          </p:cNvPr>
          <p:cNvPicPr>
            <a:picLocks noChangeAspect="1"/>
          </p:cNvPicPr>
          <p:nvPr/>
        </p:nvPicPr>
        <p:blipFill>
          <a:blip r:embed="rId8"/>
          <a:stretch>
            <a:fillRect/>
          </a:stretch>
        </p:blipFill>
        <p:spPr>
          <a:xfrm>
            <a:off x="1472414" y="3891777"/>
            <a:ext cx="2611239" cy="2419478"/>
          </a:xfrm>
          <a:prstGeom prst="rect">
            <a:avLst/>
          </a:prstGeom>
        </p:spPr>
      </p:pic>
      <p:sp>
        <p:nvSpPr>
          <p:cNvPr id="8" name="CustomShape 1">
            <a:extLst>
              <a:ext uri="{FF2B5EF4-FFF2-40B4-BE49-F238E27FC236}">
                <a16:creationId xmlns:a16="http://schemas.microsoft.com/office/drawing/2014/main" id="{413F7E16-551E-4C14-8FAE-041555D33A8F}"/>
              </a:ext>
            </a:extLst>
          </p:cNvPr>
          <p:cNvSpPr/>
          <p:nvPr/>
        </p:nvSpPr>
        <p:spPr>
          <a:xfrm>
            <a:off x="7401622" y="-107926"/>
            <a:ext cx="213362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[è]</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 name="CustomShape 2">
            <a:extLst>
              <a:ext uri="{FF2B5EF4-FFF2-40B4-BE49-F238E27FC236}">
                <a16:creationId xmlns:a16="http://schemas.microsoft.com/office/drawing/2014/main" id="{80C89A2B-BB39-4E4E-88B9-D389FF1D5DED}"/>
              </a:ext>
            </a:extLst>
          </p:cNvPr>
          <p:cNvSpPr/>
          <p:nvPr/>
        </p:nvSpPr>
        <p:spPr>
          <a:xfrm>
            <a:off x="6209998" y="1735994"/>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è</a:t>
            </a:r>
            <a:r>
              <a:rPr lang="en-GB" sz="11500" spc="-1" dirty="0">
                <a:solidFill>
                  <a:srgbClr val="002060"/>
                </a:solidFill>
                <a:latin typeface="Century Gothic" panose="020B0502020202020204" pitchFamily="34" charset="0"/>
                <a:ea typeface="Century Gothic"/>
              </a:rPr>
              <a:t>re</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extLst>
              <a:ext uri="{FF2B5EF4-FFF2-40B4-BE49-F238E27FC236}">
                <a16:creationId xmlns:a16="http://schemas.microsoft.com/office/drawing/2014/main" id="{3AD4C5DC-77FD-43F8-9021-11AFA45CB7A0}"/>
              </a:ext>
            </a:extLst>
          </p:cNvPr>
          <p:cNvSpPr/>
          <p:nvPr/>
        </p:nvSpPr>
        <p:spPr>
          <a:xfrm>
            <a:off x="3988526" y="248294"/>
            <a:ext cx="3413096" cy="788547"/>
          </a:xfrm>
          <a:prstGeom prst="wedgeRoundRectCallout">
            <a:avLst>
              <a:gd name="adj1" fmla="val -29983"/>
              <a:gd name="adj2" fmla="val 8037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schemeClr val="bg1"/>
                </a:solidFill>
                <a:latin typeface="Century Gothic" panose="020B0502020202020204" pitchFamily="34" charset="0"/>
              </a:rPr>
              <a:t>[</a:t>
            </a:r>
            <a:r>
              <a:rPr lang="fr-FR" sz="2400" b="1" dirty="0">
                <a:solidFill>
                  <a:schemeClr val="bg1"/>
                </a:solidFill>
                <a:latin typeface="Century Gothic" panose="020B0502020202020204" pitchFamily="34" charset="0"/>
              </a:rPr>
              <a:t>ai</a:t>
            </a:r>
            <a:r>
              <a:rPr lang="fr-FR" sz="2400" dirty="0">
                <a:solidFill>
                  <a:schemeClr val="bg1"/>
                </a:solidFill>
                <a:latin typeface="Century Gothic" panose="020B0502020202020204" pitchFamily="34" charset="0"/>
              </a:rPr>
              <a:t>] and [</a:t>
            </a:r>
            <a:r>
              <a:rPr lang="fr-FR" sz="2400" b="1" dirty="0">
                <a:solidFill>
                  <a:schemeClr val="bg1"/>
                </a:solidFill>
                <a:latin typeface="Century Gothic" panose="020B0502020202020204" pitchFamily="34" charset="0"/>
              </a:rPr>
              <a:t>è</a:t>
            </a:r>
            <a:r>
              <a:rPr lang="fr-FR" sz="2400" dirty="0">
                <a:solidFill>
                  <a:schemeClr val="bg1"/>
                </a:solidFill>
                <a:latin typeface="Century Gothic" panose="020B0502020202020204" pitchFamily="34" charset="0"/>
              </a:rPr>
              <a:t>] </a:t>
            </a:r>
            <a:r>
              <a:rPr lang="fr-FR" sz="2400" dirty="0" err="1">
                <a:solidFill>
                  <a:schemeClr val="bg1"/>
                </a:solidFill>
                <a:latin typeface="Century Gothic" panose="020B0502020202020204" pitchFamily="34" charset="0"/>
              </a:rPr>
              <a:t>sound</a:t>
            </a:r>
            <a:r>
              <a:rPr lang="fr-FR" sz="2400" dirty="0">
                <a:solidFill>
                  <a:schemeClr val="bg1"/>
                </a:solidFill>
                <a:latin typeface="Century Gothic" panose="020B0502020202020204" pitchFamily="34" charset="0"/>
              </a:rPr>
              <a:t> the </a:t>
            </a:r>
            <a:r>
              <a:rPr lang="fr-FR" sz="2400" dirty="0" err="1">
                <a:solidFill>
                  <a:schemeClr val="bg1"/>
                </a:solidFill>
                <a:latin typeface="Century Gothic" panose="020B0502020202020204" pitchFamily="34" charset="0"/>
              </a:rPr>
              <a:t>same</a:t>
            </a:r>
            <a:r>
              <a:rPr lang="fr-FR" sz="2400" dirty="0">
                <a:solidFill>
                  <a:schemeClr val="bg1"/>
                </a:solidFill>
                <a:latin typeface="Century Gothic" panose="020B0502020202020204" pitchFamily="34" charset="0"/>
              </a:rPr>
              <a:t> in French.</a:t>
            </a:r>
          </a:p>
        </p:txBody>
      </p:sp>
      <p:sp>
        <p:nvSpPr>
          <p:cNvPr id="12" name="TextBox 11">
            <a:extLst>
              <a:ext uri="{FF2B5EF4-FFF2-40B4-BE49-F238E27FC236}">
                <a16:creationId xmlns:a16="http://schemas.microsoft.com/office/drawing/2014/main" id="{67D3FF29-6505-4E54-97D4-16F073D94CCA}"/>
              </a:ext>
            </a:extLst>
          </p:cNvPr>
          <p:cNvSpPr txBox="1"/>
          <p:nvPr/>
        </p:nvSpPr>
        <p:spPr>
          <a:xfrm>
            <a:off x="6796676" y="5317704"/>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13" name="Group 12">
            <a:extLst>
              <a:ext uri="{FF2B5EF4-FFF2-40B4-BE49-F238E27FC236}">
                <a16:creationId xmlns:a16="http://schemas.microsoft.com/office/drawing/2014/main" id="{4D506D8B-B5CE-4969-AD26-C217E426BE07}"/>
              </a:ext>
            </a:extLst>
          </p:cNvPr>
          <p:cNvGrpSpPr/>
          <p:nvPr/>
        </p:nvGrpSpPr>
        <p:grpSpPr>
          <a:xfrm>
            <a:off x="7297160" y="3615636"/>
            <a:ext cx="1750760" cy="1702068"/>
            <a:chOff x="9387217" y="1383889"/>
            <a:chExt cx="1750760" cy="1702068"/>
          </a:xfrm>
        </p:grpSpPr>
        <p:pic>
          <p:nvPicPr>
            <p:cNvPr id="14" name="Picture 13" descr="Background pattern&#10;&#10;Description automatically generated">
              <a:extLst>
                <a:ext uri="{FF2B5EF4-FFF2-40B4-BE49-F238E27FC236}">
                  <a16:creationId xmlns:a16="http://schemas.microsoft.com/office/drawing/2014/main" id="{5CDE935C-89FB-4457-ADD7-F2E633814016}"/>
                </a:ext>
              </a:extLst>
            </p:cNvPr>
            <p:cNvPicPr>
              <a:picLocks noChangeAspect="1"/>
            </p:cNvPicPr>
            <p:nvPr/>
          </p:nvPicPr>
          <p:blipFill rotWithShape="1">
            <a:blip r:embed="rId9">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777AFEB6-E754-48F4-A25E-F4A6CF341489}"/>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12154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è.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2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2_5.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5" name="Picture 4">
            <a:extLst>
              <a:ext uri="{FF2B5EF4-FFF2-40B4-BE49-F238E27FC236}">
                <a16:creationId xmlns:a16="http://schemas.microsoft.com/office/drawing/2014/main" id="{5DA570D8-652F-44F1-B36B-E499D81DAEB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2419"/>
          <a:stretch/>
        </p:blipFill>
        <p:spPr>
          <a:xfrm>
            <a:off x="0" y="479972"/>
            <a:ext cx="7524177" cy="6398811"/>
          </a:xfrm>
          <a:prstGeom prst="rect">
            <a:avLst/>
          </a:prstGeom>
        </p:spPr>
      </p:pic>
      <p:sp>
        <p:nvSpPr>
          <p:cNvPr id="157" name="Google Shape;157;p2"/>
          <p:cNvSpPr txBox="1"/>
          <p:nvPr/>
        </p:nvSpPr>
        <p:spPr>
          <a:xfrm>
            <a:off x="6888866" y="367735"/>
            <a:ext cx="615704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poème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4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11" name="CustomShape 22">
            <a:hlinkClick r:id="" action="ppaction://noaction">
              <a:snd r:embed="rId5" name="f1_1.wav"/>
            </a:hlinkClick>
            <a:extLst>
              <a:ext uri="{FF2B5EF4-FFF2-40B4-BE49-F238E27FC236}">
                <a16:creationId xmlns:a16="http://schemas.microsoft.com/office/drawing/2014/main" id="{453B61F7-1F37-4AF8-ABDD-4C5259C481F6}"/>
              </a:ext>
            </a:extLst>
          </p:cNvPr>
          <p:cNvSpPr/>
          <p:nvPr/>
        </p:nvSpPr>
        <p:spPr>
          <a:xfrm>
            <a:off x="141174" y="1501219"/>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2A67ED7D-799B-47DF-915F-257F1CE33B8D}"/>
              </a:ext>
            </a:extLst>
          </p:cNvPr>
          <p:cNvSpPr txBox="1"/>
          <p:nvPr/>
        </p:nvSpPr>
        <p:spPr>
          <a:xfrm rot="21260811">
            <a:off x="690518" y="1150974"/>
            <a:ext cx="5808001" cy="461665"/>
          </a:xfrm>
          <a:prstGeom prst="rect">
            <a:avLst/>
          </a:prstGeom>
          <a:noFill/>
        </p:spPr>
        <p:txBody>
          <a:bodyPr wrap="square" rtlCol="0">
            <a:spAutoFit/>
          </a:bodyPr>
          <a:lstStyle/>
          <a:p>
            <a:r>
              <a:rPr lang="en-GB" sz="2300" dirty="0">
                <a:solidFill>
                  <a:srgbClr val="002060"/>
                </a:solidFill>
                <a:latin typeface="Century Gothic" panose="020B0502020202020204" pitchFamily="34" charset="0"/>
              </a:rPr>
              <a:t>Mon </a:t>
            </a:r>
            <a:r>
              <a:rPr lang="en-GB" sz="2300" dirty="0" err="1">
                <a:solidFill>
                  <a:srgbClr val="002060"/>
                </a:solidFill>
                <a:latin typeface="Century Gothic" panose="020B0502020202020204" pitchFamily="34" charset="0"/>
              </a:rPr>
              <a:t>anniversaire</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est</a:t>
            </a:r>
            <a:r>
              <a:rPr lang="en-GB" sz="2300" dirty="0">
                <a:solidFill>
                  <a:srgbClr val="002060"/>
                </a:solidFill>
                <a:latin typeface="Century Gothic" panose="020B0502020202020204" pitchFamily="34" charset="0"/>
              </a:rPr>
              <a:t> le </a:t>
            </a:r>
            <a:r>
              <a:rPr lang="en-GB" sz="2300" dirty="0" err="1">
                <a:solidFill>
                  <a:srgbClr val="002060"/>
                </a:solidFill>
                <a:latin typeface="Century Gothic" panose="020B0502020202020204" pitchFamily="34" charset="0"/>
              </a:rPr>
              <a:t>vingt</a:t>
            </a:r>
            <a:r>
              <a:rPr lang="en-GB" sz="2300" dirty="0">
                <a:solidFill>
                  <a:srgbClr val="002060"/>
                </a:solidFill>
                <a:latin typeface="Century Gothic" panose="020B0502020202020204" pitchFamily="34" charset="0"/>
              </a:rPr>
              <a:t>-sept </a:t>
            </a:r>
            <a:r>
              <a:rPr lang="en-GB" sz="2300" dirty="0" err="1">
                <a:solidFill>
                  <a:srgbClr val="002060"/>
                </a:solidFill>
                <a:latin typeface="Century Gothic" panose="020B0502020202020204" pitchFamily="34" charset="0"/>
              </a:rPr>
              <a:t>mai</a:t>
            </a:r>
            <a:endParaRPr lang="en-GB" sz="2300"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86FBB29D-4E24-40FE-AE41-247AB86EC742}"/>
              </a:ext>
            </a:extLst>
          </p:cNvPr>
          <p:cNvSpPr txBox="1"/>
          <p:nvPr/>
        </p:nvSpPr>
        <p:spPr>
          <a:xfrm rot="21248275">
            <a:off x="843688" y="2104943"/>
            <a:ext cx="5802176" cy="461665"/>
          </a:xfrm>
          <a:prstGeom prst="rect">
            <a:avLst/>
          </a:prstGeom>
          <a:noFill/>
        </p:spPr>
        <p:txBody>
          <a:bodyPr wrap="square" rtlCol="0">
            <a:spAutoFit/>
          </a:bodyPr>
          <a:lstStyle/>
          <a:p>
            <a:r>
              <a:rPr lang="en-GB" sz="2300" dirty="0" err="1">
                <a:solidFill>
                  <a:srgbClr val="002060"/>
                </a:solidFill>
                <a:latin typeface="Century Gothic" panose="020B0502020202020204" pitchFamily="34" charset="0"/>
              </a:rPr>
              <a:t>Mais</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l’anniversaire</a:t>
            </a:r>
            <a:r>
              <a:rPr lang="en-GB" sz="2300" dirty="0">
                <a:solidFill>
                  <a:srgbClr val="002060"/>
                </a:solidFill>
                <a:latin typeface="Century Gothic" panose="020B0502020202020204" pitchFamily="34" charset="0"/>
              </a:rPr>
              <a:t> de mon petit frère</a:t>
            </a:r>
          </a:p>
        </p:txBody>
      </p:sp>
      <p:sp>
        <p:nvSpPr>
          <p:cNvPr id="9" name="TextBox 8">
            <a:extLst>
              <a:ext uri="{FF2B5EF4-FFF2-40B4-BE49-F238E27FC236}">
                <a16:creationId xmlns:a16="http://schemas.microsoft.com/office/drawing/2014/main" id="{DA230E3B-4FA2-4764-9290-7A43873B5564}"/>
              </a:ext>
            </a:extLst>
          </p:cNvPr>
          <p:cNvSpPr txBox="1"/>
          <p:nvPr/>
        </p:nvSpPr>
        <p:spPr>
          <a:xfrm rot="21315337">
            <a:off x="996012" y="3046875"/>
            <a:ext cx="5883714" cy="461665"/>
          </a:xfrm>
          <a:prstGeom prst="rect">
            <a:avLst/>
          </a:prstGeom>
          <a:noFill/>
        </p:spPr>
        <p:txBody>
          <a:bodyPr wrap="square" rtlCol="0">
            <a:spAutoFit/>
          </a:bodyPr>
          <a:lstStyle/>
          <a:p>
            <a:r>
              <a:rPr lang="en-GB" sz="2300" dirty="0" err="1">
                <a:solidFill>
                  <a:srgbClr val="002060"/>
                </a:solidFill>
                <a:latin typeface="Century Gothic" panose="020B0502020202020204" pitchFamily="34" charset="0"/>
              </a:rPr>
              <a:t>est</a:t>
            </a:r>
            <a:r>
              <a:rPr lang="en-GB" sz="2300" dirty="0">
                <a:solidFill>
                  <a:srgbClr val="002060"/>
                </a:solidFill>
                <a:latin typeface="Century Gothic" panose="020B0502020202020204" pitchFamily="34" charset="0"/>
              </a:rPr>
              <a:t> dans la derrière </a:t>
            </a:r>
            <a:r>
              <a:rPr lang="en-GB" sz="2300" dirty="0" err="1">
                <a:solidFill>
                  <a:srgbClr val="002060"/>
                </a:solidFill>
                <a:latin typeface="Century Gothic" panose="020B0502020202020204" pitchFamily="34" charset="0"/>
              </a:rPr>
              <a:t>semaine</a:t>
            </a:r>
            <a:r>
              <a:rPr lang="en-GB" sz="2300" dirty="0">
                <a:solidFill>
                  <a:srgbClr val="002060"/>
                </a:solidFill>
                <a:latin typeface="Century Gothic" panose="020B0502020202020204" pitchFamily="34" charset="0"/>
              </a:rPr>
              <a:t> de </a:t>
            </a:r>
            <a:r>
              <a:rPr lang="en-GB" sz="2300" dirty="0" err="1">
                <a:solidFill>
                  <a:srgbClr val="002060"/>
                </a:solidFill>
                <a:latin typeface="Century Gothic" panose="020B0502020202020204" pitchFamily="34" charset="0"/>
              </a:rPr>
              <a:t>juillet</a:t>
            </a:r>
            <a:endParaRPr lang="en-GB" sz="2300"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A7B4B714-91C8-46D1-86E0-0DCA2AD9F9B1}"/>
              </a:ext>
            </a:extLst>
          </p:cNvPr>
          <p:cNvSpPr txBox="1"/>
          <p:nvPr/>
        </p:nvSpPr>
        <p:spPr>
          <a:xfrm rot="21346251">
            <a:off x="994873" y="4021045"/>
            <a:ext cx="5903595" cy="461665"/>
          </a:xfrm>
          <a:prstGeom prst="rect">
            <a:avLst/>
          </a:prstGeom>
          <a:noFill/>
        </p:spPr>
        <p:txBody>
          <a:bodyPr wrap="square" rtlCol="0">
            <a:spAutoFit/>
          </a:bodyPr>
          <a:lstStyle/>
          <a:p>
            <a:r>
              <a:rPr lang="en-GB" sz="2300" dirty="0">
                <a:solidFill>
                  <a:srgbClr val="002060"/>
                </a:solidFill>
                <a:latin typeface="Century Gothic" panose="020B0502020202020204" pitchFamily="34" charset="0"/>
              </a:rPr>
              <a:t>Il </a:t>
            </a:r>
            <a:r>
              <a:rPr lang="en-GB" sz="2300" dirty="0" err="1">
                <a:solidFill>
                  <a:srgbClr val="002060"/>
                </a:solidFill>
                <a:latin typeface="Century Gothic" panose="020B0502020202020204" pitchFamily="34" charset="0"/>
              </a:rPr>
              <a:t>aime</a:t>
            </a:r>
            <a:r>
              <a:rPr lang="en-GB" sz="2300" dirty="0">
                <a:solidFill>
                  <a:srgbClr val="002060"/>
                </a:solidFill>
                <a:latin typeface="Century Gothic" panose="020B0502020202020204" pitchFamily="34" charset="0"/>
              </a:rPr>
              <a:t> faire la fête avec son </a:t>
            </a:r>
            <a:r>
              <a:rPr lang="en-GB" sz="2300" dirty="0" err="1">
                <a:solidFill>
                  <a:srgbClr val="002060"/>
                </a:solidFill>
                <a:latin typeface="Century Gothic" panose="020B0502020202020204" pitchFamily="34" charset="0"/>
              </a:rPr>
              <a:t>jouet</a:t>
            </a:r>
            <a:endParaRPr lang="en-GB" sz="2300" dirty="0">
              <a:solidFill>
                <a:srgbClr val="002060"/>
              </a:solidFill>
              <a:latin typeface="Century Gothic" panose="020B0502020202020204" pitchFamily="34" charset="0"/>
            </a:endParaRPr>
          </a:p>
        </p:txBody>
      </p:sp>
      <p:sp>
        <p:nvSpPr>
          <p:cNvPr id="11" name="TextBox 10">
            <a:extLst>
              <a:ext uri="{FF2B5EF4-FFF2-40B4-BE49-F238E27FC236}">
                <a16:creationId xmlns:a16="http://schemas.microsoft.com/office/drawing/2014/main" id="{30865420-B1AA-45F1-B0DA-79D1239F6618}"/>
              </a:ext>
            </a:extLst>
          </p:cNvPr>
          <p:cNvSpPr txBox="1"/>
          <p:nvPr/>
        </p:nvSpPr>
        <p:spPr>
          <a:xfrm rot="21342834">
            <a:off x="952283" y="4977260"/>
            <a:ext cx="6329962" cy="461665"/>
          </a:xfrm>
          <a:prstGeom prst="rect">
            <a:avLst/>
          </a:prstGeom>
          <a:noFill/>
        </p:spPr>
        <p:txBody>
          <a:bodyPr wrap="square" rtlCol="0">
            <a:spAutoFit/>
          </a:bodyPr>
          <a:lstStyle/>
          <a:p>
            <a:r>
              <a:rPr lang="en-GB" sz="2300" dirty="0">
                <a:solidFill>
                  <a:srgbClr val="002060"/>
                </a:solidFill>
                <a:latin typeface="Century Gothic" panose="020B0502020202020204" pitchFamily="34" charset="0"/>
              </a:rPr>
              <a:t>Moi je </a:t>
            </a:r>
            <a:r>
              <a:rPr lang="en-GB" sz="2300" dirty="0" err="1">
                <a:solidFill>
                  <a:srgbClr val="002060"/>
                </a:solidFill>
                <a:latin typeface="Century Gothic" panose="020B0502020202020204" pitchFamily="34" charset="0"/>
              </a:rPr>
              <a:t>préfère</a:t>
            </a:r>
            <a:r>
              <a:rPr lang="en-GB" sz="2300" dirty="0">
                <a:solidFill>
                  <a:srgbClr val="002060"/>
                </a:solidFill>
                <a:latin typeface="Century Gothic" panose="020B0502020202020204" pitchFamily="34" charset="0"/>
              </a:rPr>
              <a:t> aider ma </a:t>
            </a:r>
            <a:r>
              <a:rPr lang="en-GB" sz="2300" dirty="0" err="1">
                <a:solidFill>
                  <a:srgbClr val="002060"/>
                </a:solidFill>
                <a:latin typeface="Century Gothic" panose="020B0502020202020204" pitchFamily="34" charset="0"/>
              </a:rPr>
              <a:t>mère</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c’est</a:t>
            </a:r>
            <a:r>
              <a:rPr lang="en-GB" sz="2300" dirty="0">
                <a:solidFill>
                  <a:srgbClr val="002060"/>
                </a:solidFill>
                <a:latin typeface="Century Gothic" panose="020B0502020202020204" pitchFamily="34" charset="0"/>
              </a:rPr>
              <a:t> </a:t>
            </a:r>
            <a:r>
              <a:rPr lang="en-GB" sz="2300" dirty="0" err="1">
                <a:solidFill>
                  <a:srgbClr val="002060"/>
                </a:solidFill>
                <a:latin typeface="Century Gothic" panose="020B0502020202020204" pitchFamily="34" charset="0"/>
              </a:rPr>
              <a:t>vrai</a:t>
            </a:r>
            <a:r>
              <a:rPr lang="en-GB" sz="2300" dirty="0">
                <a:solidFill>
                  <a:srgbClr val="002060"/>
                </a:solidFill>
                <a:latin typeface="Century Gothic" panose="020B0502020202020204" pitchFamily="34" charset="0"/>
              </a:rPr>
              <a:t> !</a:t>
            </a:r>
          </a:p>
        </p:txBody>
      </p:sp>
      <p:sp>
        <p:nvSpPr>
          <p:cNvPr id="12" name="Google Shape;157;p2">
            <a:extLst>
              <a:ext uri="{FF2B5EF4-FFF2-40B4-BE49-F238E27FC236}">
                <a16:creationId xmlns:a16="http://schemas.microsoft.com/office/drawing/2014/main" id="{F8F23CEE-50C8-45D0-BDE2-61C6E761A2B0}"/>
              </a:ext>
            </a:extLst>
          </p:cNvPr>
          <p:cNvSpPr txBox="1"/>
          <p:nvPr/>
        </p:nvSpPr>
        <p:spPr>
          <a:xfrm>
            <a:off x="6888866" y="934639"/>
            <a:ext cx="5398812"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Maintenant</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poème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Eugénie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4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3" name="Picture 12" descr="Icon&#10;&#10;Description automatically generated">
            <a:extLst>
              <a:ext uri="{FF2B5EF4-FFF2-40B4-BE49-F238E27FC236}">
                <a16:creationId xmlns:a16="http://schemas.microsoft.com/office/drawing/2014/main" id="{80A5A484-0AB1-4187-95AE-08E277149B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6239" y="1508962"/>
            <a:ext cx="1227716" cy="1920038"/>
          </a:xfrm>
          <a:prstGeom prst="rect">
            <a:avLst/>
          </a:prstGeom>
        </p:spPr>
      </p:pic>
      <p:sp>
        <p:nvSpPr>
          <p:cNvPr id="16" name="CustomShape 22">
            <a:hlinkClick r:id="" action="ppaction://noaction">
              <a:snd r:embed="rId7" name="f1_2.wav"/>
            </a:hlinkClick>
            <a:extLst>
              <a:ext uri="{FF2B5EF4-FFF2-40B4-BE49-F238E27FC236}">
                <a16:creationId xmlns:a16="http://schemas.microsoft.com/office/drawing/2014/main" id="{D80011E6-75B4-40FA-A8CC-52DFCA1C4433}"/>
              </a:ext>
            </a:extLst>
          </p:cNvPr>
          <p:cNvSpPr/>
          <p:nvPr/>
        </p:nvSpPr>
        <p:spPr>
          <a:xfrm>
            <a:off x="151836" y="248721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2">
            <a:hlinkClick r:id="" action="ppaction://noaction">
              <a:snd r:embed="rId8" name="f1_3.wav"/>
            </a:hlinkClick>
            <a:extLst>
              <a:ext uri="{FF2B5EF4-FFF2-40B4-BE49-F238E27FC236}">
                <a16:creationId xmlns:a16="http://schemas.microsoft.com/office/drawing/2014/main" id="{5E5858F3-4B2E-43EE-AAB9-31DD1E4F9BCD}"/>
              </a:ext>
            </a:extLst>
          </p:cNvPr>
          <p:cNvSpPr/>
          <p:nvPr/>
        </p:nvSpPr>
        <p:spPr>
          <a:xfrm>
            <a:off x="148901" y="334346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2">
            <a:hlinkClick r:id="" action="ppaction://noaction">
              <a:snd r:embed="rId9" name="f1_4.wav"/>
            </a:hlinkClick>
            <a:extLst>
              <a:ext uri="{FF2B5EF4-FFF2-40B4-BE49-F238E27FC236}">
                <a16:creationId xmlns:a16="http://schemas.microsoft.com/office/drawing/2014/main" id="{4D08A8CD-2E29-4EBD-A504-E05404E30C38}"/>
              </a:ext>
            </a:extLst>
          </p:cNvPr>
          <p:cNvSpPr/>
          <p:nvPr/>
        </p:nvSpPr>
        <p:spPr>
          <a:xfrm>
            <a:off x="137144" y="4279474"/>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2">
            <a:hlinkClick r:id="" action="ppaction://noaction">
              <a:snd r:embed="rId10" name="f1_5.wav"/>
            </a:hlinkClick>
            <a:extLst>
              <a:ext uri="{FF2B5EF4-FFF2-40B4-BE49-F238E27FC236}">
                <a16:creationId xmlns:a16="http://schemas.microsoft.com/office/drawing/2014/main" id="{A0B76045-1C86-43A3-9F8A-D235D819FB39}"/>
              </a:ext>
            </a:extLst>
          </p:cNvPr>
          <p:cNvSpPr/>
          <p:nvPr/>
        </p:nvSpPr>
        <p:spPr>
          <a:xfrm>
            <a:off x="144871" y="5278461"/>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Google Shape;171;p8">
            <a:extLst>
              <a:ext uri="{FF2B5EF4-FFF2-40B4-BE49-F238E27FC236}">
                <a16:creationId xmlns:a16="http://schemas.microsoft.com/office/drawing/2014/main" id="{D9751368-02B3-4883-A076-E7AA0DDC475D}"/>
              </a:ext>
            </a:extLst>
          </p:cNvPr>
          <p:cNvSpPr txBox="1"/>
          <p:nvPr/>
        </p:nvSpPr>
        <p:spPr>
          <a:xfrm>
            <a:off x="8164641" y="4003323"/>
            <a:ext cx="3882488" cy="2677616"/>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l’anniversaire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 birthday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vingt</a:t>
            </a:r>
            <a:r>
              <a:rPr lang="en-GB" sz="2400" dirty="0">
                <a:solidFill>
                  <a:srgbClr val="002060"/>
                </a:solidFill>
                <a:latin typeface="Century Gothic" panose="020B0502020202020204" pitchFamily="34" charset="0"/>
              </a:rPr>
              <a:t>-sept =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mai</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 May</a:t>
            </a:r>
            <a:b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derrière = last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juillet</a:t>
            </a:r>
            <a:r>
              <a:rPr lang="en-GB" sz="2400" dirty="0">
                <a:solidFill>
                  <a:srgbClr val="002060"/>
                </a:solidFill>
                <a:latin typeface="Century Gothic" panose="020B0502020202020204" pitchFamily="34" charset="0"/>
              </a:rPr>
              <a:t> = July</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faire = do, make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son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jouet</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 his </a:t>
            </a:r>
            <a:r>
              <a:rPr lang="en-GB" sz="2400" dirty="0">
                <a:solidFill>
                  <a:srgbClr val="002060"/>
                </a:solidFill>
                <a:latin typeface="Century Gothic" panose="020B0502020202020204" pitchFamily="34" charset="0"/>
              </a:rPr>
              <a:t>toy</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 name="Rectangle: Rounded Corners 5">
            <a:extLst>
              <a:ext uri="{FF2B5EF4-FFF2-40B4-BE49-F238E27FC236}">
                <a16:creationId xmlns:a16="http://schemas.microsoft.com/office/drawing/2014/main" id="{A2FBCC7A-4E84-4796-8257-CA3B5A2D0078}"/>
              </a:ext>
            </a:extLst>
          </p:cNvPr>
          <p:cNvSpPr/>
          <p:nvPr/>
        </p:nvSpPr>
        <p:spPr>
          <a:xfrm rot="21245865">
            <a:off x="2677381" y="1280784"/>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2" name="Rectangle: Rounded Corners 21">
            <a:extLst>
              <a:ext uri="{FF2B5EF4-FFF2-40B4-BE49-F238E27FC236}">
                <a16:creationId xmlns:a16="http://schemas.microsoft.com/office/drawing/2014/main" id="{B6A272D3-0B87-493E-8893-EB774DA032D5}"/>
              </a:ext>
            </a:extLst>
          </p:cNvPr>
          <p:cNvSpPr/>
          <p:nvPr/>
        </p:nvSpPr>
        <p:spPr>
          <a:xfrm rot="21245865">
            <a:off x="3268165" y="1237166"/>
            <a:ext cx="426143"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3" name="Rectangle: Rounded Corners 22">
            <a:extLst>
              <a:ext uri="{FF2B5EF4-FFF2-40B4-BE49-F238E27FC236}">
                <a16:creationId xmlns:a16="http://schemas.microsoft.com/office/drawing/2014/main" id="{FC55B7E5-7DD2-4466-9699-40B6762324B8}"/>
              </a:ext>
            </a:extLst>
          </p:cNvPr>
          <p:cNvSpPr/>
          <p:nvPr/>
        </p:nvSpPr>
        <p:spPr>
          <a:xfrm rot="21245865">
            <a:off x="4975338" y="1075293"/>
            <a:ext cx="21029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4" name="Rectangle: Rounded Corners 23">
            <a:extLst>
              <a:ext uri="{FF2B5EF4-FFF2-40B4-BE49-F238E27FC236}">
                <a16:creationId xmlns:a16="http://schemas.microsoft.com/office/drawing/2014/main" id="{066D9AA0-FBCB-4F11-9B8E-1655730FC945}"/>
              </a:ext>
            </a:extLst>
          </p:cNvPr>
          <p:cNvSpPr/>
          <p:nvPr/>
        </p:nvSpPr>
        <p:spPr>
          <a:xfrm rot="21245865">
            <a:off x="5820579" y="986457"/>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Rounded Corners 24">
            <a:extLst>
              <a:ext uri="{FF2B5EF4-FFF2-40B4-BE49-F238E27FC236}">
                <a16:creationId xmlns:a16="http://schemas.microsoft.com/office/drawing/2014/main" id="{68A79F72-3FCB-415D-B42C-51D6FC37CA47}"/>
              </a:ext>
            </a:extLst>
          </p:cNvPr>
          <p:cNvSpPr/>
          <p:nvPr/>
        </p:nvSpPr>
        <p:spPr>
          <a:xfrm rot="21245865">
            <a:off x="1197398" y="2413187"/>
            <a:ext cx="432235"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6" name="Rectangle: Rounded Corners 25">
            <a:extLst>
              <a:ext uri="{FF2B5EF4-FFF2-40B4-BE49-F238E27FC236}">
                <a16:creationId xmlns:a16="http://schemas.microsoft.com/office/drawing/2014/main" id="{697AA386-2E9C-444D-B56F-E9478454F2A0}"/>
              </a:ext>
            </a:extLst>
          </p:cNvPr>
          <p:cNvSpPr/>
          <p:nvPr/>
        </p:nvSpPr>
        <p:spPr>
          <a:xfrm rot="21245865">
            <a:off x="2990713" y="2251116"/>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Rounded Corners 26">
            <a:extLst>
              <a:ext uri="{FF2B5EF4-FFF2-40B4-BE49-F238E27FC236}">
                <a16:creationId xmlns:a16="http://schemas.microsoft.com/office/drawing/2014/main" id="{3D26EF92-8D67-403A-AC26-B37D08B3894A}"/>
              </a:ext>
            </a:extLst>
          </p:cNvPr>
          <p:cNvSpPr/>
          <p:nvPr/>
        </p:nvSpPr>
        <p:spPr>
          <a:xfrm rot="21245865">
            <a:off x="5678156" y="1968642"/>
            <a:ext cx="203732"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Rounded Corners 28">
            <a:extLst>
              <a:ext uri="{FF2B5EF4-FFF2-40B4-BE49-F238E27FC236}">
                <a16:creationId xmlns:a16="http://schemas.microsoft.com/office/drawing/2014/main" id="{FC38B108-EB64-4550-852C-DFDD5C4D5D12}"/>
              </a:ext>
            </a:extLst>
          </p:cNvPr>
          <p:cNvSpPr/>
          <p:nvPr/>
        </p:nvSpPr>
        <p:spPr>
          <a:xfrm rot="21245865">
            <a:off x="1075570" y="3351276"/>
            <a:ext cx="426143"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0" name="Rectangle: Rounded Corners 29">
            <a:extLst>
              <a:ext uri="{FF2B5EF4-FFF2-40B4-BE49-F238E27FC236}">
                <a16:creationId xmlns:a16="http://schemas.microsoft.com/office/drawing/2014/main" id="{AC74FA04-8EF5-45A1-AD86-EB4CFE28B354}"/>
              </a:ext>
            </a:extLst>
          </p:cNvPr>
          <p:cNvSpPr/>
          <p:nvPr/>
        </p:nvSpPr>
        <p:spPr>
          <a:xfrm rot="21245865">
            <a:off x="2892824" y="3206759"/>
            <a:ext cx="203732"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1" name="Rectangle: Rounded Corners 30">
            <a:extLst>
              <a:ext uri="{FF2B5EF4-FFF2-40B4-BE49-F238E27FC236}">
                <a16:creationId xmlns:a16="http://schemas.microsoft.com/office/drawing/2014/main" id="{5D413C1B-3C96-42DA-825B-60CE67DD14AA}"/>
              </a:ext>
            </a:extLst>
          </p:cNvPr>
          <p:cNvSpPr/>
          <p:nvPr/>
        </p:nvSpPr>
        <p:spPr>
          <a:xfrm rot="21245865">
            <a:off x="3321607" y="3169971"/>
            <a:ext cx="203732"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Rounded Corners 32">
            <a:extLst>
              <a:ext uri="{FF2B5EF4-FFF2-40B4-BE49-F238E27FC236}">
                <a16:creationId xmlns:a16="http://schemas.microsoft.com/office/drawing/2014/main" id="{CBB1DB7C-83E7-4CB8-97B6-B99AB7C4DB27}"/>
              </a:ext>
            </a:extLst>
          </p:cNvPr>
          <p:cNvSpPr/>
          <p:nvPr/>
        </p:nvSpPr>
        <p:spPr>
          <a:xfrm rot="21245865">
            <a:off x="4429118" y="3048876"/>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Rounded Corners 33">
            <a:extLst>
              <a:ext uri="{FF2B5EF4-FFF2-40B4-BE49-F238E27FC236}">
                <a16:creationId xmlns:a16="http://schemas.microsoft.com/office/drawing/2014/main" id="{92982D34-A2C6-4037-BE84-0B046FEAF8B8}"/>
              </a:ext>
            </a:extLst>
          </p:cNvPr>
          <p:cNvSpPr/>
          <p:nvPr/>
        </p:nvSpPr>
        <p:spPr>
          <a:xfrm rot="21245865">
            <a:off x="6024405" y="2915689"/>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Rounded Corners 34">
            <a:extLst>
              <a:ext uri="{FF2B5EF4-FFF2-40B4-BE49-F238E27FC236}">
                <a16:creationId xmlns:a16="http://schemas.microsoft.com/office/drawing/2014/main" id="{A023F53B-1038-44A7-92EE-C669CB7A35F1}"/>
              </a:ext>
            </a:extLst>
          </p:cNvPr>
          <p:cNvSpPr/>
          <p:nvPr/>
        </p:nvSpPr>
        <p:spPr>
          <a:xfrm rot="21245865">
            <a:off x="1311649" y="4273158"/>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Rounded Corners 35">
            <a:extLst>
              <a:ext uri="{FF2B5EF4-FFF2-40B4-BE49-F238E27FC236}">
                <a16:creationId xmlns:a16="http://schemas.microsoft.com/office/drawing/2014/main" id="{E241F927-1AB2-4BED-9855-1D08A4D097DB}"/>
              </a:ext>
            </a:extLst>
          </p:cNvPr>
          <p:cNvSpPr/>
          <p:nvPr/>
        </p:nvSpPr>
        <p:spPr>
          <a:xfrm rot="21245865">
            <a:off x="2210081" y="4203966"/>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Rounded Corners 37">
            <a:extLst>
              <a:ext uri="{FF2B5EF4-FFF2-40B4-BE49-F238E27FC236}">
                <a16:creationId xmlns:a16="http://schemas.microsoft.com/office/drawing/2014/main" id="{913A9B7F-489C-49CE-91D9-F06D2C1117D1}"/>
              </a:ext>
            </a:extLst>
          </p:cNvPr>
          <p:cNvSpPr/>
          <p:nvPr/>
        </p:nvSpPr>
        <p:spPr>
          <a:xfrm rot="21245865">
            <a:off x="3250618" y="4133597"/>
            <a:ext cx="203732"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Rounded Corners 38">
            <a:extLst>
              <a:ext uri="{FF2B5EF4-FFF2-40B4-BE49-F238E27FC236}">
                <a16:creationId xmlns:a16="http://schemas.microsoft.com/office/drawing/2014/main" id="{117773DB-A0B1-4FFF-BD73-86841848C216}"/>
              </a:ext>
            </a:extLst>
          </p:cNvPr>
          <p:cNvSpPr/>
          <p:nvPr/>
        </p:nvSpPr>
        <p:spPr>
          <a:xfrm rot="21245865">
            <a:off x="4149051" y="4080933"/>
            <a:ext cx="203732"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1" name="Rectangle: Rounded Corners 40">
            <a:extLst>
              <a:ext uri="{FF2B5EF4-FFF2-40B4-BE49-F238E27FC236}">
                <a16:creationId xmlns:a16="http://schemas.microsoft.com/office/drawing/2014/main" id="{C077D547-096F-478F-842C-BA7B5ADCB012}"/>
              </a:ext>
            </a:extLst>
          </p:cNvPr>
          <p:cNvSpPr/>
          <p:nvPr/>
        </p:nvSpPr>
        <p:spPr>
          <a:xfrm rot="21245865">
            <a:off x="5570035" y="3966656"/>
            <a:ext cx="467297"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2" name="Rectangle: Rounded Corners 41">
            <a:extLst>
              <a:ext uri="{FF2B5EF4-FFF2-40B4-BE49-F238E27FC236}">
                <a16:creationId xmlns:a16="http://schemas.microsoft.com/office/drawing/2014/main" id="{B6970FD6-C6C2-40F2-98A2-34A0335ACBE6}"/>
              </a:ext>
            </a:extLst>
          </p:cNvPr>
          <p:cNvSpPr/>
          <p:nvPr/>
        </p:nvSpPr>
        <p:spPr>
          <a:xfrm rot="21245865">
            <a:off x="2558621" y="5171187"/>
            <a:ext cx="203732"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3" name="Rectangle: Rounded Corners 42">
            <a:extLst>
              <a:ext uri="{FF2B5EF4-FFF2-40B4-BE49-F238E27FC236}">
                <a16:creationId xmlns:a16="http://schemas.microsoft.com/office/drawing/2014/main" id="{E7D4C33C-7BC8-4026-9267-15BF6D915B53}"/>
              </a:ext>
            </a:extLst>
          </p:cNvPr>
          <p:cNvSpPr/>
          <p:nvPr/>
        </p:nvSpPr>
        <p:spPr>
          <a:xfrm rot="21245865">
            <a:off x="3114749" y="5116052"/>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4" name="Rectangle: Rounded Corners 43">
            <a:extLst>
              <a:ext uri="{FF2B5EF4-FFF2-40B4-BE49-F238E27FC236}">
                <a16:creationId xmlns:a16="http://schemas.microsoft.com/office/drawing/2014/main" id="{CC1DD3C1-A90B-4346-ACA4-126331B4F38E}"/>
              </a:ext>
            </a:extLst>
          </p:cNvPr>
          <p:cNvSpPr/>
          <p:nvPr/>
        </p:nvSpPr>
        <p:spPr>
          <a:xfrm rot="21245865">
            <a:off x="4724355" y="5015127"/>
            <a:ext cx="203732"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Rounded Corners 45">
            <a:extLst>
              <a:ext uri="{FF2B5EF4-FFF2-40B4-BE49-F238E27FC236}">
                <a16:creationId xmlns:a16="http://schemas.microsoft.com/office/drawing/2014/main" id="{BA6AF701-3AD1-4156-A802-5CADFED32F68}"/>
              </a:ext>
            </a:extLst>
          </p:cNvPr>
          <p:cNvSpPr/>
          <p:nvPr/>
        </p:nvSpPr>
        <p:spPr>
          <a:xfrm rot="21245865">
            <a:off x="5634247" y="4913450"/>
            <a:ext cx="467297"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Rounded Corners 46">
            <a:extLst>
              <a:ext uri="{FF2B5EF4-FFF2-40B4-BE49-F238E27FC236}">
                <a16:creationId xmlns:a16="http://schemas.microsoft.com/office/drawing/2014/main" id="{2FFEA486-37D1-44C2-87AA-BB97AAB90799}"/>
              </a:ext>
            </a:extLst>
          </p:cNvPr>
          <p:cNvSpPr/>
          <p:nvPr/>
        </p:nvSpPr>
        <p:spPr>
          <a:xfrm rot="21245865">
            <a:off x="6413562" y="4865194"/>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Speech Bubble: Rectangle with Corners Rounded 47">
            <a:extLst>
              <a:ext uri="{FF2B5EF4-FFF2-40B4-BE49-F238E27FC236}">
                <a16:creationId xmlns:a16="http://schemas.microsoft.com/office/drawing/2014/main" id="{D0BEAA91-EDA0-4445-BA37-146FE1CFEC90}"/>
              </a:ext>
            </a:extLst>
          </p:cNvPr>
          <p:cNvSpPr/>
          <p:nvPr/>
        </p:nvSpPr>
        <p:spPr>
          <a:xfrm>
            <a:off x="7062386" y="1991678"/>
            <a:ext cx="3629583" cy="1184907"/>
          </a:xfrm>
          <a:prstGeom prst="wedgeRoundRectCallout">
            <a:avLst>
              <a:gd name="adj1" fmla="val -29983"/>
              <a:gd name="adj2" fmla="val 8037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schemeClr val="bg1"/>
                </a:solidFill>
                <a:latin typeface="Century Gothic" panose="020B0502020202020204" pitchFamily="34" charset="0"/>
              </a:rPr>
              <a:t>All the </a:t>
            </a:r>
            <a:r>
              <a:rPr lang="fr-FR" sz="2400" dirty="0" err="1">
                <a:solidFill>
                  <a:schemeClr val="bg1"/>
                </a:solidFill>
                <a:latin typeface="Century Gothic" panose="020B0502020202020204" pitchFamily="34" charset="0"/>
              </a:rPr>
              <a:t>highlighted</a:t>
            </a:r>
            <a:r>
              <a:rPr lang="fr-FR" sz="2400" dirty="0">
                <a:solidFill>
                  <a:schemeClr val="bg1"/>
                </a:solidFill>
                <a:latin typeface="Century Gothic" panose="020B0502020202020204" pitchFamily="34" charset="0"/>
              </a:rPr>
              <a:t> </a:t>
            </a:r>
            <a:r>
              <a:rPr lang="fr-FR" sz="2400" dirty="0" err="1">
                <a:solidFill>
                  <a:schemeClr val="bg1"/>
                </a:solidFill>
                <a:latin typeface="Century Gothic" panose="020B0502020202020204" pitchFamily="34" charset="0"/>
              </a:rPr>
              <a:t>letters</a:t>
            </a:r>
            <a:r>
              <a:rPr lang="fr-FR" sz="2400" dirty="0">
                <a:solidFill>
                  <a:schemeClr val="bg1"/>
                </a:solidFill>
                <a:latin typeface="Century Gothic" panose="020B0502020202020204" pitchFamily="34" charset="0"/>
              </a:rPr>
              <a:t> have the </a:t>
            </a:r>
            <a:r>
              <a:rPr lang="fr-FR" sz="2400" dirty="0" err="1">
                <a:solidFill>
                  <a:schemeClr val="bg1"/>
                </a:solidFill>
                <a:latin typeface="Century Gothic" panose="020B0502020202020204" pitchFamily="34" charset="0"/>
              </a:rPr>
              <a:t>same</a:t>
            </a:r>
            <a:r>
              <a:rPr lang="fr-FR" sz="2400" dirty="0">
                <a:solidFill>
                  <a:schemeClr val="bg1"/>
                </a:solidFill>
                <a:latin typeface="Century Gothic" panose="020B0502020202020204" pitchFamily="34" charset="0"/>
              </a:rPr>
              <a:t> [ai] [è] </a:t>
            </a:r>
            <a:r>
              <a:rPr lang="fr-FR" sz="2400" dirty="0" err="1">
                <a:solidFill>
                  <a:schemeClr val="bg1"/>
                </a:solidFill>
                <a:latin typeface="Century Gothic" panose="020B0502020202020204" pitchFamily="34" charset="0"/>
              </a:rPr>
              <a:t>sound</a:t>
            </a:r>
            <a:r>
              <a:rPr lang="fr-FR" sz="2400" dirty="0">
                <a:solidFill>
                  <a:schemeClr val="bg1"/>
                </a:solidFill>
                <a:latin typeface="Century Gothic" panose="020B0502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22" grpId="0" animBg="1"/>
      <p:bldP spid="23" grpId="0" animBg="1"/>
      <p:bldP spid="24" grpId="0" animBg="1"/>
      <p:bldP spid="25" grpId="0" animBg="1"/>
      <p:bldP spid="26" grpId="0" animBg="1"/>
      <p:bldP spid="27" grpId="0" animBg="1"/>
      <p:bldP spid="29" grpId="0" animBg="1"/>
      <p:bldP spid="30" grpId="0" animBg="1"/>
      <p:bldP spid="31" grpId="0" animBg="1"/>
      <p:bldP spid="33" grpId="0" animBg="1"/>
      <p:bldP spid="34" grpId="0" animBg="1"/>
      <p:bldP spid="35" grpId="0" animBg="1"/>
      <p:bldP spid="36" grpId="0" animBg="1"/>
      <p:bldP spid="38" grpId="0" animBg="1"/>
      <p:bldP spid="39" grpId="0" animBg="1"/>
      <p:bldP spid="41" grpId="0" animBg="1"/>
      <p:bldP spid="42" grpId="0" animBg="1"/>
      <p:bldP spid="43" grpId="0" animBg="1"/>
      <p:bldP spid="44" grpId="0" animBg="1"/>
      <p:bldP spid="46" grpId="0" animBg="1"/>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hlinkClick r:id="" action="ppaction://noaction">
                <a:snd r:embed="rId3" name="f 2_0 title.wav"/>
              </a:hlinkClick>
            </a:endParaRP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7" name="Picture 36" descr="Icon&#10;&#10;Description automatically generated">
            <a:extLst>
              <a:ext uri="{FF2B5EF4-FFF2-40B4-BE49-F238E27FC236}">
                <a16:creationId xmlns:a16="http://schemas.microsoft.com/office/drawing/2014/main" id="{5A341C53-7E02-4073-A20A-1279771D3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9" name="Title 1">
            <a:extLst>
              <a:ext uri="{FF2B5EF4-FFF2-40B4-BE49-F238E27FC236}">
                <a16:creationId xmlns:a16="http://schemas.microsoft.com/office/drawing/2014/main" id="{EF789763-D688-4389-81BF-F235A3DDB592}"/>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0" name="Title 2">
            <a:hlinkClick r:id="" action="ppaction://noaction">
              <a:snd r:embed="rId5" name="f2_0.wav"/>
            </a:hlinkClick>
            <a:extLst>
              <a:ext uri="{FF2B5EF4-FFF2-40B4-BE49-F238E27FC236}">
                <a16:creationId xmlns:a16="http://schemas.microsoft.com/office/drawing/2014/main" id="{A9A3F5EB-D422-4C38-9F48-317193CDAA1F}"/>
              </a:ext>
            </a:extLst>
          </p:cNvPr>
          <p:cNvSpPr txBox="1">
            <a:spLocks/>
          </p:cNvSpPr>
          <p:nvPr/>
        </p:nvSpPr>
        <p:spPr>
          <a:xfrm>
            <a:off x="2948181" y="14364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Écoute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verbe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correct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quoi</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3" name="Title 2">
            <a:extLst>
              <a:ext uri="{FF2B5EF4-FFF2-40B4-BE49-F238E27FC236}">
                <a16:creationId xmlns:a16="http://schemas.microsoft.com/office/drawing/2014/main" id="{E7B0FB02-5B85-4832-A989-8A589B1D7D9E}"/>
              </a:ext>
            </a:extLst>
          </p:cNvPr>
          <p:cNvSpPr txBox="1">
            <a:spLocks/>
          </p:cNvSpPr>
          <p:nvPr/>
        </p:nvSpPr>
        <p:spPr>
          <a:xfrm>
            <a:off x="91513" y="1389361"/>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en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78" name="CustomShape 23">
            <a:hlinkClick r:id="" action="ppaction://noaction">
              <a:snd r:embed="rId6" name="f2_1.wav"/>
            </a:hlinkClick>
            <a:extLst>
              <a:ext uri="{FF2B5EF4-FFF2-40B4-BE49-F238E27FC236}">
                <a16:creationId xmlns:a16="http://schemas.microsoft.com/office/drawing/2014/main" id="{F34D5CC1-BBB6-4634-AFF5-1C4DC5F04942}"/>
              </a:ext>
            </a:extLst>
          </p:cNvPr>
          <p:cNvSpPr/>
          <p:nvPr/>
        </p:nvSpPr>
        <p:spPr>
          <a:xfrm>
            <a:off x="234181" y="2001913"/>
            <a:ext cx="464040" cy="456053"/>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9" name="CustomShape 24">
            <a:hlinkClick r:id="" action="ppaction://noaction">
              <a:snd r:embed="rId7" name="f2_2.wav"/>
            </a:hlinkClick>
            <a:extLst>
              <a:ext uri="{FF2B5EF4-FFF2-40B4-BE49-F238E27FC236}">
                <a16:creationId xmlns:a16="http://schemas.microsoft.com/office/drawing/2014/main" id="{C1861CD2-2274-4901-A676-C72E6686FCA6}"/>
              </a:ext>
            </a:extLst>
          </p:cNvPr>
          <p:cNvSpPr/>
          <p:nvPr/>
        </p:nvSpPr>
        <p:spPr>
          <a:xfrm>
            <a:off x="234181" y="2832428"/>
            <a:ext cx="464040" cy="456053"/>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0" name="CustomShape 25">
            <a:hlinkClick r:id="" action="ppaction://noaction">
              <a:snd r:embed="rId8" name="f2_3.wav"/>
            </a:hlinkClick>
            <a:extLst>
              <a:ext uri="{FF2B5EF4-FFF2-40B4-BE49-F238E27FC236}">
                <a16:creationId xmlns:a16="http://schemas.microsoft.com/office/drawing/2014/main" id="{8E8D8B6E-1DC8-445F-81A8-F3CDBC82B741}"/>
              </a:ext>
            </a:extLst>
          </p:cNvPr>
          <p:cNvSpPr/>
          <p:nvPr/>
        </p:nvSpPr>
        <p:spPr>
          <a:xfrm>
            <a:off x="234181" y="3650785"/>
            <a:ext cx="464040" cy="456053"/>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1" name="CustomShape 26">
            <a:hlinkClick r:id="" action="ppaction://noaction">
              <a:snd r:embed="rId9" name="f2_4.wav"/>
            </a:hlinkClick>
            <a:extLst>
              <a:ext uri="{FF2B5EF4-FFF2-40B4-BE49-F238E27FC236}">
                <a16:creationId xmlns:a16="http://schemas.microsoft.com/office/drawing/2014/main" id="{7967D299-F8DC-48A1-99F9-6C6F7ECA649D}"/>
              </a:ext>
            </a:extLst>
          </p:cNvPr>
          <p:cNvSpPr/>
          <p:nvPr/>
        </p:nvSpPr>
        <p:spPr>
          <a:xfrm>
            <a:off x="219379" y="4438526"/>
            <a:ext cx="464040" cy="456053"/>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2" name="CustomShape 27">
            <a:hlinkClick r:id="" action="ppaction://noaction">
              <a:snd r:embed="rId10" name="f2_5.wav"/>
            </a:hlinkClick>
            <a:extLst>
              <a:ext uri="{FF2B5EF4-FFF2-40B4-BE49-F238E27FC236}">
                <a16:creationId xmlns:a16="http://schemas.microsoft.com/office/drawing/2014/main" id="{D975E414-E27E-4674-A411-D353CC2B036D}"/>
              </a:ext>
            </a:extLst>
          </p:cNvPr>
          <p:cNvSpPr/>
          <p:nvPr/>
        </p:nvSpPr>
        <p:spPr>
          <a:xfrm>
            <a:off x="219379" y="5256883"/>
            <a:ext cx="464040" cy="456053"/>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02" name="Picture 16" descr="United, Flag, Kingdom, British, Great, Britain">
            <a:extLst>
              <a:ext uri="{FF2B5EF4-FFF2-40B4-BE49-F238E27FC236}">
                <a16:creationId xmlns:a16="http://schemas.microsoft.com/office/drawing/2014/main" id="{D63BBFBE-A2EE-4DC9-B1F2-10D64147B5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705" y="2359828"/>
            <a:ext cx="316030" cy="247370"/>
          </a:xfrm>
          <a:prstGeom prst="roundRect">
            <a:avLst/>
          </a:prstGeom>
          <a:noFill/>
          <a:extLst>
            <a:ext uri="{909E8E84-426E-40DD-AFC4-6F175D3DCCD1}">
              <a14:hiddenFill xmlns:a14="http://schemas.microsoft.com/office/drawing/2010/main">
                <a:solidFill>
                  <a:srgbClr val="FFFFFF"/>
                </a:solidFill>
              </a14:hiddenFill>
            </a:ext>
          </a:extLst>
        </p:spPr>
      </p:pic>
      <p:sp>
        <p:nvSpPr>
          <p:cNvPr id="61" name="Speech Bubble: Rectangle with Corners Rounded 60">
            <a:extLst>
              <a:ext uri="{FF2B5EF4-FFF2-40B4-BE49-F238E27FC236}">
                <a16:creationId xmlns:a16="http://schemas.microsoft.com/office/drawing/2014/main" id="{F86A470C-4860-4F10-A7D7-EF5EDC055D26}"/>
              </a:ext>
            </a:extLst>
          </p:cNvPr>
          <p:cNvSpPr/>
          <p:nvPr/>
        </p:nvSpPr>
        <p:spPr>
          <a:xfrm>
            <a:off x="3151833" y="589081"/>
            <a:ext cx="3605929" cy="1184907"/>
          </a:xfrm>
          <a:prstGeom prst="wedgeRoundRectCallout">
            <a:avLst>
              <a:gd name="adj1" fmla="val 56947"/>
              <a:gd name="adj2" fmla="val -1908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ai</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 have), ‘</a:t>
            </a:r>
            <a:r>
              <a:rPr kumimoji="0" lang="fr-FR"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aime</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(like) and ‘</a:t>
            </a:r>
            <a:r>
              <a:rPr kumimoji="0" lang="fr-FR"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aide</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(help) </a:t>
            </a: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sound</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similar</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lang="fr-FR" sz="2000" dirty="0" err="1">
                <a:solidFill>
                  <a:srgbClr val="FFFFFF"/>
                </a:solidFill>
                <a:latin typeface="Century Gothic" panose="020B0502020202020204" pitchFamily="34" charset="0"/>
              </a:rPr>
              <a:t>What</a:t>
            </a:r>
            <a:r>
              <a:rPr lang="fr-FR" sz="2000" dirty="0">
                <a:solidFill>
                  <a:srgbClr val="FFFFFF"/>
                </a:solidFill>
                <a:latin typeface="Century Gothic" panose="020B0502020202020204" pitchFamily="34" charset="0"/>
              </a:rPr>
              <a:t> </a:t>
            </a:r>
            <a:r>
              <a:rPr lang="fr-FR" sz="2000" dirty="0" err="1">
                <a:solidFill>
                  <a:srgbClr val="FFFFFF"/>
                </a:solidFill>
                <a:latin typeface="Century Gothic" panose="020B0502020202020204" pitchFamily="34" charset="0"/>
              </a:rPr>
              <a:t>is</a:t>
            </a:r>
            <a:r>
              <a:rPr lang="fr-FR" sz="2000" dirty="0">
                <a:solidFill>
                  <a:srgbClr val="FFFFFF"/>
                </a:solidFill>
                <a:latin typeface="Century Gothic" panose="020B0502020202020204" pitchFamily="34" charset="0"/>
              </a:rPr>
              <a:t> Léa </a:t>
            </a:r>
            <a:r>
              <a:rPr lang="fr-FR" sz="2000" dirty="0" err="1">
                <a:solidFill>
                  <a:srgbClr val="FFFFFF"/>
                </a:solidFill>
                <a:latin typeface="Century Gothic" panose="020B0502020202020204" pitchFamily="34" charset="0"/>
              </a:rPr>
              <a:t>saying</a:t>
            </a:r>
            <a:r>
              <a:rPr lang="fr-FR" sz="2000" dirty="0">
                <a:solidFill>
                  <a:srgbClr val="FFFFFF"/>
                </a:solidFill>
                <a:latin typeface="Century Gothic" panose="020B0502020202020204" pitchFamily="34" charset="0"/>
              </a:rPr>
              <a:t>?</a:t>
            </a:r>
            <a:endPar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8" name="CustomShape 27">
            <a:hlinkClick r:id="" action="ppaction://noaction">
              <a:snd r:embed="rId12" name="f2_6.wav"/>
            </a:hlinkClick>
            <a:extLst>
              <a:ext uri="{FF2B5EF4-FFF2-40B4-BE49-F238E27FC236}">
                <a16:creationId xmlns:a16="http://schemas.microsoft.com/office/drawing/2014/main" id="{33A91CCD-EBA1-40D3-A489-02EB9DB7A15A}"/>
              </a:ext>
            </a:extLst>
          </p:cNvPr>
          <p:cNvSpPr/>
          <p:nvPr/>
        </p:nvSpPr>
        <p:spPr>
          <a:xfrm>
            <a:off x="219379" y="6050447"/>
            <a:ext cx="464040" cy="456053"/>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Speech Bubble: Rectangle with Corners Rounded 28">
            <a:extLst>
              <a:ext uri="{FF2B5EF4-FFF2-40B4-BE49-F238E27FC236}">
                <a16:creationId xmlns:a16="http://schemas.microsoft.com/office/drawing/2014/main" id="{E5AB320D-BD28-4FFC-A2C3-A176059A37AD}"/>
              </a:ext>
            </a:extLst>
          </p:cNvPr>
          <p:cNvSpPr/>
          <p:nvPr/>
        </p:nvSpPr>
        <p:spPr>
          <a:xfrm>
            <a:off x="1064566" y="1834424"/>
            <a:ext cx="7404187" cy="508891"/>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D2513DA4-7298-46C5-BE1C-0078B424F9B2}"/>
              </a:ext>
            </a:extLst>
          </p:cNvPr>
          <p:cNvSpPr/>
          <p:nvPr/>
        </p:nvSpPr>
        <p:spPr>
          <a:xfrm>
            <a:off x="1152903" y="1883525"/>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latin typeface="Century Gothic" panose="020B0502020202020204" pitchFamily="34" charset="0"/>
              </a:rPr>
              <a:t>Elle</a:t>
            </a:r>
            <a:r>
              <a:rPr lang="en-GB" sz="2400" b="1" dirty="0">
                <a:latin typeface="Century Gothic" panose="020B0502020202020204" pitchFamily="34" charset="0"/>
              </a:rPr>
              <a:t> </a:t>
            </a:r>
            <a:r>
              <a:rPr lang="en-GB" sz="2400" b="1" dirty="0" err="1">
                <a:latin typeface="Century Gothic" panose="020B0502020202020204" pitchFamily="34" charset="0"/>
              </a:rPr>
              <a:t>aime</a:t>
            </a:r>
            <a:r>
              <a:rPr lang="en-GB" sz="2400" b="1" dirty="0">
                <a:latin typeface="Century Gothic" panose="020B0502020202020204" pitchFamily="34" charset="0"/>
              </a:rPr>
              <a:t> </a:t>
            </a:r>
            <a:r>
              <a:rPr lang="en-GB" sz="2400" dirty="0">
                <a:latin typeface="Century Gothic" panose="020B0502020202020204" pitchFamily="34" charset="0"/>
              </a:rPr>
              <a:t>ton sac.</a:t>
            </a:r>
          </a:p>
        </p:txBody>
      </p:sp>
      <p:sp>
        <p:nvSpPr>
          <p:cNvPr id="6" name="Rectangle: Rounded Corners 5">
            <a:extLst>
              <a:ext uri="{FF2B5EF4-FFF2-40B4-BE49-F238E27FC236}">
                <a16:creationId xmlns:a16="http://schemas.microsoft.com/office/drawing/2014/main" id="{C769B85D-F4FF-4ABB-8477-5866168AFC11}"/>
              </a:ext>
            </a:extLst>
          </p:cNvPr>
          <p:cNvSpPr/>
          <p:nvPr/>
        </p:nvSpPr>
        <p:spPr>
          <a:xfrm>
            <a:off x="1840197" y="1897386"/>
            <a:ext cx="765621" cy="38249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a:t>
            </a:r>
          </a:p>
        </p:txBody>
      </p:sp>
      <p:sp>
        <p:nvSpPr>
          <p:cNvPr id="31" name="Rectangle 30">
            <a:extLst>
              <a:ext uri="{FF2B5EF4-FFF2-40B4-BE49-F238E27FC236}">
                <a16:creationId xmlns:a16="http://schemas.microsoft.com/office/drawing/2014/main" id="{9FD5D468-F3CA-4EC2-B8EE-CCA9768FF02D}"/>
              </a:ext>
            </a:extLst>
          </p:cNvPr>
          <p:cNvSpPr/>
          <p:nvPr/>
        </p:nvSpPr>
        <p:spPr>
          <a:xfrm>
            <a:off x="1152903" y="2274345"/>
            <a:ext cx="2661451" cy="400110"/>
          </a:xfrm>
          <a:prstGeom prst="rect">
            <a:avLst/>
          </a:prstGeom>
        </p:spPr>
        <p:txBody>
          <a:bodyPr wrap="square">
            <a:spAutoFit/>
          </a:bodyPr>
          <a:lstStyle/>
          <a:p>
            <a:pPr lvl="0"/>
            <a:r>
              <a:rPr lang="en-GB" sz="2000" i="1" dirty="0">
                <a:solidFill>
                  <a:srgbClr val="002060"/>
                </a:solidFill>
                <a:latin typeface="Century Gothic" panose="020B0502020202020204" pitchFamily="34" charset="0"/>
              </a:rPr>
              <a:t>She </a:t>
            </a:r>
            <a:r>
              <a:rPr lang="en-GB" sz="2000" b="1" i="1" dirty="0">
                <a:solidFill>
                  <a:srgbClr val="002060"/>
                </a:solidFill>
                <a:latin typeface="Century Gothic" panose="020B0502020202020204" pitchFamily="34" charset="0"/>
              </a:rPr>
              <a:t>likes</a:t>
            </a:r>
            <a:r>
              <a:rPr lang="en-GB" sz="2000" i="1" dirty="0">
                <a:solidFill>
                  <a:srgbClr val="002060"/>
                </a:solidFill>
                <a:latin typeface="Century Gothic" panose="020B0502020202020204" pitchFamily="34" charset="0"/>
              </a:rPr>
              <a:t> your bag.</a:t>
            </a:r>
          </a:p>
        </p:txBody>
      </p:sp>
      <p:pic>
        <p:nvPicPr>
          <p:cNvPr id="34" name="Picture 33" descr="Icon&#10;&#10;Description automatically generated">
            <a:extLst>
              <a:ext uri="{FF2B5EF4-FFF2-40B4-BE49-F238E27FC236}">
                <a16:creationId xmlns:a16="http://schemas.microsoft.com/office/drawing/2014/main" id="{2DC864CB-1D07-40DE-8068-494E8F5DEC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238346" y="534879"/>
            <a:ext cx="756794" cy="1259962"/>
          </a:xfrm>
          <a:prstGeom prst="rect">
            <a:avLst/>
          </a:prstGeom>
        </p:spPr>
      </p:pic>
      <p:pic>
        <p:nvPicPr>
          <p:cNvPr id="35" name="Picture 34" descr="Logo&#10;&#10;Description automatically generated">
            <a:extLst>
              <a:ext uri="{FF2B5EF4-FFF2-40B4-BE49-F238E27FC236}">
                <a16:creationId xmlns:a16="http://schemas.microsoft.com/office/drawing/2014/main" id="{B25FD04D-AC37-4F27-8F0D-4389E146DC09}"/>
              </a:ext>
            </a:extLst>
          </p:cNvPr>
          <p:cNvPicPr>
            <a:picLocks noChangeAspect="1"/>
          </p:cNvPicPr>
          <p:nvPr/>
        </p:nvPicPr>
        <p:blipFill rotWithShape="1">
          <a:blip r:embed="rId14">
            <a:extLst>
              <a:ext uri="{28A0092B-C50C-407E-A947-70E740481C1C}">
                <a14:useLocalDpi xmlns:a14="http://schemas.microsoft.com/office/drawing/2010/main" val="0"/>
              </a:ext>
            </a:extLst>
          </a:blip>
          <a:srcRect b="58676"/>
          <a:stretch/>
        </p:blipFill>
        <p:spPr>
          <a:xfrm>
            <a:off x="8454583" y="113910"/>
            <a:ext cx="1545502" cy="1809156"/>
          </a:xfrm>
          <a:prstGeom prst="rect">
            <a:avLst/>
          </a:prstGeom>
        </p:spPr>
      </p:pic>
      <p:pic>
        <p:nvPicPr>
          <p:cNvPr id="36" name="Picture 16" descr="United, Flag, Kingdom, British, Great, Britain">
            <a:extLst>
              <a:ext uri="{FF2B5EF4-FFF2-40B4-BE49-F238E27FC236}">
                <a16:creationId xmlns:a16="http://schemas.microsoft.com/office/drawing/2014/main" id="{E81C8EAC-4AAA-4AEC-AF27-C2C9E413E8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705" y="3256776"/>
            <a:ext cx="316030" cy="247370"/>
          </a:xfrm>
          <a:prstGeom prst="roundRect">
            <a:avLst/>
          </a:prstGeom>
          <a:noFill/>
          <a:extLst>
            <a:ext uri="{909E8E84-426E-40DD-AFC4-6F175D3DCCD1}">
              <a14:hiddenFill xmlns:a14="http://schemas.microsoft.com/office/drawing/2010/main">
                <a:solidFill>
                  <a:srgbClr val="FFFFFF"/>
                </a:solidFill>
              </a14:hiddenFill>
            </a:ext>
          </a:extLst>
        </p:spPr>
      </p:pic>
      <p:sp>
        <p:nvSpPr>
          <p:cNvPr id="38" name="Speech Bubble: Rectangle with Corners Rounded 37">
            <a:extLst>
              <a:ext uri="{FF2B5EF4-FFF2-40B4-BE49-F238E27FC236}">
                <a16:creationId xmlns:a16="http://schemas.microsoft.com/office/drawing/2014/main" id="{67719201-0AC3-4E8E-81CD-CA0BC3C7F307}"/>
              </a:ext>
            </a:extLst>
          </p:cNvPr>
          <p:cNvSpPr/>
          <p:nvPr/>
        </p:nvSpPr>
        <p:spPr>
          <a:xfrm>
            <a:off x="1064566" y="2731372"/>
            <a:ext cx="7404187" cy="508891"/>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52C55E50-58AD-4332-81D4-9892A529A09F}"/>
              </a:ext>
            </a:extLst>
          </p:cNvPr>
          <p:cNvSpPr/>
          <p:nvPr/>
        </p:nvSpPr>
        <p:spPr>
          <a:xfrm>
            <a:off x="1152903" y="2780473"/>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latin typeface="Century Gothic" panose="020B0502020202020204" pitchFamily="34" charset="0"/>
              </a:rPr>
              <a:t>J’</a:t>
            </a:r>
            <a:r>
              <a:rPr lang="en-GB" sz="2400" b="1" dirty="0">
                <a:latin typeface="Century Gothic" panose="020B0502020202020204" pitchFamily="34" charset="0"/>
              </a:rPr>
              <a:t> aide </a:t>
            </a:r>
            <a:r>
              <a:rPr lang="en-GB" sz="2400" dirty="0">
                <a:latin typeface="Century Gothic" panose="020B0502020202020204" pitchFamily="34" charset="0"/>
              </a:rPr>
              <a:t>ma </a:t>
            </a:r>
            <a:r>
              <a:rPr lang="en-GB" sz="2400" dirty="0" err="1">
                <a:latin typeface="Century Gothic" panose="020B0502020202020204" pitchFamily="34" charset="0"/>
              </a:rPr>
              <a:t>professeure</a:t>
            </a:r>
            <a:r>
              <a:rPr lang="en-GB" sz="2400" dirty="0">
                <a:latin typeface="Century Gothic" panose="020B0502020202020204" pitchFamily="34" charset="0"/>
              </a:rPr>
              <a:t>.</a:t>
            </a:r>
          </a:p>
        </p:txBody>
      </p:sp>
      <p:sp>
        <p:nvSpPr>
          <p:cNvPr id="41" name="Rectangle: Rounded Corners 40">
            <a:extLst>
              <a:ext uri="{FF2B5EF4-FFF2-40B4-BE49-F238E27FC236}">
                <a16:creationId xmlns:a16="http://schemas.microsoft.com/office/drawing/2014/main" id="{C3CBFFBD-7CB1-4759-A8D0-A13EA9DE2FC2}"/>
              </a:ext>
            </a:extLst>
          </p:cNvPr>
          <p:cNvSpPr/>
          <p:nvPr/>
        </p:nvSpPr>
        <p:spPr>
          <a:xfrm>
            <a:off x="1502911" y="2780473"/>
            <a:ext cx="765621" cy="38249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a:t>
            </a:r>
          </a:p>
        </p:txBody>
      </p:sp>
      <p:sp>
        <p:nvSpPr>
          <p:cNvPr id="42" name="Rectangle 41">
            <a:extLst>
              <a:ext uri="{FF2B5EF4-FFF2-40B4-BE49-F238E27FC236}">
                <a16:creationId xmlns:a16="http://schemas.microsoft.com/office/drawing/2014/main" id="{FFDC2DD1-B270-45CC-A9FA-854F32AC2800}"/>
              </a:ext>
            </a:extLst>
          </p:cNvPr>
          <p:cNvSpPr/>
          <p:nvPr/>
        </p:nvSpPr>
        <p:spPr>
          <a:xfrm>
            <a:off x="1152903" y="3171293"/>
            <a:ext cx="2661451" cy="400110"/>
          </a:xfrm>
          <a:prstGeom prst="rect">
            <a:avLst/>
          </a:prstGeom>
        </p:spPr>
        <p:txBody>
          <a:bodyPr wrap="square">
            <a:spAutoFit/>
          </a:bodyPr>
          <a:lstStyle/>
          <a:p>
            <a:pPr lvl="0"/>
            <a:r>
              <a:rPr lang="en-GB" sz="2000" i="1" dirty="0">
                <a:solidFill>
                  <a:srgbClr val="002060"/>
                </a:solidFill>
                <a:latin typeface="Century Gothic" panose="020B0502020202020204" pitchFamily="34" charset="0"/>
              </a:rPr>
              <a:t>I </a:t>
            </a:r>
            <a:r>
              <a:rPr lang="en-GB" sz="2000" b="1" i="1" dirty="0">
                <a:solidFill>
                  <a:srgbClr val="002060"/>
                </a:solidFill>
                <a:latin typeface="Century Gothic" panose="020B0502020202020204" pitchFamily="34" charset="0"/>
              </a:rPr>
              <a:t>help</a:t>
            </a:r>
            <a:r>
              <a:rPr lang="en-GB" sz="2000" i="1" dirty="0">
                <a:solidFill>
                  <a:srgbClr val="002060"/>
                </a:solidFill>
                <a:latin typeface="Century Gothic" panose="020B0502020202020204" pitchFamily="34" charset="0"/>
              </a:rPr>
              <a:t> my teacher.</a:t>
            </a:r>
          </a:p>
        </p:txBody>
      </p:sp>
      <p:pic>
        <p:nvPicPr>
          <p:cNvPr id="43" name="Picture 16" descr="United, Flag, Kingdom, British, Great, Britain">
            <a:extLst>
              <a:ext uri="{FF2B5EF4-FFF2-40B4-BE49-F238E27FC236}">
                <a16:creationId xmlns:a16="http://schemas.microsoft.com/office/drawing/2014/main" id="{696048AF-B42F-407F-8AC7-F9AFE8040C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705" y="4093525"/>
            <a:ext cx="316030" cy="247370"/>
          </a:xfrm>
          <a:prstGeom prst="roundRect">
            <a:avLst/>
          </a:prstGeom>
          <a:noFill/>
          <a:extLst>
            <a:ext uri="{909E8E84-426E-40DD-AFC4-6F175D3DCCD1}">
              <a14:hiddenFill xmlns:a14="http://schemas.microsoft.com/office/drawing/2010/main">
                <a:solidFill>
                  <a:srgbClr val="FFFFFF"/>
                </a:solidFill>
              </a14:hiddenFill>
            </a:ext>
          </a:extLst>
        </p:spPr>
      </p:pic>
      <p:sp>
        <p:nvSpPr>
          <p:cNvPr id="44" name="Speech Bubble: Rectangle with Corners Rounded 43">
            <a:extLst>
              <a:ext uri="{FF2B5EF4-FFF2-40B4-BE49-F238E27FC236}">
                <a16:creationId xmlns:a16="http://schemas.microsoft.com/office/drawing/2014/main" id="{F69F7452-B523-4E90-9605-FFA42ECF5243}"/>
              </a:ext>
            </a:extLst>
          </p:cNvPr>
          <p:cNvSpPr/>
          <p:nvPr/>
        </p:nvSpPr>
        <p:spPr>
          <a:xfrm>
            <a:off x="1064566" y="3568121"/>
            <a:ext cx="7404187" cy="508891"/>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D6A96FF4-C8F8-448F-858C-3B985DC29987}"/>
              </a:ext>
            </a:extLst>
          </p:cNvPr>
          <p:cNvSpPr/>
          <p:nvPr/>
        </p:nvSpPr>
        <p:spPr>
          <a:xfrm>
            <a:off x="1152903" y="3617222"/>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latin typeface="Century Gothic" panose="020B0502020202020204" pitchFamily="34" charset="0"/>
              </a:rPr>
              <a:t>J’</a:t>
            </a:r>
            <a:r>
              <a:rPr lang="en-GB" sz="2400" b="1" dirty="0">
                <a:latin typeface="Century Gothic" panose="020B0502020202020204" pitchFamily="34" charset="0"/>
              </a:rPr>
              <a:t> ai     </a:t>
            </a:r>
            <a:r>
              <a:rPr lang="en-GB" sz="2400" dirty="0">
                <a:latin typeface="Century Gothic" panose="020B0502020202020204" pitchFamily="34" charset="0"/>
              </a:rPr>
              <a:t>un </a:t>
            </a:r>
            <a:r>
              <a:rPr lang="en-GB" sz="2400" dirty="0" err="1">
                <a:latin typeface="Century Gothic" panose="020B0502020202020204" pitchFamily="34" charset="0"/>
              </a:rPr>
              <a:t>stylo</a:t>
            </a:r>
            <a:r>
              <a:rPr lang="en-GB" sz="2400" dirty="0">
                <a:latin typeface="Century Gothic" panose="020B0502020202020204" pitchFamily="34" charset="0"/>
              </a:rPr>
              <a:t> et j’ </a:t>
            </a:r>
            <a:r>
              <a:rPr lang="en-GB" sz="2400" b="1" dirty="0">
                <a:latin typeface="Century Gothic" panose="020B0502020202020204" pitchFamily="34" charset="0"/>
              </a:rPr>
              <a:t>ai </a:t>
            </a:r>
            <a:r>
              <a:rPr lang="en-GB" sz="2400" dirty="0">
                <a:latin typeface="Century Gothic" panose="020B0502020202020204" pitchFamily="34" charset="0"/>
              </a:rPr>
              <a:t>     </a:t>
            </a:r>
            <a:r>
              <a:rPr lang="en-GB" sz="2400" dirty="0" err="1">
                <a:latin typeface="Century Gothic" panose="020B0502020202020204" pitchFamily="34" charset="0"/>
              </a:rPr>
              <a:t>aussi</a:t>
            </a:r>
            <a:r>
              <a:rPr lang="en-GB" sz="2400" dirty="0">
                <a:latin typeface="Century Gothic" panose="020B0502020202020204" pitchFamily="34" charset="0"/>
              </a:rPr>
              <a:t> </a:t>
            </a:r>
            <a:r>
              <a:rPr lang="en-GB" sz="2400" dirty="0" err="1">
                <a:latin typeface="Century Gothic" panose="020B0502020202020204" pitchFamily="34" charset="0"/>
              </a:rPr>
              <a:t>une</a:t>
            </a:r>
            <a:r>
              <a:rPr lang="en-GB" sz="2400" dirty="0">
                <a:latin typeface="Century Gothic" panose="020B0502020202020204" pitchFamily="34" charset="0"/>
              </a:rPr>
              <a:t> </a:t>
            </a:r>
            <a:r>
              <a:rPr lang="en-GB" sz="2400" dirty="0" err="1">
                <a:latin typeface="Century Gothic" panose="020B0502020202020204" pitchFamily="34" charset="0"/>
              </a:rPr>
              <a:t>gomme</a:t>
            </a:r>
            <a:r>
              <a:rPr lang="en-GB" sz="2400" dirty="0">
                <a:latin typeface="Century Gothic" panose="020B0502020202020204" pitchFamily="34" charset="0"/>
              </a:rPr>
              <a:t>.</a:t>
            </a:r>
          </a:p>
        </p:txBody>
      </p:sp>
      <p:sp>
        <p:nvSpPr>
          <p:cNvPr id="46" name="Rectangle: Rounded Corners 45">
            <a:extLst>
              <a:ext uri="{FF2B5EF4-FFF2-40B4-BE49-F238E27FC236}">
                <a16:creationId xmlns:a16="http://schemas.microsoft.com/office/drawing/2014/main" id="{2A3210F8-1E23-49A3-BFEC-5D2AE82260C6}"/>
              </a:ext>
            </a:extLst>
          </p:cNvPr>
          <p:cNvSpPr/>
          <p:nvPr/>
        </p:nvSpPr>
        <p:spPr>
          <a:xfrm>
            <a:off x="1544421" y="3624152"/>
            <a:ext cx="765621" cy="38249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a:t>
            </a:r>
          </a:p>
        </p:txBody>
      </p:sp>
      <p:sp>
        <p:nvSpPr>
          <p:cNvPr id="47" name="Rectangle 46">
            <a:extLst>
              <a:ext uri="{FF2B5EF4-FFF2-40B4-BE49-F238E27FC236}">
                <a16:creationId xmlns:a16="http://schemas.microsoft.com/office/drawing/2014/main" id="{5A254725-EB97-47EA-B54D-6F465FF7F27C}"/>
              </a:ext>
            </a:extLst>
          </p:cNvPr>
          <p:cNvSpPr/>
          <p:nvPr/>
        </p:nvSpPr>
        <p:spPr>
          <a:xfrm>
            <a:off x="1152903" y="4008042"/>
            <a:ext cx="6697874" cy="400110"/>
          </a:xfrm>
          <a:prstGeom prst="rect">
            <a:avLst/>
          </a:prstGeom>
        </p:spPr>
        <p:txBody>
          <a:bodyPr wrap="square">
            <a:spAutoFit/>
          </a:bodyPr>
          <a:lstStyle/>
          <a:p>
            <a:pPr lvl="0"/>
            <a:r>
              <a:rPr lang="en-GB" sz="2000" i="1" dirty="0">
                <a:solidFill>
                  <a:srgbClr val="002060"/>
                </a:solidFill>
                <a:latin typeface="Century Gothic" panose="020B0502020202020204" pitchFamily="34" charset="0"/>
              </a:rPr>
              <a:t>I </a:t>
            </a:r>
            <a:r>
              <a:rPr lang="en-GB" sz="2000" b="1" i="1" dirty="0">
                <a:solidFill>
                  <a:srgbClr val="002060"/>
                </a:solidFill>
                <a:latin typeface="Century Gothic" panose="020B0502020202020204" pitchFamily="34" charset="0"/>
              </a:rPr>
              <a:t>have</a:t>
            </a:r>
            <a:r>
              <a:rPr lang="en-GB" sz="2000" i="1" dirty="0">
                <a:solidFill>
                  <a:srgbClr val="002060"/>
                </a:solidFill>
                <a:latin typeface="Century Gothic" panose="020B0502020202020204" pitchFamily="34" charset="0"/>
              </a:rPr>
              <a:t> a pen and I also </a:t>
            </a:r>
            <a:r>
              <a:rPr lang="en-GB" sz="2000" b="1" i="1" dirty="0">
                <a:solidFill>
                  <a:srgbClr val="002060"/>
                </a:solidFill>
                <a:latin typeface="Century Gothic" panose="020B0502020202020204" pitchFamily="34" charset="0"/>
              </a:rPr>
              <a:t>have</a:t>
            </a:r>
            <a:r>
              <a:rPr lang="en-GB" sz="2000" i="1" dirty="0">
                <a:solidFill>
                  <a:srgbClr val="002060"/>
                </a:solidFill>
                <a:latin typeface="Century Gothic" panose="020B0502020202020204" pitchFamily="34" charset="0"/>
              </a:rPr>
              <a:t> a rubber.</a:t>
            </a:r>
          </a:p>
        </p:txBody>
      </p:sp>
      <p:pic>
        <p:nvPicPr>
          <p:cNvPr id="48" name="Picture 16" descr="United, Flag, Kingdom, British, Great, Britain">
            <a:extLst>
              <a:ext uri="{FF2B5EF4-FFF2-40B4-BE49-F238E27FC236}">
                <a16:creationId xmlns:a16="http://schemas.microsoft.com/office/drawing/2014/main" id="{60E664AB-9FB4-43CA-AA92-A0A3B165D9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414" y="4900968"/>
            <a:ext cx="316030" cy="247370"/>
          </a:xfrm>
          <a:prstGeom prst="roundRect">
            <a:avLst/>
          </a:prstGeom>
          <a:noFill/>
          <a:extLst>
            <a:ext uri="{909E8E84-426E-40DD-AFC4-6F175D3DCCD1}">
              <a14:hiddenFill xmlns:a14="http://schemas.microsoft.com/office/drawing/2010/main">
                <a:solidFill>
                  <a:srgbClr val="FFFFFF"/>
                </a:solidFill>
              </a14:hiddenFill>
            </a:ext>
          </a:extLst>
        </p:spPr>
      </p:pic>
      <p:sp>
        <p:nvSpPr>
          <p:cNvPr id="49" name="Speech Bubble: Rectangle with Corners Rounded 48">
            <a:extLst>
              <a:ext uri="{FF2B5EF4-FFF2-40B4-BE49-F238E27FC236}">
                <a16:creationId xmlns:a16="http://schemas.microsoft.com/office/drawing/2014/main" id="{98A0EC0F-DFED-4D22-A5E3-923EB670984D}"/>
              </a:ext>
            </a:extLst>
          </p:cNvPr>
          <p:cNvSpPr/>
          <p:nvPr/>
        </p:nvSpPr>
        <p:spPr>
          <a:xfrm>
            <a:off x="1073275" y="4375564"/>
            <a:ext cx="7404187" cy="508891"/>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75EA5F9E-6520-4A5A-B62A-4A519F70E514}"/>
              </a:ext>
            </a:extLst>
          </p:cNvPr>
          <p:cNvSpPr/>
          <p:nvPr/>
        </p:nvSpPr>
        <p:spPr>
          <a:xfrm>
            <a:off x="1161612" y="4424665"/>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latin typeface="Century Gothic" panose="020B0502020202020204" pitchFamily="34" charset="0"/>
              </a:rPr>
              <a:t>Tu</a:t>
            </a:r>
            <a:r>
              <a:rPr lang="en-GB" sz="2400" b="1" dirty="0">
                <a:latin typeface="Century Gothic" panose="020B0502020202020204" pitchFamily="34" charset="0"/>
              </a:rPr>
              <a:t> aides </a:t>
            </a:r>
            <a:r>
              <a:rPr lang="en-GB" sz="2400" dirty="0">
                <a:latin typeface="Century Gothic" panose="020B0502020202020204" pitchFamily="34" charset="0"/>
              </a:rPr>
              <a:t>ton </a:t>
            </a:r>
            <a:r>
              <a:rPr lang="en-GB" sz="2400" dirty="0" err="1">
                <a:latin typeface="Century Gothic" panose="020B0502020202020204" pitchFamily="34" charset="0"/>
              </a:rPr>
              <a:t>père</a:t>
            </a:r>
            <a:r>
              <a:rPr lang="en-GB" sz="2400" dirty="0">
                <a:latin typeface="Century Gothic" panose="020B0502020202020204" pitchFamily="34" charset="0"/>
              </a:rPr>
              <a:t> à la </a:t>
            </a:r>
            <a:r>
              <a:rPr lang="en-GB" sz="2400" dirty="0" err="1">
                <a:latin typeface="Century Gothic" panose="020B0502020202020204" pitchFamily="34" charset="0"/>
              </a:rPr>
              <a:t>maison</a:t>
            </a:r>
            <a:r>
              <a:rPr lang="en-GB" sz="2400" dirty="0">
                <a:latin typeface="Century Gothic" panose="020B0502020202020204" pitchFamily="34" charset="0"/>
              </a:rPr>
              <a:t>.</a:t>
            </a:r>
          </a:p>
        </p:txBody>
      </p:sp>
      <p:sp>
        <p:nvSpPr>
          <p:cNvPr id="52" name="Rectangle: Rounded Corners 51">
            <a:extLst>
              <a:ext uri="{FF2B5EF4-FFF2-40B4-BE49-F238E27FC236}">
                <a16:creationId xmlns:a16="http://schemas.microsoft.com/office/drawing/2014/main" id="{4B6A77BE-7E23-429B-9941-944231053A0E}"/>
              </a:ext>
            </a:extLst>
          </p:cNvPr>
          <p:cNvSpPr/>
          <p:nvPr/>
        </p:nvSpPr>
        <p:spPr>
          <a:xfrm>
            <a:off x="1691881" y="4439324"/>
            <a:ext cx="765621" cy="38249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a:t>
            </a:r>
          </a:p>
        </p:txBody>
      </p:sp>
      <p:sp>
        <p:nvSpPr>
          <p:cNvPr id="53" name="Rectangle 52">
            <a:extLst>
              <a:ext uri="{FF2B5EF4-FFF2-40B4-BE49-F238E27FC236}">
                <a16:creationId xmlns:a16="http://schemas.microsoft.com/office/drawing/2014/main" id="{34DA65CA-CACD-4DC6-A467-2DE82F5A83C8}"/>
              </a:ext>
            </a:extLst>
          </p:cNvPr>
          <p:cNvSpPr/>
          <p:nvPr/>
        </p:nvSpPr>
        <p:spPr>
          <a:xfrm>
            <a:off x="1161612" y="4815485"/>
            <a:ext cx="5409005" cy="400110"/>
          </a:xfrm>
          <a:prstGeom prst="rect">
            <a:avLst/>
          </a:prstGeom>
        </p:spPr>
        <p:txBody>
          <a:bodyPr wrap="square">
            <a:spAutoFit/>
          </a:bodyPr>
          <a:lstStyle/>
          <a:p>
            <a:pPr lvl="0"/>
            <a:r>
              <a:rPr lang="en-GB" sz="2000" i="1" dirty="0">
                <a:solidFill>
                  <a:srgbClr val="002060"/>
                </a:solidFill>
                <a:latin typeface="Century Gothic" panose="020B0502020202020204" pitchFamily="34" charset="0"/>
              </a:rPr>
              <a:t>You </a:t>
            </a:r>
            <a:r>
              <a:rPr lang="en-GB" sz="2000" b="1" i="1" dirty="0">
                <a:solidFill>
                  <a:srgbClr val="002060"/>
                </a:solidFill>
                <a:latin typeface="Century Gothic" panose="020B0502020202020204" pitchFamily="34" charset="0"/>
              </a:rPr>
              <a:t>help</a:t>
            </a:r>
            <a:r>
              <a:rPr lang="en-GB" sz="2000" i="1" dirty="0">
                <a:solidFill>
                  <a:srgbClr val="002060"/>
                </a:solidFill>
                <a:latin typeface="Century Gothic" panose="020B0502020202020204" pitchFamily="34" charset="0"/>
              </a:rPr>
              <a:t> your dad at the house/home.</a:t>
            </a:r>
          </a:p>
        </p:txBody>
      </p:sp>
      <p:pic>
        <p:nvPicPr>
          <p:cNvPr id="54" name="Picture 16" descr="United, Flag, Kingdom, British, Great, Britain">
            <a:extLst>
              <a:ext uri="{FF2B5EF4-FFF2-40B4-BE49-F238E27FC236}">
                <a16:creationId xmlns:a16="http://schemas.microsoft.com/office/drawing/2014/main" id="{CACF3761-8B50-459F-B527-292A21F927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414" y="5715762"/>
            <a:ext cx="316030" cy="247370"/>
          </a:xfrm>
          <a:prstGeom prst="roundRect">
            <a:avLst/>
          </a:prstGeom>
          <a:noFill/>
          <a:extLst>
            <a:ext uri="{909E8E84-426E-40DD-AFC4-6F175D3DCCD1}">
              <a14:hiddenFill xmlns:a14="http://schemas.microsoft.com/office/drawing/2010/main">
                <a:solidFill>
                  <a:srgbClr val="FFFFFF"/>
                </a:solidFill>
              </a14:hiddenFill>
            </a:ext>
          </a:extLst>
        </p:spPr>
      </p:pic>
      <p:sp>
        <p:nvSpPr>
          <p:cNvPr id="55" name="Speech Bubble: Rectangle with Corners Rounded 54">
            <a:extLst>
              <a:ext uri="{FF2B5EF4-FFF2-40B4-BE49-F238E27FC236}">
                <a16:creationId xmlns:a16="http://schemas.microsoft.com/office/drawing/2014/main" id="{BF3F680F-6C47-4F28-845F-8D3C079ADCAA}"/>
              </a:ext>
            </a:extLst>
          </p:cNvPr>
          <p:cNvSpPr/>
          <p:nvPr/>
        </p:nvSpPr>
        <p:spPr>
          <a:xfrm>
            <a:off x="1073275" y="5190358"/>
            <a:ext cx="7404187" cy="508891"/>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4DCE557A-8EF9-415D-BCDB-93DF0CC6E9CD}"/>
              </a:ext>
            </a:extLst>
          </p:cNvPr>
          <p:cNvSpPr/>
          <p:nvPr/>
        </p:nvSpPr>
        <p:spPr>
          <a:xfrm>
            <a:off x="1161612" y="5239459"/>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latin typeface="Century Gothic" panose="020B0502020202020204" pitchFamily="34" charset="0"/>
              </a:rPr>
              <a:t>Tu</a:t>
            </a:r>
            <a:r>
              <a:rPr lang="en-GB" sz="2400" b="1" dirty="0">
                <a:latin typeface="Century Gothic" panose="020B0502020202020204" pitchFamily="34" charset="0"/>
              </a:rPr>
              <a:t> </a:t>
            </a:r>
            <a:r>
              <a:rPr lang="en-GB" sz="2400" b="1" dirty="0" err="1">
                <a:latin typeface="Century Gothic" panose="020B0502020202020204" pitchFamily="34" charset="0"/>
              </a:rPr>
              <a:t>aimes</a:t>
            </a:r>
            <a:r>
              <a:rPr lang="en-GB" sz="2400" b="1" dirty="0">
                <a:latin typeface="Century Gothic" panose="020B0502020202020204" pitchFamily="34" charset="0"/>
              </a:rPr>
              <a:t> </a:t>
            </a:r>
            <a:r>
              <a:rPr lang="en-GB" sz="2400" dirty="0">
                <a:latin typeface="Century Gothic" panose="020B0502020202020204" pitchFamily="34" charset="0"/>
              </a:rPr>
              <a:t>ton école.</a:t>
            </a:r>
          </a:p>
        </p:txBody>
      </p:sp>
      <p:sp>
        <p:nvSpPr>
          <p:cNvPr id="59" name="Rectangle: Rounded Corners 58">
            <a:extLst>
              <a:ext uri="{FF2B5EF4-FFF2-40B4-BE49-F238E27FC236}">
                <a16:creationId xmlns:a16="http://schemas.microsoft.com/office/drawing/2014/main" id="{77401C5E-5615-4AF8-9691-0405D16168E2}"/>
              </a:ext>
            </a:extLst>
          </p:cNvPr>
          <p:cNvSpPr/>
          <p:nvPr/>
        </p:nvSpPr>
        <p:spPr>
          <a:xfrm>
            <a:off x="1663713" y="5251000"/>
            <a:ext cx="942105" cy="38249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a:t>
            </a:r>
          </a:p>
        </p:txBody>
      </p:sp>
      <p:sp>
        <p:nvSpPr>
          <p:cNvPr id="66" name="Rectangle 65">
            <a:extLst>
              <a:ext uri="{FF2B5EF4-FFF2-40B4-BE49-F238E27FC236}">
                <a16:creationId xmlns:a16="http://schemas.microsoft.com/office/drawing/2014/main" id="{28523809-9172-477B-AD7B-C02B27A376C9}"/>
              </a:ext>
            </a:extLst>
          </p:cNvPr>
          <p:cNvSpPr/>
          <p:nvPr/>
        </p:nvSpPr>
        <p:spPr>
          <a:xfrm>
            <a:off x="1161612" y="5630279"/>
            <a:ext cx="3551065" cy="400110"/>
          </a:xfrm>
          <a:prstGeom prst="rect">
            <a:avLst/>
          </a:prstGeom>
        </p:spPr>
        <p:txBody>
          <a:bodyPr wrap="square">
            <a:spAutoFit/>
          </a:bodyPr>
          <a:lstStyle/>
          <a:p>
            <a:pPr lvl="0"/>
            <a:r>
              <a:rPr lang="en-GB" sz="2000" i="1" dirty="0">
                <a:solidFill>
                  <a:srgbClr val="002060"/>
                </a:solidFill>
                <a:latin typeface="Century Gothic" panose="020B0502020202020204" pitchFamily="34" charset="0"/>
              </a:rPr>
              <a:t>You </a:t>
            </a:r>
            <a:r>
              <a:rPr lang="en-GB" sz="2000" b="1" i="1" dirty="0">
                <a:solidFill>
                  <a:srgbClr val="002060"/>
                </a:solidFill>
                <a:latin typeface="Century Gothic" panose="020B0502020202020204" pitchFamily="34" charset="0"/>
              </a:rPr>
              <a:t>like</a:t>
            </a:r>
            <a:r>
              <a:rPr lang="en-GB" sz="2000" i="1" dirty="0">
                <a:solidFill>
                  <a:srgbClr val="002060"/>
                </a:solidFill>
                <a:latin typeface="Century Gothic" panose="020B0502020202020204" pitchFamily="34" charset="0"/>
              </a:rPr>
              <a:t> your school.</a:t>
            </a:r>
          </a:p>
        </p:txBody>
      </p:sp>
      <p:pic>
        <p:nvPicPr>
          <p:cNvPr id="67" name="Picture 16" descr="United, Flag, Kingdom, British, Great, Britain">
            <a:extLst>
              <a:ext uri="{FF2B5EF4-FFF2-40B4-BE49-F238E27FC236}">
                <a16:creationId xmlns:a16="http://schemas.microsoft.com/office/drawing/2014/main" id="{A305B1F1-D2D7-48A7-900C-AE020C174E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414" y="6522134"/>
            <a:ext cx="316030" cy="247370"/>
          </a:xfrm>
          <a:prstGeom prst="roundRect">
            <a:avLst/>
          </a:prstGeom>
          <a:noFill/>
          <a:extLst>
            <a:ext uri="{909E8E84-426E-40DD-AFC4-6F175D3DCCD1}">
              <a14:hiddenFill xmlns:a14="http://schemas.microsoft.com/office/drawing/2010/main">
                <a:solidFill>
                  <a:srgbClr val="FFFFFF"/>
                </a:solidFill>
              </a14:hiddenFill>
            </a:ext>
          </a:extLst>
        </p:spPr>
      </p:pic>
      <p:sp>
        <p:nvSpPr>
          <p:cNvPr id="68" name="Speech Bubble: Rectangle with Corners Rounded 67">
            <a:extLst>
              <a:ext uri="{FF2B5EF4-FFF2-40B4-BE49-F238E27FC236}">
                <a16:creationId xmlns:a16="http://schemas.microsoft.com/office/drawing/2014/main" id="{289E4EE0-ACF5-489B-B7EB-69DF656AB497}"/>
              </a:ext>
            </a:extLst>
          </p:cNvPr>
          <p:cNvSpPr/>
          <p:nvPr/>
        </p:nvSpPr>
        <p:spPr>
          <a:xfrm>
            <a:off x="1073275" y="5996730"/>
            <a:ext cx="7404187" cy="508891"/>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Rounded Corners 68">
            <a:extLst>
              <a:ext uri="{FF2B5EF4-FFF2-40B4-BE49-F238E27FC236}">
                <a16:creationId xmlns:a16="http://schemas.microsoft.com/office/drawing/2014/main" id="{357FF974-69AB-4CCE-884A-45B45C27778A}"/>
              </a:ext>
            </a:extLst>
          </p:cNvPr>
          <p:cNvSpPr/>
          <p:nvPr/>
        </p:nvSpPr>
        <p:spPr>
          <a:xfrm>
            <a:off x="1161612" y="6045831"/>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latin typeface="Century Gothic" panose="020B0502020202020204" pitchFamily="34" charset="0"/>
              </a:rPr>
              <a:t>Il</a:t>
            </a:r>
            <a:r>
              <a:rPr lang="en-GB" sz="2400" b="1" dirty="0">
                <a:latin typeface="Century Gothic" panose="020B0502020202020204" pitchFamily="34" charset="0"/>
              </a:rPr>
              <a:t> aide </a:t>
            </a:r>
            <a:r>
              <a:rPr lang="en-GB" sz="2400" dirty="0" err="1">
                <a:latin typeface="Century Gothic" panose="020B0502020202020204" pitchFamily="34" charset="0"/>
              </a:rPr>
              <a:t>aussi</a:t>
            </a:r>
            <a:r>
              <a:rPr lang="en-GB" sz="2400" dirty="0">
                <a:latin typeface="Century Gothic" panose="020B0502020202020204" pitchFamily="34" charset="0"/>
              </a:rPr>
              <a:t> à la </a:t>
            </a:r>
            <a:r>
              <a:rPr lang="en-GB" sz="2400" dirty="0" err="1">
                <a:latin typeface="Century Gothic" panose="020B0502020202020204" pitchFamily="34" charset="0"/>
              </a:rPr>
              <a:t>maison</a:t>
            </a:r>
            <a:r>
              <a:rPr lang="en-GB" sz="2400" dirty="0">
                <a:latin typeface="Century Gothic" panose="020B0502020202020204" pitchFamily="34" charset="0"/>
              </a:rPr>
              <a:t>. </a:t>
            </a:r>
          </a:p>
        </p:txBody>
      </p:sp>
      <p:sp>
        <p:nvSpPr>
          <p:cNvPr id="70" name="Rectangle: Rounded Corners 69">
            <a:extLst>
              <a:ext uri="{FF2B5EF4-FFF2-40B4-BE49-F238E27FC236}">
                <a16:creationId xmlns:a16="http://schemas.microsoft.com/office/drawing/2014/main" id="{9C8D0A7D-2AE5-4F9B-809F-DCF44745655D}"/>
              </a:ext>
            </a:extLst>
          </p:cNvPr>
          <p:cNvSpPr/>
          <p:nvPr/>
        </p:nvSpPr>
        <p:spPr>
          <a:xfrm>
            <a:off x="1457386" y="6045831"/>
            <a:ext cx="765621" cy="38249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a:t>
            </a:r>
          </a:p>
        </p:txBody>
      </p:sp>
      <p:sp>
        <p:nvSpPr>
          <p:cNvPr id="71" name="Rectangle 70">
            <a:extLst>
              <a:ext uri="{FF2B5EF4-FFF2-40B4-BE49-F238E27FC236}">
                <a16:creationId xmlns:a16="http://schemas.microsoft.com/office/drawing/2014/main" id="{67C22212-57CC-4950-91C5-1C1485AD179D}"/>
              </a:ext>
            </a:extLst>
          </p:cNvPr>
          <p:cNvSpPr/>
          <p:nvPr/>
        </p:nvSpPr>
        <p:spPr>
          <a:xfrm>
            <a:off x="1161612" y="6436651"/>
            <a:ext cx="4154971" cy="400110"/>
          </a:xfrm>
          <a:prstGeom prst="rect">
            <a:avLst/>
          </a:prstGeom>
        </p:spPr>
        <p:txBody>
          <a:bodyPr wrap="square">
            <a:spAutoFit/>
          </a:bodyPr>
          <a:lstStyle/>
          <a:p>
            <a:pPr lvl="0"/>
            <a:r>
              <a:rPr lang="en-GB" sz="2000" i="1" dirty="0">
                <a:solidFill>
                  <a:srgbClr val="002060"/>
                </a:solidFill>
                <a:latin typeface="Century Gothic" panose="020B0502020202020204" pitchFamily="34" charset="0"/>
              </a:rPr>
              <a:t>He also </a:t>
            </a:r>
            <a:r>
              <a:rPr lang="en-GB" sz="2000" b="1" i="1" dirty="0">
                <a:solidFill>
                  <a:srgbClr val="002060"/>
                </a:solidFill>
                <a:latin typeface="Century Gothic" panose="020B0502020202020204" pitchFamily="34" charset="0"/>
              </a:rPr>
              <a:t>helps</a:t>
            </a:r>
            <a:r>
              <a:rPr lang="en-GB" sz="2000" i="1" dirty="0">
                <a:solidFill>
                  <a:srgbClr val="002060"/>
                </a:solidFill>
                <a:latin typeface="Century Gothic" panose="020B0502020202020204" pitchFamily="34" charset="0"/>
              </a:rPr>
              <a:t> at home.</a:t>
            </a:r>
          </a:p>
        </p:txBody>
      </p:sp>
      <p:sp>
        <p:nvSpPr>
          <p:cNvPr id="72" name="Rectangle: Rounded Corners 71">
            <a:extLst>
              <a:ext uri="{FF2B5EF4-FFF2-40B4-BE49-F238E27FC236}">
                <a16:creationId xmlns:a16="http://schemas.microsoft.com/office/drawing/2014/main" id="{EE7D8971-831B-4333-9D9D-76BC558AA103}"/>
              </a:ext>
            </a:extLst>
          </p:cNvPr>
          <p:cNvSpPr/>
          <p:nvPr/>
        </p:nvSpPr>
        <p:spPr>
          <a:xfrm>
            <a:off x="4123706" y="3624152"/>
            <a:ext cx="765621" cy="38249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a:t>
            </a:r>
          </a:p>
        </p:txBody>
      </p:sp>
      <p:sp>
        <p:nvSpPr>
          <p:cNvPr id="73" name="Title 2">
            <a:hlinkClick r:id="" action="ppaction://noaction">
              <a:snd r:embed="rId15" name="f2_7.wav"/>
            </a:hlinkClick>
            <a:extLst>
              <a:ext uri="{FF2B5EF4-FFF2-40B4-BE49-F238E27FC236}">
                <a16:creationId xmlns:a16="http://schemas.microsoft.com/office/drawing/2014/main" id="{20F65CF9-8629-4A09-956A-321CFB0EE353}"/>
              </a:ext>
            </a:extLst>
          </p:cNvPr>
          <p:cNvSpPr txBox="1">
            <a:spLocks/>
          </p:cNvSpPr>
          <p:nvPr/>
        </p:nvSpPr>
        <p:spPr>
          <a:xfrm>
            <a:off x="8557090" y="1834424"/>
            <a:ext cx="3230791" cy="1213897"/>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les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phrases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en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anglais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74" name="Picture 16" descr="United, Flag, Kingdom, British, Great, Britain">
            <a:extLst>
              <a:ext uri="{FF2B5EF4-FFF2-40B4-BE49-F238E27FC236}">
                <a16:creationId xmlns:a16="http://schemas.microsoft.com/office/drawing/2014/main" id="{2EE92AF5-E444-4606-AFFA-BD9C07208D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42070" y="2498223"/>
            <a:ext cx="316030" cy="24737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03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1" grpId="0"/>
      <p:bldP spid="41" grpId="0" animBg="1"/>
      <p:bldP spid="42" grpId="0"/>
      <p:bldP spid="46" grpId="0" animBg="1"/>
      <p:bldP spid="47" grpId="0"/>
      <p:bldP spid="52" grpId="0" animBg="1"/>
      <p:bldP spid="53" grpId="0"/>
      <p:bldP spid="59" grpId="0" animBg="1"/>
      <p:bldP spid="66" grpId="0"/>
      <p:bldP spid="70" grpId="0" animBg="1"/>
      <p:bldP spid="71" grpId="0"/>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2" name="TextBox 111">
            <a:extLst>
              <a:ext uri="{FF2B5EF4-FFF2-40B4-BE49-F238E27FC236}">
                <a16:creationId xmlns:a16="http://schemas.microsoft.com/office/drawing/2014/main" id="{196A49AB-21F0-4AB5-A5AE-EDFC52155739}"/>
              </a:ext>
            </a:extLst>
          </p:cNvPr>
          <p:cNvSpPr txBox="1"/>
          <p:nvPr/>
        </p:nvSpPr>
        <p:spPr>
          <a:xfrm>
            <a:off x="2917469" y="136604"/>
            <a:ext cx="81348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la phrase et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[1/5]</a:t>
            </a:r>
            <a:endParaRPr kumimoji="0" lang="en-GB" sz="280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72" name="Picture 71">
            <a:extLst>
              <a:ext uri="{FF2B5EF4-FFF2-40B4-BE49-F238E27FC236}">
                <a16:creationId xmlns:a16="http://schemas.microsoft.com/office/drawing/2014/main" id="{EDD98196-F18D-45B5-8728-C34F4F4992F0}"/>
              </a:ext>
            </a:extLst>
          </p:cNvPr>
          <p:cNvPicPr>
            <a:picLocks noChangeAspect="1"/>
          </p:cNvPicPr>
          <p:nvPr/>
        </p:nvPicPr>
        <p:blipFill>
          <a:blip r:embed="rId4"/>
          <a:stretch>
            <a:fillRect/>
          </a:stretch>
        </p:blipFill>
        <p:spPr>
          <a:xfrm>
            <a:off x="-342983" y="1852967"/>
            <a:ext cx="6066046" cy="4773582"/>
          </a:xfrm>
          <a:prstGeom prst="rect">
            <a:avLst/>
          </a:prstGeom>
        </p:spPr>
      </p:pic>
      <p:sp>
        <p:nvSpPr>
          <p:cNvPr id="73" name="Google Shape;696;p62">
            <a:extLst>
              <a:ext uri="{FF2B5EF4-FFF2-40B4-BE49-F238E27FC236}">
                <a16:creationId xmlns:a16="http://schemas.microsoft.com/office/drawing/2014/main" id="{378E8D5D-1FC1-487E-A51F-F2E7A9AF71C6}"/>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Google Shape;698;p62">
            <a:extLst>
              <a:ext uri="{FF2B5EF4-FFF2-40B4-BE49-F238E27FC236}">
                <a16:creationId xmlns:a16="http://schemas.microsoft.com/office/drawing/2014/main" id="{D81DF275-3945-4FD5-85E7-C1CB1446E3CB}"/>
              </a:ext>
            </a:extLst>
          </p:cNvPr>
          <p:cNvSpPr/>
          <p:nvPr/>
        </p:nvSpPr>
        <p:spPr>
          <a:xfrm>
            <a:off x="5479404" y="5962871"/>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5" name="Google Shape;701;p62">
            <a:extLst>
              <a:ext uri="{FF2B5EF4-FFF2-40B4-BE49-F238E27FC236}">
                <a16:creationId xmlns:a16="http://schemas.microsoft.com/office/drawing/2014/main" id="{B5BD6EE3-AD67-4508-8A69-2AD46A91DA2D}"/>
              </a:ext>
            </a:extLst>
          </p:cNvPr>
          <p:cNvSpPr/>
          <p:nvPr/>
        </p:nvSpPr>
        <p:spPr>
          <a:xfrm>
            <a:off x="7831466" y="5076364"/>
            <a:ext cx="1540549" cy="646332"/>
          </a:xfrm>
          <a:custGeom>
            <a:avLst/>
            <a:gdLst>
              <a:gd name="connsiteX0" fmla="*/ 0 w 1540549"/>
              <a:gd name="connsiteY0" fmla="*/ 0 h 646332"/>
              <a:gd name="connsiteX1" fmla="*/ 482705 w 1540549"/>
              <a:gd name="connsiteY1" fmla="*/ 0 h 646332"/>
              <a:gd name="connsiteX2" fmla="*/ 965411 w 1540549"/>
              <a:gd name="connsiteY2" fmla="*/ 0 h 646332"/>
              <a:gd name="connsiteX3" fmla="*/ 1540549 w 1540549"/>
              <a:gd name="connsiteY3" fmla="*/ 0 h 646332"/>
              <a:gd name="connsiteX4" fmla="*/ 1540549 w 1540549"/>
              <a:gd name="connsiteY4" fmla="*/ 323166 h 646332"/>
              <a:gd name="connsiteX5" fmla="*/ 1540549 w 1540549"/>
              <a:gd name="connsiteY5" fmla="*/ 646332 h 646332"/>
              <a:gd name="connsiteX6" fmla="*/ 1027033 w 1540549"/>
              <a:gd name="connsiteY6" fmla="*/ 646332 h 646332"/>
              <a:gd name="connsiteX7" fmla="*/ 513516 w 1540549"/>
              <a:gd name="connsiteY7" fmla="*/ 646332 h 646332"/>
              <a:gd name="connsiteX8" fmla="*/ 0 w 1540549"/>
              <a:gd name="connsiteY8" fmla="*/ 646332 h 646332"/>
              <a:gd name="connsiteX9" fmla="*/ 0 w 1540549"/>
              <a:gd name="connsiteY9" fmla="*/ 323166 h 646332"/>
              <a:gd name="connsiteX10" fmla="*/ 0 w 154054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549" h="646332" fill="none" extrusionOk="0">
                <a:moveTo>
                  <a:pt x="0" y="0"/>
                </a:moveTo>
                <a:cubicBezTo>
                  <a:pt x="236146" y="-44320"/>
                  <a:pt x="334297" y="22780"/>
                  <a:pt x="482705" y="0"/>
                </a:cubicBezTo>
                <a:cubicBezTo>
                  <a:pt x="631114" y="-22780"/>
                  <a:pt x="797185" y="34216"/>
                  <a:pt x="965411" y="0"/>
                </a:cubicBezTo>
                <a:cubicBezTo>
                  <a:pt x="1133637" y="-34216"/>
                  <a:pt x="1405277" y="12266"/>
                  <a:pt x="1540549" y="0"/>
                </a:cubicBezTo>
                <a:cubicBezTo>
                  <a:pt x="1570034" y="96920"/>
                  <a:pt x="1521332" y="185405"/>
                  <a:pt x="1540549" y="323166"/>
                </a:cubicBezTo>
                <a:cubicBezTo>
                  <a:pt x="1559766" y="460927"/>
                  <a:pt x="1517169" y="521056"/>
                  <a:pt x="1540549" y="646332"/>
                </a:cubicBezTo>
                <a:cubicBezTo>
                  <a:pt x="1390649" y="657249"/>
                  <a:pt x="1158990" y="586419"/>
                  <a:pt x="1027033" y="646332"/>
                </a:cubicBezTo>
                <a:cubicBezTo>
                  <a:pt x="895076" y="706245"/>
                  <a:pt x="678586" y="590913"/>
                  <a:pt x="513516" y="646332"/>
                </a:cubicBezTo>
                <a:cubicBezTo>
                  <a:pt x="348446" y="701751"/>
                  <a:pt x="227145" y="594329"/>
                  <a:pt x="0" y="646332"/>
                </a:cubicBezTo>
                <a:cubicBezTo>
                  <a:pt x="-21882" y="489095"/>
                  <a:pt x="13399" y="421250"/>
                  <a:pt x="0" y="323166"/>
                </a:cubicBezTo>
                <a:cubicBezTo>
                  <a:pt x="-13399" y="225082"/>
                  <a:pt x="30671" y="153159"/>
                  <a:pt x="0" y="0"/>
                </a:cubicBezTo>
                <a:close/>
              </a:path>
              <a:path w="1540549" h="646332" stroke="0" extrusionOk="0">
                <a:moveTo>
                  <a:pt x="0" y="0"/>
                </a:moveTo>
                <a:cubicBezTo>
                  <a:pt x="214061" y="-51311"/>
                  <a:pt x="392517" y="25251"/>
                  <a:pt x="513516" y="0"/>
                </a:cubicBezTo>
                <a:cubicBezTo>
                  <a:pt x="634515" y="-25251"/>
                  <a:pt x="786257" y="21506"/>
                  <a:pt x="980816" y="0"/>
                </a:cubicBezTo>
                <a:cubicBezTo>
                  <a:pt x="1175375" y="-21506"/>
                  <a:pt x="1353982" y="15199"/>
                  <a:pt x="1540549" y="0"/>
                </a:cubicBezTo>
                <a:cubicBezTo>
                  <a:pt x="1566496" y="99094"/>
                  <a:pt x="1510493" y="237300"/>
                  <a:pt x="1540549" y="303776"/>
                </a:cubicBezTo>
                <a:cubicBezTo>
                  <a:pt x="1570605" y="370252"/>
                  <a:pt x="1510888" y="554023"/>
                  <a:pt x="1540549" y="646332"/>
                </a:cubicBezTo>
                <a:cubicBezTo>
                  <a:pt x="1428195" y="672052"/>
                  <a:pt x="1182603" y="644055"/>
                  <a:pt x="996222" y="646332"/>
                </a:cubicBezTo>
                <a:cubicBezTo>
                  <a:pt x="809841" y="648609"/>
                  <a:pt x="703054" y="630668"/>
                  <a:pt x="451894" y="646332"/>
                </a:cubicBezTo>
                <a:cubicBezTo>
                  <a:pt x="200734" y="661996"/>
                  <a:pt x="130190" y="608650"/>
                  <a:pt x="0" y="646332"/>
                </a:cubicBezTo>
                <a:cubicBezTo>
                  <a:pt x="-31353" y="576096"/>
                  <a:pt x="20407" y="440947"/>
                  <a:pt x="0" y="316703"/>
                </a:cubicBezTo>
                <a:cubicBezTo>
                  <a:pt x="-20407" y="192459"/>
                  <a:pt x="14816" y="1017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6" name="Google Shape;703;p62">
            <a:extLst>
              <a:ext uri="{FF2B5EF4-FFF2-40B4-BE49-F238E27FC236}">
                <a16:creationId xmlns:a16="http://schemas.microsoft.com/office/drawing/2014/main" id="{864DB521-E445-4DCA-821B-D9DF96A53038}"/>
              </a:ext>
            </a:extLst>
          </p:cNvPr>
          <p:cNvSpPr/>
          <p:nvPr/>
        </p:nvSpPr>
        <p:spPr>
          <a:xfrm>
            <a:off x="4501279" y="4152344"/>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7" name="Google Shape;701;p62">
            <a:extLst>
              <a:ext uri="{FF2B5EF4-FFF2-40B4-BE49-F238E27FC236}">
                <a16:creationId xmlns:a16="http://schemas.microsoft.com/office/drawing/2014/main" id="{90665772-A61D-4607-A940-C320565D6A61}"/>
              </a:ext>
            </a:extLst>
          </p:cNvPr>
          <p:cNvSpPr/>
          <p:nvPr/>
        </p:nvSpPr>
        <p:spPr>
          <a:xfrm>
            <a:off x="9471569" y="5095010"/>
            <a:ext cx="1566534" cy="646332"/>
          </a:xfrm>
          <a:custGeom>
            <a:avLst/>
            <a:gdLst>
              <a:gd name="connsiteX0" fmla="*/ 0 w 1566534"/>
              <a:gd name="connsiteY0" fmla="*/ 0 h 646332"/>
              <a:gd name="connsiteX1" fmla="*/ 553509 w 1566534"/>
              <a:gd name="connsiteY1" fmla="*/ 0 h 646332"/>
              <a:gd name="connsiteX2" fmla="*/ 1107017 w 1566534"/>
              <a:gd name="connsiteY2" fmla="*/ 0 h 646332"/>
              <a:gd name="connsiteX3" fmla="*/ 1566534 w 1566534"/>
              <a:gd name="connsiteY3" fmla="*/ 0 h 646332"/>
              <a:gd name="connsiteX4" fmla="*/ 1566534 w 1566534"/>
              <a:gd name="connsiteY4" fmla="*/ 336093 h 646332"/>
              <a:gd name="connsiteX5" fmla="*/ 1566534 w 1566534"/>
              <a:gd name="connsiteY5" fmla="*/ 646332 h 646332"/>
              <a:gd name="connsiteX6" fmla="*/ 1044356 w 1566534"/>
              <a:gd name="connsiteY6" fmla="*/ 646332 h 646332"/>
              <a:gd name="connsiteX7" fmla="*/ 553509 w 1566534"/>
              <a:gd name="connsiteY7" fmla="*/ 646332 h 646332"/>
              <a:gd name="connsiteX8" fmla="*/ 0 w 1566534"/>
              <a:gd name="connsiteY8" fmla="*/ 646332 h 646332"/>
              <a:gd name="connsiteX9" fmla="*/ 0 w 1566534"/>
              <a:gd name="connsiteY9" fmla="*/ 316703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14383" y="-4645"/>
                  <a:pt x="400470" y="28028"/>
                  <a:pt x="553509" y="0"/>
                </a:cubicBezTo>
                <a:cubicBezTo>
                  <a:pt x="706548" y="-28028"/>
                  <a:pt x="870724" y="60793"/>
                  <a:pt x="1107017" y="0"/>
                </a:cubicBezTo>
                <a:cubicBezTo>
                  <a:pt x="1343310" y="-60793"/>
                  <a:pt x="1435190" y="48433"/>
                  <a:pt x="1566534" y="0"/>
                </a:cubicBezTo>
                <a:cubicBezTo>
                  <a:pt x="1596786" y="147534"/>
                  <a:pt x="1561667" y="241185"/>
                  <a:pt x="1566534" y="336093"/>
                </a:cubicBezTo>
                <a:cubicBezTo>
                  <a:pt x="1571401" y="431001"/>
                  <a:pt x="1550249" y="506400"/>
                  <a:pt x="1566534" y="646332"/>
                </a:cubicBezTo>
                <a:cubicBezTo>
                  <a:pt x="1414883" y="675981"/>
                  <a:pt x="1219670" y="621282"/>
                  <a:pt x="1044356" y="646332"/>
                </a:cubicBezTo>
                <a:cubicBezTo>
                  <a:pt x="869042" y="671382"/>
                  <a:pt x="741732" y="610238"/>
                  <a:pt x="553509" y="646332"/>
                </a:cubicBezTo>
                <a:cubicBezTo>
                  <a:pt x="365286" y="682426"/>
                  <a:pt x="260710" y="643668"/>
                  <a:pt x="0" y="646332"/>
                </a:cubicBezTo>
                <a:cubicBezTo>
                  <a:pt x="-22001" y="569339"/>
                  <a:pt x="34862" y="389998"/>
                  <a:pt x="0" y="316703"/>
                </a:cubicBezTo>
                <a:cubicBezTo>
                  <a:pt x="-34862" y="243408"/>
                  <a:pt x="34640" y="102252"/>
                  <a:pt x="0" y="0"/>
                </a:cubicBezTo>
                <a:close/>
              </a:path>
              <a:path w="1566534" h="646332" stroke="0" extrusionOk="0">
                <a:moveTo>
                  <a:pt x="0" y="0"/>
                </a:moveTo>
                <a:cubicBezTo>
                  <a:pt x="195770" y="-33833"/>
                  <a:pt x="375841" y="45185"/>
                  <a:pt x="490847" y="0"/>
                </a:cubicBezTo>
                <a:cubicBezTo>
                  <a:pt x="605853" y="-45185"/>
                  <a:pt x="752990" y="26639"/>
                  <a:pt x="981695" y="0"/>
                </a:cubicBezTo>
                <a:cubicBezTo>
                  <a:pt x="1210400" y="-26639"/>
                  <a:pt x="1348812" y="59260"/>
                  <a:pt x="1566534" y="0"/>
                </a:cubicBezTo>
                <a:cubicBezTo>
                  <a:pt x="1590058" y="115111"/>
                  <a:pt x="1555301" y="172145"/>
                  <a:pt x="1566534" y="316703"/>
                </a:cubicBezTo>
                <a:cubicBezTo>
                  <a:pt x="1577767" y="461261"/>
                  <a:pt x="1529455" y="565607"/>
                  <a:pt x="1566534" y="646332"/>
                </a:cubicBezTo>
                <a:cubicBezTo>
                  <a:pt x="1408228" y="657197"/>
                  <a:pt x="1259523" y="636671"/>
                  <a:pt x="1044356" y="646332"/>
                </a:cubicBezTo>
                <a:cubicBezTo>
                  <a:pt x="829189" y="655993"/>
                  <a:pt x="785370" y="619418"/>
                  <a:pt x="553509" y="646332"/>
                </a:cubicBezTo>
                <a:cubicBezTo>
                  <a:pt x="321648" y="673246"/>
                  <a:pt x="197599" y="582009"/>
                  <a:pt x="0" y="646332"/>
                </a:cubicBezTo>
                <a:cubicBezTo>
                  <a:pt x="-22928" y="533698"/>
                  <a:pt x="33813" y="443037"/>
                  <a:pt x="0" y="316703"/>
                </a:cubicBezTo>
                <a:cubicBezTo>
                  <a:pt x="-33813" y="190369"/>
                  <a:pt x="23685" y="12455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8" name="Google Shape;702;p62">
            <a:extLst>
              <a:ext uri="{FF2B5EF4-FFF2-40B4-BE49-F238E27FC236}">
                <a16:creationId xmlns:a16="http://schemas.microsoft.com/office/drawing/2014/main" id="{A10D2797-EB3F-4160-9790-27FD3779F58B}"/>
              </a:ext>
            </a:extLst>
          </p:cNvPr>
          <p:cNvSpPr/>
          <p:nvPr/>
        </p:nvSpPr>
        <p:spPr>
          <a:xfrm>
            <a:off x="6143371" y="4169634"/>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pour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9" name="Google Shape;703;p62">
            <a:extLst>
              <a:ext uri="{FF2B5EF4-FFF2-40B4-BE49-F238E27FC236}">
                <a16:creationId xmlns:a16="http://schemas.microsoft.com/office/drawing/2014/main" id="{44E2BA50-DECA-47F2-84BC-7EE790F912D0}"/>
              </a:ext>
            </a:extLst>
          </p:cNvPr>
          <p:cNvSpPr/>
          <p:nvPr/>
        </p:nvSpPr>
        <p:spPr>
          <a:xfrm>
            <a:off x="7764619" y="4169634"/>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avec</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0" name="TextBox 79">
            <a:hlinkClick r:id="" action="ppaction://noaction">
              <a:snd r:embed="rId5" name="f3_2.wav"/>
            </a:hlinkClick>
            <a:extLst>
              <a:ext uri="{FF2B5EF4-FFF2-40B4-BE49-F238E27FC236}">
                <a16:creationId xmlns:a16="http://schemas.microsoft.com/office/drawing/2014/main" id="{9BE3774A-8677-4272-8C17-1DAFA1DF603E}"/>
              </a:ext>
            </a:extLst>
          </p:cNvPr>
          <p:cNvSpPr txBox="1"/>
          <p:nvPr/>
        </p:nvSpPr>
        <p:spPr>
          <a:xfrm>
            <a:off x="2140507" y="1014212"/>
            <a:ext cx="8134844" cy="646331"/>
          </a:xfrm>
          <a:prstGeom prst="rect">
            <a:avLst/>
          </a:prstGeom>
          <a:solidFill>
            <a:srgbClr val="FFF7FF"/>
          </a:solidFill>
          <a:ln>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3600" b="1" dirty="0">
                <a:solidFill>
                  <a:srgbClr val="002060"/>
                </a:solidFill>
                <a:latin typeface="Century Gothic" panose="020B0502020202020204" pitchFamily="34" charset="0"/>
              </a:rPr>
              <a:t>He </a:t>
            </a:r>
            <a:r>
              <a:rPr lang="es-AR" sz="3600" b="1" dirty="0" err="1">
                <a:solidFill>
                  <a:srgbClr val="002060"/>
                </a:solidFill>
                <a:latin typeface="Century Gothic" panose="020B0502020202020204" pitchFamily="34" charset="0"/>
              </a:rPr>
              <a:t>lives</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with</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my</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friend</a:t>
            </a:r>
            <a:r>
              <a:rPr lang="es-AR" sz="3600" b="1" dirty="0">
                <a:solidFill>
                  <a:srgbClr val="002060"/>
                </a:solidFill>
                <a:latin typeface="Century Gothic" panose="020B0502020202020204" pitchFamily="34" charset="0"/>
              </a:rPr>
              <a:t> (f).</a:t>
            </a:r>
            <a:endPar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Google Shape;699;p62">
            <a:extLst>
              <a:ext uri="{FF2B5EF4-FFF2-40B4-BE49-F238E27FC236}">
                <a16:creationId xmlns:a16="http://schemas.microsoft.com/office/drawing/2014/main" id="{BE448217-F162-4196-A634-C550CF0EACF1}"/>
              </a:ext>
            </a:extLst>
          </p:cNvPr>
          <p:cNvSpPr/>
          <p:nvPr/>
        </p:nvSpPr>
        <p:spPr>
          <a:xfrm>
            <a:off x="4485186" y="5074070"/>
            <a:ext cx="1548969" cy="646332"/>
          </a:xfrm>
          <a:custGeom>
            <a:avLst/>
            <a:gdLst>
              <a:gd name="connsiteX0" fmla="*/ 0 w 1548969"/>
              <a:gd name="connsiteY0" fmla="*/ 0 h 646332"/>
              <a:gd name="connsiteX1" fmla="*/ 469854 w 1548969"/>
              <a:gd name="connsiteY1" fmla="*/ 0 h 646332"/>
              <a:gd name="connsiteX2" fmla="*/ 939707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79114 w 1548969"/>
              <a:gd name="connsiteY6" fmla="*/ 646332 h 646332"/>
              <a:gd name="connsiteX7" fmla="*/ 593771 w 1548969"/>
              <a:gd name="connsiteY7" fmla="*/ 646332 h 646332"/>
              <a:gd name="connsiteX8" fmla="*/ 0 w 1548969"/>
              <a:gd name="connsiteY8" fmla="*/ 646332 h 646332"/>
              <a:gd name="connsiteX9" fmla="*/ 0 w 1548969"/>
              <a:gd name="connsiteY9" fmla="*/ 310239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65127" y="84205"/>
                  <a:pt x="1525149" y="214582"/>
                  <a:pt x="1548968" y="316703"/>
                </a:cubicBezTo>
                <a:cubicBezTo>
                  <a:pt x="1572787" y="418824"/>
                  <a:pt x="1530090" y="537860"/>
                  <a:pt x="1548968" y="646332"/>
                </a:cubicBezTo>
                <a:cubicBezTo>
                  <a:pt x="1387462" y="663387"/>
                  <a:pt x="1262210" y="590609"/>
                  <a:pt x="1079114" y="646332"/>
                </a:cubicBezTo>
                <a:cubicBezTo>
                  <a:pt x="896018" y="702055"/>
                  <a:pt x="724858" y="619977"/>
                  <a:pt x="593771" y="646332"/>
                </a:cubicBezTo>
                <a:cubicBezTo>
                  <a:pt x="462684" y="672687"/>
                  <a:pt x="189898" y="578800"/>
                  <a:pt x="0" y="646332"/>
                </a:cubicBezTo>
                <a:cubicBezTo>
                  <a:pt x="-17933" y="505024"/>
                  <a:pt x="8049" y="434590"/>
                  <a:pt x="0" y="310239"/>
                </a:cubicBezTo>
                <a:cubicBezTo>
                  <a:pt x="-8049" y="185888"/>
                  <a:pt x="8881" y="84171"/>
                  <a:pt x="0" y="0"/>
                </a:cubicBezTo>
                <a:close/>
              </a:path>
              <a:path w="1548969" h="646332"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85435" y="136134"/>
                  <a:pt x="1538066" y="223592"/>
                  <a:pt x="1548968" y="323166"/>
                </a:cubicBezTo>
                <a:cubicBezTo>
                  <a:pt x="1559870" y="422740"/>
                  <a:pt x="1519780" y="572350"/>
                  <a:pt x="1548968" y="646332"/>
                </a:cubicBezTo>
                <a:cubicBezTo>
                  <a:pt x="1386290" y="655652"/>
                  <a:pt x="1223032" y="635140"/>
                  <a:pt x="1048135" y="646332"/>
                </a:cubicBezTo>
                <a:cubicBezTo>
                  <a:pt x="873238" y="657524"/>
                  <a:pt x="636984" y="629527"/>
                  <a:pt x="500833" y="646332"/>
                </a:cubicBezTo>
                <a:cubicBezTo>
                  <a:pt x="364682" y="663137"/>
                  <a:pt x="109902" y="596580"/>
                  <a:pt x="0" y="646332"/>
                </a:cubicBezTo>
                <a:cubicBezTo>
                  <a:pt x="-8980" y="487350"/>
                  <a:pt x="36017" y="467166"/>
                  <a:pt x="0" y="310239"/>
                </a:cubicBezTo>
                <a:cubicBezTo>
                  <a:pt x="-36017" y="153312"/>
                  <a:pt x="31291" y="8166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2" name="Google Shape;700;p62">
            <a:extLst>
              <a:ext uri="{FF2B5EF4-FFF2-40B4-BE49-F238E27FC236}">
                <a16:creationId xmlns:a16="http://schemas.microsoft.com/office/drawing/2014/main" id="{60D4C636-D6C1-490D-9CD6-310D9367B79F}"/>
              </a:ext>
            </a:extLst>
          </p:cNvPr>
          <p:cNvSpPr/>
          <p:nvPr/>
        </p:nvSpPr>
        <p:spPr>
          <a:xfrm>
            <a:off x="6126616" y="5076364"/>
            <a:ext cx="1548969" cy="646332"/>
          </a:xfrm>
          <a:custGeom>
            <a:avLst/>
            <a:gdLst>
              <a:gd name="connsiteX0" fmla="*/ 0 w 1548969"/>
              <a:gd name="connsiteY0" fmla="*/ 0 h 646332"/>
              <a:gd name="connsiteX1" fmla="*/ 516323 w 1548969"/>
              <a:gd name="connsiteY1" fmla="*/ 0 h 646332"/>
              <a:gd name="connsiteX2" fmla="*/ 986176 w 1548969"/>
              <a:gd name="connsiteY2" fmla="*/ 0 h 646332"/>
              <a:gd name="connsiteX3" fmla="*/ 1548968 w 1548969"/>
              <a:gd name="connsiteY3" fmla="*/ 0 h 646332"/>
              <a:gd name="connsiteX4" fmla="*/ 1548968 w 1548969"/>
              <a:gd name="connsiteY4" fmla="*/ 303776 h 646332"/>
              <a:gd name="connsiteX5" fmla="*/ 1548968 w 1548969"/>
              <a:gd name="connsiteY5" fmla="*/ 646332 h 646332"/>
              <a:gd name="connsiteX6" fmla="*/ 1001666 w 1548969"/>
              <a:gd name="connsiteY6" fmla="*/ 646332 h 646332"/>
              <a:gd name="connsiteX7" fmla="*/ 469854 w 1548969"/>
              <a:gd name="connsiteY7" fmla="*/ 646332 h 646332"/>
              <a:gd name="connsiteX8" fmla="*/ 0 w 1548969"/>
              <a:gd name="connsiteY8" fmla="*/ 646332 h 646332"/>
              <a:gd name="connsiteX9" fmla="*/ 0 w 1548969"/>
              <a:gd name="connsiteY9" fmla="*/ 31670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0991" y="63169"/>
                  <a:pt x="1527464" y="175902"/>
                  <a:pt x="1548968" y="303776"/>
                </a:cubicBezTo>
                <a:cubicBezTo>
                  <a:pt x="1570472" y="431650"/>
                  <a:pt x="1523767" y="516976"/>
                  <a:pt x="1548968" y="646332"/>
                </a:cubicBezTo>
                <a:cubicBezTo>
                  <a:pt x="1309852" y="652510"/>
                  <a:pt x="1160500" y="583018"/>
                  <a:pt x="1001666" y="646332"/>
                </a:cubicBezTo>
                <a:cubicBezTo>
                  <a:pt x="842832" y="709646"/>
                  <a:pt x="600537" y="616055"/>
                  <a:pt x="469854" y="646332"/>
                </a:cubicBezTo>
                <a:cubicBezTo>
                  <a:pt x="339171" y="676609"/>
                  <a:pt x="168754" y="622510"/>
                  <a:pt x="0" y="646332"/>
                </a:cubicBezTo>
                <a:cubicBezTo>
                  <a:pt x="-21045" y="524718"/>
                  <a:pt x="5461" y="424668"/>
                  <a:pt x="0" y="316703"/>
                </a:cubicBezTo>
                <a:cubicBezTo>
                  <a:pt x="-5461" y="208738"/>
                  <a:pt x="24925" y="113896"/>
                  <a:pt x="0" y="0"/>
                </a:cubicBezTo>
                <a:close/>
              </a:path>
              <a:path w="1548969" h="646332"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65681" y="85915"/>
                  <a:pt x="1523500" y="182558"/>
                  <a:pt x="1548968" y="329629"/>
                </a:cubicBezTo>
                <a:cubicBezTo>
                  <a:pt x="1574436" y="476700"/>
                  <a:pt x="1534525" y="557663"/>
                  <a:pt x="1548968" y="646332"/>
                </a:cubicBezTo>
                <a:cubicBezTo>
                  <a:pt x="1340186" y="654543"/>
                  <a:pt x="1177787" y="619728"/>
                  <a:pt x="1048135" y="646332"/>
                </a:cubicBezTo>
                <a:cubicBezTo>
                  <a:pt x="918483" y="672936"/>
                  <a:pt x="640174" y="589739"/>
                  <a:pt x="531812" y="646332"/>
                </a:cubicBezTo>
                <a:cubicBezTo>
                  <a:pt x="423450" y="702925"/>
                  <a:pt x="144764" y="583047"/>
                  <a:pt x="0" y="646332"/>
                </a:cubicBezTo>
                <a:cubicBezTo>
                  <a:pt x="-24445" y="513801"/>
                  <a:pt x="27867" y="457619"/>
                  <a:pt x="0" y="342556"/>
                </a:cubicBezTo>
                <a:cubicBezTo>
                  <a:pt x="-27867" y="227493"/>
                  <a:pt x="24328" y="13414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habite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3" name="Google Shape;470;p55">
            <a:extLst>
              <a:ext uri="{FF2B5EF4-FFF2-40B4-BE49-F238E27FC236}">
                <a16:creationId xmlns:a16="http://schemas.microsoft.com/office/drawing/2014/main" id="{17A50733-B921-4B1C-BE3C-5073232D0B5C}"/>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4" name="Google Shape;471;p55">
            <a:extLst>
              <a:ext uri="{FF2B5EF4-FFF2-40B4-BE49-F238E27FC236}">
                <a16:creationId xmlns:a16="http://schemas.microsoft.com/office/drawing/2014/main" id="{65778928-0E11-4AD3-B089-A5C93BF65D86}"/>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5" name="Google Shape;472;p55">
            <a:extLst>
              <a:ext uri="{FF2B5EF4-FFF2-40B4-BE49-F238E27FC236}">
                <a16:creationId xmlns:a16="http://schemas.microsoft.com/office/drawing/2014/main" id="{86CBC75A-FD92-4C94-90D0-C68414B7DF3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6" name="Google Shape;473;p55">
            <a:extLst>
              <a:ext uri="{FF2B5EF4-FFF2-40B4-BE49-F238E27FC236}">
                <a16:creationId xmlns:a16="http://schemas.microsoft.com/office/drawing/2014/main" id="{9CC04CAE-FF8B-4328-87E2-5D4107F72474}"/>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7" name="Google Shape;474;p55">
            <a:extLst>
              <a:ext uri="{FF2B5EF4-FFF2-40B4-BE49-F238E27FC236}">
                <a16:creationId xmlns:a16="http://schemas.microsoft.com/office/drawing/2014/main" id="{A3E43F23-9DA1-4276-B486-286519598DAA}"/>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93" name="Google Shape;698;p62">
            <a:extLst>
              <a:ext uri="{FF2B5EF4-FFF2-40B4-BE49-F238E27FC236}">
                <a16:creationId xmlns:a16="http://schemas.microsoft.com/office/drawing/2014/main" id="{6AD5C934-4AEF-4756-B206-A1F62BBAC309}"/>
              </a:ext>
            </a:extLst>
          </p:cNvPr>
          <p:cNvSpPr/>
          <p:nvPr/>
        </p:nvSpPr>
        <p:spPr>
          <a:xfrm>
            <a:off x="7351024" y="5956035"/>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4" name="Google Shape;698;p62">
            <a:extLst>
              <a:ext uri="{FF2B5EF4-FFF2-40B4-BE49-F238E27FC236}">
                <a16:creationId xmlns:a16="http://schemas.microsoft.com/office/drawing/2014/main" id="{361FC09F-E56B-4233-80D9-196F967D2AB7}"/>
              </a:ext>
            </a:extLst>
          </p:cNvPr>
          <p:cNvSpPr/>
          <p:nvPr/>
        </p:nvSpPr>
        <p:spPr>
          <a:xfrm>
            <a:off x="9110304" y="5921036"/>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5" name="Google Shape;703;p62">
            <a:extLst>
              <a:ext uri="{FF2B5EF4-FFF2-40B4-BE49-F238E27FC236}">
                <a16:creationId xmlns:a16="http://schemas.microsoft.com/office/drawing/2014/main" id="{10265F59-46DE-4B31-8875-9F45317E4A5C}"/>
              </a:ext>
            </a:extLst>
          </p:cNvPr>
          <p:cNvSpPr/>
          <p:nvPr/>
        </p:nvSpPr>
        <p:spPr>
          <a:xfrm>
            <a:off x="9471569" y="4183745"/>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6" name="Google Shape;703;p62">
            <a:extLst>
              <a:ext uri="{FF2B5EF4-FFF2-40B4-BE49-F238E27FC236}">
                <a16:creationId xmlns:a16="http://schemas.microsoft.com/office/drawing/2014/main" id="{B76E4EA1-48E9-4946-AE71-C98F3B1AFA61}"/>
              </a:ext>
            </a:extLst>
          </p:cNvPr>
          <p:cNvSpPr/>
          <p:nvPr/>
        </p:nvSpPr>
        <p:spPr>
          <a:xfrm>
            <a:off x="4483714" y="3248547"/>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moi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7" name="Google Shape;702;p62">
            <a:extLst>
              <a:ext uri="{FF2B5EF4-FFF2-40B4-BE49-F238E27FC236}">
                <a16:creationId xmlns:a16="http://schemas.microsoft.com/office/drawing/2014/main" id="{49B7BCA3-97F3-4B75-A0ED-C05C81075EDB}"/>
              </a:ext>
            </a:extLst>
          </p:cNvPr>
          <p:cNvSpPr/>
          <p:nvPr/>
        </p:nvSpPr>
        <p:spPr>
          <a:xfrm>
            <a:off x="6125806" y="3265837"/>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8" name="Google Shape;703;p62">
            <a:extLst>
              <a:ext uri="{FF2B5EF4-FFF2-40B4-BE49-F238E27FC236}">
                <a16:creationId xmlns:a16="http://schemas.microsoft.com/office/drawing/2014/main" id="{0E65CB52-242D-4174-AFAB-476FBE7C71D9}"/>
              </a:ext>
            </a:extLst>
          </p:cNvPr>
          <p:cNvSpPr/>
          <p:nvPr/>
        </p:nvSpPr>
        <p:spPr>
          <a:xfrm>
            <a:off x="7747054" y="3265837"/>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9" name="Google Shape;703;p62">
            <a:extLst>
              <a:ext uri="{FF2B5EF4-FFF2-40B4-BE49-F238E27FC236}">
                <a16:creationId xmlns:a16="http://schemas.microsoft.com/office/drawing/2014/main" id="{94009692-385C-4FB1-BBAC-94BE0BE9AEA3}"/>
              </a:ext>
            </a:extLst>
          </p:cNvPr>
          <p:cNvSpPr/>
          <p:nvPr/>
        </p:nvSpPr>
        <p:spPr>
          <a:xfrm>
            <a:off x="9454004" y="3279948"/>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0" name="Google Shape;703;p62">
            <a:extLst>
              <a:ext uri="{FF2B5EF4-FFF2-40B4-BE49-F238E27FC236}">
                <a16:creationId xmlns:a16="http://schemas.microsoft.com/office/drawing/2014/main" id="{0F6809E8-3C8B-4594-8A31-EAB50071D5C5}"/>
              </a:ext>
            </a:extLst>
          </p:cNvPr>
          <p:cNvSpPr/>
          <p:nvPr/>
        </p:nvSpPr>
        <p:spPr>
          <a:xfrm>
            <a:off x="4515489" y="2356370"/>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amie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1" name="Google Shape;702;p62">
            <a:extLst>
              <a:ext uri="{FF2B5EF4-FFF2-40B4-BE49-F238E27FC236}">
                <a16:creationId xmlns:a16="http://schemas.microsoft.com/office/drawing/2014/main" id="{75361FE5-0C97-4593-A368-4F2E50B4DFB1}"/>
              </a:ext>
            </a:extLst>
          </p:cNvPr>
          <p:cNvSpPr/>
          <p:nvPr/>
        </p:nvSpPr>
        <p:spPr>
          <a:xfrm>
            <a:off x="6157581" y="2373660"/>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ami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2" name="Google Shape;703;p62">
            <a:extLst>
              <a:ext uri="{FF2B5EF4-FFF2-40B4-BE49-F238E27FC236}">
                <a16:creationId xmlns:a16="http://schemas.microsoft.com/office/drawing/2014/main" id="{D7A2813A-3942-4BCE-BF32-6FEE2CF3AE69}"/>
              </a:ext>
            </a:extLst>
          </p:cNvPr>
          <p:cNvSpPr/>
          <p:nvPr/>
        </p:nvSpPr>
        <p:spPr>
          <a:xfrm>
            <a:off x="7778829" y="2373660"/>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frère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3" name="Google Shape;703;p62">
            <a:extLst>
              <a:ext uri="{FF2B5EF4-FFF2-40B4-BE49-F238E27FC236}">
                <a16:creationId xmlns:a16="http://schemas.microsoft.com/office/drawing/2014/main" id="{4881E992-BB2F-4700-B428-6FA930FE567C}"/>
              </a:ext>
            </a:extLst>
          </p:cNvPr>
          <p:cNvSpPr/>
          <p:nvPr/>
        </p:nvSpPr>
        <p:spPr>
          <a:xfrm>
            <a:off x="9485779" y="2387771"/>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sœur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97042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500"/>
                                        <p:tgtEl>
                                          <p:spTgt spid="8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1500"/>
                                        <p:tgtEl>
                                          <p:spTgt spid="8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1500"/>
                                        <p:tgtEl>
                                          <p:spTgt spid="8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500"/>
                                        <p:tgtEl>
                                          <p:spTgt spid="8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1500"/>
                                        <p:tgtEl>
                                          <p:spTgt spid="8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4"/>
                                        </p:tgtEl>
                                        <p:attrNameLst>
                                          <p:attrName>fillcolor</p:attrName>
                                        </p:attrNameLst>
                                      </p:cBhvr>
                                      <p:to>
                                        <a:srgbClr val="92D050"/>
                                      </p:to>
                                    </p:animClr>
                                    <p:set>
                                      <p:cBhvr>
                                        <p:cTn id="28" dur="2000" fill="hold"/>
                                        <p:tgtEl>
                                          <p:spTgt spid="94"/>
                                        </p:tgtEl>
                                        <p:attrNameLst>
                                          <p:attrName>fill.type</p:attrName>
                                        </p:attrNameLst>
                                      </p:cBhvr>
                                      <p:to>
                                        <p:strVal val="solid"/>
                                      </p:to>
                                    </p:set>
                                    <p:set>
                                      <p:cBhvr>
                                        <p:cTn id="29" dur="2000" fill="hold"/>
                                        <p:tgtEl>
                                          <p:spTgt spid="94"/>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82"/>
                                        </p:tgtEl>
                                        <p:attrNameLst>
                                          <p:attrName>fillcolor</p:attrName>
                                        </p:attrNameLst>
                                      </p:cBhvr>
                                      <p:to>
                                        <a:srgbClr val="92D050"/>
                                      </p:to>
                                    </p:animClr>
                                    <p:set>
                                      <p:cBhvr>
                                        <p:cTn id="34" dur="2000" fill="hold"/>
                                        <p:tgtEl>
                                          <p:spTgt spid="82"/>
                                        </p:tgtEl>
                                        <p:attrNameLst>
                                          <p:attrName>fill.type</p:attrName>
                                        </p:attrNameLst>
                                      </p:cBhvr>
                                      <p:to>
                                        <p:strVal val="solid"/>
                                      </p:to>
                                    </p:set>
                                    <p:set>
                                      <p:cBhvr>
                                        <p:cTn id="35" dur="2000" fill="hold"/>
                                        <p:tgtEl>
                                          <p:spTgt spid="82"/>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9"/>
                                        </p:tgtEl>
                                        <p:attrNameLst>
                                          <p:attrName>fillcolor</p:attrName>
                                        </p:attrNameLst>
                                      </p:cBhvr>
                                      <p:to>
                                        <a:srgbClr val="92D050"/>
                                      </p:to>
                                    </p:animClr>
                                    <p:set>
                                      <p:cBhvr>
                                        <p:cTn id="40" dur="2000" fill="hold"/>
                                        <p:tgtEl>
                                          <p:spTgt spid="79"/>
                                        </p:tgtEl>
                                        <p:attrNameLst>
                                          <p:attrName>fill.type</p:attrName>
                                        </p:attrNameLst>
                                      </p:cBhvr>
                                      <p:to>
                                        <p:strVal val="solid"/>
                                      </p:to>
                                    </p:set>
                                    <p:set>
                                      <p:cBhvr>
                                        <p:cTn id="41" dur="2000" fill="hold"/>
                                        <p:tgtEl>
                                          <p:spTgt spid="79"/>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99"/>
                                        </p:tgtEl>
                                        <p:attrNameLst>
                                          <p:attrName>fillcolor</p:attrName>
                                        </p:attrNameLst>
                                      </p:cBhvr>
                                      <p:to>
                                        <a:srgbClr val="92D050"/>
                                      </p:to>
                                    </p:animClr>
                                    <p:set>
                                      <p:cBhvr>
                                        <p:cTn id="46" dur="2000" fill="hold"/>
                                        <p:tgtEl>
                                          <p:spTgt spid="99"/>
                                        </p:tgtEl>
                                        <p:attrNameLst>
                                          <p:attrName>fill.type</p:attrName>
                                        </p:attrNameLst>
                                      </p:cBhvr>
                                      <p:to>
                                        <p:strVal val="solid"/>
                                      </p:to>
                                    </p:set>
                                    <p:set>
                                      <p:cBhvr>
                                        <p:cTn id="47" dur="2000" fill="hold"/>
                                        <p:tgtEl>
                                          <p:spTgt spid="99"/>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00"/>
                                        </p:tgtEl>
                                        <p:attrNameLst>
                                          <p:attrName>fillcolor</p:attrName>
                                        </p:attrNameLst>
                                      </p:cBhvr>
                                      <p:to>
                                        <a:srgbClr val="92D050"/>
                                      </p:to>
                                    </p:animClr>
                                    <p:set>
                                      <p:cBhvr>
                                        <p:cTn id="52" dur="2000" fill="hold"/>
                                        <p:tgtEl>
                                          <p:spTgt spid="100"/>
                                        </p:tgtEl>
                                        <p:attrNameLst>
                                          <p:attrName>fill.type</p:attrName>
                                        </p:attrNameLst>
                                      </p:cBhvr>
                                      <p:to>
                                        <p:strVal val="solid"/>
                                      </p:to>
                                    </p:set>
                                    <p:set>
                                      <p:cBhvr>
                                        <p:cTn id="53" dur="2000" fill="hold"/>
                                        <p:tgtEl>
                                          <p:spTgt spid="10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2" name="TextBox 111">
            <a:extLst>
              <a:ext uri="{FF2B5EF4-FFF2-40B4-BE49-F238E27FC236}">
                <a16:creationId xmlns:a16="http://schemas.microsoft.com/office/drawing/2014/main" id="{196A49AB-21F0-4AB5-A5AE-EDFC52155739}"/>
              </a:ext>
            </a:extLst>
          </p:cNvPr>
          <p:cNvSpPr txBox="1"/>
          <p:nvPr/>
        </p:nvSpPr>
        <p:spPr>
          <a:xfrm>
            <a:off x="2917469" y="136604"/>
            <a:ext cx="81348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la phrase et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[2/5]</a:t>
            </a:r>
            <a:endParaRPr kumimoji="0" lang="en-GB" sz="280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72" name="Picture 71">
            <a:extLst>
              <a:ext uri="{FF2B5EF4-FFF2-40B4-BE49-F238E27FC236}">
                <a16:creationId xmlns:a16="http://schemas.microsoft.com/office/drawing/2014/main" id="{EDD98196-F18D-45B5-8728-C34F4F4992F0}"/>
              </a:ext>
            </a:extLst>
          </p:cNvPr>
          <p:cNvPicPr>
            <a:picLocks noChangeAspect="1"/>
          </p:cNvPicPr>
          <p:nvPr/>
        </p:nvPicPr>
        <p:blipFill>
          <a:blip r:embed="rId4"/>
          <a:stretch>
            <a:fillRect/>
          </a:stretch>
        </p:blipFill>
        <p:spPr>
          <a:xfrm>
            <a:off x="-342983" y="1852967"/>
            <a:ext cx="6066046" cy="4773582"/>
          </a:xfrm>
          <a:prstGeom prst="rect">
            <a:avLst/>
          </a:prstGeom>
        </p:spPr>
      </p:pic>
      <p:sp>
        <p:nvSpPr>
          <p:cNvPr id="74" name="Google Shape;698;p62">
            <a:extLst>
              <a:ext uri="{FF2B5EF4-FFF2-40B4-BE49-F238E27FC236}">
                <a16:creationId xmlns:a16="http://schemas.microsoft.com/office/drawing/2014/main" id="{D81DF275-3945-4FD5-85E7-C1CB1446E3CB}"/>
              </a:ext>
            </a:extLst>
          </p:cNvPr>
          <p:cNvSpPr/>
          <p:nvPr/>
        </p:nvSpPr>
        <p:spPr>
          <a:xfrm>
            <a:off x="5479404" y="6173890"/>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5" name="Google Shape;701;p62">
            <a:extLst>
              <a:ext uri="{FF2B5EF4-FFF2-40B4-BE49-F238E27FC236}">
                <a16:creationId xmlns:a16="http://schemas.microsoft.com/office/drawing/2014/main" id="{B5BD6EE3-AD67-4508-8A69-2AD46A91DA2D}"/>
              </a:ext>
            </a:extLst>
          </p:cNvPr>
          <p:cNvSpPr/>
          <p:nvPr/>
        </p:nvSpPr>
        <p:spPr>
          <a:xfrm>
            <a:off x="7831466" y="5392893"/>
            <a:ext cx="1540549" cy="646332"/>
          </a:xfrm>
          <a:custGeom>
            <a:avLst/>
            <a:gdLst>
              <a:gd name="connsiteX0" fmla="*/ 0 w 1540549"/>
              <a:gd name="connsiteY0" fmla="*/ 0 h 646332"/>
              <a:gd name="connsiteX1" fmla="*/ 482705 w 1540549"/>
              <a:gd name="connsiteY1" fmla="*/ 0 h 646332"/>
              <a:gd name="connsiteX2" fmla="*/ 965411 w 1540549"/>
              <a:gd name="connsiteY2" fmla="*/ 0 h 646332"/>
              <a:gd name="connsiteX3" fmla="*/ 1540549 w 1540549"/>
              <a:gd name="connsiteY3" fmla="*/ 0 h 646332"/>
              <a:gd name="connsiteX4" fmla="*/ 1540549 w 1540549"/>
              <a:gd name="connsiteY4" fmla="*/ 323166 h 646332"/>
              <a:gd name="connsiteX5" fmla="*/ 1540549 w 1540549"/>
              <a:gd name="connsiteY5" fmla="*/ 646332 h 646332"/>
              <a:gd name="connsiteX6" fmla="*/ 1027033 w 1540549"/>
              <a:gd name="connsiteY6" fmla="*/ 646332 h 646332"/>
              <a:gd name="connsiteX7" fmla="*/ 513516 w 1540549"/>
              <a:gd name="connsiteY7" fmla="*/ 646332 h 646332"/>
              <a:gd name="connsiteX8" fmla="*/ 0 w 1540549"/>
              <a:gd name="connsiteY8" fmla="*/ 646332 h 646332"/>
              <a:gd name="connsiteX9" fmla="*/ 0 w 1540549"/>
              <a:gd name="connsiteY9" fmla="*/ 323166 h 646332"/>
              <a:gd name="connsiteX10" fmla="*/ 0 w 154054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549" h="646332" fill="none" extrusionOk="0">
                <a:moveTo>
                  <a:pt x="0" y="0"/>
                </a:moveTo>
                <a:cubicBezTo>
                  <a:pt x="236146" y="-44320"/>
                  <a:pt x="334297" y="22780"/>
                  <a:pt x="482705" y="0"/>
                </a:cubicBezTo>
                <a:cubicBezTo>
                  <a:pt x="631114" y="-22780"/>
                  <a:pt x="797185" y="34216"/>
                  <a:pt x="965411" y="0"/>
                </a:cubicBezTo>
                <a:cubicBezTo>
                  <a:pt x="1133637" y="-34216"/>
                  <a:pt x="1405277" y="12266"/>
                  <a:pt x="1540549" y="0"/>
                </a:cubicBezTo>
                <a:cubicBezTo>
                  <a:pt x="1570034" y="96920"/>
                  <a:pt x="1521332" y="185405"/>
                  <a:pt x="1540549" y="323166"/>
                </a:cubicBezTo>
                <a:cubicBezTo>
                  <a:pt x="1559766" y="460927"/>
                  <a:pt x="1517169" y="521056"/>
                  <a:pt x="1540549" y="646332"/>
                </a:cubicBezTo>
                <a:cubicBezTo>
                  <a:pt x="1390649" y="657249"/>
                  <a:pt x="1158990" y="586419"/>
                  <a:pt x="1027033" y="646332"/>
                </a:cubicBezTo>
                <a:cubicBezTo>
                  <a:pt x="895076" y="706245"/>
                  <a:pt x="678586" y="590913"/>
                  <a:pt x="513516" y="646332"/>
                </a:cubicBezTo>
                <a:cubicBezTo>
                  <a:pt x="348446" y="701751"/>
                  <a:pt x="227145" y="594329"/>
                  <a:pt x="0" y="646332"/>
                </a:cubicBezTo>
                <a:cubicBezTo>
                  <a:pt x="-21882" y="489095"/>
                  <a:pt x="13399" y="421250"/>
                  <a:pt x="0" y="323166"/>
                </a:cubicBezTo>
                <a:cubicBezTo>
                  <a:pt x="-13399" y="225082"/>
                  <a:pt x="30671" y="153159"/>
                  <a:pt x="0" y="0"/>
                </a:cubicBezTo>
                <a:close/>
              </a:path>
              <a:path w="1540549" h="646332" stroke="0" extrusionOk="0">
                <a:moveTo>
                  <a:pt x="0" y="0"/>
                </a:moveTo>
                <a:cubicBezTo>
                  <a:pt x="214061" y="-51311"/>
                  <a:pt x="392517" y="25251"/>
                  <a:pt x="513516" y="0"/>
                </a:cubicBezTo>
                <a:cubicBezTo>
                  <a:pt x="634515" y="-25251"/>
                  <a:pt x="786257" y="21506"/>
                  <a:pt x="980816" y="0"/>
                </a:cubicBezTo>
                <a:cubicBezTo>
                  <a:pt x="1175375" y="-21506"/>
                  <a:pt x="1353982" y="15199"/>
                  <a:pt x="1540549" y="0"/>
                </a:cubicBezTo>
                <a:cubicBezTo>
                  <a:pt x="1566496" y="99094"/>
                  <a:pt x="1510493" y="237300"/>
                  <a:pt x="1540549" y="303776"/>
                </a:cubicBezTo>
                <a:cubicBezTo>
                  <a:pt x="1570605" y="370252"/>
                  <a:pt x="1510888" y="554023"/>
                  <a:pt x="1540549" y="646332"/>
                </a:cubicBezTo>
                <a:cubicBezTo>
                  <a:pt x="1428195" y="672052"/>
                  <a:pt x="1182603" y="644055"/>
                  <a:pt x="996222" y="646332"/>
                </a:cubicBezTo>
                <a:cubicBezTo>
                  <a:pt x="809841" y="648609"/>
                  <a:pt x="703054" y="630668"/>
                  <a:pt x="451894" y="646332"/>
                </a:cubicBezTo>
                <a:cubicBezTo>
                  <a:pt x="200734" y="661996"/>
                  <a:pt x="130190" y="608650"/>
                  <a:pt x="0" y="646332"/>
                </a:cubicBezTo>
                <a:cubicBezTo>
                  <a:pt x="-31353" y="576096"/>
                  <a:pt x="20407" y="440947"/>
                  <a:pt x="0" y="316703"/>
                </a:cubicBezTo>
                <a:cubicBezTo>
                  <a:pt x="-20407" y="192459"/>
                  <a:pt x="14816" y="1017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6" name="Google Shape;703;p62">
            <a:extLst>
              <a:ext uri="{FF2B5EF4-FFF2-40B4-BE49-F238E27FC236}">
                <a16:creationId xmlns:a16="http://schemas.microsoft.com/office/drawing/2014/main" id="{864DB521-E445-4DCA-821B-D9DF96A53038}"/>
              </a:ext>
            </a:extLst>
          </p:cNvPr>
          <p:cNvSpPr/>
          <p:nvPr/>
        </p:nvSpPr>
        <p:spPr>
          <a:xfrm>
            <a:off x="4501279" y="4609553"/>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7" name="Google Shape;701;p62">
            <a:extLst>
              <a:ext uri="{FF2B5EF4-FFF2-40B4-BE49-F238E27FC236}">
                <a16:creationId xmlns:a16="http://schemas.microsoft.com/office/drawing/2014/main" id="{90665772-A61D-4607-A940-C320565D6A61}"/>
              </a:ext>
            </a:extLst>
          </p:cNvPr>
          <p:cNvSpPr/>
          <p:nvPr/>
        </p:nvSpPr>
        <p:spPr>
          <a:xfrm>
            <a:off x="9471569" y="5411539"/>
            <a:ext cx="1566534" cy="646332"/>
          </a:xfrm>
          <a:custGeom>
            <a:avLst/>
            <a:gdLst>
              <a:gd name="connsiteX0" fmla="*/ 0 w 1566534"/>
              <a:gd name="connsiteY0" fmla="*/ 0 h 646332"/>
              <a:gd name="connsiteX1" fmla="*/ 553509 w 1566534"/>
              <a:gd name="connsiteY1" fmla="*/ 0 h 646332"/>
              <a:gd name="connsiteX2" fmla="*/ 1107017 w 1566534"/>
              <a:gd name="connsiteY2" fmla="*/ 0 h 646332"/>
              <a:gd name="connsiteX3" fmla="*/ 1566534 w 1566534"/>
              <a:gd name="connsiteY3" fmla="*/ 0 h 646332"/>
              <a:gd name="connsiteX4" fmla="*/ 1566534 w 1566534"/>
              <a:gd name="connsiteY4" fmla="*/ 336093 h 646332"/>
              <a:gd name="connsiteX5" fmla="*/ 1566534 w 1566534"/>
              <a:gd name="connsiteY5" fmla="*/ 646332 h 646332"/>
              <a:gd name="connsiteX6" fmla="*/ 1044356 w 1566534"/>
              <a:gd name="connsiteY6" fmla="*/ 646332 h 646332"/>
              <a:gd name="connsiteX7" fmla="*/ 553509 w 1566534"/>
              <a:gd name="connsiteY7" fmla="*/ 646332 h 646332"/>
              <a:gd name="connsiteX8" fmla="*/ 0 w 1566534"/>
              <a:gd name="connsiteY8" fmla="*/ 646332 h 646332"/>
              <a:gd name="connsiteX9" fmla="*/ 0 w 1566534"/>
              <a:gd name="connsiteY9" fmla="*/ 316703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14383" y="-4645"/>
                  <a:pt x="400470" y="28028"/>
                  <a:pt x="553509" y="0"/>
                </a:cubicBezTo>
                <a:cubicBezTo>
                  <a:pt x="706548" y="-28028"/>
                  <a:pt x="870724" y="60793"/>
                  <a:pt x="1107017" y="0"/>
                </a:cubicBezTo>
                <a:cubicBezTo>
                  <a:pt x="1343310" y="-60793"/>
                  <a:pt x="1435190" y="48433"/>
                  <a:pt x="1566534" y="0"/>
                </a:cubicBezTo>
                <a:cubicBezTo>
                  <a:pt x="1596786" y="147534"/>
                  <a:pt x="1561667" y="241185"/>
                  <a:pt x="1566534" y="336093"/>
                </a:cubicBezTo>
                <a:cubicBezTo>
                  <a:pt x="1571401" y="431001"/>
                  <a:pt x="1550249" y="506400"/>
                  <a:pt x="1566534" y="646332"/>
                </a:cubicBezTo>
                <a:cubicBezTo>
                  <a:pt x="1414883" y="675981"/>
                  <a:pt x="1219670" y="621282"/>
                  <a:pt x="1044356" y="646332"/>
                </a:cubicBezTo>
                <a:cubicBezTo>
                  <a:pt x="869042" y="671382"/>
                  <a:pt x="741732" y="610238"/>
                  <a:pt x="553509" y="646332"/>
                </a:cubicBezTo>
                <a:cubicBezTo>
                  <a:pt x="365286" y="682426"/>
                  <a:pt x="260710" y="643668"/>
                  <a:pt x="0" y="646332"/>
                </a:cubicBezTo>
                <a:cubicBezTo>
                  <a:pt x="-22001" y="569339"/>
                  <a:pt x="34862" y="389998"/>
                  <a:pt x="0" y="316703"/>
                </a:cubicBezTo>
                <a:cubicBezTo>
                  <a:pt x="-34862" y="243408"/>
                  <a:pt x="34640" y="102252"/>
                  <a:pt x="0" y="0"/>
                </a:cubicBezTo>
                <a:close/>
              </a:path>
              <a:path w="1566534" h="646332" stroke="0" extrusionOk="0">
                <a:moveTo>
                  <a:pt x="0" y="0"/>
                </a:moveTo>
                <a:cubicBezTo>
                  <a:pt x="195770" y="-33833"/>
                  <a:pt x="375841" y="45185"/>
                  <a:pt x="490847" y="0"/>
                </a:cubicBezTo>
                <a:cubicBezTo>
                  <a:pt x="605853" y="-45185"/>
                  <a:pt x="752990" y="26639"/>
                  <a:pt x="981695" y="0"/>
                </a:cubicBezTo>
                <a:cubicBezTo>
                  <a:pt x="1210400" y="-26639"/>
                  <a:pt x="1348812" y="59260"/>
                  <a:pt x="1566534" y="0"/>
                </a:cubicBezTo>
                <a:cubicBezTo>
                  <a:pt x="1590058" y="115111"/>
                  <a:pt x="1555301" y="172145"/>
                  <a:pt x="1566534" y="316703"/>
                </a:cubicBezTo>
                <a:cubicBezTo>
                  <a:pt x="1577767" y="461261"/>
                  <a:pt x="1529455" y="565607"/>
                  <a:pt x="1566534" y="646332"/>
                </a:cubicBezTo>
                <a:cubicBezTo>
                  <a:pt x="1408228" y="657197"/>
                  <a:pt x="1259523" y="636671"/>
                  <a:pt x="1044356" y="646332"/>
                </a:cubicBezTo>
                <a:cubicBezTo>
                  <a:pt x="829189" y="655993"/>
                  <a:pt x="785370" y="619418"/>
                  <a:pt x="553509" y="646332"/>
                </a:cubicBezTo>
                <a:cubicBezTo>
                  <a:pt x="321648" y="673246"/>
                  <a:pt x="197599" y="582009"/>
                  <a:pt x="0" y="646332"/>
                </a:cubicBezTo>
                <a:cubicBezTo>
                  <a:pt x="-22928" y="533698"/>
                  <a:pt x="33813" y="443037"/>
                  <a:pt x="0" y="316703"/>
                </a:cubicBezTo>
                <a:cubicBezTo>
                  <a:pt x="-33813" y="190369"/>
                  <a:pt x="23685" y="12455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8" name="Google Shape;702;p62">
            <a:extLst>
              <a:ext uri="{FF2B5EF4-FFF2-40B4-BE49-F238E27FC236}">
                <a16:creationId xmlns:a16="http://schemas.microsoft.com/office/drawing/2014/main" id="{A10D2797-EB3F-4160-9790-27FD3779F58B}"/>
              </a:ext>
            </a:extLst>
          </p:cNvPr>
          <p:cNvSpPr/>
          <p:nvPr/>
        </p:nvSpPr>
        <p:spPr>
          <a:xfrm>
            <a:off x="6143371" y="4626843"/>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9" name="Google Shape;703;p62">
            <a:extLst>
              <a:ext uri="{FF2B5EF4-FFF2-40B4-BE49-F238E27FC236}">
                <a16:creationId xmlns:a16="http://schemas.microsoft.com/office/drawing/2014/main" id="{44E2BA50-DECA-47F2-84BC-7EE790F912D0}"/>
              </a:ext>
            </a:extLst>
          </p:cNvPr>
          <p:cNvSpPr/>
          <p:nvPr/>
        </p:nvSpPr>
        <p:spPr>
          <a:xfrm>
            <a:off x="7764619" y="4626843"/>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0" name="TextBox 79">
            <a:hlinkClick r:id="" action="ppaction://noaction">
              <a:snd r:embed="rId5" name="f3_3.wav"/>
            </a:hlinkClick>
            <a:extLst>
              <a:ext uri="{FF2B5EF4-FFF2-40B4-BE49-F238E27FC236}">
                <a16:creationId xmlns:a16="http://schemas.microsoft.com/office/drawing/2014/main" id="{9BE3774A-8677-4272-8C17-1DAFA1DF603E}"/>
              </a:ext>
            </a:extLst>
          </p:cNvPr>
          <p:cNvSpPr txBox="1"/>
          <p:nvPr/>
        </p:nvSpPr>
        <p:spPr>
          <a:xfrm>
            <a:off x="2140507" y="1014212"/>
            <a:ext cx="8134844" cy="646331"/>
          </a:xfrm>
          <a:prstGeom prst="rect">
            <a:avLst/>
          </a:prstGeom>
          <a:solidFill>
            <a:srgbClr val="FFF7FF"/>
          </a:solidFill>
          <a:ln>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3600" b="1" dirty="0">
                <a:solidFill>
                  <a:srgbClr val="002060"/>
                </a:solidFill>
                <a:latin typeface="Century Gothic" panose="020B0502020202020204" pitchFamily="34" charset="0"/>
              </a:rPr>
              <a:t>I </a:t>
            </a:r>
            <a:r>
              <a:rPr lang="es-AR" sz="3600" b="1" dirty="0" err="1">
                <a:solidFill>
                  <a:srgbClr val="002060"/>
                </a:solidFill>
                <a:latin typeface="Century Gothic" panose="020B0502020202020204" pitchFamily="34" charset="0"/>
              </a:rPr>
              <a:t>help</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my</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sister</a:t>
            </a:r>
            <a:r>
              <a:rPr lang="es-AR" sz="3600" b="1" dirty="0">
                <a:solidFill>
                  <a:srgbClr val="002060"/>
                </a:solidFill>
                <a:latin typeface="Century Gothic" panose="020B0502020202020204" pitchFamily="34" charset="0"/>
              </a:rPr>
              <a:t> at </a:t>
            </a:r>
            <a:r>
              <a:rPr lang="es-AR" sz="3600" b="1" dirty="0" err="1">
                <a:solidFill>
                  <a:srgbClr val="002060"/>
                </a:solidFill>
                <a:latin typeface="Century Gothic" panose="020B0502020202020204" pitchFamily="34" charset="0"/>
              </a:rPr>
              <a:t>the</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house</a:t>
            </a:r>
            <a:r>
              <a:rPr lang="es-AR" sz="3600" b="1" dirty="0">
                <a:solidFill>
                  <a:srgbClr val="002060"/>
                </a:solidFill>
                <a:latin typeface="Century Gothic" panose="020B0502020202020204" pitchFamily="34" charset="0"/>
              </a:rPr>
              <a:t>/home.</a:t>
            </a:r>
            <a:endPar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Google Shape;699;p62">
            <a:extLst>
              <a:ext uri="{FF2B5EF4-FFF2-40B4-BE49-F238E27FC236}">
                <a16:creationId xmlns:a16="http://schemas.microsoft.com/office/drawing/2014/main" id="{BE448217-F162-4196-A634-C550CF0EACF1}"/>
              </a:ext>
            </a:extLst>
          </p:cNvPr>
          <p:cNvSpPr/>
          <p:nvPr/>
        </p:nvSpPr>
        <p:spPr>
          <a:xfrm>
            <a:off x="4485186" y="5390599"/>
            <a:ext cx="1548969" cy="646332"/>
          </a:xfrm>
          <a:custGeom>
            <a:avLst/>
            <a:gdLst>
              <a:gd name="connsiteX0" fmla="*/ 0 w 1548969"/>
              <a:gd name="connsiteY0" fmla="*/ 0 h 646332"/>
              <a:gd name="connsiteX1" fmla="*/ 469854 w 1548969"/>
              <a:gd name="connsiteY1" fmla="*/ 0 h 646332"/>
              <a:gd name="connsiteX2" fmla="*/ 939707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79114 w 1548969"/>
              <a:gd name="connsiteY6" fmla="*/ 646332 h 646332"/>
              <a:gd name="connsiteX7" fmla="*/ 593771 w 1548969"/>
              <a:gd name="connsiteY7" fmla="*/ 646332 h 646332"/>
              <a:gd name="connsiteX8" fmla="*/ 0 w 1548969"/>
              <a:gd name="connsiteY8" fmla="*/ 646332 h 646332"/>
              <a:gd name="connsiteX9" fmla="*/ 0 w 1548969"/>
              <a:gd name="connsiteY9" fmla="*/ 310239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65127" y="84205"/>
                  <a:pt x="1525149" y="214582"/>
                  <a:pt x="1548968" y="316703"/>
                </a:cubicBezTo>
                <a:cubicBezTo>
                  <a:pt x="1572787" y="418824"/>
                  <a:pt x="1530090" y="537860"/>
                  <a:pt x="1548968" y="646332"/>
                </a:cubicBezTo>
                <a:cubicBezTo>
                  <a:pt x="1387462" y="663387"/>
                  <a:pt x="1262210" y="590609"/>
                  <a:pt x="1079114" y="646332"/>
                </a:cubicBezTo>
                <a:cubicBezTo>
                  <a:pt x="896018" y="702055"/>
                  <a:pt x="724858" y="619977"/>
                  <a:pt x="593771" y="646332"/>
                </a:cubicBezTo>
                <a:cubicBezTo>
                  <a:pt x="462684" y="672687"/>
                  <a:pt x="189898" y="578800"/>
                  <a:pt x="0" y="646332"/>
                </a:cubicBezTo>
                <a:cubicBezTo>
                  <a:pt x="-17933" y="505024"/>
                  <a:pt x="8049" y="434590"/>
                  <a:pt x="0" y="310239"/>
                </a:cubicBezTo>
                <a:cubicBezTo>
                  <a:pt x="-8049" y="185888"/>
                  <a:pt x="8881" y="84171"/>
                  <a:pt x="0" y="0"/>
                </a:cubicBezTo>
                <a:close/>
              </a:path>
              <a:path w="1548969" h="646332"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85435" y="136134"/>
                  <a:pt x="1538066" y="223592"/>
                  <a:pt x="1548968" y="323166"/>
                </a:cubicBezTo>
                <a:cubicBezTo>
                  <a:pt x="1559870" y="422740"/>
                  <a:pt x="1519780" y="572350"/>
                  <a:pt x="1548968" y="646332"/>
                </a:cubicBezTo>
                <a:cubicBezTo>
                  <a:pt x="1386290" y="655652"/>
                  <a:pt x="1223032" y="635140"/>
                  <a:pt x="1048135" y="646332"/>
                </a:cubicBezTo>
                <a:cubicBezTo>
                  <a:pt x="873238" y="657524"/>
                  <a:pt x="636984" y="629527"/>
                  <a:pt x="500833" y="646332"/>
                </a:cubicBezTo>
                <a:cubicBezTo>
                  <a:pt x="364682" y="663137"/>
                  <a:pt x="109902" y="596580"/>
                  <a:pt x="0" y="646332"/>
                </a:cubicBezTo>
                <a:cubicBezTo>
                  <a:pt x="-8980" y="487350"/>
                  <a:pt x="36017" y="467166"/>
                  <a:pt x="0" y="310239"/>
                </a:cubicBezTo>
                <a:cubicBezTo>
                  <a:pt x="-36017" y="153312"/>
                  <a:pt x="31291" y="8166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2" name="Google Shape;700;p62">
            <a:extLst>
              <a:ext uri="{FF2B5EF4-FFF2-40B4-BE49-F238E27FC236}">
                <a16:creationId xmlns:a16="http://schemas.microsoft.com/office/drawing/2014/main" id="{60D4C636-D6C1-490D-9CD6-310D9367B79F}"/>
              </a:ext>
            </a:extLst>
          </p:cNvPr>
          <p:cNvSpPr/>
          <p:nvPr/>
        </p:nvSpPr>
        <p:spPr>
          <a:xfrm>
            <a:off x="6126616" y="5392893"/>
            <a:ext cx="1548969" cy="646332"/>
          </a:xfrm>
          <a:custGeom>
            <a:avLst/>
            <a:gdLst>
              <a:gd name="connsiteX0" fmla="*/ 0 w 1548969"/>
              <a:gd name="connsiteY0" fmla="*/ 0 h 646332"/>
              <a:gd name="connsiteX1" fmla="*/ 516323 w 1548969"/>
              <a:gd name="connsiteY1" fmla="*/ 0 h 646332"/>
              <a:gd name="connsiteX2" fmla="*/ 986176 w 1548969"/>
              <a:gd name="connsiteY2" fmla="*/ 0 h 646332"/>
              <a:gd name="connsiteX3" fmla="*/ 1548968 w 1548969"/>
              <a:gd name="connsiteY3" fmla="*/ 0 h 646332"/>
              <a:gd name="connsiteX4" fmla="*/ 1548968 w 1548969"/>
              <a:gd name="connsiteY4" fmla="*/ 303776 h 646332"/>
              <a:gd name="connsiteX5" fmla="*/ 1548968 w 1548969"/>
              <a:gd name="connsiteY5" fmla="*/ 646332 h 646332"/>
              <a:gd name="connsiteX6" fmla="*/ 1001666 w 1548969"/>
              <a:gd name="connsiteY6" fmla="*/ 646332 h 646332"/>
              <a:gd name="connsiteX7" fmla="*/ 469854 w 1548969"/>
              <a:gd name="connsiteY7" fmla="*/ 646332 h 646332"/>
              <a:gd name="connsiteX8" fmla="*/ 0 w 1548969"/>
              <a:gd name="connsiteY8" fmla="*/ 646332 h 646332"/>
              <a:gd name="connsiteX9" fmla="*/ 0 w 1548969"/>
              <a:gd name="connsiteY9" fmla="*/ 31670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0991" y="63169"/>
                  <a:pt x="1527464" y="175902"/>
                  <a:pt x="1548968" y="303776"/>
                </a:cubicBezTo>
                <a:cubicBezTo>
                  <a:pt x="1570472" y="431650"/>
                  <a:pt x="1523767" y="516976"/>
                  <a:pt x="1548968" y="646332"/>
                </a:cubicBezTo>
                <a:cubicBezTo>
                  <a:pt x="1309852" y="652510"/>
                  <a:pt x="1160500" y="583018"/>
                  <a:pt x="1001666" y="646332"/>
                </a:cubicBezTo>
                <a:cubicBezTo>
                  <a:pt x="842832" y="709646"/>
                  <a:pt x="600537" y="616055"/>
                  <a:pt x="469854" y="646332"/>
                </a:cubicBezTo>
                <a:cubicBezTo>
                  <a:pt x="339171" y="676609"/>
                  <a:pt x="168754" y="622510"/>
                  <a:pt x="0" y="646332"/>
                </a:cubicBezTo>
                <a:cubicBezTo>
                  <a:pt x="-21045" y="524718"/>
                  <a:pt x="5461" y="424668"/>
                  <a:pt x="0" y="316703"/>
                </a:cubicBezTo>
                <a:cubicBezTo>
                  <a:pt x="-5461" y="208738"/>
                  <a:pt x="24925" y="113896"/>
                  <a:pt x="0" y="0"/>
                </a:cubicBezTo>
                <a:close/>
              </a:path>
              <a:path w="1548969" h="646332"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65681" y="85915"/>
                  <a:pt x="1523500" y="182558"/>
                  <a:pt x="1548968" y="329629"/>
                </a:cubicBezTo>
                <a:cubicBezTo>
                  <a:pt x="1574436" y="476700"/>
                  <a:pt x="1534525" y="557663"/>
                  <a:pt x="1548968" y="646332"/>
                </a:cubicBezTo>
                <a:cubicBezTo>
                  <a:pt x="1340186" y="654543"/>
                  <a:pt x="1177787" y="619728"/>
                  <a:pt x="1048135" y="646332"/>
                </a:cubicBezTo>
                <a:cubicBezTo>
                  <a:pt x="918483" y="672936"/>
                  <a:pt x="640174" y="589739"/>
                  <a:pt x="531812" y="646332"/>
                </a:cubicBezTo>
                <a:cubicBezTo>
                  <a:pt x="423450" y="702925"/>
                  <a:pt x="144764" y="583047"/>
                  <a:pt x="0" y="646332"/>
                </a:cubicBezTo>
                <a:cubicBezTo>
                  <a:pt x="-24445" y="513801"/>
                  <a:pt x="27867" y="457619"/>
                  <a:pt x="0" y="342556"/>
                </a:cubicBezTo>
                <a:cubicBezTo>
                  <a:pt x="-27867" y="227493"/>
                  <a:pt x="24328" y="13414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habite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3" name="Google Shape;470;p55">
            <a:extLst>
              <a:ext uri="{FF2B5EF4-FFF2-40B4-BE49-F238E27FC236}">
                <a16:creationId xmlns:a16="http://schemas.microsoft.com/office/drawing/2014/main" id="{17A50733-B921-4B1C-BE3C-5073232D0B5C}"/>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4" name="Google Shape;471;p55">
            <a:extLst>
              <a:ext uri="{FF2B5EF4-FFF2-40B4-BE49-F238E27FC236}">
                <a16:creationId xmlns:a16="http://schemas.microsoft.com/office/drawing/2014/main" id="{65778928-0E11-4AD3-B089-A5C93BF65D86}"/>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5" name="Google Shape;472;p55">
            <a:extLst>
              <a:ext uri="{FF2B5EF4-FFF2-40B4-BE49-F238E27FC236}">
                <a16:creationId xmlns:a16="http://schemas.microsoft.com/office/drawing/2014/main" id="{86CBC75A-FD92-4C94-90D0-C68414B7DF3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6" name="Google Shape;473;p55">
            <a:extLst>
              <a:ext uri="{FF2B5EF4-FFF2-40B4-BE49-F238E27FC236}">
                <a16:creationId xmlns:a16="http://schemas.microsoft.com/office/drawing/2014/main" id="{9CC04CAE-FF8B-4328-87E2-5D4107F72474}"/>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7" name="Google Shape;474;p55">
            <a:extLst>
              <a:ext uri="{FF2B5EF4-FFF2-40B4-BE49-F238E27FC236}">
                <a16:creationId xmlns:a16="http://schemas.microsoft.com/office/drawing/2014/main" id="{A3E43F23-9DA1-4276-B486-286519598DAA}"/>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93" name="Google Shape;698;p62">
            <a:extLst>
              <a:ext uri="{FF2B5EF4-FFF2-40B4-BE49-F238E27FC236}">
                <a16:creationId xmlns:a16="http://schemas.microsoft.com/office/drawing/2014/main" id="{6AD5C934-4AEF-4756-B206-A1F62BBAC309}"/>
              </a:ext>
            </a:extLst>
          </p:cNvPr>
          <p:cNvSpPr/>
          <p:nvPr/>
        </p:nvSpPr>
        <p:spPr>
          <a:xfrm>
            <a:off x="7351024" y="6167054"/>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4" name="Google Shape;698;p62">
            <a:extLst>
              <a:ext uri="{FF2B5EF4-FFF2-40B4-BE49-F238E27FC236}">
                <a16:creationId xmlns:a16="http://schemas.microsoft.com/office/drawing/2014/main" id="{361FC09F-E56B-4233-80D9-196F967D2AB7}"/>
              </a:ext>
            </a:extLst>
          </p:cNvPr>
          <p:cNvSpPr/>
          <p:nvPr/>
        </p:nvSpPr>
        <p:spPr>
          <a:xfrm>
            <a:off x="9110304" y="6132055"/>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5" name="Google Shape;703;p62">
            <a:extLst>
              <a:ext uri="{FF2B5EF4-FFF2-40B4-BE49-F238E27FC236}">
                <a16:creationId xmlns:a16="http://schemas.microsoft.com/office/drawing/2014/main" id="{10265F59-46DE-4B31-8875-9F45317E4A5C}"/>
              </a:ext>
            </a:extLst>
          </p:cNvPr>
          <p:cNvSpPr/>
          <p:nvPr/>
        </p:nvSpPr>
        <p:spPr>
          <a:xfrm>
            <a:off x="9471569" y="4640954"/>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6" name="Google Shape;703;p62">
            <a:extLst>
              <a:ext uri="{FF2B5EF4-FFF2-40B4-BE49-F238E27FC236}">
                <a16:creationId xmlns:a16="http://schemas.microsoft.com/office/drawing/2014/main" id="{B76E4EA1-48E9-4946-AE71-C98F3B1AFA61}"/>
              </a:ext>
            </a:extLst>
          </p:cNvPr>
          <p:cNvSpPr/>
          <p:nvPr/>
        </p:nvSpPr>
        <p:spPr>
          <a:xfrm>
            <a:off x="4483714" y="3846436"/>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mère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7" name="Google Shape;702;p62">
            <a:extLst>
              <a:ext uri="{FF2B5EF4-FFF2-40B4-BE49-F238E27FC236}">
                <a16:creationId xmlns:a16="http://schemas.microsoft.com/office/drawing/2014/main" id="{49B7BCA3-97F3-4B75-A0ED-C05C81075EDB}"/>
              </a:ext>
            </a:extLst>
          </p:cNvPr>
          <p:cNvSpPr/>
          <p:nvPr/>
        </p:nvSpPr>
        <p:spPr>
          <a:xfrm>
            <a:off x="6125806" y="3863726"/>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amie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8" name="Google Shape;703;p62">
            <a:extLst>
              <a:ext uri="{FF2B5EF4-FFF2-40B4-BE49-F238E27FC236}">
                <a16:creationId xmlns:a16="http://schemas.microsoft.com/office/drawing/2014/main" id="{0E65CB52-242D-4174-AFAB-476FBE7C71D9}"/>
              </a:ext>
            </a:extLst>
          </p:cNvPr>
          <p:cNvSpPr/>
          <p:nvPr/>
        </p:nvSpPr>
        <p:spPr>
          <a:xfrm>
            <a:off x="7747054" y="3863726"/>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err="1">
                <a:solidFill>
                  <a:srgbClr val="002060"/>
                </a:solidFill>
                <a:latin typeface="Century Gothic" panose="020B0502020202020204" pitchFamily="34" charset="0"/>
                <a:ea typeface="Montserrat"/>
                <a:cs typeface="Montserrat"/>
                <a:sym typeface="Montserrat"/>
              </a:rPr>
              <a:t>sœur</a:t>
            </a:r>
            <a:endParaRPr lang="en-GB" sz="2500" b="1" dirty="0">
              <a:solidFill>
                <a:srgbClr val="002060"/>
              </a:solidFill>
              <a:latin typeface="Century Gothic" panose="020B0502020202020204" pitchFamily="34" charset="0"/>
              <a:ea typeface="Montserrat"/>
              <a:cs typeface="Montserrat"/>
              <a:sym typeface="Montserrat"/>
            </a:endParaRPr>
          </a:p>
        </p:txBody>
      </p:sp>
      <p:sp>
        <p:nvSpPr>
          <p:cNvPr id="99" name="Google Shape;703;p62">
            <a:extLst>
              <a:ext uri="{FF2B5EF4-FFF2-40B4-BE49-F238E27FC236}">
                <a16:creationId xmlns:a16="http://schemas.microsoft.com/office/drawing/2014/main" id="{94009692-385C-4FB1-BBAC-94BE0BE9AEA3}"/>
              </a:ext>
            </a:extLst>
          </p:cNvPr>
          <p:cNvSpPr/>
          <p:nvPr/>
        </p:nvSpPr>
        <p:spPr>
          <a:xfrm>
            <a:off x="9454004" y="3877837"/>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père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0" name="Google Shape;703;p62">
            <a:extLst>
              <a:ext uri="{FF2B5EF4-FFF2-40B4-BE49-F238E27FC236}">
                <a16:creationId xmlns:a16="http://schemas.microsoft.com/office/drawing/2014/main" id="{0F6809E8-3C8B-4594-8A31-EAB50071D5C5}"/>
              </a:ext>
            </a:extLst>
          </p:cNvPr>
          <p:cNvSpPr/>
          <p:nvPr/>
        </p:nvSpPr>
        <p:spPr>
          <a:xfrm>
            <a:off x="4515489" y="3077354"/>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ma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1" name="Google Shape;702;p62">
            <a:extLst>
              <a:ext uri="{FF2B5EF4-FFF2-40B4-BE49-F238E27FC236}">
                <a16:creationId xmlns:a16="http://schemas.microsoft.com/office/drawing/2014/main" id="{75361FE5-0C97-4593-A368-4F2E50B4DFB1}"/>
              </a:ext>
            </a:extLst>
          </p:cNvPr>
          <p:cNvSpPr/>
          <p:nvPr/>
        </p:nvSpPr>
        <p:spPr>
          <a:xfrm>
            <a:off x="6157581" y="3094644"/>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a:solidFill>
                  <a:srgbClr val="002060"/>
                </a:solidFill>
                <a:latin typeface="Century Gothic" panose="020B0502020202020204" pitchFamily="34" charset="0"/>
                <a:ea typeface="Montserrat"/>
                <a:cs typeface="Montserrat"/>
                <a:sym typeface="Montserrat"/>
              </a:rPr>
              <a:t>à la</a:t>
            </a:r>
          </a:p>
        </p:txBody>
      </p:sp>
      <p:sp>
        <p:nvSpPr>
          <p:cNvPr id="102" name="Google Shape;703;p62">
            <a:extLst>
              <a:ext uri="{FF2B5EF4-FFF2-40B4-BE49-F238E27FC236}">
                <a16:creationId xmlns:a16="http://schemas.microsoft.com/office/drawing/2014/main" id="{D7A2813A-3942-4BCE-BF32-6FEE2CF3AE69}"/>
              </a:ext>
            </a:extLst>
          </p:cNvPr>
          <p:cNvSpPr/>
          <p:nvPr/>
        </p:nvSpPr>
        <p:spPr>
          <a:xfrm>
            <a:off x="7778829" y="3094644"/>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a:solidFill>
                  <a:srgbClr val="002060"/>
                </a:solidFill>
                <a:latin typeface="Century Gothic" panose="020B0502020202020204" pitchFamily="34" charset="0"/>
                <a:ea typeface="Montserrat"/>
                <a:cs typeface="Montserrat"/>
                <a:sym typeface="Montserrat"/>
              </a:rPr>
              <a:t>à ta</a:t>
            </a:r>
          </a:p>
        </p:txBody>
      </p:sp>
      <p:sp>
        <p:nvSpPr>
          <p:cNvPr id="103" name="Google Shape;703;p62">
            <a:extLst>
              <a:ext uri="{FF2B5EF4-FFF2-40B4-BE49-F238E27FC236}">
                <a16:creationId xmlns:a16="http://schemas.microsoft.com/office/drawing/2014/main" id="{4881E992-BB2F-4700-B428-6FA930FE567C}"/>
              </a:ext>
            </a:extLst>
          </p:cNvPr>
          <p:cNvSpPr/>
          <p:nvPr/>
        </p:nvSpPr>
        <p:spPr>
          <a:xfrm>
            <a:off x="9485779" y="3108755"/>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a:solidFill>
                  <a:srgbClr val="002060"/>
                </a:solidFill>
                <a:latin typeface="Century Gothic" panose="020B0502020202020204" pitchFamily="34" charset="0"/>
                <a:ea typeface="Montserrat"/>
                <a:cs typeface="Montserrat"/>
                <a:sym typeface="Montserrat"/>
              </a:rPr>
              <a:t>à</a:t>
            </a:r>
          </a:p>
        </p:txBody>
      </p:sp>
      <p:sp>
        <p:nvSpPr>
          <p:cNvPr id="34" name="Google Shape;703;p62">
            <a:extLst>
              <a:ext uri="{FF2B5EF4-FFF2-40B4-BE49-F238E27FC236}">
                <a16:creationId xmlns:a16="http://schemas.microsoft.com/office/drawing/2014/main" id="{1BFAD56B-2233-4D80-8CB9-41E0BC2B7F3D}"/>
              </a:ext>
            </a:extLst>
          </p:cNvPr>
          <p:cNvSpPr/>
          <p:nvPr/>
        </p:nvSpPr>
        <p:spPr>
          <a:xfrm>
            <a:off x="5418741" y="2318237"/>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maison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E664EAA7-40A4-4A40-A723-C1EBE2FBA9F7}"/>
              </a:ext>
            </a:extLst>
          </p:cNvPr>
          <p:cNvSpPr/>
          <p:nvPr/>
        </p:nvSpPr>
        <p:spPr>
          <a:xfrm>
            <a:off x="7060833" y="2335527"/>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a:solidFill>
                  <a:srgbClr val="002060"/>
                </a:solidFill>
                <a:latin typeface="Century Gothic" panose="020B0502020202020204" pitchFamily="34" charset="0"/>
                <a:ea typeface="Montserrat"/>
                <a:cs typeface="Montserrat"/>
                <a:sym typeface="Montserrat"/>
              </a:rPr>
              <a:t>table</a:t>
            </a:r>
          </a:p>
        </p:txBody>
      </p:sp>
      <p:sp>
        <p:nvSpPr>
          <p:cNvPr id="36" name="Google Shape;703;p62">
            <a:extLst>
              <a:ext uri="{FF2B5EF4-FFF2-40B4-BE49-F238E27FC236}">
                <a16:creationId xmlns:a16="http://schemas.microsoft.com/office/drawing/2014/main" id="{5B89ADE8-411E-4C9F-8AC9-E2E39BAF6EFC}"/>
              </a:ext>
            </a:extLst>
          </p:cNvPr>
          <p:cNvSpPr/>
          <p:nvPr/>
        </p:nvSpPr>
        <p:spPr>
          <a:xfrm>
            <a:off x="8682081" y="2335527"/>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err="1">
                <a:solidFill>
                  <a:srgbClr val="002060"/>
                </a:solidFill>
                <a:latin typeface="Century Gothic" panose="020B0502020202020204" pitchFamily="34" charset="0"/>
                <a:ea typeface="Montserrat"/>
                <a:cs typeface="Montserrat"/>
                <a:sym typeface="Montserrat"/>
              </a:rPr>
              <a:t>l’école</a:t>
            </a:r>
            <a:endParaRPr lang="en-GB" sz="2500" b="1" dirty="0">
              <a:solidFill>
                <a:srgbClr val="002060"/>
              </a:solidFill>
              <a:latin typeface="Century Gothic" panose="020B0502020202020204" pitchFamily="34" charset="0"/>
              <a:ea typeface="Montserrat"/>
              <a:cs typeface="Montserrat"/>
              <a:sym typeface="Montserrat"/>
            </a:endParaRPr>
          </a:p>
        </p:txBody>
      </p:sp>
      <p:sp>
        <p:nvSpPr>
          <p:cNvPr id="73" name="Google Shape;696;p62">
            <a:extLst>
              <a:ext uri="{FF2B5EF4-FFF2-40B4-BE49-F238E27FC236}">
                <a16:creationId xmlns:a16="http://schemas.microsoft.com/office/drawing/2014/main" id="{378E8D5D-1FC1-487E-A51F-F2E7A9AF71C6}"/>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4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500"/>
                                        <p:tgtEl>
                                          <p:spTgt spid="8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1500"/>
                                        <p:tgtEl>
                                          <p:spTgt spid="8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1500"/>
                                        <p:tgtEl>
                                          <p:spTgt spid="8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500"/>
                                        <p:tgtEl>
                                          <p:spTgt spid="8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1500"/>
                                        <p:tgtEl>
                                          <p:spTgt spid="8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74"/>
                                        </p:tgtEl>
                                        <p:attrNameLst>
                                          <p:attrName>fillcolor</p:attrName>
                                        </p:attrNameLst>
                                      </p:cBhvr>
                                      <p:to>
                                        <a:srgbClr val="92D050"/>
                                      </p:to>
                                    </p:animClr>
                                    <p:set>
                                      <p:cBhvr>
                                        <p:cTn id="28" dur="2000" fill="hold"/>
                                        <p:tgtEl>
                                          <p:spTgt spid="74"/>
                                        </p:tgtEl>
                                        <p:attrNameLst>
                                          <p:attrName>fill.type</p:attrName>
                                        </p:attrNameLst>
                                      </p:cBhvr>
                                      <p:to>
                                        <p:strVal val="solid"/>
                                      </p:to>
                                    </p:set>
                                    <p:set>
                                      <p:cBhvr>
                                        <p:cTn id="29" dur="2000" fill="hold"/>
                                        <p:tgtEl>
                                          <p:spTgt spid="74"/>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75"/>
                                        </p:tgtEl>
                                        <p:attrNameLst>
                                          <p:attrName>fillcolor</p:attrName>
                                        </p:attrNameLst>
                                      </p:cBhvr>
                                      <p:to>
                                        <a:srgbClr val="92D050"/>
                                      </p:to>
                                    </p:animClr>
                                    <p:set>
                                      <p:cBhvr>
                                        <p:cTn id="34" dur="2000" fill="hold"/>
                                        <p:tgtEl>
                                          <p:spTgt spid="75"/>
                                        </p:tgtEl>
                                        <p:attrNameLst>
                                          <p:attrName>fill.type</p:attrName>
                                        </p:attrNameLst>
                                      </p:cBhvr>
                                      <p:to>
                                        <p:strVal val="solid"/>
                                      </p:to>
                                    </p:set>
                                    <p:set>
                                      <p:cBhvr>
                                        <p:cTn id="35" dur="2000" fill="hold"/>
                                        <p:tgtEl>
                                          <p:spTgt spid="75"/>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95"/>
                                        </p:tgtEl>
                                        <p:attrNameLst>
                                          <p:attrName>fillcolor</p:attrName>
                                        </p:attrNameLst>
                                      </p:cBhvr>
                                      <p:to>
                                        <a:srgbClr val="92D050"/>
                                      </p:to>
                                    </p:animClr>
                                    <p:set>
                                      <p:cBhvr>
                                        <p:cTn id="40" dur="2000" fill="hold"/>
                                        <p:tgtEl>
                                          <p:spTgt spid="95"/>
                                        </p:tgtEl>
                                        <p:attrNameLst>
                                          <p:attrName>fill.type</p:attrName>
                                        </p:attrNameLst>
                                      </p:cBhvr>
                                      <p:to>
                                        <p:strVal val="solid"/>
                                      </p:to>
                                    </p:set>
                                    <p:set>
                                      <p:cBhvr>
                                        <p:cTn id="41" dur="2000" fill="hold"/>
                                        <p:tgtEl>
                                          <p:spTgt spid="9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98"/>
                                        </p:tgtEl>
                                        <p:attrNameLst>
                                          <p:attrName>fillcolor</p:attrName>
                                        </p:attrNameLst>
                                      </p:cBhvr>
                                      <p:to>
                                        <a:srgbClr val="92D050"/>
                                      </p:to>
                                    </p:animClr>
                                    <p:set>
                                      <p:cBhvr>
                                        <p:cTn id="46" dur="2000" fill="hold"/>
                                        <p:tgtEl>
                                          <p:spTgt spid="98"/>
                                        </p:tgtEl>
                                        <p:attrNameLst>
                                          <p:attrName>fill.type</p:attrName>
                                        </p:attrNameLst>
                                      </p:cBhvr>
                                      <p:to>
                                        <p:strVal val="solid"/>
                                      </p:to>
                                    </p:set>
                                    <p:set>
                                      <p:cBhvr>
                                        <p:cTn id="47" dur="2000" fill="hold"/>
                                        <p:tgtEl>
                                          <p:spTgt spid="98"/>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01"/>
                                        </p:tgtEl>
                                        <p:attrNameLst>
                                          <p:attrName>fillcolor</p:attrName>
                                        </p:attrNameLst>
                                      </p:cBhvr>
                                      <p:to>
                                        <a:srgbClr val="92D050"/>
                                      </p:to>
                                    </p:animClr>
                                    <p:set>
                                      <p:cBhvr>
                                        <p:cTn id="52" dur="2000" fill="hold"/>
                                        <p:tgtEl>
                                          <p:spTgt spid="101"/>
                                        </p:tgtEl>
                                        <p:attrNameLst>
                                          <p:attrName>fill.type</p:attrName>
                                        </p:attrNameLst>
                                      </p:cBhvr>
                                      <p:to>
                                        <p:strVal val="solid"/>
                                      </p:to>
                                    </p:set>
                                    <p:set>
                                      <p:cBhvr>
                                        <p:cTn id="53" dur="2000" fill="hold"/>
                                        <p:tgtEl>
                                          <p:spTgt spid="101"/>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34"/>
                                        </p:tgtEl>
                                        <p:attrNameLst>
                                          <p:attrName>fillcolor</p:attrName>
                                        </p:attrNameLst>
                                      </p:cBhvr>
                                      <p:to>
                                        <a:srgbClr val="92D050"/>
                                      </p:to>
                                    </p:animClr>
                                    <p:set>
                                      <p:cBhvr>
                                        <p:cTn id="58" dur="2000" fill="hold"/>
                                        <p:tgtEl>
                                          <p:spTgt spid="34"/>
                                        </p:tgtEl>
                                        <p:attrNameLst>
                                          <p:attrName>fill.type</p:attrName>
                                        </p:attrNameLst>
                                      </p:cBhvr>
                                      <p:to>
                                        <p:strVal val="solid"/>
                                      </p:to>
                                    </p:set>
                                    <p:set>
                                      <p:cBhvr>
                                        <p:cTn id="59" dur="2000" fill="hold"/>
                                        <p:tgtEl>
                                          <p:spTgt spid="3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2" name="TextBox 111">
            <a:extLst>
              <a:ext uri="{FF2B5EF4-FFF2-40B4-BE49-F238E27FC236}">
                <a16:creationId xmlns:a16="http://schemas.microsoft.com/office/drawing/2014/main" id="{196A49AB-21F0-4AB5-A5AE-EDFC52155739}"/>
              </a:ext>
            </a:extLst>
          </p:cNvPr>
          <p:cNvSpPr txBox="1"/>
          <p:nvPr/>
        </p:nvSpPr>
        <p:spPr>
          <a:xfrm>
            <a:off x="2917469" y="136604"/>
            <a:ext cx="81348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la phrase et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[3/5]</a:t>
            </a:r>
            <a:endParaRPr kumimoji="0" lang="en-GB" sz="280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72" name="Picture 71">
            <a:extLst>
              <a:ext uri="{FF2B5EF4-FFF2-40B4-BE49-F238E27FC236}">
                <a16:creationId xmlns:a16="http://schemas.microsoft.com/office/drawing/2014/main" id="{EDD98196-F18D-45B5-8728-C34F4F4992F0}"/>
              </a:ext>
            </a:extLst>
          </p:cNvPr>
          <p:cNvPicPr>
            <a:picLocks noChangeAspect="1"/>
          </p:cNvPicPr>
          <p:nvPr/>
        </p:nvPicPr>
        <p:blipFill>
          <a:blip r:embed="rId4"/>
          <a:stretch>
            <a:fillRect/>
          </a:stretch>
        </p:blipFill>
        <p:spPr>
          <a:xfrm>
            <a:off x="-342983" y="1852967"/>
            <a:ext cx="6066046" cy="4773582"/>
          </a:xfrm>
          <a:prstGeom prst="rect">
            <a:avLst/>
          </a:prstGeom>
        </p:spPr>
      </p:pic>
      <p:sp>
        <p:nvSpPr>
          <p:cNvPr id="74" name="Google Shape;698;p62">
            <a:extLst>
              <a:ext uri="{FF2B5EF4-FFF2-40B4-BE49-F238E27FC236}">
                <a16:creationId xmlns:a16="http://schemas.microsoft.com/office/drawing/2014/main" id="{D81DF275-3945-4FD5-85E7-C1CB1446E3CB}"/>
              </a:ext>
            </a:extLst>
          </p:cNvPr>
          <p:cNvSpPr/>
          <p:nvPr/>
        </p:nvSpPr>
        <p:spPr>
          <a:xfrm>
            <a:off x="5479404" y="5867009"/>
            <a:ext cx="1548969" cy="855953"/>
          </a:xfrm>
          <a:custGeom>
            <a:avLst/>
            <a:gdLst>
              <a:gd name="connsiteX0" fmla="*/ 0 w 1548969"/>
              <a:gd name="connsiteY0" fmla="*/ 0 h 855953"/>
              <a:gd name="connsiteX1" fmla="*/ 469854 w 1548969"/>
              <a:gd name="connsiteY1" fmla="*/ 0 h 855953"/>
              <a:gd name="connsiteX2" fmla="*/ 1001666 w 1548969"/>
              <a:gd name="connsiteY2" fmla="*/ 0 h 855953"/>
              <a:gd name="connsiteX3" fmla="*/ 1548968 w 1548969"/>
              <a:gd name="connsiteY3" fmla="*/ 0 h 855953"/>
              <a:gd name="connsiteX4" fmla="*/ 1548968 w 1548969"/>
              <a:gd name="connsiteY4" fmla="*/ 419417 h 855953"/>
              <a:gd name="connsiteX5" fmla="*/ 1548968 w 1548969"/>
              <a:gd name="connsiteY5" fmla="*/ 855953 h 855953"/>
              <a:gd name="connsiteX6" fmla="*/ 1032645 w 1548969"/>
              <a:gd name="connsiteY6" fmla="*/ 855953 h 855953"/>
              <a:gd name="connsiteX7" fmla="*/ 516323 w 1548969"/>
              <a:gd name="connsiteY7" fmla="*/ 855953 h 855953"/>
              <a:gd name="connsiteX8" fmla="*/ 0 w 1548969"/>
              <a:gd name="connsiteY8" fmla="*/ 855953 h 855953"/>
              <a:gd name="connsiteX9" fmla="*/ 0 w 1548969"/>
              <a:gd name="connsiteY9" fmla="*/ 445096 h 855953"/>
              <a:gd name="connsiteX10" fmla="*/ 0 w 1548969"/>
              <a:gd name="connsiteY10" fmla="*/ 0 h 85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855953"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53867" y="110291"/>
                  <a:pt x="1525449" y="266087"/>
                  <a:pt x="1548968" y="419417"/>
                </a:cubicBezTo>
                <a:cubicBezTo>
                  <a:pt x="1572487" y="572747"/>
                  <a:pt x="1524882" y="651390"/>
                  <a:pt x="1548968" y="855953"/>
                </a:cubicBezTo>
                <a:cubicBezTo>
                  <a:pt x="1367386" y="863426"/>
                  <a:pt x="1264531" y="837084"/>
                  <a:pt x="1032645" y="855953"/>
                </a:cubicBezTo>
                <a:cubicBezTo>
                  <a:pt x="800759" y="874822"/>
                  <a:pt x="739692" y="805314"/>
                  <a:pt x="516323" y="855953"/>
                </a:cubicBezTo>
                <a:cubicBezTo>
                  <a:pt x="292954" y="906592"/>
                  <a:pt x="250454" y="847135"/>
                  <a:pt x="0" y="855953"/>
                </a:cubicBezTo>
                <a:cubicBezTo>
                  <a:pt x="-39245" y="713858"/>
                  <a:pt x="38076" y="624578"/>
                  <a:pt x="0" y="445096"/>
                </a:cubicBezTo>
                <a:cubicBezTo>
                  <a:pt x="-38076" y="265614"/>
                  <a:pt x="50804" y="185963"/>
                  <a:pt x="0" y="0"/>
                </a:cubicBezTo>
                <a:close/>
              </a:path>
              <a:path w="1548969" h="855953"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66335" y="118654"/>
                  <a:pt x="1542126" y="287539"/>
                  <a:pt x="1548968" y="419417"/>
                </a:cubicBezTo>
                <a:cubicBezTo>
                  <a:pt x="1555810" y="551295"/>
                  <a:pt x="1500521" y="647273"/>
                  <a:pt x="1548968" y="855953"/>
                </a:cubicBezTo>
                <a:cubicBezTo>
                  <a:pt x="1304781" y="858949"/>
                  <a:pt x="1147600" y="830103"/>
                  <a:pt x="1032645" y="855953"/>
                </a:cubicBezTo>
                <a:cubicBezTo>
                  <a:pt x="917690" y="881803"/>
                  <a:pt x="682447" y="817330"/>
                  <a:pt x="562792" y="855953"/>
                </a:cubicBezTo>
                <a:cubicBezTo>
                  <a:pt x="443137" y="894576"/>
                  <a:pt x="136578" y="850984"/>
                  <a:pt x="0" y="855953"/>
                </a:cubicBezTo>
                <a:cubicBezTo>
                  <a:pt x="-34065" y="658766"/>
                  <a:pt x="35619" y="623573"/>
                  <a:pt x="0" y="419417"/>
                </a:cubicBezTo>
                <a:cubicBezTo>
                  <a:pt x="-35619" y="215261"/>
                  <a:pt x="11302" y="17304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5" name="Google Shape;701;p62">
            <a:extLst>
              <a:ext uri="{FF2B5EF4-FFF2-40B4-BE49-F238E27FC236}">
                <a16:creationId xmlns:a16="http://schemas.microsoft.com/office/drawing/2014/main" id="{B5BD6EE3-AD67-4508-8A69-2AD46A91DA2D}"/>
              </a:ext>
            </a:extLst>
          </p:cNvPr>
          <p:cNvSpPr/>
          <p:nvPr/>
        </p:nvSpPr>
        <p:spPr>
          <a:xfrm>
            <a:off x="7861769" y="4730076"/>
            <a:ext cx="1540549" cy="898174"/>
          </a:xfrm>
          <a:custGeom>
            <a:avLst/>
            <a:gdLst>
              <a:gd name="connsiteX0" fmla="*/ 0 w 1540549"/>
              <a:gd name="connsiteY0" fmla="*/ 0 h 898174"/>
              <a:gd name="connsiteX1" fmla="*/ 482705 w 1540549"/>
              <a:gd name="connsiteY1" fmla="*/ 0 h 898174"/>
              <a:gd name="connsiteX2" fmla="*/ 965411 w 1540549"/>
              <a:gd name="connsiteY2" fmla="*/ 0 h 898174"/>
              <a:gd name="connsiteX3" fmla="*/ 1540549 w 1540549"/>
              <a:gd name="connsiteY3" fmla="*/ 0 h 898174"/>
              <a:gd name="connsiteX4" fmla="*/ 1540549 w 1540549"/>
              <a:gd name="connsiteY4" fmla="*/ 449087 h 898174"/>
              <a:gd name="connsiteX5" fmla="*/ 1540549 w 1540549"/>
              <a:gd name="connsiteY5" fmla="*/ 898174 h 898174"/>
              <a:gd name="connsiteX6" fmla="*/ 1027033 w 1540549"/>
              <a:gd name="connsiteY6" fmla="*/ 898174 h 898174"/>
              <a:gd name="connsiteX7" fmla="*/ 513516 w 1540549"/>
              <a:gd name="connsiteY7" fmla="*/ 898174 h 898174"/>
              <a:gd name="connsiteX8" fmla="*/ 0 w 1540549"/>
              <a:gd name="connsiteY8" fmla="*/ 898174 h 898174"/>
              <a:gd name="connsiteX9" fmla="*/ 0 w 1540549"/>
              <a:gd name="connsiteY9" fmla="*/ 449087 h 898174"/>
              <a:gd name="connsiteX10" fmla="*/ 0 w 1540549"/>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549" h="898174" fill="none" extrusionOk="0">
                <a:moveTo>
                  <a:pt x="0" y="0"/>
                </a:moveTo>
                <a:cubicBezTo>
                  <a:pt x="236146" y="-44320"/>
                  <a:pt x="334297" y="22780"/>
                  <a:pt x="482705" y="0"/>
                </a:cubicBezTo>
                <a:cubicBezTo>
                  <a:pt x="631114" y="-22780"/>
                  <a:pt x="797185" y="34216"/>
                  <a:pt x="965411" y="0"/>
                </a:cubicBezTo>
                <a:cubicBezTo>
                  <a:pt x="1133637" y="-34216"/>
                  <a:pt x="1405277" y="12266"/>
                  <a:pt x="1540549" y="0"/>
                </a:cubicBezTo>
                <a:cubicBezTo>
                  <a:pt x="1553018" y="131233"/>
                  <a:pt x="1517623" y="271425"/>
                  <a:pt x="1540549" y="449087"/>
                </a:cubicBezTo>
                <a:cubicBezTo>
                  <a:pt x="1563475" y="626749"/>
                  <a:pt x="1526153" y="700517"/>
                  <a:pt x="1540549" y="898174"/>
                </a:cubicBezTo>
                <a:cubicBezTo>
                  <a:pt x="1390649" y="909091"/>
                  <a:pt x="1158990" y="838261"/>
                  <a:pt x="1027033" y="898174"/>
                </a:cubicBezTo>
                <a:cubicBezTo>
                  <a:pt x="895076" y="958087"/>
                  <a:pt x="678586" y="842755"/>
                  <a:pt x="513516" y="898174"/>
                </a:cubicBezTo>
                <a:cubicBezTo>
                  <a:pt x="348446" y="953593"/>
                  <a:pt x="227145" y="846171"/>
                  <a:pt x="0" y="898174"/>
                </a:cubicBezTo>
                <a:cubicBezTo>
                  <a:pt x="-6199" y="783402"/>
                  <a:pt x="48024" y="635634"/>
                  <a:pt x="0" y="449087"/>
                </a:cubicBezTo>
                <a:cubicBezTo>
                  <a:pt x="-48024" y="262540"/>
                  <a:pt x="11983" y="118193"/>
                  <a:pt x="0" y="0"/>
                </a:cubicBezTo>
                <a:close/>
              </a:path>
              <a:path w="1540549" h="898174" stroke="0" extrusionOk="0">
                <a:moveTo>
                  <a:pt x="0" y="0"/>
                </a:moveTo>
                <a:cubicBezTo>
                  <a:pt x="214061" y="-51311"/>
                  <a:pt x="392517" y="25251"/>
                  <a:pt x="513516" y="0"/>
                </a:cubicBezTo>
                <a:cubicBezTo>
                  <a:pt x="634515" y="-25251"/>
                  <a:pt x="786257" y="21506"/>
                  <a:pt x="980816" y="0"/>
                </a:cubicBezTo>
                <a:cubicBezTo>
                  <a:pt x="1175375" y="-21506"/>
                  <a:pt x="1353982" y="15199"/>
                  <a:pt x="1540549" y="0"/>
                </a:cubicBezTo>
                <a:cubicBezTo>
                  <a:pt x="1580644" y="159432"/>
                  <a:pt x="1511889" y="251437"/>
                  <a:pt x="1540549" y="422142"/>
                </a:cubicBezTo>
                <a:cubicBezTo>
                  <a:pt x="1569209" y="592847"/>
                  <a:pt x="1534312" y="750582"/>
                  <a:pt x="1540549" y="898174"/>
                </a:cubicBezTo>
                <a:cubicBezTo>
                  <a:pt x="1428195" y="923894"/>
                  <a:pt x="1182603" y="895897"/>
                  <a:pt x="996222" y="898174"/>
                </a:cubicBezTo>
                <a:cubicBezTo>
                  <a:pt x="809841" y="900451"/>
                  <a:pt x="703054" y="882510"/>
                  <a:pt x="451894" y="898174"/>
                </a:cubicBezTo>
                <a:cubicBezTo>
                  <a:pt x="200734" y="913838"/>
                  <a:pt x="130190" y="860492"/>
                  <a:pt x="0" y="898174"/>
                </a:cubicBezTo>
                <a:cubicBezTo>
                  <a:pt x="-31075" y="693138"/>
                  <a:pt x="30598" y="649959"/>
                  <a:pt x="0" y="440105"/>
                </a:cubicBezTo>
                <a:cubicBezTo>
                  <a:pt x="-30598" y="230251"/>
                  <a:pt x="1232" y="2029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aides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6" name="Google Shape;703;p62">
            <a:extLst>
              <a:ext uri="{FF2B5EF4-FFF2-40B4-BE49-F238E27FC236}">
                <a16:creationId xmlns:a16="http://schemas.microsoft.com/office/drawing/2014/main" id="{864DB521-E445-4DCA-821B-D9DF96A53038}"/>
              </a:ext>
            </a:extLst>
          </p:cNvPr>
          <p:cNvSpPr/>
          <p:nvPr/>
        </p:nvSpPr>
        <p:spPr>
          <a:xfrm>
            <a:off x="4515489" y="3524895"/>
            <a:ext cx="1532876" cy="898174"/>
          </a:xfrm>
          <a:custGeom>
            <a:avLst/>
            <a:gdLst>
              <a:gd name="connsiteX0" fmla="*/ 0 w 1532876"/>
              <a:gd name="connsiteY0" fmla="*/ 0 h 898174"/>
              <a:gd name="connsiteX1" fmla="*/ 526287 w 1532876"/>
              <a:gd name="connsiteY1" fmla="*/ 0 h 898174"/>
              <a:gd name="connsiteX2" fmla="*/ 1021917 w 1532876"/>
              <a:gd name="connsiteY2" fmla="*/ 0 h 898174"/>
              <a:gd name="connsiteX3" fmla="*/ 1532876 w 1532876"/>
              <a:gd name="connsiteY3" fmla="*/ 0 h 898174"/>
              <a:gd name="connsiteX4" fmla="*/ 1532876 w 1532876"/>
              <a:gd name="connsiteY4" fmla="*/ 431124 h 898174"/>
              <a:gd name="connsiteX5" fmla="*/ 1532876 w 1532876"/>
              <a:gd name="connsiteY5" fmla="*/ 898174 h 898174"/>
              <a:gd name="connsiteX6" fmla="*/ 991260 w 1532876"/>
              <a:gd name="connsiteY6" fmla="*/ 898174 h 898174"/>
              <a:gd name="connsiteX7" fmla="*/ 526287 w 1532876"/>
              <a:gd name="connsiteY7" fmla="*/ 898174 h 898174"/>
              <a:gd name="connsiteX8" fmla="*/ 0 w 1532876"/>
              <a:gd name="connsiteY8" fmla="*/ 898174 h 898174"/>
              <a:gd name="connsiteX9" fmla="*/ 0 w 1532876"/>
              <a:gd name="connsiteY9" fmla="*/ 449087 h 898174"/>
              <a:gd name="connsiteX10" fmla="*/ 0 w 1532876"/>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898174"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33501" y="105673"/>
                  <a:pt x="1531344" y="297297"/>
                  <a:pt x="1532876" y="431124"/>
                </a:cubicBezTo>
                <a:cubicBezTo>
                  <a:pt x="1534408" y="564951"/>
                  <a:pt x="1513351" y="714191"/>
                  <a:pt x="1532876" y="898174"/>
                </a:cubicBezTo>
                <a:cubicBezTo>
                  <a:pt x="1308716" y="910440"/>
                  <a:pt x="1134222" y="890481"/>
                  <a:pt x="991260" y="898174"/>
                </a:cubicBezTo>
                <a:cubicBezTo>
                  <a:pt x="848298" y="905867"/>
                  <a:pt x="694430" y="851718"/>
                  <a:pt x="526287" y="898174"/>
                </a:cubicBezTo>
                <a:cubicBezTo>
                  <a:pt x="358144" y="944630"/>
                  <a:pt x="127184" y="851378"/>
                  <a:pt x="0" y="898174"/>
                </a:cubicBezTo>
                <a:cubicBezTo>
                  <a:pt x="-27489" y="718127"/>
                  <a:pt x="23852" y="553172"/>
                  <a:pt x="0" y="449087"/>
                </a:cubicBezTo>
                <a:cubicBezTo>
                  <a:pt x="-23852" y="345002"/>
                  <a:pt x="37858" y="194624"/>
                  <a:pt x="0" y="0"/>
                </a:cubicBezTo>
                <a:close/>
              </a:path>
              <a:path w="1532876" h="898174"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51838" y="147896"/>
                  <a:pt x="1517202" y="283139"/>
                  <a:pt x="1532876" y="422142"/>
                </a:cubicBezTo>
                <a:cubicBezTo>
                  <a:pt x="1548550" y="561145"/>
                  <a:pt x="1499858" y="683647"/>
                  <a:pt x="1532876" y="898174"/>
                </a:cubicBezTo>
                <a:cubicBezTo>
                  <a:pt x="1309785" y="908674"/>
                  <a:pt x="1188294" y="847710"/>
                  <a:pt x="991260" y="898174"/>
                </a:cubicBezTo>
                <a:cubicBezTo>
                  <a:pt x="794226" y="948638"/>
                  <a:pt x="708880" y="889207"/>
                  <a:pt x="480301" y="898174"/>
                </a:cubicBezTo>
                <a:cubicBezTo>
                  <a:pt x="251722" y="907141"/>
                  <a:pt x="184497" y="843430"/>
                  <a:pt x="0" y="898174"/>
                </a:cubicBezTo>
                <a:cubicBezTo>
                  <a:pt x="-25410" y="720169"/>
                  <a:pt x="14132" y="587926"/>
                  <a:pt x="0" y="440105"/>
                </a:cubicBezTo>
                <a:cubicBezTo>
                  <a:pt x="-14132" y="292284"/>
                  <a:pt x="24799" y="1877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a:solidFill>
                  <a:srgbClr val="002060"/>
                </a:solidFill>
                <a:latin typeface="Century Gothic" panose="020B0502020202020204" pitchFamily="34" charset="0"/>
                <a:ea typeface="Montserrat"/>
                <a:cs typeface="Montserrat"/>
                <a:sym typeface="Montserrat"/>
              </a:rPr>
              <a:t>à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7" name="Google Shape;701;p62">
            <a:extLst>
              <a:ext uri="{FF2B5EF4-FFF2-40B4-BE49-F238E27FC236}">
                <a16:creationId xmlns:a16="http://schemas.microsoft.com/office/drawing/2014/main" id="{90665772-A61D-4607-A940-C320565D6A61}"/>
              </a:ext>
            </a:extLst>
          </p:cNvPr>
          <p:cNvSpPr/>
          <p:nvPr/>
        </p:nvSpPr>
        <p:spPr>
          <a:xfrm>
            <a:off x="9501872" y="4748722"/>
            <a:ext cx="1566534" cy="898174"/>
          </a:xfrm>
          <a:custGeom>
            <a:avLst/>
            <a:gdLst>
              <a:gd name="connsiteX0" fmla="*/ 0 w 1566534"/>
              <a:gd name="connsiteY0" fmla="*/ 0 h 898174"/>
              <a:gd name="connsiteX1" fmla="*/ 553509 w 1566534"/>
              <a:gd name="connsiteY1" fmla="*/ 0 h 898174"/>
              <a:gd name="connsiteX2" fmla="*/ 1107017 w 1566534"/>
              <a:gd name="connsiteY2" fmla="*/ 0 h 898174"/>
              <a:gd name="connsiteX3" fmla="*/ 1566534 w 1566534"/>
              <a:gd name="connsiteY3" fmla="*/ 0 h 898174"/>
              <a:gd name="connsiteX4" fmla="*/ 1566534 w 1566534"/>
              <a:gd name="connsiteY4" fmla="*/ 467050 h 898174"/>
              <a:gd name="connsiteX5" fmla="*/ 1566534 w 1566534"/>
              <a:gd name="connsiteY5" fmla="*/ 898174 h 898174"/>
              <a:gd name="connsiteX6" fmla="*/ 1044356 w 1566534"/>
              <a:gd name="connsiteY6" fmla="*/ 898174 h 898174"/>
              <a:gd name="connsiteX7" fmla="*/ 553509 w 1566534"/>
              <a:gd name="connsiteY7" fmla="*/ 898174 h 898174"/>
              <a:gd name="connsiteX8" fmla="*/ 0 w 1566534"/>
              <a:gd name="connsiteY8" fmla="*/ 898174 h 898174"/>
              <a:gd name="connsiteX9" fmla="*/ 0 w 1566534"/>
              <a:gd name="connsiteY9" fmla="*/ 440105 h 898174"/>
              <a:gd name="connsiteX10" fmla="*/ 0 w 1566534"/>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898174" fill="none" extrusionOk="0">
                <a:moveTo>
                  <a:pt x="0" y="0"/>
                </a:moveTo>
                <a:cubicBezTo>
                  <a:pt x="214383" y="-4645"/>
                  <a:pt x="400470" y="28028"/>
                  <a:pt x="553509" y="0"/>
                </a:cubicBezTo>
                <a:cubicBezTo>
                  <a:pt x="706548" y="-28028"/>
                  <a:pt x="870724" y="60793"/>
                  <a:pt x="1107017" y="0"/>
                </a:cubicBezTo>
                <a:cubicBezTo>
                  <a:pt x="1343310" y="-60793"/>
                  <a:pt x="1435190" y="48433"/>
                  <a:pt x="1566534" y="0"/>
                </a:cubicBezTo>
                <a:cubicBezTo>
                  <a:pt x="1613972" y="225009"/>
                  <a:pt x="1552437" y="323926"/>
                  <a:pt x="1566534" y="467050"/>
                </a:cubicBezTo>
                <a:cubicBezTo>
                  <a:pt x="1580631" y="610174"/>
                  <a:pt x="1544129" y="802879"/>
                  <a:pt x="1566534" y="898174"/>
                </a:cubicBezTo>
                <a:cubicBezTo>
                  <a:pt x="1414883" y="927823"/>
                  <a:pt x="1219670" y="873124"/>
                  <a:pt x="1044356" y="898174"/>
                </a:cubicBezTo>
                <a:cubicBezTo>
                  <a:pt x="869042" y="923224"/>
                  <a:pt x="741732" y="862080"/>
                  <a:pt x="553509" y="898174"/>
                </a:cubicBezTo>
                <a:cubicBezTo>
                  <a:pt x="365286" y="934268"/>
                  <a:pt x="260710" y="895510"/>
                  <a:pt x="0" y="898174"/>
                </a:cubicBezTo>
                <a:cubicBezTo>
                  <a:pt x="-514" y="676323"/>
                  <a:pt x="18761" y="548514"/>
                  <a:pt x="0" y="440105"/>
                </a:cubicBezTo>
                <a:cubicBezTo>
                  <a:pt x="-18761" y="331696"/>
                  <a:pt x="39030" y="195031"/>
                  <a:pt x="0" y="0"/>
                </a:cubicBezTo>
                <a:close/>
              </a:path>
              <a:path w="1566534" h="898174" stroke="0" extrusionOk="0">
                <a:moveTo>
                  <a:pt x="0" y="0"/>
                </a:moveTo>
                <a:cubicBezTo>
                  <a:pt x="195770" y="-33833"/>
                  <a:pt x="375841" y="45185"/>
                  <a:pt x="490847" y="0"/>
                </a:cubicBezTo>
                <a:cubicBezTo>
                  <a:pt x="605853" y="-45185"/>
                  <a:pt x="752990" y="26639"/>
                  <a:pt x="981695" y="0"/>
                </a:cubicBezTo>
                <a:cubicBezTo>
                  <a:pt x="1210400" y="-26639"/>
                  <a:pt x="1348812" y="59260"/>
                  <a:pt x="1566534" y="0"/>
                </a:cubicBezTo>
                <a:cubicBezTo>
                  <a:pt x="1603612" y="209659"/>
                  <a:pt x="1519168" y="288349"/>
                  <a:pt x="1566534" y="440105"/>
                </a:cubicBezTo>
                <a:cubicBezTo>
                  <a:pt x="1613900" y="591861"/>
                  <a:pt x="1517701" y="773444"/>
                  <a:pt x="1566534" y="898174"/>
                </a:cubicBezTo>
                <a:cubicBezTo>
                  <a:pt x="1408228" y="909039"/>
                  <a:pt x="1259523" y="888513"/>
                  <a:pt x="1044356" y="898174"/>
                </a:cubicBezTo>
                <a:cubicBezTo>
                  <a:pt x="829189" y="907835"/>
                  <a:pt x="785370" y="871260"/>
                  <a:pt x="553509" y="898174"/>
                </a:cubicBezTo>
                <a:cubicBezTo>
                  <a:pt x="321648" y="925088"/>
                  <a:pt x="197599" y="833851"/>
                  <a:pt x="0" y="898174"/>
                </a:cubicBezTo>
                <a:cubicBezTo>
                  <a:pt x="-7715" y="763152"/>
                  <a:pt x="43580" y="567337"/>
                  <a:pt x="0" y="440105"/>
                </a:cubicBezTo>
                <a:cubicBezTo>
                  <a:pt x="-43580" y="312873"/>
                  <a:pt x="4226" y="13563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habite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8" name="Google Shape;702;p62">
            <a:extLst>
              <a:ext uri="{FF2B5EF4-FFF2-40B4-BE49-F238E27FC236}">
                <a16:creationId xmlns:a16="http://schemas.microsoft.com/office/drawing/2014/main" id="{A10D2797-EB3F-4160-9790-27FD3779F58B}"/>
              </a:ext>
            </a:extLst>
          </p:cNvPr>
          <p:cNvSpPr/>
          <p:nvPr/>
        </p:nvSpPr>
        <p:spPr>
          <a:xfrm>
            <a:off x="6157581" y="3542185"/>
            <a:ext cx="1532214" cy="898174"/>
          </a:xfrm>
          <a:custGeom>
            <a:avLst/>
            <a:gdLst>
              <a:gd name="connsiteX0" fmla="*/ 0 w 1532214"/>
              <a:gd name="connsiteY0" fmla="*/ 0 h 898174"/>
              <a:gd name="connsiteX1" fmla="*/ 480094 w 1532214"/>
              <a:gd name="connsiteY1" fmla="*/ 0 h 898174"/>
              <a:gd name="connsiteX2" fmla="*/ 990832 w 1532214"/>
              <a:gd name="connsiteY2" fmla="*/ 0 h 898174"/>
              <a:gd name="connsiteX3" fmla="*/ 1532214 w 1532214"/>
              <a:gd name="connsiteY3" fmla="*/ 0 h 898174"/>
              <a:gd name="connsiteX4" fmla="*/ 1532214 w 1532214"/>
              <a:gd name="connsiteY4" fmla="*/ 422142 h 898174"/>
              <a:gd name="connsiteX5" fmla="*/ 1532214 w 1532214"/>
              <a:gd name="connsiteY5" fmla="*/ 898174 h 898174"/>
              <a:gd name="connsiteX6" fmla="*/ 1006154 w 1532214"/>
              <a:gd name="connsiteY6" fmla="*/ 898174 h 898174"/>
              <a:gd name="connsiteX7" fmla="*/ 510738 w 1532214"/>
              <a:gd name="connsiteY7" fmla="*/ 898174 h 898174"/>
              <a:gd name="connsiteX8" fmla="*/ 0 w 1532214"/>
              <a:gd name="connsiteY8" fmla="*/ 898174 h 898174"/>
              <a:gd name="connsiteX9" fmla="*/ 0 w 1532214"/>
              <a:gd name="connsiteY9" fmla="*/ 476032 h 898174"/>
              <a:gd name="connsiteX10" fmla="*/ 0 w 1532214"/>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898174"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76122" y="157750"/>
                  <a:pt x="1526844" y="275700"/>
                  <a:pt x="1532214" y="422142"/>
                </a:cubicBezTo>
                <a:cubicBezTo>
                  <a:pt x="1537584" y="568584"/>
                  <a:pt x="1489006" y="702686"/>
                  <a:pt x="1532214" y="898174"/>
                </a:cubicBezTo>
                <a:cubicBezTo>
                  <a:pt x="1279426" y="910936"/>
                  <a:pt x="1218505" y="848976"/>
                  <a:pt x="1006154" y="898174"/>
                </a:cubicBezTo>
                <a:cubicBezTo>
                  <a:pt x="793803" y="947372"/>
                  <a:pt x="680876" y="869232"/>
                  <a:pt x="510738" y="898174"/>
                </a:cubicBezTo>
                <a:cubicBezTo>
                  <a:pt x="340600" y="927116"/>
                  <a:pt x="240663" y="862326"/>
                  <a:pt x="0" y="898174"/>
                </a:cubicBezTo>
                <a:cubicBezTo>
                  <a:pt x="-44492" y="717118"/>
                  <a:pt x="27025" y="620815"/>
                  <a:pt x="0" y="476032"/>
                </a:cubicBezTo>
                <a:cubicBezTo>
                  <a:pt x="-27025" y="331249"/>
                  <a:pt x="29508" y="133427"/>
                  <a:pt x="0" y="0"/>
                </a:cubicBezTo>
                <a:close/>
              </a:path>
              <a:path w="1532214" h="898174"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5440" y="185782"/>
                  <a:pt x="1508938" y="318743"/>
                  <a:pt x="1532214" y="449087"/>
                </a:cubicBezTo>
                <a:cubicBezTo>
                  <a:pt x="1555490" y="579431"/>
                  <a:pt x="1523809" y="781704"/>
                  <a:pt x="1532214" y="898174"/>
                </a:cubicBezTo>
                <a:cubicBezTo>
                  <a:pt x="1308675" y="913427"/>
                  <a:pt x="1195899" y="836138"/>
                  <a:pt x="1006154" y="898174"/>
                </a:cubicBezTo>
                <a:cubicBezTo>
                  <a:pt x="816409" y="960210"/>
                  <a:pt x="691281" y="880703"/>
                  <a:pt x="541382" y="898174"/>
                </a:cubicBezTo>
                <a:cubicBezTo>
                  <a:pt x="391483" y="915645"/>
                  <a:pt x="247730" y="896491"/>
                  <a:pt x="0" y="898174"/>
                </a:cubicBezTo>
                <a:cubicBezTo>
                  <a:pt x="-49450" y="784135"/>
                  <a:pt x="35419" y="624293"/>
                  <a:pt x="0" y="431124"/>
                </a:cubicBezTo>
                <a:cubicBezTo>
                  <a:pt x="-35419" y="237955"/>
                  <a:pt x="2396" y="137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a:solidFill>
                  <a:srgbClr val="002060"/>
                </a:solidFill>
                <a:latin typeface="Century Gothic" panose="020B0502020202020204" pitchFamily="34" charset="0"/>
                <a:ea typeface="Montserrat"/>
                <a:cs typeface="Montserrat"/>
                <a:sym typeface="Montserrat"/>
              </a:rPr>
              <a:t>à 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9" name="Google Shape;703;p62">
            <a:extLst>
              <a:ext uri="{FF2B5EF4-FFF2-40B4-BE49-F238E27FC236}">
                <a16:creationId xmlns:a16="http://schemas.microsoft.com/office/drawing/2014/main" id="{44E2BA50-DECA-47F2-84BC-7EE790F912D0}"/>
              </a:ext>
            </a:extLst>
          </p:cNvPr>
          <p:cNvSpPr/>
          <p:nvPr/>
        </p:nvSpPr>
        <p:spPr>
          <a:xfrm>
            <a:off x="7778829" y="3542185"/>
            <a:ext cx="1607395" cy="898174"/>
          </a:xfrm>
          <a:custGeom>
            <a:avLst/>
            <a:gdLst>
              <a:gd name="connsiteX0" fmla="*/ 0 w 1607395"/>
              <a:gd name="connsiteY0" fmla="*/ 0 h 898174"/>
              <a:gd name="connsiteX1" fmla="*/ 487576 w 1607395"/>
              <a:gd name="connsiteY1" fmla="*/ 0 h 898174"/>
              <a:gd name="connsiteX2" fmla="*/ 1007301 w 1607395"/>
              <a:gd name="connsiteY2" fmla="*/ 0 h 898174"/>
              <a:gd name="connsiteX3" fmla="*/ 1607395 w 1607395"/>
              <a:gd name="connsiteY3" fmla="*/ 0 h 898174"/>
              <a:gd name="connsiteX4" fmla="*/ 1607395 w 1607395"/>
              <a:gd name="connsiteY4" fmla="*/ 440105 h 898174"/>
              <a:gd name="connsiteX5" fmla="*/ 1607395 w 1607395"/>
              <a:gd name="connsiteY5" fmla="*/ 898174 h 898174"/>
              <a:gd name="connsiteX6" fmla="*/ 1039449 w 1607395"/>
              <a:gd name="connsiteY6" fmla="*/ 898174 h 898174"/>
              <a:gd name="connsiteX7" fmla="*/ 551872 w 1607395"/>
              <a:gd name="connsiteY7" fmla="*/ 898174 h 898174"/>
              <a:gd name="connsiteX8" fmla="*/ 0 w 1607395"/>
              <a:gd name="connsiteY8" fmla="*/ 898174 h 898174"/>
              <a:gd name="connsiteX9" fmla="*/ 0 w 1607395"/>
              <a:gd name="connsiteY9" fmla="*/ 458069 h 898174"/>
              <a:gd name="connsiteX10" fmla="*/ 0 w 1607395"/>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898174"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3665" y="109970"/>
                  <a:pt x="1574037" y="281607"/>
                  <a:pt x="1607395" y="440105"/>
                </a:cubicBezTo>
                <a:cubicBezTo>
                  <a:pt x="1640753" y="598603"/>
                  <a:pt x="1592238" y="697712"/>
                  <a:pt x="1607395" y="898174"/>
                </a:cubicBezTo>
                <a:cubicBezTo>
                  <a:pt x="1391911" y="944984"/>
                  <a:pt x="1259229" y="845843"/>
                  <a:pt x="1039449" y="898174"/>
                </a:cubicBezTo>
                <a:cubicBezTo>
                  <a:pt x="819669" y="950505"/>
                  <a:pt x="710702" y="843970"/>
                  <a:pt x="551872" y="898174"/>
                </a:cubicBezTo>
                <a:cubicBezTo>
                  <a:pt x="393042" y="952378"/>
                  <a:pt x="268295" y="832633"/>
                  <a:pt x="0" y="898174"/>
                </a:cubicBezTo>
                <a:cubicBezTo>
                  <a:pt x="-24570" y="745491"/>
                  <a:pt x="36472" y="571560"/>
                  <a:pt x="0" y="458069"/>
                </a:cubicBezTo>
                <a:cubicBezTo>
                  <a:pt x="-36472" y="344579"/>
                  <a:pt x="29903" y="120188"/>
                  <a:pt x="0" y="0"/>
                </a:cubicBezTo>
                <a:close/>
              </a:path>
              <a:path w="1607395" h="898174"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52727" y="171401"/>
                  <a:pt x="1601376" y="217013"/>
                  <a:pt x="1607395" y="431124"/>
                </a:cubicBezTo>
                <a:cubicBezTo>
                  <a:pt x="1613414" y="645235"/>
                  <a:pt x="1580345" y="670455"/>
                  <a:pt x="1607395" y="898174"/>
                </a:cubicBezTo>
                <a:cubicBezTo>
                  <a:pt x="1462673" y="927187"/>
                  <a:pt x="1197709" y="871512"/>
                  <a:pt x="1039449" y="898174"/>
                </a:cubicBezTo>
                <a:cubicBezTo>
                  <a:pt x="881189" y="924836"/>
                  <a:pt x="735618" y="884758"/>
                  <a:pt x="503650" y="898174"/>
                </a:cubicBezTo>
                <a:cubicBezTo>
                  <a:pt x="271682" y="911590"/>
                  <a:pt x="123400" y="857953"/>
                  <a:pt x="0" y="898174"/>
                </a:cubicBezTo>
                <a:cubicBezTo>
                  <a:pt x="-53268" y="731658"/>
                  <a:pt x="29052" y="665569"/>
                  <a:pt x="0" y="449087"/>
                </a:cubicBezTo>
                <a:cubicBezTo>
                  <a:pt x="-29052" y="232605"/>
                  <a:pt x="43067" y="1846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a:solidFill>
                  <a:srgbClr val="002060"/>
                </a:solidFill>
                <a:latin typeface="Century Gothic" panose="020B0502020202020204" pitchFamily="34" charset="0"/>
                <a:ea typeface="Montserrat"/>
                <a:cs typeface="Montserrat"/>
                <a:sym typeface="Montserrat"/>
              </a:rPr>
              <a:t>à 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0" name="TextBox 79">
            <a:hlinkClick r:id="" action="ppaction://noaction">
              <a:snd r:embed="rId5" name="f3_5.wav"/>
            </a:hlinkClick>
            <a:extLst>
              <a:ext uri="{FF2B5EF4-FFF2-40B4-BE49-F238E27FC236}">
                <a16:creationId xmlns:a16="http://schemas.microsoft.com/office/drawing/2014/main" id="{9BE3774A-8677-4272-8C17-1DAFA1DF603E}"/>
              </a:ext>
            </a:extLst>
          </p:cNvPr>
          <p:cNvSpPr txBox="1"/>
          <p:nvPr/>
        </p:nvSpPr>
        <p:spPr>
          <a:xfrm>
            <a:off x="2140507" y="1014212"/>
            <a:ext cx="8134844" cy="646331"/>
          </a:xfrm>
          <a:prstGeom prst="rect">
            <a:avLst/>
          </a:prstGeom>
          <a:solidFill>
            <a:srgbClr val="FFF7FF"/>
          </a:solidFill>
          <a:ln>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3600" b="1" dirty="0">
                <a:solidFill>
                  <a:srgbClr val="002060"/>
                </a:solidFill>
                <a:latin typeface="Century Gothic" panose="020B0502020202020204" pitchFamily="34" charset="0"/>
              </a:rPr>
              <a:t>Do </a:t>
            </a:r>
            <a:r>
              <a:rPr lang="es-AR" sz="3600" b="1" dirty="0" err="1">
                <a:solidFill>
                  <a:srgbClr val="002060"/>
                </a:solidFill>
                <a:latin typeface="Century Gothic" panose="020B0502020202020204" pitchFamily="34" charset="0"/>
              </a:rPr>
              <a:t>you</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live</a:t>
            </a:r>
            <a:r>
              <a:rPr lang="es-AR" sz="3600" b="1" dirty="0">
                <a:solidFill>
                  <a:srgbClr val="002060"/>
                </a:solidFill>
                <a:latin typeface="Century Gothic" panose="020B0502020202020204" pitchFamily="34" charset="0"/>
              </a:rPr>
              <a:t> at </a:t>
            </a:r>
            <a:r>
              <a:rPr lang="es-AR" sz="3600" b="1" dirty="0" err="1">
                <a:solidFill>
                  <a:srgbClr val="002060"/>
                </a:solidFill>
                <a:latin typeface="Century Gothic" panose="020B0502020202020204" pitchFamily="34" charset="0"/>
              </a:rPr>
              <a:t>school</a:t>
            </a:r>
            <a:r>
              <a:rPr lang="es-AR" sz="3600" b="1" dirty="0">
                <a:solidFill>
                  <a:srgbClr val="002060"/>
                </a:solidFill>
                <a:latin typeface="Century Gothic" panose="020B0502020202020204" pitchFamily="34" charset="0"/>
              </a:rPr>
              <a:t>?</a:t>
            </a:r>
            <a:endPar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Google Shape;699;p62">
            <a:extLst>
              <a:ext uri="{FF2B5EF4-FFF2-40B4-BE49-F238E27FC236}">
                <a16:creationId xmlns:a16="http://schemas.microsoft.com/office/drawing/2014/main" id="{BE448217-F162-4196-A634-C550CF0EACF1}"/>
              </a:ext>
            </a:extLst>
          </p:cNvPr>
          <p:cNvSpPr/>
          <p:nvPr/>
        </p:nvSpPr>
        <p:spPr>
          <a:xfrm>
            <a:off x="4515489" y="4727782"/>
            <a:ext cx="1548969" cy="898174"/>
          </a:xfrm>
          <a:custGeom>
            <a:avLst/>
            <a:gdLst>
              <a:gd name="connsiteX0" fmla="*/ 0 w 1548969"/>
              <a:gd name="connsiteY0" fmla="*/ 0 h 898174"/>
              <a:gd name="connsiteX1" fmla="*/ 469854 w 1548969"/>
              <a:gd name="connsiteY1" fmla="*/ 0 h 898174"/>
              <a:gd name="connsiteX2" fmla="*/ 939707 w 1548969"/>
              <a:gd name="connsiteY2" fmla="*/ 0 h 898174"/>
              <a:gd name="connsiteX3" fmla="*/ 1548968 w 1548969"/>
              <a:gd name="connsiteY3" fmla="*/ 0 h 898174"/>
              <a:gd name="connsiteX4" fmla="*/ 1548968 w 1548969"/>
              <a:gd name="connsiteY4" fmla="*/ 440105 h 898174"/>
              <a:gd name="connsiteX5" fmla="*/ 1548968 w 1548969"/>
              <a:gd name="connsiteY5" fmla="*/ 898174 h 898174"/>
              <a:gd name="connsiteX6" fmla="*/ 1079114 w 1548969"/>
              <a:gd name="connsiteY6" fmla="*/ 898174 h 898174"/>
              <a:gd name="connsiteX7" fmla="*/ 593771 w 1548969"/>
              <a:gd name="connsiteY7" fmla="*/ 898174 h 898174"/>
              <a:gd name="connsiteX8" fmla="*/ 0 w 1548969"/>
              <a:gd name="connsiteY8" fmla="*/ 898174 h 898174"/>
              <a:gd name="connsiteX9" fmla="*/ 0 w 1548969"/>
              <a:gd name="connsiteY9" fmla="*/ 431124 h 898174"/>
              <a:gd name="connsiteX10" fmla="*/ 0 w 1548969"/>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898174"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817" y="121196"/>
                  <a:pt x="1521063" y="321796"/>
                  <a:pt x="1548968" y="440105"/>
                </a:cubicBezTo>
                <a:cubicBezTo>
                  <a:pt x="1576873" y="558415"/>
                  <a:pt x="1496022" y="786236"/>
                  <a:pt x="1548968" y="898174"/>
                </a:cubicBezTo>
                <a:cubicBezTo>
                  <a:pt x="1387462" y="915229"/>
                  <a:pt x="1262210" y="842451"/>
                  <a:pt x="1079114" y="898174"/>
                </a:cubicBezTo>
                <a:cubicBezTo>
                  <a:pt x="896018" y="953897"/>
                  <a:pt x="724858" y="871819"/>
                  <a:pt x="593771" y="898174"/>
                </a:cubicBezTo>
                <a:cubicBezTo>
                  <a:pt x="462684" y="924529"/>
                  <a:pt x="189898" y="830642"/>
                  <a:pt x="0" y="898174"/>
                </a:cubicBezTo>
                <a:cubicBezTo>
                  <a:pt x="-36992" y="745511"/>
                  <a:pt x="2903" y="556995"/>
                  <a:pt x="0" y="431124"/>
                </a:cubicBezTo>
                <a:cubicBezTo>
                  <a:pt x="-2903" y="305253"/>
                  <a:pt x="9375" y="99521"/>
                  <a:pt x="0" y="0"/>
                </a:cubicBezTo>
                <a:close/>
              </a:path>
              <a:path w="1548969" h="898174"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76735" y="139775"/>
                  <a:pt x="1545579" y="270663"/>
                  <a:pt x="1548968" y="449087"/>
                </a:cubicBezTo>
                <a:cubicBezTo>
                  <a:pt x="1552357" y="627511"/>
                  <a:pt x="1527142" y="738500"/>
                  <a:pt x="1548968" y="898174"/>
                </a:cubicBezTo>
                <a:cubicBezTo>
                  <a:pt x="1386290" y="907494"/>
                  <a:pt x="1223032" y="886982"/>
                  <a:pt x="1048135" y="898174"/>
                </a:cubicBezTo>
                <a:cubicBezTo>
                  <a:pt x="873238" y="909366"/>
                  <a:pt x="636984" y="881369"/>
                  <a:pt x="500833" y="898174"/>
                </a:cubicBezTo>
                <a:cubicBezTo>
                  <a:pt x="364682" y="914979"/>
                  <a:pt x="109902" y="848422"/>
                  <a:pt x="0" y="898174"/>
                </a:cubicBezTo>
                <a:cubicBezTo>
                  <a:pt x="-41742" y="752103"/>
                  <a:pt x="5527" y="541504"/>
                  <a:pt x="0" y="431124"/>
                </a:cubicBezTo>
                <a:cubicBezTo>
                  <a:pt x="-5527" y="320744"/>
                  <a:pt x="47368" y="9893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2" name="Google Shape;700;p62">
            <a:extLst>
              <a:ext uri="{FF2B5EF4-FFF2-40B4-BE49-F238E27FC236}">
                <a16:creationId xmlns:a16="http://schemas.microsoft.com/office/drawing/2014/main" id="{60D4C636-D6C1-490D-9CD6-310D9367B79F}"/>
              </a:ext>
            </a:extLst>
          </p:cNvPr>
          <p:cNvSpPr/>
          <p:nvPr/>
        </p:nvSpPr>
        <p:spPr>
          <a:xfrm>
            <a:off x="6156919" y="4730076"/>
            <a:ext cx="1548969" cy="898174"/>
          </a:xfrm>
          <a:custGeom>
            <a:avLst/>
            <a:gdLst>
              <a:gd name="connsiteX0" fmla="*/ 0 w 1548969"/>
              <a:gd name="connsiteY0" fmla="*/ 0 h 898174"/>
              <a:gd name="connsiteX1" fmla="*/ 516323 w 1548969"/>
              <a:gd name="connsiteY1" fmla="*/ 0 h 898174"/>
              <a:gd name="connsiteX2" fmla="*/ 986176 w 1548969"/>
              <a:gd name="connsiteY2" fmla="*/ 0 h 898174"/>
              <a:gd name="connsiteX3" fmla="*/ 1548968 w 1548969"/>
              <a:gd name="connsiteY3" fmla="*/ 0 h 898174"/>
              <a:gd name="connsiteX4" fmla="*/ 1548968 w 1548969"/>
              <a:gd name="connsiteY4" fmla="*/ 422142 h 898174"/>
              <a:gd name="connsiteX5" fmla="*/ 1548968 w 1548969"/>
              <a:gd name="connsiteY5" fmla="*/ 898174 h 898174"/>
              <a:gd name="connsiteX6" fmla="*/ 1001666 w 1548969"/>
              <a:gd name="connsiteY6" fmla="*/ 898174 h 898174"/>
              <a:gd name="connsiteX7" fmla="*/ 469854 w 1548969"/>
              <a:gd name="connsiteY7" fmla="*/ 898174 h 898174"/>
              <a:gd name="connsiteX8" fmla="*/ 0 w 1548969"/>
              <a:gd name="connsiteY8" fmla="*/ 898174 h 898174"/>
              <a:gd name="connsiteX9" fmla="*/ 0 w 1548969"/>
              <a:gd name="connsiteY9" fmla="*/ 440105 h 898174"/>
              <a:gd name="connsiteX10" fmla="*/ 0 w 1548969"/>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898174"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74212" y="134155"/>
                  <a:pt x="1523692" y="330739"/>
                  <a:pt x="1548968" y="422142"/>
                </a:cubicBezTo>
                <a:cubicBezTo>
                  <a:pt x="1574244" y="513545"/>
                  <a:pt x="1525742" y="662161"/>
                  <a:pt x="1548968" y="898174"/>
                </a:cubicBezTo>
                <a:cubicBezTo>
                  <a:pt x="1309852" y="904352"/>
                  <a:pt x="1160500" y="834860"/>
                  <a:pt x="1001666" y="898174"/>
                </a:cubicBezTo>
                <a:cubicBezTo>
                  <a:pt x="842832" y="961488"/>
                  <a:pt x="600537" y="867897"/>
                  <a:pt x="469854" y="898174"/>
                </a:cubicBezTo>
                <a:cubicBezTo>
                  <a:pt x="339171" y="928451"/>
                  <a:pt x="168754" y="874352"/>
                  <a:pt x="0" y="898174"/>
                </a:cubicBezTo>
                <a:cubicBezTo>
                  <a:pt x="-26198" y="799424"/>
                  <a:pt x="25900" y="578802"/>
                  <a:pt x="0" y="440105"/>
                </a:cubicBezTo>
                <a:cubicBezTo>
                  <a:pt x="-25900" y="301408"/>
                  <a:pt x="7881" y="203811"/>
                  <a:pt x="0" y="0"/>
                </a:cubicBezTo>
                <a:close/>
              </a:path>
              <a:path w="1548969" h="898174"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63913" y="217763"/>
                  <a:pt x="1526555" y="342948"/>
                  <a:pt x="1548968" y="458069"/>
                </a:cubicBezTo>
                <a:cubicBezTo>
                  <a:pt x="1571381" y="573190"/>
                  <a:pt x="1531426" y="698693"/>
                  <a:pt x="1548968" y="898174"/>
                </a:cubicBezTo>
                <a:cubicBezTo>
                  <a:pt x="1340186" y="906385"/>
                  <a:pt x="1177787" y="871570"/>
                  <a:pt x="1048135" y="898174"/>
                </a:cubicBezTo>
                <a:cubicBezTo>
                  <a:pt x="918483" y="924778"/>
                  <a:pt x="640174" y="841581"/>
                  <a:pt x="531812" y="898174"/>
                </a:cubicBezTo>
                <a:cubicBezTo>
                  <a:pt x="423450" y="954767"/>
                  <a:pt x="144764" y="834889"/>
                  <a:pt x="0" y="898174"/>
                </a:cubicBezTo>
                <a:cubicBezTo>
                  <a:pt x="-48459" y="751203"/>
                  <a:pt x="17745" y="632261"/>
                  <a:pt x="0" y="476032"/>
                </a:cubicBezTo>
                <a:cubicBezTo>
                  <a:pt x="-17745" y="319803"/>
                  <a:pt x="10563" y="16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habites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3" name="Google Shape;470;p55">
            <a:extLst>
              <a:ext uri="{FF2B5EF4-FFF2-40B4-BE49-F238E27FC236}">
                <a16:creationId xmlns:a16="http://schemas.microsoft.com/office/drawing/2014/main" id="{17A50733-B921-4B1C-BE3C-5073232D0B5C}"/>
              </a:ext>
            </a:extLst>
          </p:cNvPr>
          <p:cNvSpPr txBox="1"/>
          <p:nvPr/>
        </p:nvSpPr>
        <p:spPr>
          <a:xfrm>
            <a:off x="11497064" y="466437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4" name="Google Shape;471;p55">
            <a:extLst>
              <a:ext uri="{FF2B5EF4-FFF2-40B4-BE49-F238E27FC236}">
                <a16:creationId xmlns:a16="http://schemas.microsoft.com/office/drawing/2014/main" id="{65778928-0E11-4AD3-B089-A5C93BF65D86}"/>
              </a:ext>
            </a:extLst>
          </p:cNvPr>
          <p:cNvSpPr txBox="1"/>
          <p:nvPr/>
        </p:nvSpPr>
        <p:spPr>
          <a:xfrm>
            <a:off x="11488093" y="539896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5" name="Google Shape;472;p55">
            <a:extLst>
              <a:ext uri="{FF2B5EF4-FFF2-40B4-BE49-F238E27FC236}">
                <a16:creationId xmlns:a16="http://schemas.microsoft.com/office/drawing/2014/main" id="{86CBC75A-FD92-4C94-90D0-C68414B7DF3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6" name="Google Shape;473;p55">
            <a:extLst>
              <a:ext uri="{FF2B5EF4-FFF2-40B4-BE49-F238E27FC236}">
                <a16:creationId xmlns:a16="http://schemas.microsoft.com/office/drawing/2014/main" id="{9CC04CAE-FF8B-4328-87E2-5D4107F72474}"/>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7" name="Google Shape;474;p55">
            <a:extLst>
              <a:ext uri="{FF2B5EF4-FFF2-40B4-BE49-F238E27FC236}">
                <a16:creationId xmlns:a16="http://schemas.microsoft.com/office/drawing/2014/main" id="{A3E43F23-9DA1-4276-B486-286519598DAA}"/>
              </a:ext>
            </a:extLst>
          </p:cNvPr>
          <p:cNvSpPr txBox="1"/>
          <p:nvPr/>
        </p:nvSpPr>
        <p:spPr>
          <a:xfrm>
            <a:off x="11452511" y="381692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93" name="Google Shape;698;p62">
            <a:extLst>
              <a:ext uri="{FF2B5EF4-FFF2-40B4-BE49-F238E27FC236}">
                <a16:creationId xmlns:a16="http://schemas.microsoft.com/office/drawing/2014/main" id="{6AD5C934-4AEF-4756-B206-A1F62BBAC309}"/>
              </a:ext>
            </a:extLst>
          </p:cNvPr>
          <p:cNvSpPr/>
          <p:nvPr/>
        </p:nvSpPr>
        <p:spPr>
          <a:xfrm>
            <a:off x="7351024" y="5860173"/>
            <a:ext cx="1548969" cy="855953"/>
          </a:xfrm>
          <a:custGeom>
            <a:avLst/>
            <a:gdLst>
              <a:gd name="connsiteX0" fmla="*/ 0 w 1548969"/>
              <a:gd name="connsiteY0" fmla="*/ 0 h 855953"/>
              <a:gd name="connsiteX1" fmla="*/ 469854 w 1548969"/>
              <a:gd name="connsiteY1" fmla="*/ 0 h 855953"/>
              <a:gd name="connsiteX2" fmla="*/ 1001666 w 1548969"/>
              <a:gd name="connsiteY2" fmla="*/ 0 h 855953"/>
              <a:gd name="connsiteX3" fmla="*/ 1548968 w 1548969"/>
              <a:gd name="connsiteY3" fmla="*/ 0 h 855953"/>
              <a:gd name="connsiteX4" fmla="*/ 1548968 w 1548969"/>
              <a:gd name="connsiteY4" fmla="*/ 419417 h 855953"/>
              <a:gd name="connsiteX5" fmla="*/ 1548968 w 1548969"/>
              <a:gd name="connsiteY5" fmla="*/ 855953 h 855953"/>
              <a:gd name="connsiteX6" fmla="*/ 1032645 w 1548969"/>
              <a:gd name="connsiteY6" fmla="*/ 855953 h 855953"/>
              <a:gd name="connsiteX7" fmla="*/ 516323 w 1548969"/>
              <a:gd name="connsiteY7" fmla="*/ 855953 h 855953"/>
              <a:gd name="connsiteX8" fmla="*/ 0 w 1548969"/>
              <a:gd name="connsiteY8" fmla="*/ 855953 h 855953"/>
              <a:gd name="connsiteX9" fmla="*/ 0 w 1548969"/>
              <a:gd name="connsiteY9" fmla="*/ 445096 h 855953"/>
              <a:gd name="connsiteX10" fmla="*/ 0 w 1548969"/>
              <a:gd name="connsiteY10" fmla="*/ 0 h 85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855953"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53867" y="110291"/>
                  <a:pt x="1525449" y="266087"/>
                  <a:pt x="1548968" y="419417"/>
                </a:cubicBezTo>
                <a:cubicBezTo>
                  <a:pt x="1572487" y="572747"/>
                  <a:pt x="1524882" y="651390"/>
                  <a:pt x="1548968" y="855953"/>
                </a:cubicBezTo>
                <a:cubicBezTo>
                  <a:pt x="1367386" y="863426"/>
                  <a:pt x="1264531" y="837084"/>
                  <a:pt x="1032645" y="855953"/>
                </a:cubicBezTo>
                <a:cubicBezTo>
                  <a:pt x="800759" y="874822"/>
                  <a:pt x="739692" y="805314"/>
                  <a:pt x="516323" y="855953"/>
                </a:cubicBezTo>
                <a:cubicBezTo>
                  <a:pt x="292954" y="906592"/>
                  <a:pt x="250454" y="847135"/>
                  <a:pt x="0" y="855953"/>
                </a:cubicBezTo>
                <a:cubicBezTo>
                  <a:pt x="-39245" y="713858"/>
                  <a:pt x="38076" y="624578"/>
                  <a:pt x="0" y="445096"/>
                </a:cubicBezTo>
                <a:cubicBezTo>
                  <a:pt x="-38076" y="265614"/>
                  <a:pt x="50804" y="185963"/>
                  <a:pt x="0" y="0"/>
                </a:cubicBezTo>
                <a:close/>
              </a:path>
              <a:path w="1548969" h="855953"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66335" y="118654"/>
                  <a:pt x="1542126" y="287539"/>
                  <a:pt x="1548968" y="419417"/>
                </a:cubicBezTo>
                <a:cubicBezTo>
                  <a:pt x="1555810" y="551295"/>
                  <a:pt x="1500521" y="647273"/>
                  <a:pt x="1548968" y="855953"/>
                </a:cubicBezTo>
                <a:cubicBezTo>
                  <a:pt x="1304781" y="858949"/>
                  <a:pt x="1147600" y="830103"/>
                  <a:pt x="1032645" y="855953"/>
                </a:cubicBezTo>
                <a:cubicBezTo>
                  <a:pt x="917690" y="881803"/>
                  <a:pt x="682447" y="817330"/>
                  <a:pt x="562792" y="855953"/>
                </a:cubicBezTo>
                <a:cubicBezTo>
                  <a:pt x="443137" y="894576"/>
                  <a:pt x="136578" y="850984"/>
                  <a:pt x="0" y="855953"/>
                </a:cubicBezTo>
                <a:cubicBezTo>
                  <a:pt x="-34065" y="658766"/>
                  <a:pt x="35619" y="623573"/>
                  <a:pt x="0" y="419417"/>
                </a:cubicBezTo>
                <a:cubicBezTo>
                  <a:pt x="-35619" y="215261"/>
                  <a:pt x="11302" y="17304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4" name="Google Shape;698;p62">
            <a:extLst>
              <a:ext uri="{FF2B5EF4-FFF2-40B4-BE49-F238E27FC236}">
                <a16:creationId xmlns:a16="http://schemas.microsoft.com/office/drawing/2014/main" id="{361FC09F-E56B-4233-80D9-196F967D2AB7}"/>
              </a:ext>
            </a:extLst>
          </p:cNvPr>
          <p:cNvSpPr/>
          <p:nvPr/>
        </p:nvSpPr>
        <p:spPr>
          <a:xfrm>
            <a:off x="9110304" y="5825174"/>
            <a:ext cx="1548969" cy="855953"/>
          </a:xfrm>
          <a:custGeom>
            <a:avLst/>
            <a:gdLst>
              <a:gd name="connsiteX0" fmla="*/ 0 w 1548969"/>
              <a:gd name="connsiteY0" fmla="*/ 0 h 855953"/>
              <a:gd name="connsiteX1" fmla="*/ 469854 w 1548969"/>
              <a:gd name="connsiteY1" fmla="*/ 0 h 855953"/>
              <a:gd name="connsiteX2" fmla="*/ 1001666 w 1548969"/>
              <a:gd name="connsiteY2" fmla="*/ 0 h 855953"/>
              <a:gd name="connsiteX3" fmla="*/ 1548968 w 1548969"/>
              <a:gd name="connsiteY3" fmla="*/ 0 h 855953"/>
              <a:gd name="connsiteX4" fmla="*/ 1548968 w 1548969"/>
              <a:gd name="connsiteY4" fmla="*/ 419417 h 855953"/>
              <a:gd name="connsiteX5" fmla="*/ 1548968 w 1548969"/>
              <a:gd name="connsiteY5" fmla="*/ 855953 h 855953"/>
              <a:gd name="connsiteX6" fmla="*/ 1032645 w 1548969"/>
              <a:gd name="connsiteY6" fmla="*/ 855953 h 855953"/>
              <a:gd name="connsiteX7" fmla="*/ 516323 w 1548969"/>
              <a:gd name="connsiteY7" fmla="*/ 855953 h 855953"/>
              <a:gd name="connsiteX8" fmla="*/ 0 w 1548969"/>
              <a:gd name="connsiteY8" fmla="*/ 855953 h 855953"/>
              <a:gd name="connsiteX9" fmla="*/ 0 w 1548969"/>
              <a:gd name="connsiteY9" fmla="*/ 445096 h 855953"/>
              <a:gd name="connsiteX10" fmla="*/ 0 w 1548969"/>
              <a:gd name="connsiteY10" fmla="*/ 0 h 85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855953"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53867" y="110291"/>
                  <a:pt x="1525449" y="266087"/>
                  <a:pt x="1548968" y="419417"/>
                </a:cubicBezTo>
                <a:cubicBezTo>
                  <a:pt x="1572487" y="572747"/>
                  <a:pt x="1524882" y="651390"/>
                  <a:pt x="1548968" y="855953"/>
                </a:cubicBezTo>
                <a:cubicBezTo>
                  <a:pt x="1367386" y="863426"/>
                  <a:pt x="1264531" y="837084"/>
                  <a:pt x="1032645" y="855953"/>
                </a:cubicBezTo>
                <a:cubicBezTo>
                  <a:pt x="800759" y="874822"/>
                  <a:pt x="739692" y="805314"/>
                  <a:pt x="516323" y="855953"/>
                </a:cubicBezTo>
                <a:cubicBezTo>
                  <a:pt x="292954" y="906592"/>
                  <a:pt x="250454" y="847135"/>
                  <a:pt x="0" y="855953"/>
                </a:cubicBezTo>
                <a:cubicBezTo>
                  <a:pt x="-39245" y="713858"/>
                  <a:pt x="38076" y="624578"/>
                  <a:pt x="0" y="445096"/>
                </a:cubicBezTo>
                <a:cubicBezTo>
                  <a:pt x="-38076" y="265614"/>
                  <a:pt x="50804" y="185963"/>
                  <a:pt x="0" y="0"/>
                </a:cubicBezTo>
                <a:close/>
              </a:path>
              <a:path w="1548969" h="855953"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66335" y="118654"/>
                  <a:pt x="1542126" y="287539"/>
                  <a:pt x="1548968" y="419417"/>
                </a:cubicBezTo>
                <a:cubicBezTo>
                  <a:pt x="1555810" y="551295"/>
                  <a:pt x="1500521" y="647273"/>
                  <a:pt x="1548968" y="855953"/>
                </a:cubicBezTo>
                <a:cubicBezTo>
                  <a:pt x="1304781" y="858949"/>
                  <a:pt x="1147600" y="830103"/>
                  <a:pt x="1032645" y="855953"/>
                </a:cubicBezTo>
                <a:cubicBezTo>
                  <a:pt x="917690" y="881803"/>
                  <a:pt x="682447" y="817330"/>
                  <a:pt x="562792" y="855953"/>
                </a:cubicBezTo>
                <a:cubicBezTo>
                  <a:pt x="443137" y="894576"/>
                  <a:pt x="136578" y="850984"/>
                  <a:pt x="0" y="855953"/>
                </a:cubicBezTo>
                <a:cubicBezTo>
                  <a:pt x="-34065" y="658766"/>
                  <a:pt x="35619" y="623573"/>
                  <a:pt x="0" y="419417"/>
                </a:cubicBezTo>
                <a:cubicBezTo>
                  <a:pt x="-35619" y="215261"/>
                  <a:pt x="11302" y="17304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5" name="Google Shape;703;p62">
            <a:extLst>
              <a:ext uri="{FF2B5EF4-FFF2-40B4-BE49-F238E27FC236}">
                <a16:creationId xmlns:a16="http://schemas.microsoft.com/office/drawing/2014/main" id="{10265F59-46DE-4B31-8875-9F45317E4A5C}"/>
              </a:ext>
            </a:extLst>
          </p:cNvPr>
          <p:cNvSpPr/>
          <p:nvPr/>
        </p:nvSpPr>
        <p:spPr>
          <a:xfrm>
            <a:off x="9485779" y="3556296"/>
            <a:ext cx="1566534" cy="898174"/>
          </a:xfrm>
          <a:custGeom>
            <a:avLst/>
            <a:gdLst>
              <a:gd name="connsiteX0" fmla="*/ 0 w 1566534"/>
              <a:gd name="connsiteY0" fmla="*/ 0 h 898174"/>
              <a:gd name="connsiteX1" fmla="*/ 475182 w 1566534"/>
              <a:gd name="connsiteY1" fmla="*/ 0 h 898174"/>
              <a:gd name="connsiteX2" fmla="*/ 981695 w 1566534"/>
              <a:gd name="connsiteY2" fmla="*/ 0 h 898174"/>
              <a:gd name="connsiteX3" fmla="*/ 1566534 w 1566534"/>
              <a:gd name="connsiteY3" fmla="*/ 0 h 898174"/>
              <a:gd name="connsiteX4" fmla="*/ 1566534 w 1566534"/>
              <a:gd name="connsiteY4" fmla="*/ 440105 h 898174"/>
              <a:gd name="connsiteX5" fmla="*/ 1566534 w 1566534"/>
              <a:gd name="connsiteY5" fmla="*/ 898174 h 898174"/>
              <a:gd name="connsiteX6" fmla="*/ 1013025 w 1566534"/>
              <a:gd name="connsiteY6" fmla="*/ 898174 h 898174"/>
              <a:gd name="connsiteX7" fmla="*/ 537843 w 1566534"/>
              <a:gd name="connsiteY7" fmla="*/ 898174 h 898174"/>
              <a:gd name="connsiteX8" fmla="*/ 0 w 1566534"/>
              <a:gd name="connsiteY8" fmla="*/ 898174 h 898174"/>
              <a:gd name="connsiteX9" fmla="*/ 0 w 1566534"/>
              <a:gd name="connsiteY9" fmla="*/ 458069 h 898174"/>
              <a:gd name="connsiteX10" fmla="*/ 0 w 1566534"/>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898174"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2804" y="109970"/>
                  <a:pt x="1533176" y="281607"/>
                  <a:pt x="1566534" y="440105"/>
                </a:cubicBezTo>
                <a:cubicBezTo>
                  <a:pt x="1599892" y="598603"/>
                  <a:pt x="1551377" y="697712"/>
                  <a:pt x="1566534" y="898174"/>
                </a:cubicBezTo>
                <a:cubicBezTo>
                  <a:pt x="1371398" y="927605"/>
                  <a:pt x="1208144" y="898068"/>
                  <a:pt x="1013025" y="898174"/>
                </a:cubicBezTo>
                <a:cubicBezTo>
                  <a:pt x="817906" y="898280"/>
                  <a:pt x="671093" y="878922"/>
                  <a:pt x="537843" y="898174"/>
                </a:cubicBezTo>
                <a:cubicBezTo>
                  <a:pt x="404593" y="917426"/>
                  <a:pt x="144752" y="890998"/>
                  <a:pt x="0" y="898174"/>
                </a:cubicBezTo>
                <a:cubicBezTo>
                  <a:pt x="-24570" y="745491"/>
                  <a:pt x="36472" y="571560"/>
                  <a:pt x="0" y="458069"/>
                </a:cubicBezTo>
                <a:cubicBezTo>
                  <a:pt x="-36472" y="344579"/>
                  <a:pt x="29903" y="120188"/>
                  <a:pt x="0" y="0"/>
                </a:cubicBezTo>
                <a:close/>
              </a:path>
              <a:path w="1566534" h="898174"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611866" y="171401"/>
                  <a:pt x="1560515" y="217013"/>
                  <a:pt x="1566534" y="431124"/>
                </a:cubicBezTo>
                <a:cubicBezTo>
                  <a:pt x="1572553" y="645235"/>
                  <a:pt x="1539484" y="670455"/>
                  <a:pt x="1566534" y="898174"/>
                </a:cubicBezTo>
                <a:cubicBezTo>
                  <a:pt x="1350242" y="918322"/>
                  <a:pt x="1138656" y="873811"/>
                  <a:pt x="1013025" y="898174"/>
                </a:cubicBezTo>
                <a:cubicBezTo>
                  <a:pt x="887394" y="922537"/>
                  <a:pt x="700679" y="851571"/>
                  <a:pt x="490847" y="898174"/>
                </a:cubicBezTo>
                <a:cubicBezTo>
                  <a:pt x="281015" y="944777"/>
                  <a:pt x="206615" y="866923"/>
                  <a:pt x="0" y="898174"/>
                </a:cubicBezTo>
                <a:cubicBezTo>
                  <a:pt x="-53268" y="731658"/>
                  <a:pt x="29052" y="665569"/>
                  <a:pt x="0" y="449087"/>
                </a:cubicBezTo>
                <a:cubicBezTo>
                  <a:pt x="-29052" y="232605"/>
                  <a:pt x="43067" y="1846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a:solidFill>
                  <a:srgbClr val="002060"/>
                </a:solidFill>
                <a:latin typeface="Century Gothic" panose="020B0502020202020204" pitchFamily="34" charset="0"/>
                <a:ea typeface="Montserrat"/>
                <a:cs typeface="Montserrat"/>
                <a:sym typeface="Montserrat"/>
              </a:rPr>
              <a:t>à 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6" name="Google Shape;703;p62">
            <a:extLst>
              <a:ext uri="{FF2B5EF4-FFF2-40B4-BE49-F238E27FC236}">
                <a16:creationId xmlns:a16="http://schemas.microsoft.com/office/drawing/2014/main" id="{B76E4EA1-48E9-4946-AE71-C98F3B1AFA61}"/>
              </a:ext>
            </a:extLst>
          </p:cNvPr>
          <p:cNvSpPr/>
          <p:nvPr/>
        </p:nvSpPr>
        <p:spPr>
          <a:xfrm>
            <a:off x="5255155" y="2375432"/>
            <a:ext cx="1532876" cy="898174"/>
          </a:xfrm>
          <a:custGeom>
            <a:avLst/>
            <a:gdLst>
              <a:gd name="connsiteX0" fmla="*/ 0 w 1532876"/>
              <a:gd name="connsiteY0" fmla="*/ 0 h 898174"/>
              <a:gd name="connsiteX1" fmla="*/ 526287 w 1532876"/>
              <a:gd name="connsiteY1" fmla="*/ 0 h 898174"/>
              <a:gd name="connsiteX2" fmla="*/ 1021917 w 1532876"/>
              <a:gd name="connsiteY2" fmla="*/ 0 h 898174"/>
              <a:gd name="connsiteX3" fmla="*/ 1532876 w 1532876"/>
              <a:gd name="connsiteY3" fmla="*/ 0 h 898174"/>
              <a:gd name="connsiteX4" fmla="*/ 1532876 w 1532876"/>
              <a:gd name="connsiteY4" fmla="*/ 431124 h 898174"/>
              <a:gd name="connsiteX5" fmla="*/ 1532876 w 1532876"/>
              <a:gd name="connsiteY5" fmla="*/ 898174 h 898174"/>
              <a:gd name="connsiteX6" fmla="*/ 991260 w 1532876"/>
              <a:gd name="connsiteY6" fmla="*/ 898174 h 898174"/>
              <a:gd name="connsiteX7" fmla="*/ 526287 w 1532876"/>
              <a:gd name="connsiteY7" fmla="*/ 898174 h 898174"/>
              <a:gd name="connsiteX8" fmla="*/ 0 w 1532876"/>
              <a:gd name="connsiteY8" fmla="*/ 898174 h 898174"/>
              <a:gd name="connsiteX9" fmla="*/ 0 w 1532876"/>
              <a:gd name="connsiteY9" fmla="*/ 449087 h 898174"/>
              <a:gd name="connsiteX10" fmla="*/ 0 w 1532876"/>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898174"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33501" y="105673"/>
                  <a:pt x="1531344" y="297297"/>
                  <a:pt x="1532876" y="431124"/>
                </a:cubicBezTo>
                <a:cubicBezTo>
                  <a:pt x="1534408" y="564951"/>
                  <a:pt x="1513351" y="714191"/>
                  <a:pt x="1532876" y="898174"/>
                </a:cubicBezTo>
                <a:cubicBezTo>
                  <a:pt x="1308716" y="910440"/>
                  <a:pt x="1134222" y="890481"/>
                  <a:pt x="991260" y="898174"/>
                </a:cubicBezTo>
                <a:cubicBezTo>
                  <a:pt x="848298" y="905867"/>
                  <a:pt x="694430" y="851718"/>
                  <a:pt x="526287" y="898174"/>
                </a:cubicBezTo>
                <a:cubicBezTo>
                  <a:pt x="358144" y="944630"/>
                  <a:pt x="127184" y="851378"/>
                  <a:pt x="0" y="898174"/>
                </a:cubicBezTo>
                <a:cubicBezTo>
                  <a:pt x="-27489" y="718127"/>
                  <a:pt x="23852" y="553172"/>
                  <a:pt x="0" y="449087"/>
                </a:cubicBezTo>
                <a:cubicBezTo>
                  <a:pt x="-23852" y="345002"/>
                  <a:pt x="37858" y="194624"/>
                  <a:pt x="0" y="0"/>
                </a:cubicBezTo>
                <a:close/>
              </a:path>
              <a:path w="1532876" h="898174"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51838" y="147896"/>
                  <a:pt x="1517202" y="283139"/>
                  <a:pt x="1532876" y="422142"/>
                </a:cubicBezTo>
                <a:cubicBezTo>
                  <a:pt x="1548550" y="561145"/>
                  <a:pt x="1499858" y="683647"/>
                  <a:pt x="1532876" y="898174"/>
                </a:cubicBezTo>
                <a:cubicBezTo>
                  <a:pt x="1309785" y="908674"/>
                  <a:pt x="1188294" y="847710"/>
                  <a:pt x="991260" y="898174"/>
                </a:cubicBezTo>
                <a:cubicBezTo>
                  <a:pt x="794226" y="948638"/>
                  <a:pt x="708880" y="889207"/>
                  <a:pt x="480301" y="898174"/>
                </a:cubicBezTo>
                <a:cubicBezTo>
                  <a:pt x="251722" y="907141"/>
                  <a:pt x="184497" y="843430"/>
                  <a:pt x="0" y="898174"/>
                </a:cubicBezTo>
                <a:cubicBezTo>
                  <a:pt x="-25410" y="720169"/>
                  <a:pt x="14132" y="587926"/>
                  <a:pt x="0" y="440105"/>
                </a:cubicBezTo>
                <a:cubicBezTo>
                  <a:pt x="-14132" y="292284"/>
                  <a:pt x="24799" y="1877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école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7" name="Google Shape;702;p62">
            <a:extLst>
              <a:ext uri="{FF2B5EF4-FFF2-40B4-BE49-F238E27FC236}">
                <a16:creationId xmlns:a16="http://schemas.microsoft.com/office/drawing/2014/main" id="{49B7BCA3-97F3-4B75-A0ED-C05C81075EDB}"/>
              </a:ext>
            </a:extLst>
          </p:cNvPr>
          <p:cNvSpPr/>
          <p:nvPr/>
        </p:nvSpPr>
        <p:spPr>
          <a:xfrm>
            <a:off x="6959154" y="2356588"/>
            <a:ext cx="1532214" cy="898174"/>
          </a:xfrm>
          <a:custGeom>
            <a:avLst/>
            <a:gdLst>
              <a:gd name="connsiteX0" fmla="*/ 0 w 1532214"/>
              <a:gd name="connsiteY0" fmla="*/ 0 h 898174"/>
              <a:gd name="connsiteX1" fmla="*/ 480094 w 1532214"/>
              <a:gd name="connsiteY1" fmla="*/ 0 h 898174"/>
              <a:gd name="connsiteX2" fmla="*/ 990832 w 1532214"/>
              <a:gd name="connsiteY2" fmla="*/ 0 h 898174"/>
              <a:gd name="connsiteX3" fmla="*/ 1532214 w 1532214"/>
              <a:gd name="connsiteY3" fmla="*/ 0 h 898174"/>
              <a:gd name="connsiteX4" fmla="*/ 1532214 w 1532214"/>
              <a:gd name="connsiteY4" fmla="*/ 422142 h 898174"/>
              <a:gd name="connsiteX5" fmla="*/ 1532214 w 1532214"/>
              <a:gd name="connsiteY5" fmla="*/ 898174 h 898174"/>
              <a:gd name="connsiteX6" fmla="*/ 1006154 w 1532214"/>
              <a:gd name="connsiteY6" fmla="*/ 898174 h 898174"/>
              <a:gd name="connsiteX7" fmla="*/ 510738 w 1532214"/>
              <a:gd name="connsiteY7" fmla="*/ 898174 h 898174"/>
              <a:gd name="connsiteX8" fmla="*/ 0 w 1532214"/>
              <a:gd name="connsiteY8" fmla="*/ 898174 h 898174"/>
              <a:gd name="connsiteX9" fmla="*/ 0 w 1532214"/>
              <a:gd name="connsiteY9" fmla="*/ 476032 h 898174"/>
              <a:gd name="connsiteX10" fmla="*/ 0 w 1532214"/>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898174"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76122" y="157750"/>
                  <a:pt x="1526844" y="275700"/>
                  <a:pt x="1532214" y="422142"/>
                </a:cubicBezTo>
                <a:cubicBezTo>
                  <a:pt x="1537584" y="568584"/>
                  <a:pt x="1489006" y="702686"/>
                  <a:pt x="1532214" y="898174"/>
                </a:cubicBezTo>
                <a:cubicBezTo>
                  <a:pt x="1279426" y="910936"/>
                  <a:pt x="1218505" y="848976"/>
                  <a:pt x="1006154" y="898174"/>
                </a:cubicBezTo>
                <a:cubicBezTo>
                  <a:pt x="793803" y="947372"/>
                  <a:pt x="680876" y="869232"/>
                  <a:pt x="510738" y="898174"/>
                </a:cubicBezTo>
                <a:cubicBezTo>
                  <a:pt x="340600" y="927116"/>
                  <a:pt x="240663" y="862326"/>
                  <a:pt x="0" y="898174"/>
                </a:cubicBezTo>
                <a:cubicBezTo>
                  <a:pt x="-44492" y="717118"/>
                  <a:pt x="27025" y="620815"/>
                  <a:pt x="0" y="476032"/>
                </a:cubicBezTo>
                <a:cubicBezTo>
                  <a:pt x="-27025" y="331249"/>
                  <a:pt x="29508" y="133427"/>
                  <a:pt x="0" y="0"/>
                </a:cubicBezTo>
                <a:close/>
              </a:path>
              <a:path w="1532214" h="898174"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5440" y="185782"/>
                  <a:pt x="1508938" y="318743"/>
                  <a:pt x="1532214" y="449087"/>
                </a:cubicBezTo>
                <a:cubicBezTo>
                  <a:pt x="1555490" y="579431"/>
                  <a:pt x="1523809" y="781704"/>
                  <a:pt x="1532214" y="898174"/>
                </a:cubicBezTo>
                <a:cubicBezTo>
                  <a:pt x="1308675" y="913427"/>
                  <a:pt x="1195899" y="836138"/>
                  <a:pt x="1006154" y="898174"/>
                </a:cubicBezTo>
                <a:cubicBezTo>
                  <a:pt x="816409" y="960210"/>
                  <a:pt x="691281" y="880703"/>
                  <a:pt x="541382" y="898174"/>
                </a:cubicBezTo>
                <a:cubicBezTo>
                  <a:pt x="391483" y="915645"/>
                  <a:pt x="247730" y="896491"/>
                  <a:pt x="0" y="898174"/>
                </a:cubicBezTo>
                <a:cubicBezTo>
                  <a:pt x="-49450" y="784135"/>
                  <a:pt x="35419" y="624293"/>
                  <a:pt x="0" y="431124"/>
                </a:cubicBezTo>
                <a:cubicBezTo>
                  <a:pt x="-35419" y="237955"/>
                  <a:pt x="2396" y="137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maison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8" name="Google Shape;703;p62">
            <a:extLst>
              <a:ext uri="{FF2B5EF4-FFF2-40B4-BE49-F238E27FC236}">
                <a16:creationId xmlns:a16="http://schemas.microsoft.com/office/drawing/2014/main" id="{0E65CB52-242D-4174-AFAB-476FBE7C71D9}"/>
              </a:ext>
            </a:extLst>
          </p:cNvPr>
          <p:cNvSpPr/>
          <p:nvPr/>
        </p:nvSpPr>
        <p:spPr>
          <a:xfrm>
            <a:off x="8656307" y="2357178"/>
            <a:ext cx="1607395" cy="898174"/>
          </a:xfrm>
          <a:custGeom>
            <a:avLst/>
            <a:gdLst>
              <a:gd name="connsiteX0" fmla="*/ 0 w 1607395"/>
              <a:gd name="connsiteY0" fmla="*/ 0 h 898174"/>
              <a:gd name="connsiteX1" fmla="*/ 487576 w 1607395"/>
              <a:gd name="connsiteY1" fmla="*/ 0 h 898174"/>
              <a:gd name="connsiteX2" fmla="*/ 1007301 w 1607395"/>
              <a:gd name="connsiteY2" fmla="*/ 0 h 898174"/>
              <a:gd name="connsiteX3" fmla="*/ 1607395 w 1607395"/>
              <a:gd name="connsiteY3" fmla="*/ 0 h 898174"/>
              <a:gd name="connsiteX4" fmla="*/ 1607395 w 1607395"/>
              <a:gd name="connsiteY4" fmla="*/ 440105 h 898174"/>
              <a:gd name="connsiteX5" fmla="*/ 1607395 w 1607395"/>
              <a:gd name="connsiteY5" fmla="*/ 898174 h 898174"/>
              <a:gd name="connsiteX6" fmla="*/ 1039449 w 1607395"/>
              <a:gd name="connsiteY6" fmla="*/ 898174 h 898174"/>
              <a:gd name="connsiteX7" fmla="*/ 551872 w 1607395"/>
              <a:gd name="connsiteY7" fmla="*/ 898174 h 898174"/>
              <a:gd name="connsiteX8" fmla="*/ 0 w 1607395"/>
              <a:gd name="connsiteY8" fmla="*/ 898174 h 898174"/>
              <a:gd name="connsiteX9" fmla="*/ 0 w 1607395"/>
              <a:gd name="connsiteY9" fmla="*/ 458069 h 898174"/>
              <a:gd name="connsiteX10" fmla="*/ 0 w 1607395"/>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898174"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3665" y="109970"/>
                  <a:pt x="1574037" y="281607"/>
                  <a:pt x="1607395" y="440105"/>
                </a:cubicBezTo>
                <a:cubicBezTo>
                  <a:pt x="1640753" y="598603"/>
                  <a:pt x="1592238" y="697712"/>
                  <a:pt x="1607395" y="898174"/>
                </a:cubicBezTo>
                <a:cubicBezTo>
                  <a:pt x="1391911" y="944984"/>
                  <a:pt x="1259229" y="845843"/>
                  <a:pt x="1039449" y="898174"/>
                </a:cubicBezTo>
                <a:cubicBezTo>
                  <a:pt x="819669" y="950505"/>
                  <a:pt x="710702" y="843970"/>
                  <a:pt x="551872" y="898174"/>
                </a:cubicBezTo>
                <a:cubicBezTo>
                  <a:pt x="393042" y="952378"/>
                  <a:pt x="268295" y="832633"/>
                  <a:pt x="0" y="898174"/>
                </a:cubicBezTo>
                <a:cubicBezTo>
                  <a:pt x="-24570" y="745491"/>
                  <a:pt x="36472" y="571560"/>
                  <a:pt x="0" y="458069"/>
                </a:cubicBezTo>
                <a:cubicBezTo>
                  <a:pt x="-36472" y="344579"/>
                  <a:pt x="29903" y="120188"/>
                  <a:pt x="0" y="0"/>
                </a:cubicBezTo>
                <a:close/>
              </a:path>
              <a:path w="1607395" h="898174"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52727" y="171401"/>
                  <a:pt x="1601376" y="217013"/>
                  <a:pt x="1607395" y="431124"/>
                </a:cubicBezTo>
                <a:cubicBezTo>
                  <a:pt x="1613414" y="645235"/>
                  <a:pt x="1580345" y="670455"/>
                  <a:pt x="1607395" y="898174"/>
                </a:cubicBezTo>
                <a:cubicBezTo>
                  <a:pt x="1462673" y="927187"/>
                  <a:pt x="1197709" y="871512"/>
                  <a:pt x="1039449" y="898174"/>
                </a:cubicBezTo>
                <a:cubicBezTo>
                  <a:pt x="881189" y="924836"/>
                  <a:pt x="735618" y="884758"/>
                  <a:pt x="503650" y="898174"/>
                </a:cubicBezTo>
                <a:cubicBezTo>
                  <a:pt x="271682" y="911590"/>
                  <a:pt x="123400" y="857953"/>
                  <a:pt x="0" y="898174"/>
                </a:cubicBezTo>
                <a:cubicBezTo>
                  <a:pt x="-53268" y="731658"/>
                  <a:pt x="29052" y="665569"/>
                  <a:pt x="0" y="449087"/>
                </a:cubicBezTo>
                <a:cubicBezTo>
                  <a:pt x="-29052" y="232605"/>
                  <a:pt x="43067" y="1846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a:solidFill>
                  <a:srgbClr val="002060"/>
                </a:solidFill>
                <a:latin typeface="Century Gothic" panose="020B0502020202020204" pitchFamily="34" charset="0"/>
                <a:ea typeface="Montserrat"/>
                <a:cs typeface="Montserrat"/>
                <a:sym typeface="Montserrat"/>
              </a:rPr>
              <a:t>Lorient ?</a:t>
            </a:r>
          </a:p>
        </p:txBody>
      </p:sp>
      <p:sp>
        <p:nvSpPr>
          <p:cNvPr id="73" name="Google Shape;696;p62">
            <a:extLst>
              <a:ext uri="{FF2B5EF4-FFF2-40B4-BE49-F238E27FC236}">
                <a16:creationId xmlns:a16="http://schemas.microsoft.com/office/drawing/2014/main" id="{378E8D5D-1FC1-487E-A51F-F2E7A9AF71C6}"/>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41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500"/>
                                        <p:tgtEl>
                                          <p:spTgt spid="8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1500"/>
                                        <p:tgtEl>
                                          <p:spTgt spid="8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1500"/>
                                        <p:tgtEl>
                                          <p:spTgt spid="8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500"/>
                                        <p:tgtEl>
                                          <p:spTgt spid="8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1500"/>
                                        <p:tgtEl>
                                          <p:spTgt spid="8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3"/>
                                        </p:tgtEl>
                                        <p:attrNameLst>
                                          <p:attrName>fillcolor</p:attrName>
                                        </p:attrNameLst>
                                      </p:cBhvr>
                                      <p:to>
                                        <a:srgbClr val="92D050"/>
                                      </p:to>
                                    </p:animClr>
                                    <p:set>
                                      <p:cBhvr>
                                        <p:cTn id="28" dur="2000" fill="hold"/>
                                        <p:tgtEl>
                                          <p:spTgt spid="93"/>
                                        </p:tgtEl>
                                        <p:attrNameLst>
                                          <p:attrName>fill.type</p:attrName>
                                        </p:attrNameLst>
                                      </p:cBhvr>
                                      <p:to>
                                        <p:strVal val="solid"/>
                                      </p:to>
                                    </p:set>
                                    <p:set>
                                      <p:cBhvr>
                                        <p:cTn id="29" dur="2000" fill="hold"/>
                                        <p:tgtEl>
                                          <p:spTgt spid="93"/>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82"/>
                                        </p:tgtEl>
                                        <p:attrNameLst>
                                          <p:attrName>fillcolor</p:attrName>
                                        </p:attrNameLst>
                                      </p:cBhvr>
                                      <p:to>
                                        <a:srgbClr val="92D050"/>
                                      </p:to>
                                    </p:animClr>
                                    <p:set>
                                      <p:cBhvr>
                                        <p:cTn id="34" dur="2000" fill="hold"/>
                                        <p:tgtEl>
                                          <p:spTgt spid="82"/>
                                        </p:tgtEl>
                                        <p:attrNameLst>
                                          <p:attrName>fill.type</p:attrName>
                                        </p:attrNameLst>
                                      </p:cBhvr>
                                      <p:to>
                                        <p:strVal val="solid"/>
                                      </p:to>
                                    </p:set>
                                    <p:set>
                                      <p:cBhvr>
                                        <p:cTn id="35" dur="2000" fill="hold"/>
                                        <p:tgtEl>
                                          <p:spTgt spid="82"/>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9"/>
                                        </p:tgtEl>
                                        <p:attrNameLst>
                                          <p:attrName>fillcolor</p:attrName>
                                        </p:attrNameLst>
                                      </p:cBhvr>
                                      <p:to>
                                        <a:srgbClr val="92D050"/>
                                      </p:to>
                                    </p:animClr>
                                    <p:set>
                                      <p:cBhvr>
                                        <p:cTn id="40" dur="2000" fill="hold"/>
                                        <p:tgtEl>
                                          <p:spTgt spid="79"/>
                                        </p:tgtEl>
                                        <p:attrNameLst>
                                          <p:attrName>fill.type</p:attrName>
                                        </p:attrNameLst>
                                      </p:cBhvr>
                                      <p:to>
                                        <p:strVal val="solid"/>
                                      </p:to>
                                    </p:set>
                                    <p:set>
                                      <p:cBhvr>
                                        <p:cTn id="41" dur="2000" fill="hold"/>
                                        <p:tgtEl>
                                          <p:spTgt spid="79"/>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96"/>
                                        </p:tgtEl>
                                        <p:attrNameLst>
                                          <p:attrName>fillcolor</p:attrName>
                                        </p:attrNameLst>
                                      </p:cBhvr>
                                      <p:to>
                                        <a:srgbClr val="92D050"/>
                                      </p:to>
                                    </p:animClr>
                                    <p:set>
                                      <p:cBhvr>
                                        <p:cTn id="46" dur="2000" fill="hold"/>
                                        <p:tgtEl>
                                          <p:spTgt spid="96"/>
                                        </p:tgtEl>
                                        <p:attrNameLst>
                                          <p:attrName>fill.type</p:attrName>
                                        </p:attrNameLst>
                                      </p:cBhvr>
                                      <p:to>
                                        <p:strVal val="solid"/>
                                      </p:to>
                                    </p:set>
                                    <p:set>
                                      <p:cBhvr>
                                        <p:cTn id="47" dur="2000" fill="hold"/>
                                        <p:tgtEl>
                                          <p:spTgt spid="9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2" name="TextBox 111">
            <a:extLst>
              <a:ext uri="{FF2B5EF4-FFF2-40B4-BE49-F238E27FC236}">
                <a16:creationId xmlns:a16="http://schemas.microsoft.com/office/drawing/2014/main" id="{196A49AB-21F0-4AB5-A5AE-EDFC52155739}"/>
              </a:ext>
            </a:extLst>
          </p:cNvPr>
          <p:cNvSpPr txBox="1"/>
          <p:nvPr/>
        </p:nvSpPr>
        <p:spPr>
          <a:xfrm>
            <a:off x="2917469" y="136604"/>
            <a:ext cx="81348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la phrase et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[4/5]</a:t>
            </a:r>
            <a:endParaRPr kumimoji="0" lang="en-GB" sz="280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72" name="Picture 71">
            <a:extLst>
              <a:ext uri="{FF2B5EF4-FFF2-40B4-BE49-F238E27FC236}">
                <a16:creationId xmlns:a16="http://schemas.microsoft.com/office/drawing/2014/main" id="{EDD98196-F18D-45B5-8728-C34F4F4992F0}"/>
              </a:ext>
            </a:extLst>
          </p:cNvPr>
          <p:cNvPicPr>
            <a:picLocks noChangeAspect="1"/>
          </p:cNvPicPr>
          <p:nvPr/>
        </p:nvPicPr>
        <p:blipFill>
          <a:blip r:embed="rId4"/>
          <a:stretch>
            <a:fillRect/>
          </a:stretch>
        </p:blipFill>
        <p:spPr>
          <a:xfrm>
            <a:off x="-342983" y="1852967"/>
            <a:ext cx="6066046" cy="4773582"/>
          </a:xfrm>
          <a:prstGeom prst="rect">
            <a:avLst/>
          </a:prstGeom>
        </p:spPr>
      </p:pic>
      <p:sp>
        <p:nvSpPr>
          <p:cNvPr id="74" name="Google Shape;698;p62">
            <a:extLst>
              <a:ext uri="{FF2B5EF4-FFF2-40B4-BE49-F238E27FC236}">
                <a16:creationId xmlns:a16="http://schemas.microsoft.com/office/drawing/2014/main" id="{D81DF275-3945-4FD5-85E7-C1CB1446E3CB}"/>
              </a:ext>
            </a:extLst>
          </p:cNvPr>
          <p:cNvSpPr/>
          <p:nvPr/>
        </p:nvSpPr>
        <p:spPr>
          <a:xfrm>
            <a:off x="5479404" y="6173890"/>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5" name="Google Shape;701;p62">
            <a:extLst>
              <a:ext uri="{FF2B5EF4-FFF2-40B4-BE49-F238E27FC236}">
                <a16:creationId xmlns:a16="http://schemas.microsoft.com/office/drawing/2014/main" id="{B5BD6EE3-AD67-4508-8A69-2AD46A91DA2D}"/>
              </a:ext>
            </a:extLst>
          </p:cNvPr>
          <p:cNvSpPr/>
          <p:nvPr/>
        </p:nvSpPr>
        <p:spPr>
          <a:xfrm>
            <a:off x="7831466" y="5392893"/>
            <a:ext cx="1540549" cy="646332"/>
          </a:xfrm>
          <a:custGeom>
            <a:avLst/>
            <a:gdLst>
              <a:gd name="connsiteX0" fmla="*/ 0 w 1540549"/>
              <a:gd name="connsiteY0" fmla="*/ 0 h 646332"/>
              <a:gd name="connsiteX1" fmla="*/ 482705 w 1540549"/>
              <a:gd name="connsiteY1" fmla="*/ 0 h 646332"/>
              <a:gd name="connsiteX2" fmla="*/ 965411 w 1540549"/>
              <a:gd name="connsiteY2" fmla="*/ 0 h 646332"/>
              <a:gd name="connsiteX3" fmla="*/ 1540549 w 1540549"/>
              <a:gd name="connsiteY3" fmla="*/ 0 h 646332"/>
              <a:gd name="connsiteX4" fmla="*/ 1540549 w 1540549"/>
              <a:gd name="connsiteY4" fmla="*/ 323166 h 646332"/>
              <a:gd name="connsiteX5" fmla="*/ 1540549 w 1540549"/>
              <a:gd name="connsiteY5" fmla="*/ 646332 h 646332"/>
              <a:gd name="connsiteX6" fmla="*/ 1027033 w 1540549"/>
              <a:gd name="connsiteY6" fmla="*/ 646332 h 646332"/>
              <a:gd name="connsiteX7" fmla="*/ 513516 w 1540549"/>
              <a:gd name="connsiteY7" fmla="*/ 646332 h 646332"/>
              <a:gd name="connsiteX8" fmla="*/ 0 w 1540549"/>
              <a:gd name="connsiteY8" fmla="*/ 646332 h 646332"/>
              <a:gd name="connsiteX9" fmla="*/ 0 w 1540549"/>
              <a:gd name="connsiteY9" fmla="*/ 323166 h 646332"/>
              <a:gd name="connsiteX10" fmla="*/ 0 w 154054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549" h="646332" fill="none" extrusionOk="0">
                <a:moveTo>
                  <a:pt x="0" y="0"/>
                </a:moveTo>
                <a:cubicBezTo>
                  <a:pt x="236146" y="-44320"/>
                  <a:pt x="334297" y="22780"/>
                  <a:pt x="482705" y="0"/>
                </a:cubicBezTo>
                <a:cubicBezTo>
                  <a:pt x="631114" y="-22780"/>
                  <a:pt x="797185" y="34216"/>
                  <a:pt x="965411" y="0"/>
                </a:cubicBezTo>
                <a:cubicBezTo>
                  <a:pt x="1133637" y="-34216"/>
                  <a:pt x="1405277" y="12266"/>
                  <a:pt x="1540549" y="0"/>
                </a:cubicBezTo>
                <a:cubicBezTo>
                  <a:pt x="1570034" y="96920"/>
                  <a:pt x="1521332" y="185405"/>
                  <a:pt x="1540549" y="323166"/>
                </a:cubicBezTo>
                <a:cubicBezTo>
                  <a:pt x="1559766" y="460927"/>
                  <a:pt x="1517169" y="521056"/>
                  <a:pt x="1540549" y="646332"/>
                </a:cubicBezTo>
                <a:cubicBezTo>
                  <a:pt x="1390649" y="657249"/>
                  <a:pt x="1158990" y="586419"/>
                  <a:pt x="1027033" y="646332"/>
                </a:cubicBezTo>
                <a:cubicBezTo>
                  <a:pt x="895076" y="706245"/>
                  <a:pt x="678586" y="590913"/>
                  <a:pt x="513516" y="646332"/>
                </a:cubicBezTo>
                <a:cubicBezTo>
                  <a:pt x="348446" y="701751"/>
                  <a:pt x="227145" y="594329"/>
                  <a:pt x="0" y="646332"/>
                </a:cubicBezTo>
                <a:cubicBezTo>
                  <a:pt x="-21882" y="489095"/>
                  <a:pt x="13399" y="421250"/>
                  <a:pt x="0" y="323166"/>
                </a:cubicBezTo>
                <a:cubicBezTo>
                  <a:pt x="-13399" y="225082"/>
                  <a:pt x="30671" y="153159"/>
                  <a:pt x="0" y="0"/>
                </a:cubicBezTo>
                <a:close/>
              </a:path>
              <a:path w="1540549" h="646332" stroke="0" extrusionOk="0">
                <a:moveTo>
                  <a:pt x="0" y="0"/>
                </a:moveTo>
                <a:cubicBezTo>
                  <a:pt x="214061" y="-51311"/>
                  <a:pt x="392517" y="25251"/>
                  <a:pt x="513516" y="0"/>
                </a:cubicBezTo>
                <a:cubicBezTo>
                  <a:pt x="634515" y="-25251"/>
                  <a:pt x="786257" y="21506"/>
                  <a:pt x="980816" y="0"/>
                </a:cubicBezTo>
                <a:cubicBezTo>
                  <a:pt x="1175375" y="-21506"/>
                  <a:pt x="1353982" y="15199"/>
                  <a:pt x="1540549" y="0"/>
                </a:cubicBezTo>
                <a:cubicBezTo>
                  <a:pt x="1566496" y="99094"/>
                  <a:pt x="1510493" y="237300"/>
                  <a:pt x="1540549" y="303776"/>
                </a:cubicBezTo>
                <a:cubicBezTo>
                  <a:pt x="1570605" y="370252"/>
                  <a:pt x="1510888" y="554023"/>
                  <a:pt x="1540549" y="646332"/>
                </a:cubicBezTo>
                <a:cubicBezTo>
                  <a:pt x="1428195" y="672052"/>
                  <a:pt x="1182603" y="644055"/>
                  <a:pt x="996222" y="646332"/>
                </a:cubicBezTo>
                <a:cubicBezTo>
                  <a:pt x="809841" y="648609"/>
                  <a:pt x="703054" y="630668"/>
                  <a:pt x="451894" y="646332"/>
                </a:cubicBezTo>
                <a:cubicBezTo>
                  <a:pt x="200734" y="661996"/>
                  <a:pt x="130190" y="608650"/>
                  <a:pt x="0" y="646332"/>
                </a:cubicBezTo>
                <a:cubicBezTo>
                  <a:pt x="-31353" y="576096"/>
                  <a:pt x="20407" y="440947"/>
                  <a:pt x="0" y="316703"/>
                </a:cubicBezTo>
                <a:cubicBezTo>
                  <a:pt x="-20407" y="192459"/>
                  <a:pt x="14816" y="1017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6" name="Google Shape;703;p62">
            <a:extLst>
              <a:ext uri="{FF2B5EF4-FFF2-40B4-BE49-F238E27FC236}">
                <a16:creationId xmlns:a16="http://schemas.microsoft.com/office/drawing/2014/main" id="{864DB521-E445-4DCA-821B-D9DF96A53038}"/>
              </a:ext>
            </a:extLst>
          </p:cNvPr>
          <p:cNvSpPr/>
          <p:nvPr/>
        </p:nvSpPr>
        <p:spPr>
          <a:xfrm>
            <a:off x="4501279" y="4609553"/>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7" name="Google Shape;701;p62">
            <a:extLst>
              <a:ext uri="{FF2B5EF4-FFF2-40B4-BE49-F238E27FC236}">
                <a16:creationId xmlns:a16="http://schemas.microsoft.com/office/drawing/2014/main" id="{90665772-A61D-4607-A940-C320565D6A61}"/>
              </a:ext>
            </a:extLst>
          </p:cNvPr>
          <p:cNvSpPr/>
          <p:nvPr/>
        </p:nvSpPr>
        <p:spPr>
          <a:xfrm>
            <a:off x="9471569" y="5411539"/>
            <a:ext cx="1566534" cy="646332"/>
          </a:xfrm>
          <a:custGeom>
            <a:avLst/>
            <a:gdLst>
              <a:gd name="connsiteX0" fmla="*/ 0 w 1566534"/>
              <a:gd name="connsiteY0" fmla="*/ 0 h 646332"/>
              <a:gd name="connsiteX1" fmla="*/ 553509 w 1566534"/>
              <a:gd name="connsiteY1" fmla="*/ 0 h 646332"/>
              <a:gd name="connsiteX2" fmla="*/ 1107017 w 1566534"/>
              <a:gd name="connsiteY2" fmla="*/ 0 h 646332"/>
              <a:gd name="connsiteX3" fmla="*/ 1566534 w 1566534"/>
              <a:gd name="connsiteY3" fmla="*/ 0 h 646332"/>
              <a:gd name="connsiteX4" fmla="*/ 1566534 w 1566534"/>
              <a:gd name="connsiteY4" fmla="*/ 336093 h 646332"/>
              <a:gd name="connsiteX5" fmla="*/ 1566534 w 1566534"/>
              <a:gd name="connsiteY5" fmla="*/ 646332 h 646332"/>
              <a:gd name="connsiteX6" fmla="*/ 1044356 w 1566534"/>
              <a:gd name="connsiteY6" fmla="*/ 646332 h 646332"/>
              <a:gd name="connsiteX7" fmla="*/ 553509 w 1566534"/>
              <a:gd name="connsiteY7" fmla="*/ 646332 h 646332"/>
              <a:gd name="connsiteX8" fmla="*/ 0 w 1566534"/>
              <a:gd name="connsiteY8" fmla="*/ 646332 h 646332"/>
              <a:gd name="connsiteX9" fmla="*/ 0 w 1566534"/>
              <a:gd name="connsiteY9" fmla="*/ 316703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14383" y="-4645"/>
                  <a:pt x="400470" y="28028"/>
                  <a:pt x="553509" y="0"/>
                </a:cubicBezTo>
                <a:cubicBezTo>
                  <a:pt x="706548" y="-28028"/>
                  <a:pt x="870724" y="60793"/>
                  <a:pt x="1107017" y="0"/>
                </a:cubicBezTo>
                <a:cubicBezTo>
                  <a:pt x="1343310" y="-60793"/>
                  <a:pt x="1435190" y="48433"/>
                  <a:pt x="1566534" y="0"/>
                </a:cubicBezTo>
                <a:cubicBezTo>
                  <a:pt x="1596786" y="147534"/>
                  <a:pt x="1561667" y="241185"/>
                  <a:pt x="1566534" y="336093"/>
                </a:cubicBezTo>
                <a:cubicBezTo>
                  <a:pt x="1571401" y="431001"/>
                  <a:pt x="1550249" y="506400"/>
                  <a:pt x="1566534" y="646332"/>
                </a:cubicBezTo>
                <a:cubicBezTo>
                  <a:pt x="1414883" y="675981"/>
                  <a:pt x="1219670" y="621282"/>
                  <a:pt x="1044356" y="646332"/>
                </a:cubicBezTo>
                <a:cubicBezTo>
                  <a:pt x="869042" y="671382"/>
                  <a:pt x="741732" y="610238"/>
                  <a:pt x="553509" y="646332"/>
                </a:cubicBezTo>
                <a:cubicBezTo>
                  <a:pt x="365286" y="682426"/>
                  <a:pt x="260710" y="643668"/>
                  <a:pt x="0" y="646332"/>
                </a:cubicBezTo>
                <a:cubicBezTo>
                  <a:pt x="-22001" y="569339"/>
                  <a:pt x="34862" y="389998"/>
                  <a:pt x="0" y="316703"/>
                </a:cubicBezTo>
                <a:cubicBezTo>
                  <a:pt x="-34862" y="243408"/>
                  <a:pt x="34640" y="102252"/>
                  <a:pt x="0" y="0"/>
                </a:cubicBezTo>
                <a:close/>
              </a:path>
              <a:path w="1566534" h="646332" stroke="0" extrusionOk="0">
                <a:moveTo>
                  <a:pt x="0" y="0"/>
                </a:moveTo>
                <a:cubicBezTo>
                  <a:pt x="195770" y="-33833"/>
                  <a:pt x="375841" y="45185"/>
                  <a:pt x="490847" y="0"/>
                </a:cubicBezTo>
                <a:cubicBezTo>
                  <a:pt x="605853" y="-45185"/>
                  <a:pt x="752990" y="26639"/>
                  <a:pt x="981695" y="0"/>
                </a:cubicBezTo>
                <a:cubicBezTo>
                  <a:pt x="1210400" y="-26639"/>
                  <a:pt x="1348812" y="59260"/>
                  <a:pt x="1566534" y="0"/>
                </a:cubicBezTo>
                <a:cubicBezTo>
                  <a:pt x="1590058" y="115111"/>
                  <a:pt x="1555301" y="172145"/>
                  <a:pt x="1566534" y="316703"/>
                </a:cubicBezTo>
                <a:cubicBezTo>
                  <a:pt x="1577767" y="461261"/>
                  <a:pt x="1529455" y="565607"/>
                  <a:pt x="1566534" y="646332"/>
                </a:cubicBezTo>
                <a:cubicBezTo>
                  <a:pt x="1408228" y="657197"/>
                  <a:pt x="1259523" y="636671"/>
                  <a:pt x="1044356" y="646332"/>
                </a:cubicBezTo>
                <a:cubicBezTo>
                  <a:pt x="829189" y="655993"/>
                  <a:pt x="785370" y="619418"/>
                  <a:pt x="553509" y="646332"/>
                </a:cubicBezTo>
                <a:cubicBezTo>
                  <a:pt x="321648" y="673246"/>
                  <a:pt x="197599" y="582009"/>
                  <a:pt x="0" y="646332"/>
                </a:cubicBezTo>
                <a:cubicBezTo>
                  <a:pt x="-22928" y="533698"/>
                  <a:pt x="33813" y="443037"/>
                  <a:pt x="0" y="316703"/>
                </a:cubicBezTo>
                <a:cubicBezTo>
                  <a:pt x="-33813" y="190369"/>
                  <a:pt x="23685" y="12455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8" name="Google Shape;702;p62">
            <a:extLst>
              <a:ext uri="{FF2B5EF4-FFF2-40B4-BE49-F238E27FC236}">
                <a16:creationId xmlns:a16="http://schemas.microsoft.com/office/drawing/2014/main" id="{A10D2797-EB3F-4160-9790-27FD3779F58B}"/>
              </a:ext>
            </a:extLst>
          </p:cNvPr>
          <p:cNvSpPr/>
          <p:nvPr/>
        </p:nvSpPr>
        <p:spPr>
          <a:xfrm>
            <a:off x="6143371" y="4626843"/>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9" name="Google Shape;703;p62">
            <a:extLst>
              <a:ext uri="{FF2B5EF4-FFF2-40B4-BE49-F238E27FC236}">
                <a16:creationId xmlns:a16="http://schemas.microsoft.com/office/drawing/2014/main" id="{44E2BA50-DECA-47F2-84BC-7EE790F912D0}"/>
              </a:ext>
            </a:extLst>
          </p:cNvPr>
          <p:cNvSpPr/>
          <p:nvPr/>
        </p:nvSpPr>
        <p:spPr>
          <a:xfrm>
            <a:off x="7764619" y="4626843"/>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0" name="TextBox 79">
            <a:hlinkClick r:id="" action="ppaction://noaction">
              <a:snd r:embed="rId5" name="f3_4.wav"/>
            </a:hlinkClick>
            <a:extLst>
              <a:ext uri="{FF2B5EF4-FFF2-40B4-BE49-F238E27FC236}">
                <a16:creationId xmlns:a16="http://schemas.microsoft.com/office/drawing/2014/main" id="{9BE3774A-8677-4272-8C17-1DAFA1DF603E}"/>
              </a:ext>
            </a:extLst>
          </p:cNvPr>
          <p:cNvSpPr txBox="1"/>
          <p:nvPr/>
        </p:nvSpPr>
        <p:spPr>
          <a:xfrm>
            <a:off x="2124799" y="731604"/>
            <a:ext cx="8534474" cy="646331"/>
          </a:xfrm>
          <a:prstGeom prst="rect">
            <a:avLst/>
          </a:prstGeom>
          <a:solidFill>
            <a:srgbClr val="FFF7FF"/>
          </a:solidFill>
          <a:ln>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3600" b="1" dirty="0">
                <a:solidFill>
                  <a:srgbClr val="002060"/>
                </a:solidFill>
                <a:latin typeface="Century Gothic" panose="020B0502020202020204" pitchFamily="34" charset="0"/>
              </a:rPr>
              <a:t>I </a:t>
            </a:r>
            <a:r>
              <a:rPr lang="es-AR" sz="3600" b="1" dirty="0" err="1">
                <a:solidFill>
                  <a:srgbClr val="002060"/>
                </a:solidFill>
                <a:latin typeface="Century Gothic" panose="020B0502020202020204" pitchFamily="34" charset="0"/>
              </a:rPr>
              <a:t>have</a:t>
            </a:r>
            <a:r>
              <a:rPr lang="es-AR" sz="3600" b="1" dirty="0">
                <a:solidFill>
                  <a:srgbClr val="002060"/>
                </a:solidFill>
                <a:latin typeface="Century Gothic" panose="020B0502020202020204" pitchFamily="34" charset="0"/>
              </a:rPr>
              <a:t> a </a:t>
            </a:r>
            <a:r>
              <a:rPr lang="es-AR" sz="3600" b="1" dirty="0" err="1">
                <a:solidFill>
                  <a:srgbClr val="002060"/>
                </a:solidFill>
                <a:latin typeface="Century Gothic" panose="020B0502020202020204" pitchFamily="34" charset="0"/>
              </a:rPr>
              <a:t>present</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for</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my</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male</a:t>
            </a:r>
            <a:r>
              <a:rPr lang="es-AR" sz="3600" b="1" dirty="0">
                <a:solidFill>
                  <a:srgbClr val="002060"/>
                </a:solidFill>
                <a:latin typeface="Century Gothic" panose="020B0502020202020204" pitchFamily="34" charset="0"/>
              </a:rPr>
              <a:t>) </a:t>
            </a:r>
            <a:r>
              <a:rPr lang="es-AR" sz="3600" b="1" dirty="0" err="1">
                <a:solidFill>
                  <a:srgbClr val="002060"/>
                </a:solidFill>
                <a:latin typeface="Century Gothic" panose="020B0502020202020204" pitchFamily="34" charset="0"/>
              </a:rPr>
              <a:t>friend</a:t>
            </a:r>
            <a:r>
              <a:rPr lang="es-AR" sz="3600" b="1" dirty="0">
                <a:solidFill>
                  <a:srgbClr val="002060"/>
                </a:solidFill>
                <a:latin typeface="Century Gothic" panose="020B0502020202020204" pitchFamily="34" charset="0"/>
              </a:rPr>
              <a:t>.</a:t>
            </a:r>
            <a:endPar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Google Shape;699;p62">
            <a:extLst>
              <a:ext uri="{FF2B5EF4-FFF2-40B4-BE49-F238E27FC236}">
                <a16:creationId xmlns:a16="http://schemas.microsoft.com/office/drawing/2014/main" id="{BE448217-F162-4196-A634-C550CF0EACF1}"/>
              </a:ext>
            </a:extLst>
          </p:cNvPr>
          <p:cNvSpPr/>
          <p:nvPr/>
        </p:nvSpPr>
        <p:spPr>
          <a:xfrm>
            <a:off x="4485186" y="5390599"/>
            <a:ext cx="1548969" cy="646332"/>
          </a:xfrm>
          <a:custGeom>
            <a:avLst/>
            <a:gdLst>
              <a:gd name="connsiteX0" fmla="*/ 0 w 1548969"/>
              <a:gd name="connsiteY0" fmla="*/ 0 h 646332"/>
              <a:gd name="connsiteX1" fmla="*/ 469854 w 1548969"/>
              <a:gd name="connsiteY1" fmla="*/ 0 h 646332"/>
              <a:gd name="connsiteX2" fmla="*/ 939707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79114 w 1548969"/>
              <a:gd name="connsiteY6" fmla="*/ 646332 h 646332"/>
              <a:gd name="connsiteX7" fmla="*/ 593771 w 1548969"/>
              <a:gd name="connsiteY7" fmla="*/ 646332 h 646332"/>
              <a:gd name="connsiteX8" fmla="*/ 0 w 1548969"/>
              <a:gd name="connsiteY8" fmla="*/ 646332 h 646332"/>
              <a:gd name="connsiteX9" fmla="*/ 0 w 1548969"/>
              <a:gd name="connsiteY9" fmla="*/ 310239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65127" y="84205"/>
                  <a:pt x="1525149" y="214582"/>
                  <a:pt x="1548968" y="316703"/>
                </a:cubicBezTo>
                <a:cubicBezTo>
                  <a:pt x="1572787" y="418824"/>
                  <a:pt x="1530090" y="537860"/>
                  <a:pt x="1548968" y="646332"/>
                </a:cubicBezTo>
                <a:cubicBezTo>
                  <a:pt x="1387462" y="663387"/>
                  <a:pt x="1262210" y="590609"/>
                  <a:pt x="1079114" y="646332"/>
                </a:cubicBezTo>
                <a:cubicBezTo>
                  <a:pt x="896018" y="702055"/>
                  <a:pt x="724858" y="619977"/>
                  <a:pt x="593771" y="646332"/>
                </a:cubicBezTo>
                <a:cubicBezTo>
                  <a:pt x="462684" y="672687"/>
                  <a:pt x="189898" y="578800"/>
                  <a:pt x="0" y="646332"/>
                </a:cubicBezTo>
                <a:cubicBezTo>
                  <a:pt x="-17933" y="505024"/>
                  <a:pt x="8049" y="434590"/>
                  <a:pt x="0" y="310239"/>
                </a:cubicBezTo>
                <a:cubicBezTo>
                  <a:pt x="-8049" y="185888"/>
                  <a:pt x="8881" y="84171"/>
                  <a:pt x="0" y="0"/>
                </a:cubicBezTo>
                <a:close/>
              </a:path>
              <a:path w="1548969" h="646332"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85435" y="136134"/>
                  <a:pt x="1538066" y="223592"/>
                  <a:pt x="1548968" y="323166"/>
                </a:cubicBezTo>
                <a:cubicBezTo>
                  <a:pt x="1559870" y="422740"/>
                  <a:pt x="1519780" y="572350"/>
                  <a:pt x="1548968" y="646332"/>
                </a:cubicBezTo>
                <a:cubicBezTo>
                  <a:pt x="1386290" y="655652"/>
                  <a:pt x="1223032" y="635140"/>
                  <a:pt x="1048135" y="646332"/>
                </a:cubicBezTo>
                <a:cubicBezTo>
                  <a:pt x="873238" y="657524"/>
                  <a:pt x="636984" y="629527"/>
                  <a:pt x="500833" y="646332"/>
                </a:cubicBezTo>
                <a:cubicBezTo>
                  <a:pt x="364682" y="663137"/>
                  <a:pt x="109902" y="596580"/>
                  <a:pt x="0" y="646332"/>
                </a:cubicBezTo>
                <a:cubicBezTo>
                  <a:pt x="-8980" y="487350"/>
                  <a:pt x="36017" y="467166"/>
                  <a:pt x="0" y="310239"/>
                </a:cubicBezTo>
                <a:cubicBezTo>
                  <a:pt x="-36017" y="153312"/>
                  <a:pt x="31291" y="8166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2" name="Google Shape;700;p62">
            <a:extLst>
              <a:ext uri="{FF2B5EF4-FFF2-40B4-BE49-F238E27FC236}">
                <a16:creationId xmlns:a16="http://schemas.microsoft.com/office/drawing/2014/main" id="{60D4C636-D6C1-490D-9CD6-310D9367B79F}"/>
              </a:ext>
            </a:extLst>
          </p:cNvPr>
          <p:cNvSpPr/>
          <p:nvPr/>
        </p:nvSpPr>
        <p:spPr>
          <a:xfrm>
            <a:off x="6126616" y="5392893"/>
            <a:ext cx="1548969" cy="646332"/>
          </a:xfrm>
          <a:custGeom>
            <a:avLst/>
            <a:gdLst>
              <a:gd name="connsiteX0" fmla="*/ 0 w 1548969"/>
              <a:gd name="connsiteY0" fmla="*/ 0 h 646332"/>
              <a:gd name="connsiteX1" fmla="*/ 516323 w 1548969"/>
              <a:gd name="connsiteY1" fmla="*/ 0 h 646332"/>
              <a:gd name="connsiteX2" fmla="*/ 986176 w 1548969"/>
              <a:gd name="connsiteY2" fmla="*/ 0 h 646332"/>
              <a:gd name="connsiteX3" fmla="*/ 1548968 w 1548969"/>
              <a:gd name="connsiteY3" fmla="*/ 0 h 646332"/>
              <a:gd name="connsiteX4" fmla="*/ 1548968 w 1548969"/>
              <a:gd name="connsiteY4" fmla="*/ 303776 h 646332"/>
              <a:gd name="connsiteX5" fmla="*/ 1548968 w 1548969"/>
              <a:gd name="connsiteY5" fmla="*/ 646332 h 646332"/>
              <a:gd name="connsiteX6" fmla="*/ 1001666 w 1548969"/>
              <a:gd name="connsiteY6" fmla="*/ 646332 h 646332"/>
              <a:gd name="connsiteX7" fmla="*/ 469854 w 1548969"/>
              <a:gd name="connsiteY7" fmla="*/ 646332 h 646332"/>
              <a:gd name="connsiteX8" fmla="*/ 0 w 1548969"/>
              <a:gd name="connsiteY8" fmla="*/ 646332 h 646332"/>
              <a:gd name="connsiteX9" fmla="*/ 0 w 1548969"/>
              <a:gd name="connsiteY9" fmla="*/ 31670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0991" y="63169"/>
                  <a:pt x="1527464" y="175902"/>
                  <a:pt x="1548968" y="303776"/>
                </a:cubicBezTo>
                <a:cubicBezTo>
                  <a:pt x="1570472" y="431650"/>
                  <a:pt x="1523767" y="516976"/>
                  <a:pt x="1548968" y="646332"/>
                </a:cubicBezTo>
                <a:cubicBezTo>
                  <a:pt x="1309852" y="652510"/>
                  <a:pt x="1160500" y="583018"/>
                  <a:pt x="1001666" y="646332"/>
                </a:cubicBezTo>
                <a:cubicBezTo>
                  <a:pt x="842832" y="709646"/>
                  <a:pt x="600537" y="616055"/>
                  <a:pt x="469854" y="646332"/>
                </a:cubicBezTo>
                <a:cubicBezTo>
                  <a:pt x="339171" y="676609"/>
                  <a:pt x="168754" y="622510"/>
                  <a:pt x="0" y="646332"/>
                </a:cubicBezTo>
                <a:cubicBezTo>
                  <a:pt x="-21045" y="524718"/>
                  <a:pt x="5461" y="424668"/>
                  <a:pt x="0" y="316703"/>
                </a:cubicBezTo>
                <a:cubicBezTo>
                  <a:pt x="-5461" y="208738"/>
                  <a:pt x="24925" y="113896"/>
                  <a:pt x="0" y="0"/>
                </a:cubicBezTo>
                <a:close/>
              </a:path>
              <a:path w="1548969" h="646332"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65681" y="85915"/>
                  <a:pt x="1523500" y="182558"/>
                  <a:pt x="1548968" y="329629"/>
                </a:cubicBezTo>
                <a:cubicBezTo>
                  <a:pt x="1574436" y="476700"/>
                  <a:pt x="1534525" y="557663"/>
                  <a:pt x="1548968" y="646332"/>
                </a:cubicBezTo>
                <a:cubicBezTo>
                  <a:pt x="1340186" y="654543"/>
                  <a:pt x="1177787" y="619728"/>
                  <a:pt x="1048135" y="646332"/>
                </a:cubicBezTo>
                <a:cubicBezTo>
                  <a:pt x="918483" y="672936"/>
                  <a:pt x="640174" y="589739"/>
                  <a:pt x="531812" y="646332"/>
                </a:cubicBezTo>
                <a:cubicBezTo>
                  <a:pt x="423450" y="702925"/>
                  <a:pt x="144764" y="583047"/>
                  <a:pt x="0" y="646332"/>
                </a:cubicBezTo>
                <a:cubicBezTo>
                  <a:pt x="-24445" y="513801"/>
                  <a:pt x="27867" y="457619"/>
                  <a:pt x="0" y="342556"/>
                </a:cubicBezTo>
                <a:cubicBezTo>
                  <a:pt x="-27867" y="227493"/>
                  <a:pt x="24328" y="13414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habite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3" name="Google Shape;470;p55">
            <a:extLst>
              <a:ext uri="{FF2B5EF4-FFF2-40B4-BE49-F238E27FC236}">
                <a16:creationId xmlns:a16="http://schemas.microsoft.com/office/drawing/2014/main" id="{17A50733-B921-4B1C-BE3C-5073232D0B5C}"/>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4" name="Google Shape;471;p55">
            <a:extLst>
              <a:ext uri="{FF2B5EF4-FFF2-40B4-BE49-F238E27FC236}">
                <a16:creationId xmlns:a16="http://schemas.microsoft.com/office/drawing/2014/main" id="{65778928-0E11-4AD3-B089-A5C93BF65D86}"/>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5" name="Google Shape;472;p55">
            <a:extLst>
              <a:ext uri="{FF2B5EF4-FFF2-40B4-BE49-F238E27FC236}">
                <a16:creationId xmlns:a16="http://schemas.microsoft.com/office/drawing/2014/main" id="{86CBC75A-FD92-4C94-90D0-C68414B7DF3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6" name="Google Shape;473;p55">
            <a:extLst>
              <a:ext uri="{FF2B5EF4-FFF2-40B4-BE49-F238E27FC236}">
                <a16:creationId xmlns:a16="http://schemas.microsoft.com/office/drawing/2014/main" id="{9CC04CAE-FF8B-4328-87E2-5D4107F72474}"/>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7" name="Google Shape;474;p55">
            <a:extLst>
              <a:ext uri="{FF2B5EF4-FFF2-40B4-BE49-F238E27FC236}">
                <a16:creationId xmlns:a16="http://schemas.microsoft.com/office/drawing/2014/main" id="{A3E43F23-9DA1-4276-B486-286519598DAA}"/>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93" name="Google Shape;698;p62">
            <a:extLst>
              <a:ext uri="{FF2B5EF4-FFF2-40B4-BE49-F238E27FC236}">
                <a16:creationId xmlns:a16="http://schemas.microsoft.com/office/drawing/2014/main" id="{6AD5C934-4AEF-4756-B206-A1F62BBAC309}"/>
              </a:ext>
            </a:extLst>
          </p:cNvPr>
          <p:cNvSpPr/>
          <p:nvPr/>
        </p:nvSpPr>
        <p:spPr>
          <a:xfrm>
            <a:off x="7351024" y="6167054"/>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4" name="Google Shape;698;p62">
            <a:extLst>
              <a:ext uri="{FF2B5EF4-FFF2-40B4-BE49-F238E27FC236}">
                <a16:creationId xmlns:a16="http://schemas.microsoft.com/office/drawing/2014/main" id="{361FC09F-E56B-4233-80D9-196F967D2AB7}"/>
              </a:ext>
            </a:extLst>
          </p:cNvPr>
          <p:cNvSpPr/>
          <p:nvPr/>
        </p:nvSpPr>
        <p:spPr>
          <a:xfrm>
            <a:off x="9110304" y="6132055"/>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5" name="Google Shape;703;p62">
            <a:extLst>
              <a:ext uri="{FF2B5EF4-FFF2-40B4-BE49-F238E27FC236}">
                <a16:creationId xmlns:a16="http://schemas.microsoft.com/office/drawing/2014/main" id="{10265F59-46DE-4B31-8875-9F45317E4A5C}"/>
              </a:ext>
            </a:extLst>
          </p:cNvPr>
          <p:cNvSpPr/>
          <p:nvPr/>
        </p:nvSpPr>
        <p:spPr>
          <a:xfrm>
            <a:off x="9471569" y="4640954"/>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6" name="Google Shape;703;p62">
            <a:extLst>
              <a:ext uri="{FF2B5EF4-FFF2-40B4-BE49-F238E27FC236}">
                <a16:creationId xmlns:a16="http://schemas.microsoft.com/office/drawing/2014/main" id="{B76E4EA1-48E9-4946-AE71-C98F3B1AFA61}"/>
              </a:ext>
            </a:extLst>
          </p:cNvPr>
          <p:cNvSpPr/>
          <p:nvPr/>
        </p:nvSpPr>
        <p:spPr>
          <a:xfrm>
            <a:off x="4483714" y="3846436"/>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cadeau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7" name="Google Shape;702;p62">
            <a:extLst>
              <a:ext uri="{FF2B5EF4-FFF2-40B4-BE49-F238E27FC236}">
                <a16:creationId xmlns:a16="http://schemas.microsoft.com/office/drawing/2014/main" id="{49B7BCA3-97F3-4B75-A0ED-C05C81075EDB}"/>
              </a:ext>
            </a:extLst>
          </p:cNvPr>
          <p:cNvSpPr/>
          <p:nvPr/>
        </p:nvSpPr>
        <p:spPr>
          <a:xfrm>
            <a:off x="6125806" y="3863726"/>
            <a:ext cx="1548970" cy="646332"/>
          </a:xfrm>
          <a:custGeom>
            <a:avLst/>
            <a:gdLst>
              <a:gd name="connsiteX0" fmla="*/ 0 w 1548970"/>
              <a:gd name="connsiteY0" fmla="*/ 0 h 646332"/>
              <a:gd name="connsiteX1" fmla="*/ 485344 w 1548970"/>
              <a:gd name="connsiteY1" fmla="*/ 0 h 646332"/>
              <a:gd name="connsiteX2" fmla="*/ 1001667 w 1548970"/>
              <a:gd name="connsiteY2" fmla="*/ 0 h 646332"/>
              <a:gd name="connsiteX3" fmla="*/ 1548970 w 1548970"/>
              <a:gd name="connsiteY3" fmla="*/ 0 h 646332"/>
              <a:gd name="connsiteX4" fmla="*/ 1548970 w 1548970"/>
              <a:gd name="connsiteY4" fmla="*/ 303776 h 646332"/>
              <a:gd name="connsiteX5" fmla="*/ 1548970 w 1548970"/>
              <a:gd name="connsiteY5" fmla="*/ 646332 h 646332"/>
              <a:gd name="connsiteX6" fmla="*/ 1017157 w 1548970"/>
              <a:gd name="connsiteY6" fmla="*/ 646332 h 646332"/>
              <a:gd name="connsiteX7" fmla="*/ 516323 w 1548970"/>
              <a:gd name="connsiteY7" fmla="*/ 646332 h 646332"/>
              <a:gd name="connsiteX8" fmla="*/ 0 w 1548970"/>
              <a:gd name="connsiteY8" fmla="*/ 646332 h 646332"/>
              <a:gd name="connsiteX9" fmla="*/ 0 w 1548970"/>
              <a:gd name="connsiteY9" fmla="*/ 342556 h 646332"/>
              <a:gd name="connsiteX10" fmla="*/ 0 w 1548970"/>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70" h="646332" fill="none" extrusionOk="0">
                <a:moveTo>
                  <a:pt x="0" y="0"/>
                </a:moveTo>
                <a:cubicBezTo>
                  <a:pt x="177844" y="-12231"/>
                  <a:pt x="276335" y="19799"/>
                  <a:pt x="485344" y="0"/>
                </a:cubicBezTo>
                <a:cubicBezTo>
                  <a:pt x="694353" y="-19799"/>
                  <a:pt x="853425" y="46884"/>
                  <a:pt x="1001667" y="0"/>
                </a:cubicBezTo>
                <a:cubicBezTo>
                  <a:pt x="1149909" y="-46884"/>
                  <a:pt x="1293977" y="11253"/>
                  <a:pt x="1548970" y="0"/>
                </a:cubicBezTo>
                <a:cubicBezTo>
                  <a:pt x="1573612" y="86497"/>
                  <a:pt x="1539538" y="195330"/>
                  <a:pt x="1548970" y="303776"/>
                </a:cubicBezTo>
                <a:cubicBezTo>
                  <a:pt x="1558402" y="412222"/>
                  <a:pt x="1546546" y="570242"/>
                  <a:pt x="1548970" y="646332"/>
                </a:cubicBezTo>
                <a:cubicBezTo>
                  <a:pt x="1395155" y="646441"/>
                  <a:pt x="1155973" y="625871"/>
                  <a:pt x="1017157" y="646332"/>
                </a:cubicBezTo>
                <a:cubicBezTo>
                  <a:pt x="878341" y="666793"/>
                  <a:pt x="669278" y="627274"/>
                  <a:pt x="516323" y="646332"/>
                </a:cubicBezTo>
                <a:cubicBezTo>
                  <a:pt x="363368" y="665390"/>
                  <a:pt x="252467" y="643353"/>
                  <a:pt x="0" y="646332"/>
                </a:cubicBezTo>
                <a:cubicBezTo>
                  <a:pt x="-22573" y="537647"/>
                  <a:pt x="25815" y="417587"/>
                  <a:pt x="0" y="342556"/>
                </a:cubicBezTo>
                <a:cubicBezTo>
                  <a:pt x="-25815" y="267525"/>
                  <a:pt x="9652" y="81611"/>
                  <a:pt x="0" y="0"/>
                </a:cubicBezTo>
                <a:close/>
              </a:path>
              <a:path w="1548970" h="646332" stroke="0" extrusionOk="0">
                <a:moveTo>
                  <a:pt x="0" y="0"/>
                </a:moveTo>
                <a:cubicBezTo>
                  <a:pt x="108613" y="-22337"/>
                  <a:pt x="300356" y="48186"/>
                  <a:pt x="531813" y="0"/>
                </a:cubicBezTo>
                <a:cubicBezTo>
                  <a:pt x="763270" y="-48186"/>
                  <a:pt x="823200" y="13243"/>
                  <a:pt x="1048136" y="0"/>
                </a:cubicBezTo>
                <a:cubicBezTo>
                  <a:pt x="1273072" y="-13243"/>
                  <a:pt x="1305489" y="53877"/>
                  <a:pt x="1548970" y="0"/>
                </a:cubicBezTo>
                <a:cubicBezTo>
                  <a:pt x="1569895" y="117244"/>
                  <a:pt x="1524241" y="217011"/>
                  <a:pt x="1548970" y="323166"/>
                </a:cubicBezTo>
                <a:cubicBezTo>
                  <a:pt x="1573699" y="429321"/>
                  <a:pt x="1547727" y="576577"/>
                  <a:pt x="1548970" y="646332"/>
                </a:cubicBezTo>
                <a:cubicBezTo>
                  <a:pt x="1407773" y="659030"/>
                  <a:pt x="1159007" y="634291"/>
                  <a:pt x="1017157" y="646332"/>
                </a:cubicBezTo>
                <a:cubicBezTo>
                  <a:pt x="875307" y="658373"/>
                  <a:pt x="701098" y="635182"/>
                  <a:pt x="547303" y="646332"/>
                </a:cubicBezTo>
                <a:cubicBezTo>
                  <a:pt x="393508" y="657482"/>
                  <a:pt x="149674" y="608512"/>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chapeau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8" name="Google Shape;703;p62">
            <a:extLst>
              <a:ext uri="{FF2B5EF4-FFF2-40B4-BE49-F238E27FC236}">
                <a16:creationId xmlns:a16="http://schemas.microsoft.com/office/drawing/2014/main" id="{0E65CB52-242D-4174-AFAB-476FBE7C71D9}"/>
              </a:ext>
            </a:extLst>
          </p:cNvPr>
          <p:cNvSpPr/>
          <p:nvPr/>
        </p:nvSpPr>
        <p:spPr>
          <a:xfrm>
            <a:off x="7787916" y="3863726"/>
            <a:ext cx="1566533" cy="646332"/>
          </a:xfrm>
          <a:custGeom>
            <a:avLst/>
            <a:gdLst>
              <a:gd name="connsiteX0" fmla="*/ 0 w 1566533"/>
              <a:gd name="connsiteY0" fmla="*/ 0 h 646332"/>
              <a:gd name="connsiteX1" fmla="*/ 475182 w 1566533"/>
              <a:gd name="connsiteY1" fmla="*/ 0 h 646332"/>
              <a:gd name="connsiteX2" fmla="*/ 981694 w 1566533"/>
              <a:gd name="connsiteY2" fmla="*/ 0 h 646332"/>
              <a:gd name="connsiteX3" fmla="*/ 1566533 w 1566533"/>
              <a:gd name="connsiteY3" fmla="*/ 0 h 646332"/>
              <a:gd name="connsiteX4" fmla="*/ 1566533 w 1566533"/>
              <a:gd name="connsiteY4" fmla="*/ 316703 h 646332"/>
              <a:gd name="connsiteX5" fmla="*/ 1566533 w 1566533"/>
              <a:gd name="connsiteY5" fmla="*/ 646332 h 646332"/>
              <a:gd name="connsiteX6" fmla="*/ 1013025 w 1566533"/>
              <a:gd name="connsiteY6" fmla="*/ 646332 h 646332"/>
              <a:gd name="connsiteX7" fmla="*/ 537843 w 1566533"/>
              <a:gd name="connsiteY7" fmla="*/ 646332 h 646332"/>
              <a:gd name="connsiteX8" fmla="*/ 0 w 1566533"/>
              <a:gd name="connsiteY8" fmla="*/ 646332 h 646332"/>
              <a:gd name="connsiteX9" fmla="*/ 0 w 1566533"/>
              <a:gd name="connsiteY9" fmla="*/ 329629 h 646332"/>
              <a:gd name="connsiteX10" fmla="*/ 0 w 1566533"/>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3" h="646332" fill="none" extrusionOk="0">
                <a:moveTo>
                  <a:pt x="0" y="0"/>
                </a:moveTo>
                <a:cubicBezTo>
                  <a:pt x="229333" y="-42842"/>
                  <a:pt x="310877" y="26220"/>
                  <a:pt x="475182" y="0"/>
                </a:cubicBezTo>
                <a:cubicBezTo>
                  <a:pt x="639487" y="-26220"/>
                  <a:pt x="757985" y="12979"/>
                  <a:pt x="981694" y="0"/>
                </a:cubicBezTo>
                <a:cubicBezTo>
                  <a:pt x="1205403" y="-12979"/>
                  <a:pt x="1372110" y="44028"/>
                  <a:pt x="1566533" y="0"/>
                </a:cubicBezTo>
                <a:cubicBezTo>
                  <a:pt x="1587888" y="109135"/>
                  <a:pt x="1535779" y="161656"/>
                  <a:pt x="1566533" y="316703"/>
                </a:cubicBezTo>
                <a:cubicBezTo>
                  <a:pt x="1597287" y="471750"/>
                  <a:pt x="1554524" y="570096"/>
                  <a:pt x="1566533" y="646332"/>
                </a:cubicBezTo>
                <a:cubicBezTo>
                  <a:pt x="1370737" y="669271"/>
                  <a:pt x="1204567" y="643364"/>
                  <a:pt x="1013025" y="646332"/>
                </a:cubicBezTo>
                <a:cubicBezTo>
                  <a:pt x="821483" y="649300"/>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3" h="646332" stroke="0" extrusionOk="0">
                <a:moveTo>
                  <a:pt x="0" y="0"/>
                </a:moveTo>
                <a:cubicBezTo>
                  <a:pt x="152083" y="-47814"/>
                  <a:pt x="279712" y="45326"/>
                  <a:pt x="522178" y="0"/>
                </a:cubicBezTo>
                <a:cubicBezTo>
                  <a:pt x="764644" y="-45326"/>
                  <a:pt x="852169" y="43896"/>
                  <a:pt x="1028690" y="0"/>
                </a:cubicBezTo>
                <a:cubicBezTo>
                  <a:pt x="1205211" y="-43896"/>
                  <a:pt x="1301380" y="35851"/>
                  <a:pt x="1566533" y="0"/>
                </a:cubicBezTo>
                <a:cubicBezTo>
                  <a:pt x="1579840" y="86186"/>
                  <a:pt x="1533428" y="172061"/>
                  <a:pt x="1566533" y="310239"/>
                </a:cubicBezTo>
                <a:cubicBezTo>
                  <a:pt x="1599638" y="448417"/>
                  <a:pt x="1550658" y="535647"/>
                  <a:pt x="1566533" y="646332"/>
                </a:cubicBezTo>
                <a:cubicBezTo>
                  <a:pt x="1349374" y="664563"/>
                  <a:pt x="1133579" y="615459"/>
                  <a:pt x="1013025" y="646332"/>
                </a:cubicBezTo>
                <a:cubicBezTo>
                  <a:pt x="892471" y="67720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a:solidFill>
                  <a:srgbClr val="002060"/>
                </a:solidFill>
                <a:latin typeface="Century Gothic" panose="020B0502020202020204" pitchFamily="34" charset="0"/>
                <a:ea typeface="Montserrat"/>
                <a:cs typeface="Montserrat"/>
                <a:sym typeface="Montserrat"/>
              </a:rPr>
              <a:t>bateau</a:t>
            </a:r>
          </a:p>
        </p:txBody>
      </p:sp>
      <p:sp>
        <p:nvSpPr>
          <p:cNvPr id="99" name="Google Shape;703;p62">
            <a:extLst>
              <a:ext uri="{FF2B5EF4-FFF2-40B4-BE49-F238E27FC236}">
                <a16:creationId xmlns:a16="http://schemas.microsoft.com/office/drawing/2014/main" id="{94009692-385C-4FB1-BBAC-94BE0BE9AEA3}"/>
              </a:ext>
            </a:extLst>
          </p:cNvPr>
          <p:cNvSpPr/>
          <p:nvPr/>
        </p:nvSpPr>
        <p:spPr>
          <a:xfrm>
            <a:off x="9454004" y="3877837"/>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gâteau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0" name="Google Shape;703;p62">
            <a:extLst>
              <a:ext uri="{FF2B5EF4-FFF2-40B4-BE49-F238E27FC236}">
                <a16:creationId xmlns:a16="http://schemas.microsoft.com/office/drawing/2014/main" id="{0F6809E8-3C8B-4594-8A31-EAB50071D5C5}"/>
              </a:ext>
            </a:extLst>
          </p:cNvPr>
          <p:cNvSpPr/>
          <p:nvPr/>
        </p:nvSpPr>
        <p:spPr>
          <a:xfrm>
            <a:off x="5359368" y="3107252"/>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1" name="Google Shape;702;p62">
            <a:extLst>
              <a:ext uri="{FF2B5EF4-FFF2-40B4-BE49-F238E27FC236}">
                <a16:creationId xmlns:a16="http://schemas.microsoft.com/office/drawing/2014/main" id="{75361FE5-0C97-4593-A368-4F2E50B4DFB1}"/>
              </a:ext>
            </a:extLst>
          </p:cNvPr>
          <p:cNvSpPr/>
          <p:nvPr/>
        </p:nvSpPr>
        <p:spPr>
          <a:xfrm>
            <a:off x="7000965" y="3110158"/>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a:solidFill>
                  <a:srgbClr val="002060"/>
                </a:solidFill>
                <a:latin typeface="Century Gothic" panose="020B0502020202020204" pitchFamily="34" charset="0"/>
                <a:ea typeface="Montserrat"/>
                <a:cs typeface="Montserrat"/>
                <a:sym typeface="Montserrat"/>
              </a:rPr>
              <a:t>avec</a:t>
            </a:r>
          </a:p>
        </p:txBody>
      </p:sp>
      <p:sp>
        <p:nvSpPr>
          <p:cNvPr id="103" name="Google Shape;703;p62">
            <a:extLst>
              <a:ext uri="{FF2B5EF4-FFF2-40B4-BE49-F238E27FC236}">
                <a16:creationId xmlns:a16="http://schemas.microsoft.com/office/drawing/2014/main" id="{4881E992-BB2F-4700-B428-6FA930FE567C}"/>
              </a:ext>
            </a:extLst>
          </p:cNvPr>
          <p:cNvSpPr/>
          <p:nvPr/>
        </p:nvSpPr>
        <p:spPr>
          <a:xfrm>
            <a:off x="8717907" y="3107252"/>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a:solidFill>
                  <a:srgbClr val="002060"/>
                </a:solidFill>
                <a:latin typeface="Century Gothic" panose="020B0502020202020204" pitchFamily="34" charset="0"/>
                <a:ea typeface="Montserrat"/>
                <a:cs typeface="Montserrat"/>
                <a:sym typeface="Montserrat"/>
              </a:rPr>
              <a:t>pour</a:t>
            </a:r>
          </a:p>
        </p:txBody>
      </p:sp>
      <p:sp>
        <p:nvSpPr>
          <p:cNvPr id="34" name="Google Shape;703;p62">
            <a:extLst>
              <a:ext uri="{FF2B5EF4-FFF2-40B4-BE49-F238E27FC236}">
                <a16:creationId xmlns:a16="http://schemas.microsoft.com/office/drawing/2014/main" id="{1BFAD56B-2233-4D80-8CB9-41E0BC2B7F3D}"/>
              </a:ext>
            </a:extLst>
          </p:cNvPr>
          <p:cNvSpPr/>
          <p:nvPr/>
        </p:nvSpPr>
        <p:spPr>
          <a:xfrm>
            <a:off x="4466482" y="2370635"/>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E664EAA7-40A4-4A40-A723-C1EBE2FBA9F7}"/>
              </a:ext>
            </a:extLst>
          </p:cNvPr>
          <p:cNvSpPr/>
          <p:nvPr/>
        </p:nvSpPr>
        <p:spPr>
          <a:xfrm>
            <a:off x="6086739" y="2368489"/>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a:solidFill>
                  <a:srgbClr val="002060"/>
                </a:solidFill>
                <a:latin typeface="Century Gothic" panose="020B0502020202020204" pitchFamily="34" charset="0"/>
                <a:ea typeface="Montserrat"/>
                <a:cs typeface="Montserrat"/>
                <a:sym typeface="Montserrat"/>
              </a:rPr>
              <a:t>un</a:t>
            </a:r>
          </a:p>
        </p:txBody>
      </p:sp>
      <p:sp>
        <p:nvSpPr>
          <p:cNvPr id="36" name="Google Shape;703;p62">
            <a:extLst>
              <a:ext uri="{FF2B5EF4-FFF2-40B4-BE49-F238E27FC236}">
                <a16:creationId xmlns:a16="http://schemas.microsoft.com/office/drawing/2014/main" id="{5B89ADE8-411E-4C9F-8AC9-E2E39BAF6EFC}"/>
              </a:ext>
            </a:extLst>
          </p:cNvPr>
          <p:cNvSpPr/>
          <p:nvPr/>
        </p:nvSpPr>
        <p:spPr>
          <a:xfrm>
            <a:off x="7728875" y="2368489"/>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a:solidFill>
                  <a:srgbClr val="002060"/>
                </a:solidFill>
                <a:latin typeface="Century Gothic" panose="020B0502020202020204" pitchFamily="34" charset="0"/>
                <a:ea typeface="Montserrat"/>
                <a:cs typeface="Montserrat"/>
                <a:sym typeface="Montserrat"/>
              </a:rPr>
              <a:t>mon</a:t>
            </a:r>
          </a:p>
        </p:txBody>
      </p:sp>
      <p:sp>
        <p:nvSpPr>
          <p:cNvPr id="73" name="Google Shape;696;p62">
            <a:extLst>
              <a:ext uri="{FF2B5EF4-FFF2-40B4-BE49-F238E27FC236}">
                <a16:creationId xmlns:a16="http://schemas.microsoft.com/office/drawing/2014/main" id="{378E8D5D-1FC1-487E-A51F-F2E7A9AF71C6}"/>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Google Shape;703;p62">
            <a:extLst>
              <a:ext uri="{FF2B5EF4-FFF2-40B4-BE49-F238E27FC236}">
                <a16:creationId xmlns:a16="http://schemas.microsoft.com/office/drawing/2014/main" id="{B33A5DCE-52F3-42EB-96E0-9E93207A3758}"/>
              </a:ext>
            </a:extLst>
          </p:cNvPr>
          <p:cNvSpPr/>
          <p:nvPr/>
        </p:nvSpPr>
        <p:spPr>
          <a:xfrm>
            <a:off x="9446192" y="2377097"/>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a:solidFill>
                  <a:srgbClr val="002060"/>
                </a:solidFill>
                <a:latin typeface="Century Gothic" panose="020B0502020202020204" pitchFamily="34" charset="0"/>
                <a:ea typeface="Montserrat"/>
                <a:cs typeface="Montserrat"/>
                <a:sym typeface="Montserrat"/>
              </a:rPr>
              <a:t>ton</a:t>
            </a:r>
          </a:p>
        </p:txBody>
      </p:sp>
      <p:sp>
        <p:nvSpPr>
          <p:cNvPr id="38" name="Google Shape;703;p62">
            <a:extLst>
              <a:ext uri="{FF2B5EF4-FFF2-40B4-BE49-F238E27FC236}">
                <a16:creationId xmlns:a16="http://schemas.microsoft.com/office/drawing/2014/main" id="{C6DE2EAD-BADA-4A14-9B6E-3F5B3BD8DFB3}"/>
              </a:ext>
            </a:extLst>
          </p:cNvPr>
          <p:cNvSpPr/>
          <p:nvPr/>
        </p:nvSpPr>
        <p:spPr>
          <a:xfrm>
            <a:off x="6107311" y="1642339"/>
            <a:ext cx="1511642" cy="646332"/>
          </a:xfrm>
          <a:custGeom>
            <a:avLst/>
            <a:gdLst>
              <a:gd name="connsiteX0" fmla="*/ 0 w 1511642"/>
              <a:gd name="connsiteY0" fmla="*/ 0 h 646332"/>
              <a:gd name="connsiteX1" fmla="*/ 518997 w 1511642"/>
              <a:gd name="connsiteY1" fmla="*/ 0 h 646332"/>
              <a:gd name="connsiteX2" fmla="*/ 1007761 w 1511642"/>
              <a:gd name="connsiteY2" fmla="*/ 0 h 646332"/>
              <a:gd name="connsiteX3" fmla="*/ 1511642 w 1511642"/>
              <a:gd name="connsiteY3" fmla="*/ 0 h 646332"/>
              <a:gd name="connsiteX4" fmla="*/ 1511642 w 1511642"/>
              <a:gd name="connsiteY4" fmla="*/ 310239 h 646332"/>
              <a:gd name="connsiteX5" fmla="*/ 1511642 w 1511642"/>
              <a:gd name="connsiteY5" fmla="*/ 646332 h 646332"/>
              <a:gd name="connsiteX6" fmla="*/ 977528 w 1511642"/>
              <a:gd name="connsiteY6" fmla="*/ 646332 h 646332"/>
              <a:gd name="connsiteX7" fmla="*/ 518997 w 1511642"/>
              <a:gd name="connsiteY7" fmla="*/ 646332 h 646332"/>
              <a:gd name="connsiteX8" fmla="*/ 0 w 1511642"/>
              <a:gd name="connsiteY8" fmla="*/ 646332 h 646332"/>
              <a:gd name="connsiteX9" fmla="*/ 0 w 1511642"/>
              <a:gd name="connsiteY9" fmla="*/ 323166 h 646332"/>
              <a:gd name="connsiteX10" fmla="*/ 0 w 1511642"/>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1642" h="646332" fill="none" extrusionOk="0">
                <a:moveTo>
                  <a:pt x="0" y="0"/>
                </a:moveTo>
                <a:cubicBezTo>
                  <a:pt x="163646" y="-1266"/>
                  <a:pt x="310183" y="27619"/>
                  <a:pt x="518997" y="0"/>
                </a:cubicBezTo>
                <a:cubicBezTo>
                  <a:pt x="727811" y="-27619"/>
                  <a:pt x="839964" y="16877"/>
                  <a:pt x="1007761" y="0"/>
                </a:cubicBezTo>
                <a:cubicBezTo>
                  <a:pt x="1175558" y="-16877"/>
                  <a:pt x="1322121" y="5600"/>
                  <a:pt x="1511642" y="0"/>
                </a:cubicBezTo>
                <a:cubicBezTo>
                  <a:pt x="1534811" y="90895"/>
                  <a:pt x="1510275" y="209720"/>
                  <a:pt x="1511642" y="310239"/>
                </a:cubicBezTo>
                <a:cubicBezTo>
                  <a:pt x="1513009" y="410758"/>
                  <a:pt x="1506810" y="502031"/>
                  <a:pt x="1511642" y="646332"/>
                </a:cubicBezTo>
                <a:cubicBezTo>
                  <a:pt x="1322921" y="647101"/>
                  <a:pt x="1196945" y="636983"/>
                  <a:pt x="977528" y="646332"/>
                </a:cubicBezTo>
                <a:cubicBezTo>
                  <a:pt x="758111" y="655681"/>
                  <a:pt x="659478" y="627191"/>
                  <a:pt x="518997" y="646332"/>
                </a:cubicBezTo>
                <a:cubicBezTo>
                  <a:pt x="378516" y="665473"/>
                  <a:pt x="181993" y="618920"/>
                  <a:pt x="0" y="646332"/>
                </a:cubicBezTo>
                <a:cubicBezTo>
                  <a:pt x="-33099" y="542334"/>
                  <a:pt x="13564" y="460346"/>
                  <a:pt x="0" y="323166"/>
                </a:cubicBezTo>
                <a:cubicBezTo>
                  <a:pt x="-13564" y="185986"/>
                  <a:pt x="30772" y="77556"/>
                  <a:pt x="0" y="0"/>
                </a:cubicBezTo>
                <a:close/>
              </a:path>
              <a:path w="1511642" h="646332" stroke="0" extrusionOk="0">
                <a:moveTo>
                  <a:pt x="0" y="0"/>
                </a:moveTo>
                <a:cubicBezTo>
                  <a:pt x="201135" y="-40659"/>
                  <a:pt x="337709" y="14677"/>
                  <a:pt x="488764" y="0"/>
                </a:cubicBezTo>
                <a:cubicBezTo>
                  <a:pt x="639819" y="-14677"/>
                  <a:pt x="886141" y="28224"/>
                  <a:pt x="1007761" y="0"/>
                </a:cubicBezTo>
                <a:cubicBezTo>
                  <a:pt x="1129381" y="-28224"/>
                  <a:pt x="1410733" y="13428"/>
                  <a:pt x="1511642" y="0"/>
                </a:cubicBezTo>
                <a:cubicBezTo>
                  <a:pt x="1527235" y="87691"/>
                  <a:pt x="1479873" y="236431"/>
                  <a:pt x="1511642" y="303776"/>
                </a:cubicBezTo>
                <a:cubicBezTo>
                  <a:pt x="1543411" y="371121"/>
                  <a:pt x="1499021" y="524151"/>
                  <a:pt x="1511642" y="646332"/>
                </a:cubicBezTo>
                <a:cubicBezTo>
                  <a:pt x="1282296" y="665963"/>
                  <a:pt x="1205655" y="644619"/>
                  <a:pt x="977528" y="646332"/>
                </a:cubicBezTo>
                <a:cubicBezTo>
                  <a:pt x="749401" y="648045"/>
                  <a:pt x="636004" y="617260"/>
                  <a:pt x="473648" y="646332"/>
                </a:cubicBezTo>
                <a:cubicBezTo>
                  <a:pt x="311292" y="675404"/>
                  <a:pt x="234818" y="597186"/>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ami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2;p62">
            <a:extLst>
              <a:ext uri="{FF2B5EF4-FFF2-40B4-BE49-F238E27FC236}">
                <a16:creationId xmlns:a16="http://schemas.microsoft.com/office/drawing/2014/main" id="{30EA2F90-EEA4-4025-BD8B-9437B26A9FA5}"/>
              </a:ext>
            </a:extLst>
          </p:cNvPr>
          <p:cNvSpPr/>
          <p:nvPr/>
        </p:nvSpPr>
        <p:spPr>
          <a:xfrm>
            <a:off x="7727567" y="1640193"/>
            <a:ext cx="1626881" cy="646332"/>
          </a:xfrm>
          <a:custGeom>
            <a:avLst/>
            <a:gdLst>
              <a:gd name="connsiteX0" fmla="*/ 0 w 1626881"/>
              <a:gd name="connsiteY0" fmla="*/ 0 h 646332"/>
              <a:gd name="connsiteX1" fmla="*/ 509756 w 1626881"/>
              <a:gd name="connsiteY1" fmla="*/ 0 h 646332"/>
              <a:gd name="connsiteX2" fmla="*/ 1052050 w 1626881"/>
              <a:gd name="connsiteY2" fmla="*/ 0 h 646332"/>
              <a:gd name="connsiteX3" fmla="*/ 1626881 w 1626881"/>
              <a:gd name="connsiteY3" fmla="*/ 0 h 646332"/>
              <a:gd name="connsiteX4" fmla="*/ 1626881 w 1626881"/>
              <a:gd name="connsiteY4" fmla="*/ 303776 h 646332"/>
              <a:gd name="connsiteX5" fmla="*/ 1626881 w 1626881"/>
              <a:gd name="connsiteY5" fmla="*/ 646332 h 646332"/>
              <a:gd name="connsiteX6" fmla="*/ 1068319 w 1626881"/>
              <a:gd name="connsiteY6" fmla="*/ 646332 h 646332"/>
              <a:gd name="connsiteX7" fmla="*/ 542294 w 1626881"/>
              <a:gd name="connsiteY7" fmla="*/ 646332 h 646332"/>
              <a:gd name="connsiteX8" fmla="*/ 0 w 1626881"/>
              <a:gd name="connsiteY8" fmla="*/ 646332 h 646332"/>
              <a:gd name="connsiteX9" fmla="*/ 0 w 1626881"/>
              <a:gd name="connsiteY9" fmla="*/ 342556 h 646332"/>
              <a:gd name="connsiteX10" fmla="*/ 0 w 1626881"/>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6881" h="646332" fill="none" extrusionOk="0">
                <a:moveTo>
                  <a:pt x="0" y="0"/>
                </a:moveTo>
                <a:cubicBezTo>
                  <a:pt x="134723" y="-41615"/>
                  <a:pt x="322899" y="25904"/>
                  <a:pt x="509756" y="0"/>
                </a:cubicBezTo>
                <a:cubicBezTo>
                  <a:pt x="696613" y="-25904"/>
                  <a:pt x="914840" y="31906"/>
                  <a:pt x="1052050" y="0"/>
                </a:cubicBezTo>
                <a:cubicBezTo>
                  <a:pt x="1189260" y="-31906"/>
                  <a:pt x="1440087" y="42743"/>
                  <a:pt x="1626881" y="0"/>
                </a:cubicBezTo>
                <a:cubicBezTo>
                  <a:pt x="1651523" y="86497"/>
                  <a:pt x="1617449" y="195330"/>
                  <a:pt x="1626881" y="303776"/>
                </a:cubicBezTo>
                <a:cubicBezTo>
                  <a:pt x="1636313" y="412222"/>
                  <a:pt x="1624457" y="570242"/>
                  <a:pt x="1626881" y="646332"/>
                </a:cubicBezTo>
                <a:cubicBezTo>
                  <a:pt x="1480476" y="672920"/>
                  <a:pt x="1224540" y="644947"/>
                  <a:pt x="1068319" y="646332"/>
                </a:cubicBezTo>
                <a:cubicBezTo>
                  <a:pt x="912098" y="647717"/>
                  <a:pt x="768248" y="602947"/>
                  <a:pt x="542294" y="646332"/>
                </a:cubicBezTo>
                <a:cubicBezTo>
                  <a:pt x="316340" y="689717"/>
                  <a:pt x="251154" y="638608"/>
                  <a:pt x="0" y="646332"/>
                </a:cubicBezTo>
                <a:cubicBezTo>
                  <a:pt x="-22573" y="537647"/>
                  <a:pt x="25815" y="417587"/>
                  <a:pt x="0" y="342556"/>
                </a:cubicBezTo>
                <a:cubicBezTo>
                  <a:pt x="-25815" y="267525"/>
                  <a:pt x="9652" y="81611"/>
                  <a:pt x="0" y="0"/>
                </a:cubicBezTo>
                <a:close/>
              </a:path>
              <a:path w="1626881" h="646332" stroke="0" extrusionOk="0">
                <a:moveTo>
                  <a:pt x="0" y="0"/>
                </a:moveTo>
                <a:cubicBezTo>
                  <a:pt x="187631" y="-14548"/>
                  <a:pt x="363654" y="39335"/>
                  <a:pt x="558562" y="0"/>
                </a:cubicBezTo>
                <a:cubicBezTo>
                  <a:pt x="753470" y="-39335"/>
                  <a:pt x="885243" y="50162"/>
                  <a:pt x="1100856" y="0"/>
                </a:cubicBezTo>
                <a:cubicBezTo>
                  <a:pt x="1316469" y="-50162"/>
                  <a:pt x="1367981" y="9615"/>
                  <a:pt x="1626881" y="0"/>
                </a:cubicBezTo>
                <a:cubicBezTo>
                  <a:pt x="1647806" y="117244"/>
                  <a:pt x="1602152" y="217011"/>
                  <a:pt x="1626881" y="323166"/>
                </a:cubicBezTo>
                <a:cubicBezTo>
                  <a:pt x="1651610" y="429321"/>
                  <a:pt x="1625638" y="576577"/>
                  <a:pt x="1626881" y="646332"/>
                </a:cubicBezTo>
                <a:cubicBezTo>
                  <a:pt x="1480676" y="671343"/>
                  <a:pt x="1212782" y="609623"/>
                  <a:pt x="1068319" y="646332"/>
                </a:cubicBezTo>
                <a:cubicBezTo>
                  <a:pt x="923856" y="683041"/>
                  <a:pt x="713804" y="598807"/>
                  <a:pt x="574831" y="646332"/>
                </a:cubicBezTo>
                <a:cubicBezTo>
                  <a:pt x="435858" y="693857"/>
                  <a:pt x="141484" y="611868"/>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defRPr/>
            </a:pPr>
            <a:r>
              <a:rPr lang="en-GB" sz="2500" b="1" dirty="0" err="1">
                <a:solidFill>
                  <a:srgbClr val="002060"/>
                </a:solidFill>
                <a:latin typeface="Century Gothic" panose="020B0502020202020204" pitchFamily="34" charset="0"/>
                <a:ea typeface="Montserrat"/>
                <a:cs typeface="Montserrat"/>
                <a:sym typeface="Montserrat"/>
              </a:rPr>
              <a:t>amie</a:t>
            </a:r>
            <a:endParaRPr lang="en-GB" sz="2500" b="1" dirty="0">
              <a:solidFill>
                <a:srgbClr val="002060"/>
              </a:solidFill>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406253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500"/>
                                        <p:tgtEl>
                                          <p:spTgt spid="8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1500"/>
                                        <p:tgtEl>
                                          <p:spTgt spid="8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1500"/>
                                        <p:tgtEl>
                                          <p:spTgt spid="8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500"/>
                                        <p:tgtEl>
                                          <p:spTgt spid="8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1500"/>
                                        <p:tgtEl>
                                          <p:spTgt spid="8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74"/>
                                        </p:tgtEl>
                                        <p:attrNameLst>
                                          <p:attrName>fillcolor</p:attrName>
                                        </p:attrNameLst>
                                      </p:cBhvr>
                                      <p:to>
                                        <a:srgbClr val="92D050"/>
                                      </p:to>
                                    </p:animClr>
                                    <p:set>
                                      <p:cBhvr>
                                        <p:cTn id="28" dur="2000" fill="hold"/>
                                        <p:tgtEl>
                                          <p:spTgt spid="74"/>
                                        </p:tgtEl>
                                        <p:attrNameLst>
                                          <p:attrName>fill.type</p:attrName>
                                        </p:attrNameLst>
                                      </p:cBhvr>
                                      <p:to>
                                        <p:strVal val="solid"/>
                                      </p:to>
                                    </p:set>
                                    <p:set>
                                      <p:cBhvr>
                                        <p:cTn id="29" dur="2000" fill="hold"/>
                                        <p:tgtEl>
                                          <p:spTgt spid="74"/>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77"/>
                                        </p:tgtEl>
                                        <p:attrNameLst>
                                          <p:attrName>fillcolor</p:attrName>
                                        </p:attrNameLst>
                                      </p:cBhvr>
                                      <p:to>
                                        <a:srgbClr val="92D050"/>
                                      </p:to>
                                    </p:animClr>
                                    <p:set>
                                      <p:cBhvr>
                                        <p:cTn id="34" dur="2000" fill="hold"/>
                                        <p:tgtEl>
                                          <p:spTgt spid="77"/>
                                        </p:tgtEl>
                                        <p:attrNameLst>
                                          <p:attrName>fill.type</p:attrName>
                                        </p:attrNameLst>
                                      </p:cBhvr>
                                      <p:to>
                                        <p:strVal val="solid"/>
                                      </p:to>
                                    </p:set>
                                    <p:set>
                                      <p:cBhvr>
                                        <p:cTn id="35" dur="2000" fill="hold"/>
                                        <p:tgtEl>
                                          <p:spTgt spid="7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95"/>
                                        </p:tgtEl>
                                        <p:attrNameLst>
                                          <p:attrName>fillcolor</p:attrName>
                                        </p:attrNameLst>
                                      </p:cBhvr>
                                      <p:to>
                                        <a:srgbClr val="92D050"/>
                                      </p:to>
                                    </p:animClr>
                                    <p:set>
                                      <p:cBhvr>
                                        <p:cTn id="40" dur="2000" fill="hold"/>
                                        <p:tgtEl>
                                          <p:spTgt spid="95"/>
                                        </p:tgtEl>
                                        <p:attrNameLst>
                                          <p:attrName>fill.type</p:attrName>
                                        </p:attrNameLst>
                                      </p:cBhvr>
                                      <p:to>
                                        <p:strVal val="solid"/>
                                      </p:to>
                                    </p:set>
                                    <p:set>
                                      <p:cBhvr>
                                        <p:cTn id="41" dur="2000" fill="hold"/>
                                        <p:tgtEl>
                                          <p:spTgt spid="9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96"/>
                                        </p:tgtEl>
                                        <p:attrNameLst>
                                          <p:attrName>fillcolor</p:attrName>
                                        </p:attrNameLst>
                                      </p:cBhvr>
                                      <p:to>
                                        <a:srgbClr val="92D050"/>
                                      </p:to>
                                    </p:animClr>
                                    <p:set>
                                      <p:cBhvr>
                                        <p:cTn id="46" dur="2000" fill="hold"/>
                                        <p:tgtEl>
                                          <p:spTgt spid="96"/>
                                        </p:tgtEl>
                                        <p:attrNameLst>
                                          <p:attrName>fill.type</p:attrName>
                                        </p:attrNameLst>
                                      </p:cBhvr>
                                      <p:to>
                                        <p:strVal val="solid"/>
                                      </p:to>
                                    </p:set>
                                    <p:set>
                                      <p:cBhvr>
                                        <p:cTn id="47" dur="2000" fill="hold"/>
                                        <p:tgtEl>
                                          <p:spTgt spid="96"/>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03"/>
                                        </p:tgtEl>
                                        <p:attrNameLst>
                                          <p:attrName>fillcolor</p:attrName>
                                        </p:attrNameLst>
                                      </p:cBhvr>
                                      <p:to>
                                        <a:srgbClr val="92D050"/>
                                      </p:to>
                                    </p:animClr>
                                    <p:set>
                                      <p:cBhvr>
                                        <p:cTn id="52" dur="2000" fill="hold"/>
                                        <p:tgtEl>
                                          <p:spTgt spid="103"/>
                                        </p:tgtEl>
                                        <p:attrNameLst>
                                          <p:attrName>fill.type</p:attrName>
                                        </p:attrNameLst>
                                      </p:cBhvr>
                                      <p:to>
                                        <p:strVal val="solid"/>
                                      </p:to>
                                    </p:set>
                                    <p:set>
                                      <p:cBhvr>
                                        <p:cTn id="53" dur="2000" fill="hold"/>
                                        <p:tgtEl>
                                          <p:spTgt spid="103"/>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36"/>
                                        </p:tgtEl>
                                        <p:attrNameLst>
                                          <p:attrName>fillcolor</p:attrName>
                                        </p:attrNameLst>
                                      </p:cBhvr>
                                      <p:to>
                                        <a:srgbClr val="92D050"/>
                                      </p:to>
                                    </p:animClr>
                                    <p:set>
                                      <p:cBhvr>
                                        <p:cTn id="58" dur="2000" fill="hold"/>
                                        <p:tgtEl>
                                          <p:spTgt spid="36"/>
                                        </p:tgtEl>
                                        <p:attrNameLst>
                                          <p:attrName>fill.type</p:attrName>
                                        </p:attrNameLst>
                                      </p:cBhvr>
                                      <p:to>
                                        <p:strVal val="solid"/>
                                      </p:to>
                                    </p:set>
                                    <p:set>
                                      <p:cBhvr>
                                        <p:cTn id="59" dur="2000" fill="hold"/>
                                        <p:tgtEl>
                                          <p:spTgt spid="36"/>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38"/>
                                        </p:tgtEl>
                                        <p:attrNameLst>
                                          <p:attrName>fillcolor</p:attrName>
                                        </p:attrNameLst>
                                      </p:cBhvr>
                                      <p:to>
                                        <a:srgbClr val="92D050"/>
                                      </p:to>
                                    </p:animClr>
                                    <p:set>
                                      <p:cBhvr>
                                        <p:cTn id="64" dur="2000" fill="hold"/>
                                        <p:tgtEl>
                                          <p:spTgt spid="38"/>
                                        </p:tgtEl>
                                        <p:attrNameLst>
                                          <p:attrName>fill.type</p:attrName>
                                        </p:attrNameLst>
                                      </p:cBhvr>
                                      <p:to>
                                        <p:strVal val="solid"/>
                                      </p:to>
                                    </p:set>
                                    <p:set>
                                      <p:cBhvr>
                                        <p:cTn id="65" dur="2000" fill="hold"/>
                                        <p:tgtEl>
                                          <p:spTgt spid="3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2" name="TextBox 111">
            <a:extLst>
              <a:ext uri="{FF2B5EF4-FFF2-40B4-BE49-F238E27FC236}">
                <a16:creationId xmlns:a16="http://schemas.microsoft.com/office/drawing/2014/main" id="{196A49AB-21F0-4AB5-A5AE-EDFC52155739}"/>
              </a:ext>
            </a:extLst>
          </p:cNvPr>
          <p:cNvSpPr txBox="1"/>
          <p:nvPr/>
        </p:nvSpPr>
        <p:spPr>
          <a:xfrm>
            <a:off x="2917469" y="136604"/>
            <a:ext cx="8134844" cy="523220"/>
          </a:xfrm>
          <a:prstGeom prst="rect">
            <a:avLst/>
          </a:prstGeom>
          <a:noFill/>
        </p:spPr>
        <p:txBody>
          <a:bodyPr wrap="square" rtlCol="0">
            <a:spAutoFit/>
          </a:bodyPr>
          <a:lstStyle/>
          <a:p>
            <a:pPr lvl="0">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la phrase et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lang="en-GB" sz="2800" dirty="0">
                <a:solidFill>
                  <a:srgbClr val="002060"/>
                </a:solidFill>
                <a:latin typeface="Century Gothic" panose="020B0502020202020204" pitchFamily="34" charset="0"/>
              </a:rPr>
              <a:t>. [5/5]</a:t>
            </a:r>
            <a:endParaRPr kumimoji="0" lang="en-GB" sz="280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72" name="Picture 71">
            <a:extLst>
              <a:ext uri="{FF2B5EF4-FFF2-40B4-BE49-F238E27FC236}">
                <a16:creationId xmlns:a16="http://schemas.microsoft.com/office/drawing/2014/main" id="{EDD98196-F18D-45B5-8728-C34F4F4992F0}"/>
              </a:ext>
            </a:extLst>
          </p:cNvPr>
          <p:cNvPicPr>
            <a:picLocks noChangeAspect="1"/>
          </p:cNvPicPr>
          <p:nvPr/>
        </p:nvPicPr>
        <p:blipFill>
          <a:blip r:embed="rId4"/>
          <a:stretch>
            <a:fillRect/>
          </a:stretch>
        </p:blipFill>
        <p:spPr>
          <a:xfrm>
            <a:off x="-342983" y="1852967"/>
            <a:ext cx="6066046" cy="4773582"/>
          </a:xfrm>
          <a:prstGeom prst="rect">
            <a:avLst/>
          </a:prstGeom>
        </p:spPr>
      </p:pic>
      <p:sp>
        <p:nvSpPr>
          <p:cNvPr id="73" name="Google Shape;696;p62">
            <a:extLst>
              <a:ext uri="{FF2B5EF4-FFF2-40B4-BE49-F238E27FC236}">
                <a16:creationId xmlns:a16="http://schemas.microsoft.com/office/drawing/2014/main" id="{378E8D5D-1FC1-487E-A51F-F2E7A9AF71C6}"/>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Google Shape;698;p62">
            <a:extLst>
              <a:ext uri="{FF2B5EF4-FFF2-40B4-BE49-F238E27FC236}">
                <a16:creationId xmlns:a16="http://schemas.microsoft.com/office/drawing/2014/main" id="{D81DF275-3945-4FD5-85E7-C1CB1446E3CB}"/>
              </a:ext>
            </a:extLst>
          </p:cNvPr>
          <p:cNvSpPr/>
          <p:nvPr/>
        </p:nvSpPr>
        <p:spPr>
          <a:xfrm>
            <a:off x="4510459" y="5980217"/>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5" name="Google Shape;701;p62">
            <a:extLst>
              <a:ext uri="{FF2B5EF4-FFF2-40B4-BE49-F238E27FC236}">
                <a16:creationId xmlns:a16="http://schemas.microsoft.com/office/drawing/2014/main" id="{B5BD6EE3-AD67-4508-8A69-2AD46A91DA2D}"/>
              </a:ext>
            </a:extLst>
          </p:cNvPr>
          <p:cNvSpPr/>
          <p:nvPr/>
        </p:nvSpPr>
        <p:spPr>
          <a:xfrm>
            <a:off x="7831466" y="5076364"/>
            <a:ext cx="1540549" cy="646332"/>
          </a:xfrm>
          <a:custGeom>
            <a:avLst/>
            <a:gdLst>
              <a:gd name="connsiteX0" fmla="*/ 0 w 1540549"/>
              <a:gd name="connsiteY0" fmla="*/ 0 h 646332"/>
              <a:gd name="connsiteX1" fmla="*/ 482705 w 1540549"/>
              <a:gd name="connsiteY1" fmla="*/ 0 h 646332"/>
              <a:gd name="connsiteX2" fmla="*/ 965411 w 1540549"/>
              <a:gd name="connsiteY2" fmla="*/ 0 h 646332"/>
              <a:gd name="connsiteX3" fmla="*/ 1540549 w 1540549"/>
              <a:gd name="connsiteY3" fmla="*/ 0 h 646332"/>
              <a:gd name="connsiteX4" fmla="*/ 1540549 w 1540549"/>
              <a:gd name="connsiteY4" fmla="*/ 323166 h 646332"/>
              <a:gd name="connsiteX5" fmla="*/ 1540549 w 1540549"/>
              <a:gd name="connsiteY5" fmla="*/ 646332 h 646332"/>
              <a:gd name="connsiteX6" fmla="*/ 1027033 w 1540549"/>
              <a:gd name="connsiteY6" fmla="*/ 646332 h 646332"/>
              <a:gd name="connsiteX7" fmla="*/ 513516 w 1540549"/>
              <a:gd name="connsiteY7" fmla="*/ 646332 h 646332"/>
              <a:gd name="connsiteX8" fmla="*/ 0 w 1540549"/>
              <a:gd name="connsiteY8" fmla="*/ 646332 h 646332"/>
              <a:gd name="connsiteX9" fmla="*/ 0 w 1540549"/>
              <a:gd name="connsiteY9" fmla="*/ 323166 h 646332"/>
              <a:gd name="connsiteX10" fmla="*/ 0 w 154054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549" h="646332" fill="none" extrusionOk="0">
                <a:moveTo>
                  <a:pt x="0" y="0"/>
                </a:moveTo>
                <a:cubicBezTo>
                  <a:pt x="236146" y="-44320"/>
                  <a:pt x="334297" y="22780"/>
                  <a:pt x="482705" y="0"/>
                </a:cubicBezTo>
                <a:cubicBezTo>
                  <a:pt x="631114" y="-22780"/>
                  <a:pt x="797185" y="34216"/>
                  <a:pt x="965411" y="0"/>
                </a:cubicBezTo>
                <a:cubicBezTo>
                  <a:pt x="1133637" y="-34216"/>
                  <a:pt x="1405277" y="12266"/>
                  <a:pt x="1540549" y="0"/>
                </a:cubicBezTo>
                <a:cubicBezTo>
                  <a:pt x="1570034" y="96920"/>
                  <a:pt x="1521332" y="185405"/>
                  <a:pt x="1540549" y="323166"/>
                </a:cubicBezTo>
                <a:cubicBezTo>
                  <a:pt x="1559766" y="460927"/>
                  <a:pt x="1517169" y="521056"/>
                  <a:pt x="1540549" y="646332"/>
                </a:cubicBezTo>
                <a:cubicBezTo>
                  <a:pt x="1390649" y="657249"/>
                  <a:pt x="1158990" y="586419"/>
                  <a:pt x="1027033" y="646332"/>
                </a:cubicBezTo>
                <a:cubicBezTo>
                  <a:pt x="895076" y="706245"/>
                  <a:pt x="678586" y="590913"/>
                  <a:pt x="513516" y="646332"/>
                </a:cubicBezTo>
                <a:cubicBezTo>
                  <a:pt x="348446" y="701751"/>
                  <a:pt x="227145" y="594329"/>
                  <a:pt x="0" y="646332"/>
                </a:cubicBezTo>
                <a:cubicBezTo>
                  <a:pt x="-21882" y="489095"/>
                  <a:pt x="13399" y="421250"/>
                  <a:pt x="0" y="323166"/>
                </a:cubicBezTo>
                <a:cubicBezTo>
                  <a:pt x="-13399" y="225082"/>
                  <a:pt x="30671" y="153159"/>
                  <a:pt x="0" y="0"/>
                </a:cubicBezTo>
                <a:close/>
              </a:path>
              <a:path w="1540549" h="646332" stroke="0" extrusionOk="0">
                <a:moveTo>
                  <a:pt x="0" y="0"/>
                </a:moveTo>
                <a:cubicBezTo>
                  <a:pt x="214061" y="-51311"/>
                  <a:pt x="392517" y="25251"/>
                  <a:pt x="513516" y="0"/>
                </a:cubicBezTo>
                <a:cubicBezTo>
                  <a:pt x="634515" y="-25251"/>
                  <a:pt x="786257" y="21506"/>
                  <a:pt x="980816" y="0"/>
                </a:cubicBezTo>
                <a:cubicBezTo>
                  <a:pt x="1175375" y="-21506"/>
                  <a:pt x="1353982" y="15199"/>
                  <a:pt x="1540549" y="0"/>
                </a:cubicBezTo>
                <a:cubicBezTo>
                  <a:pt x="1566496" y="99094"/>
                  <a:pt x="1510493" y="237300"/>
                  <a:pt x="1540549" y="303776"/>
                </a:cubicBezTo>
                <a:cubicBezTo>
                  <a:pt x="1570605" y="370252"/>
                  <a:pt x="1510888" y="554023"/>
                  <a:pt x="1540549" y="646332"/>
                </a:cubicBezTo>
                <a:cubicBezTo>
                  <a:pt x="1428195" y="672052"/>
                  <a:pt x="1182603" y="644055"/>
                  <a:pt x="996222" y="646332"/>
                </a:cubicBezTo>
                <a:cubicBezTo>
                  <a:pt x="809841" y="648609"/>
                  <a:pt x="703054" y="630668"/>
                  <a:pt x="451894" y="646332"/>
                </a:cubicBezTo>
                <a:cubicBezTo>
                  <a:pt x="200734" y="661996"/>
                  <a:pt x="130190" y="608650"/>
                  <a:pt x="0" y="646332"/>
                </a:cubicBezTo>
                <a:cubicBezTo>
                  <a:pt x="-31353" y="576096"/>
                  <a:pt x="20407" y="440947"/>
                  <a:pt x="0" y="316703"/>
                </a:cubicBezTo>
                <a:cubicBezTo>
                  <a:pt x="-20407" y="192459"/>
                  <a:pt x="14816" y="1017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6" name="Google Shape;703;p62">
            <a:extLst>
              <a:ext uri="{FF2B5EF4-FFF2-40B4-BE49-F238E27FC236}">
                <a16:creationId xmlns:a16="http://schemas.microsoft.com/office/drawing/2014/main" id="{864DB521-E445-4DCA-821B-D9DF96A53038}"/>
              </a:ext>
            </a:extLst>
          </p:cNvPr>
          <p:cNvSpPr/>
          <p:nvPr/>
        </p:nvSpPr>
        <p:spPr>
          <a:xfrm>
            <a:off x="4501279" y="4152344"/>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7" name="Google Shape;701;p62">
            <a:extLst>
              <a:ext uri="{FF2B5EF4-FFF2-40B4-BE49-F238E27FC236}">
                <a16:creationId xmlns:a16="http://schemas.microsoft.com/office/drawing/2014/main" id="{90665772-A61D-4607-A940-C320565D6A61}"/>
              </a:ext>
            </a:extLst>
          </p:cNvPr>
          <p:cNvSpPr/>
          <p:nvPr/>
        </p:nvSpPr>
        <p:spPr>
          <a:xfrm>
            <a:off x="9471569" y="5095010"/>
            <a:ext cx="1566534" cy="646332"/>
          </a:xfrm>
          <a:custGeom>
            <a:avLst/>
            <a:gdLst>
              <a:gd name="connsiteX0" fmla="*/ 0 w 1566534"/>
              <a:gd name="connsiteY0" fmla="*/ 0 h 646332"/>
              <a:gd name="connsiteX1" fmla="*/ 553509 w 1566534"/>
              <a:gd name="connsiteY1" fmla="*/ 0 h 646332"/>
              <a:gd name="connsiteX2" fmla="*/ 1107017 w 1566534"/>
              <a:gd name="connsiteY2" fmla="*/ 0 h 646332"/>
              <a:gd name="connsiteX3" fmla="*/ 1566534 w 1566534"/>
              <a:gd name="connsiteY3" fmla="*/ 0 h 646332"/>
              <a:gd name="connsiteX4" fmla="*/ 1566534 w 1566534"/>
              <a:gd name="connsiteY4" fmla="*/ 336093 h 646332"/>
              <a:gd name="connsiteX5" fmla="*/ 1566534 w 1566534"/>
              <a:gd name="connsiteY5" fmla="*/ 646332 h 646332"/>
              <a:gd name="connsiteX6" fmla="*/ 1044356 w 1566534"/>
              <a:gd name="connsiteY6" fmla="*/ 646332 h 646332"/>
              <a:gd name="connsiteX7" fmla="*/ 553509 w 1566534"/>
              <a:gd name="connsiteY7" fmla="*/ 646332 h 646332"/>
              <a:gd name="connsiteX8" fmla="*/ 0 w 1566534"/>
              <a:gd name="connsiteY8" fmla="*/ 646332 h 646332"/>
              <a:gd name="connsiteX9" fmla="*/ 0 w 1566534"/>
              <a:gd name="connsiteY9" fmla="*/ 316703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14383" y="-4645"/>
                  <a:pt x="400470" y="28028"/>
                  <a:pt x="553509" y="0"/>
                </a:cubicBezTo>
                <a:cubicBezTo>
                  <a:pt x="706548" y="-28028"/>
                  <a:pt x="870724" y="60793"/>
                  <a:pt x="1107017" y="0"/>
                </a:cubicBezTo>
                <a:cubicBezTo>
                  <a:pt x="1343310" y="-60793"/>
                  <a:pt x="1435190" y="48433"/>
                  <a:pt x="1566534" y="0"/>
                </a:cubicBezTo>
                <a:cubicBezTo>
                  <a:pt x="1596786" y="147534"/>
                  <a:pt x="1561667" y="241185"/>
                  <a:pt x="1566534" y="336093"/>
                </a:cubicBezTo>
                <a:cubicBezTo>
                  <a:pt x="1571401" y="431001"/>
                  <a:pt x="1550249" y="506400"/>
                  <a:pt x="1566534" y="646332"/>
                </a:cubicBezTo>
                <a:cubicBezTo>
                  <a:pt x="1414883" y="675981"/>
                  <a:pt x="1219670" y="621282"/>
                  <a:pt x="1044356" y="646332"/>
                </a:cubicBezTo>
                <a:cubicBezTo>
                  <a:pt x="869042" y="671382"/>
                  <a:pt x="741732" y="610238"/>
                  <a:pt x="553509" y="646332"/>
                </a:cubicBezTo>
                <a:cubicBezTo>
                  <a:pt x="365286" y="682426"/>
                  <a:pt x="260710" y="643668"/>
                  <a:pt x="0" y="646332"/>
                </a:cubicBezTo>
                <a:cubicBezTo>
                  <a:pt x="-22001" y="569339"/>
                  <a:pt x="34862" y="389998"/>
                  <a:pt x="0" y="316703"/>
                </a:cubicBezTo>
                <a:cubicBezTo>
                  <a:pt x="-34862" y="243408"/>
                  <a:pt x="34640" y="102252"/>
                  <a:pt x="0" y="0"/>
                </a:cubicBezTo>
                <a:close/>
              </a:path>
              <a:path w="1566534" h="646332" stroke="0" extrusionOk="0">
                <a:moveTo>
                  <a:pt x="0" y="0"/>
                </a:moveTo>
                <a:cubicBezTo>
                  <a:pt x="195770" y="-33833"/>
                  <a:pt x="375841" y="45185"/>
                  <a:pt x="490847" y="0"/>
                </a:cubicBezTo>
                <a:cubicBezTo>
                  <a:pt x="605853" y="-45185"/>
                  <a:pt x="752990" y="26639"/>
                  <a:pt x="981695" y="0"/>
                </a:cubicBezTo>
                <a:cubicBezTo>
                  <a:pt x="1210400" y="-26639"/>
                  <a:pt x="1348812" y="59260"/>
                  <a:pt x="1566534" y="0"/>
                </a:cubicBezTo>
                <a:cubicBezTo>
                  <a:pt x="1590058" y="115111"/>
                  <a:pt x="1555301" y="172145"/>
                  <a:pt x="1566534" y="316703"/>
                </a:cubicBezTo>
                <a:cubicBezTo>
                  <a:pt x="1577767" y="461261"/>
                  <a:pt x="1529455" y="565607"/>
                  <a:pt x="1566534" y="646332"/>
                </a:cubicBezTo>
                <a:cubicBezTo>
                  <a:pt x="1408228" y="657197"/>
                  <a:pt x="1259523" y="636671"/>
                  <a:pt x="1044356" y="646332"/>
                </a:cubicBezTo>
                <a:cubicBezTo>
                  <a:pt x="829189" y="655993"/>
                  <a:pt x="785370" y="619418"/>
                  <a:pt x="553509" y="646332"/>
                </a:cubicBezTo>
                <a:cubicBezTo>
                  <a:pt x="321648" y="673246"/>
                  <a:pt x="197599" y="582009"/>
                  <a:pt x="0" y="646332"/>
                </a:cubicBezTo>
                <a:cubicBezTo>
                  <a:pt x="-22928" y="533698"/>
                  <a:pt x="33813" y="443037"/>
                  <a:pt x="0" y="316703"/>
                </a:cubicBezTo>
                <a:cubicBezTo>
                  <a:pt x="-33813" y="190369"/>
                  <a:pt x="23685" y="12455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8" name="Google Shape;702;p62">
            <a:extLst>
              <a:ext uri="{FF2B5EF4-FFF2-40B4-BE49-F238E27FC236}">
                <a16:creationId xmlns:a16="http://schemas.microsoft.com/office/drawing/2014/main" id="{A10D2797-EB3F-4160-9790-27FD3779F58B}"/>
              </a:ext>
            </a:extLst>
          </p:cNvPr>
          <p:cNvSpPr/>
          <p:nvPr/>
        </p:nvSpPr>
        <p:spPr>
          <a:xfrm>
            <a:off x="6143371" y="4169634"/>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9" name="Google Shape;703;p62">
            <a:extLst>
              <a:ext uri="{FF2B5EF4-FFF2-40B4-BE49-F238E27FC236}">
                <a16:creationId xmlns:a16="http://schemas.microsoft.com/office/drawing/2014/main" id="{44E2BA50-DECA-47F2-84BC-7EE790F912D0}"/>
              </a:ext>
            </a:extLst>
          </p:cNvPr>
          <p:cNvSpPr/>
          <p:nvPr/>
        </p:nvSpPr>
        <p:spPr>
          <a:xfrm>
            <a:off x="7764619" y="4169634"/>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0" name="TextBox 79">
            <a:hlinkClick r:id="" action="ppaction://noaction">
              <a:snd r:embed="rId5" name="f3_1.wav"/>
            </a:hlinkClick>
            <a:extLst>
              <a:ext uri="{FF2B5EF4-FFF2-40B4-BE49-F238E27FC236}">
                <a16:creationId xmlns:a16="http://schemas.microsoft.com/office/drawing/2014/main" id="{9BE3774A-8677-4272-8C17-1DAFA1DF603E}"/>
              </a:ext>
            </a:extLst>
          </p:cNvPr>
          <p:cNvSpPr txBox="1"/>
          <p:nvPr/>
        </p:nvSpPr>
        <p:spPr>
          <a:xfrm>
            <a:off x="2119992" y="646893"/>
            <a:ext cx="8134844" cy="646331"/>
          </a:xfrm>
          <a:prstGeom prst="rect">
            <a:avLst/>
          </a:prstGeom>
          <a:solidFill>
            <a:srgbClr val="FFF7FF"/>
          </a:solidFill>
          <a:ln>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She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likes</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my</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my</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uniforme.</a:t>
            </a:r>
          </a:p>
        </p:txBody>
      </p:sp>
      <p:sp>
        <p:nvSpPr>
          <p:cNvPr id="81" name="Google Shape;699;p62">
            <a:extLst>
              <a:ext uri="{FF2B5EF4-FFF2-40B4-BE49-F238E27FC236}">
                <a16:creationId xmlns:a16="http://schemas.microsoft.com/office/drawing/2014/main" id="{BE448217-F162-4196-A634-C550CF0EACF1}"/>
              </a:ext>
            </a:extLst>
          </p:cNvPr>
          <p:cNvSpPr/>
          <p:nvPr/>
        </p:nvSpPr>
        <p:spPr>
          <a:xfrm>
            <a:off x="4485186" y="5074070"/>
            <a:ext cx="1548969" cy="646332"/>
          </a:xfrm>
          <a:custGeom>
            <a:avLst/>
            <a:gdLst>
              <a:gd name="connsiteX0" fmla="*/ 0 w 1548969"/>
              <a:gd name="connsiteY0" fmla="*/ 0 h 646332"/>
              <a:gd name="connsiteX1" fmla="*/ 469854 w 1548969"/>
              <a:gd name="connsiteY1" fmla="*/ 0 h 646332"/>
              <a:gd name="connsiteX2" fmla="*/ 939707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79114 w 1548969"/>
              <a:gd name="connsiteY6" fmla="*/ 646332 h 646332"/>
              <a:gd name="connsiteX7" fmla="*/ 593771 w 1548969"/>
              <a:gd name="connsiteY7" fmla="*/ 646332 h 646332"/>
              <a:gd name="connsiteX8" fmla="*/ 0 w 1548969"/>
              <a:gd name="connsiteY8" fmla="*/ 646332 h 646332"/>
              <a:gd name="connsiteX9" fmla="*/ 0 w 1548969"/>
              <a:gd name="connsiteY9" fmla="*/ 310239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65127" y="84205"/>
                  <a:pt x="1525149" y="214582"/>
                  <a:pt x="1548968" y="316703"/>
                </a:cubicBezTo>
                <a:cubicBezTo>
                  <a:pt x="1572787" y="418824"/>
                  <a:pt x="1530090" y="537860"/>
                  <a:pt x="1548968" y="646332"/>
                </a:cubicBezTo>
                <a:cubicBezTo>
                  <a:pt x="1387462" y="663387"/>
                  <a:pt x="1262210" y="590609"/>
                  <a:pt x="1079114" y="646332"/>
                </a:cubicBezTo>
                <a:cubicBezTo>
                  <a:pt x="896018" y="702055"/>
                  <a:pt x="724858" y="619977"/>
                  <a:pt x="593771" y="646332"/>
                </a:cubicBezTo>
                <a:cubicBezTo>
                  <a:pt x="462684" y="672687"/>
                  <a:pt x="189898" y="578800"/>
                  <a:pt x="0" y="646332"/>
                </a:cubicBezTo>
                <a:cubicBezTo>
                  <a:pt x="-17933" y="505024"/>
                  <a:pt x="8049" y="434590"/>
                  <a:pt x="0" y="310239"/>
                </a:cubicBezTo>
                <a:cubicBezTo>
                  <a:pt x="-8049" y="185888"/>
                  <a:pt x="8881" y="84171"/>
                  <a:pt x="0" y="0"/>
                </a:cubicBezTo>
                <a:close/>
              </a:path>
              <a:path w="1548969" h="646332"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85435" y="136134"/>
                  <a:pt x="1538066" y="223592"/>
                  <a:pt x="1548968" y="323166"/>
                </a:cubicBezTo>
                <a:cubicBezTo>
                  <a:pt x="1559870" y="422740"/>
                  <a:pt x="1519780" y="572350"/>
                  <a:pt x="1548968" y="646332"/>
                </a:cubicBezTo>
                <a:cubicBezTo>
                  <a:pt x="1386290" y="655652"/>
                  <a:pt x="1223032" y="635140"/>
                  <a:pt x="1048135" y="646332"/>
                </a:cubicBezTo>
                <a:cubicBezTo>
                  <a:pt x="873238" y="657524"/>
                  <a:pt x="636984" y="629527"/>
                  <a:pt x="500833" y="646332"/>
                </a:cubicBezTo>
                <a:cubicBezTo>
                  <a:pt x="364682" y="663137"/>
                  <a:pt x="109902" y="596580"/>
                  <a:pt x="0" y="646332"/>
                </a:cubicBezTo>
                <a:cubicBezTo>
                  <a:pt x="-8980" y="487350"/>
                  <a:pt x="36017" y="467166"/>
                  <a:pt x="0" y="310239"/>
                </a:cubicBezTo>
                <a:cubicBezTo>
                  <a:pt x="-36017" y="153312"/>
                  <a:pt x="31291" y="8166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2" name="Google Shape;700;p62">
            <a:extLst>
              <a:ext uri="{FF2B5EF4-FFF2-40B4-BE49-F238E27FC236}">
                <a16:creationId xmlns:a16="http://schemas.microsoft.com/office/drawing/2014/main" id="{60D4C636-D6C1-490D-9CD6-310D9367B79F}"/>
              </a:ext>
            </a:extLst>
          </p:cNvPr>
          <p:cNvSpPr/>
          <p:nvPr/>
        </p:nvSpPr>
        <p:spPr>
          <a:xfrm>
            <a:off x="6126616" y="5076364"/>
            <a:ext cx="1548969" cy="646332"/>
          </a:xfrm>
          <a:custGeom>
            <a:avLst/>
            <a:gdLst>
              <a:gd name="connsiteX0" fmla="*/ 0 w 1548969"/>
              <a:gd name="connsiteY0" fmla="*/ 0 h 646332"/>
              <a:gd name="connsiteX1" fmla="*/ 516323 w 1548969"/>
              <a:gd name="connsiteY1" fmla="*/ 0 h 646332"/>
              <a:gd name="connsiteX2" fmla="*/ 986176 w 1548969"/>
              <a:gd name="connsiteY2" fmla="*/ 0 h 646332"/>
              <a:gd name="connsiteX3" fmla="*/ 1548968 w 1548969"/>
              <a:gd name="connsiteY3" fmla="*/ 0 h 646332"/>
              <a:gd name="connsiteX4" fmla="*/ 1548968 w 1548969"/>
              <a:gd name="connsiteY4" fmla="*/ 303776 h 646332"/>
              <a:gd name="connsiteX5" fmla="*/ 1548968 w 1548969"/>
              <a:gd name="connsiteY5" fmla="*/ 646332 h 646332"/>
              <a:gd name="connsiteX6" fmla="*/ 1001666 w 1548969"/>
              <a:gd name="connsiteY6" fmla="*/ 646332 h 646332"/>
              <a:gd name="connsiteX7" fmla="*/ 469854 w 1548969"/>
              <a:gd name="connsiteY7" fmla="*/ 646332 h 646332"/>
              <a:gd name="connsiteX8" fmla="*/ 0 w 1548969"/>
              <a:gd name="connsiteY8" fmla="*/ 646332 h 646332"/>
              <a:gd name="connsiteX9" fmla="*/ 0 w 1548969"/>
              <a:gd name="connsiteY9" fmla="*/ 31670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0991" y="63169"/>
                  <a:pt x="1527464" y="175902"/>
                  <a:pt x="1548968" y="303776"/>
                </a:cubicBezTo>
                <a:cubicBezTo>
                  <a:pt x="1570472" y="431650"/>
                  <a:pt x="1523767" y="516976"/>
                  <a:pt x="1548968" y="646332"/>
                </a:cubicBezTo>
                <a:cubicBezTo>
                  <a:pt x="1309852" y="652510"/>
                  <a:pt x="1160500" y="583018"/>
                  <a:pt x="1001666" y="646332"/>
                </a:cubicBezTo>
                <a:cubicBezTo>
                  <a:pt x="842832" y="709646"/>
                  <a:pt x="600537" y="616055"/>
                  <a:pt x="469854" y="646332"/>
                </a:cubicBezTo>
                <a:cubicBezTo>
                  <a:pt x="339171" y="676609"/>
                  <a:pt x="168754" y="622510"/>
                  <a:pt x="0" y="646332"/>
                </a:cubicBezTo>
                <a:cubicBezTo>
                  <a:pt x="-21045" y="524718"/>
                  <a:pt x="5461" y="424668"/>
                  <a:pt x="0" y="316703"/>
                </a:cubicBezTo>
                <a:cubicBezTo>
                  <a:pt x="-5461" y="208738"/>
                  <a:pt x="24925" y="113896"/>
                  <a:pt x="0" y="0"/>
                </a:cubicBezTo>
                <a:close/>
              </a:path>
              <a:path w="1548969" h="646332"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65681" y="85915"/>
                  <a:pt x="1523500" y="182558"/>
                  <a:pt x="1548968" y="329629"/>
                </a:cubicBezTo>
                <a:cubicBezTo>
                  <a:pt x="1574436" y="476700"/>
                  <a:pt x="1534525" y="557663"/>
                  <a:pt x="1548968" y="646332"/>
                </a:cubicBezTo>
                <a:cubicBezTo>
                  <a:pt x="1340186" y="654543"/>
                  <a:pt x="1177787" y="619728"/>
                  <a:pt x="1048135" y="646332"/>
                </a:cubicBezTo>
                <a:cubicBezTo>
                  <a:pt x="918483" y="672936"/>
                  <a:pt x="640174" y="589739"/>
                  <a:pt x="531812" y="646332"/>
                </a:cubicBezTo>
                <a:cubicBezTo>
                  <a:pt x="423450" y="702925"/>
                  <a:pt x="144764" y="583047"/>
                  <a:pt x="0" y="646332"/>
                </a:cubicBezTo>
                <a:cubicBezTo>
                  <a:pt x="-24445" y="513801"/>
                  <a:pt x="27867" y="457619"/>
                  <a:pt x="0" y="342556"/>
                </a:cubicBezTo>
                <a:cubicBezTo>
                  <a:pt x="-27867" y="227493"/>
                  <a:pt x="24328" y="13414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3" name="Google Shape;470;p55">
            <a:extLst>
              <a:ext uri="{FF2B5EF4-FFF2-40B4-BE49-F238E27FC236}">
                <a16:creationId xmlns:a16="http://schemas.microsoft.com/office/drawing/2014/main" id="{17A50733-B921-4B1C-BE3C-5073232D0B5C}"/>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4" name="Google Shape;471;p55">
            <a:extLst>
              <a:ext uri="{FF2B5EF4-FFF2-40B4-BE49-F238E27FC236}">
                <a16:creationId xmlns:a16="http://schemas.microsoft.com/office/drawing/2014/main" id="{65778928-0E11-4AD3-B089-A5C93BF65D86}"/>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5" name="Google Shape;472;p55">
            <a:extLst>
              <a:ext uri="{FF2B5EF4-FFF2-40B4-BE49-F238E27FC236}">
                <a16:creationId xmlns:a16="http://schemas.microsoft.com/office/drawing/2014/main" id="{86CBC75A-FD92-4C94-90D0-C68414B7DF3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6" name="Google Shape;473;p55">
            <a:extLst>
              <a:ext uri="{FF2B5EF4-FFF2-40B4-BE49-F238E27FC236}">
                <a16:creationId xmlns:a16="http://schemas.microsoft.com/office/drawing/2014/main" id="{9CC04CAE-FF8B-4328-87E2-5D4107F72474}"/>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7" name="Google Shape;474;p55">
            <a:extLst>
              <a:ext uri="{FF2B5EF4-FFF2-40B4-BE49-F238E27FC236}">
                <a16:creationId xmlns:a16="http://schemas.microsoft.com/office/drawing/2014/main" id="{A3E43F23-9DA1-4276-B486-286519598DAA}"/>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8" name="Google Shape;698;p62">
            <a:extLst>
              <a:ext uri="{FF2B5EF4-FFF2-40B4-BE49-F238E27FC236}">
                <a16:creationId xmlns:a16="http://schemas.microsoft.com/office/drawing/2014/main" id="{8F0126A9-2B35-46AB-BA32-0BF4501AEB77}"/>
              </a:ext>
            </a:extLst>
          </p:cNvPr>
          <p:cNvSpPr/>
          <p:nvPr/>
        </p:nvSpPr>
        <p:spPr>
          <a:xfrm>
            <a:off x="6160067" y="5978206"/>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3" name="Google Shape;698;p62">
            <a:extLst>
              <a:ext uri="{FF2B5EF4-FFF2-40B4-BE49-F238E27FC236}">
                <a16:creationId xmlns:a16="http://schemas.microsoft.com/office/drawing/2014/main" id="{6AD5C934-4AEF-4756-B206-A1F62BBAC309}"/>
              </a:ext>
            </a:extLst>
          </p:cNvPr>
          <p:cNvSpPr/>
          <p:nvPr/>
        </p:nvSpPr>
        <p:spPr>
          <a:xfrm>
            <a:off x="7823047" y="5978206"/>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4" name="Google Shape;698;p62">
            <a:extLst>
              <a:ext uri="{FF2B5EF4-FFF2-40B4-BE49-F238E27FC236}">
                <a16:creationId xmlns:a16="http://schemas.microsoft.com/office/drawing/2014/main" id="{361FC09F-E56B-4233-80D9-196F967D2AB7}"/>
              </a:ext>
            </a:extLst>
          </p:cNvPr>
          <p:cNvSpPr/>
          <p:nvPr/>
        </p:nvSpPr>
        <p:spPr>
          <a:xfrm>
            <a:off x="9471569" y="5993817"/>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5" name="Google Shape;703;p62">
            <a:extLst>
              <a:ext uri="{FF2B5EF4-FFF2-40B4-BE49-F238E27FC236}">
                <a16:creationId xmlns:a16="http://schemas.microsoft.com/office/drawing/2014/main" id="{10265F59-46DE-4B31-8875-9F45317E4A5C}"/>
              </a:ext>
            </a:extLst>
          </p:cNvPr>
          <p:cNvSpPr/>
          <p:nvPr/>
        </p:nvSpPr>
        <p:spPr>
          <a:xfrm>
            <a:off x="9471569" y="4183745"/>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6" name="Google Shape;703;p62">
            <a:extLst>
              <a:ext uri="{FF2B5EF4-FFF2-40B4-BE49-F238E27FC236}">
                <a16:creationId xmlns:a16="http://schemas.microsoft.com/office/drawing/2014/main" id="{B76E4EA1-48E9-4946-AE71-C98F3B1AFA61}"/>
              </a:ext>
            </a:extLst>
          </p:cNvPr>
          <p:cNvSpPr/>
          <p:nvPr/>
        </p:nvSpPr>
        <p:spPr>
          <a:xfrm>
            <a:off x="4483714" y="3248547"/>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uniforme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7" name="Google Shape;702;p62">
            <a:extLst>
              <a:ext uri="{FF2B5EF4-FFF2-40B4-BE49-F238E27FC236}">
                <a16:creationId xmlns:a16="http://schemas.microsoft.com/office/drawing/2014/main" id="{49B7BCA3-97F3-4B75-A0ED-C05C81075EDB}"/>
              </a:ext>
            </a:extLst>
          </p:cNvPr>
          <p:cNvSpPr/>
          <p:nvPr/>
        </p:nvSpPr>
        <p:spPr>
          <a:xfrm>
            <a:off x="6125806" y="3265837"/>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chapeau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8" name="Google Shape;703;p62">
            <a:extLst>
              <a:ext uri="{FF2B5EF4-FFF2-40B4-BE49-F238E27FC236}">
                <a16:creationId xmlns:a16="http://schemas.microsoft.com/office/drawing/2014/main" id="{0E65CB52-242D-4174-AFAB-476FBE7C71D9}"/>
              </a:ext>
            </a:extLst>
          </p:cNvPr>
          <p:cNvSpPr/>
          <p:nvPr/>
        </p:nvSpPr>
        <p:spPr>
          <a:xfrm>
            <a:off x="7747054" y="3265837"/>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gâteau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9" name="Google Shape;703;p62">
            <a:extLst>
              <a:ext uri="{FF2B5EF4-FFF2-40B4-BE49-F238E27FC236}">
                <a16:creationId xmlns:a16="http://schemas.microsoft.com/office/drawing/2014/main" id="{94009692-385C-4FB1-BBAC-94BE0BE9AEA3}"/>
              </a:ext>
            </a:extLst>
          </p:cNvPr>
          <p:cNvSpPr/>
          <p:nvPr/>
        </p:nvSpPr>
        <p:spPr>
          <a:xfrm>
            <a:off x="9454004" y="3279948"/>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cadeau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0" name="Google Shape;703;p62">
            <a:extLst>
              <a:ext uri="{FF2B5EF4-FFF2-40B4-BE49-F238E27FC236}">
                <a16:creationId xmlns:a16="http://schemas.microsoft.com/office/drawing/2014/main" id="{0F6809E8-3C8B-4594-8A31-EAB50071D5C5}"/>
              </a:ext>
            </a:extLst>
          </p:cNvPr>
          <p:cNvSpPr/>
          <p:nvPr/>
        </p:nvSpPr>
        <p:spPr>
          <a:xfrm>
            <a:off x="4483714" y="2091887"/>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moi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1" name="Google Shape;702;p62">
            <a:extLst>
              <a:ext uri="{FF2B5EF4-FFF2-40B4-BE49-F238E27FC236}">
                <a16:creationId xmlns:a16="http://schemas.microsoft.com/office/drawing/2014/main" id="{75361FE5-0C97-4593-A368-4F2E50B4DFB1}"/>
              </a:ext>
            </a:extLst>
          </p:cNvPr>
          <p:cNvSpPr/>
          <p:nvPr/>
        </p:nvSpPr>
        <p:spPr>
          <a:xfrm>
            <a:off x="6125806" y="2109177"/>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2" name="Google Shape;703;p62">
            <a:extLst>
              <a:ext uri="{FF2B5EF4-FFF2-40B4-BE49-F238E27FC236}">
                <a16:creationId xmlns:a16="http://schemas.microsoft.com/office/drawing/2014/main" id="{D7A2813A-3942-4BCE-BF32-6FEE2CF3AE69}"/>
              </a:ext>
            </a:extLst>
          </p:cNvPr>
          <p:cNvSpPr/>
          <p:nvPr/>
        </p:nvSpPr>
        <p:spPr>
          <a:xfrm>
            <a:off x="7747054" y="2109177"/>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3" name="Google Shape;703;p62">
            <a:extLst>
              <a:ext uri="{FF2B5EF4-FFF2-40B4-BE49-F238E27FC236}">
                <a16:creationId xmlns:a16="http://schemas.microsoft.com/office/drawing/2014/main" id="{4881E992-BB2F-4700-B428-6FA930FE567C}"/>
              </a:ext>
            </a:extLst>
          </p:cNvPr>
          <p:cNvSpPr/>
          <p:nvPr/>
        </p:nvSpPr>
        <p:spPr>
          <a:xfrm>
            <a:off x="9454004" y="2123288"/>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4" name="Google Shape;703;p62">
            <a:extLst>
              <a:ext uri="{FF2B5EF4-FFF2-40B4-BE49-F238E27FC236}">
                <a16:creationId xmlns:a16="http://schemas.microsoft.com/office/drawing/2014/main" id="{A209DABD-66BB-45A5-9D2E-9EA2425F54E0}"/>
              </a:ext>
            </a:extLst>
          </p:cNvPr>
          <p:cNvSpPr/>
          <p:nvPr/>
        </p:nvSpPr>
        <p:spPr>
          <a:xfrm>
            <a:off x="4515489" y="1365013"/>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animal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5" name="Google Shape;702;p62">
            <a:extLst>
              <a:ext uri="{FF2B5EF4-FFF2-40B4-BE49-F238E27FC236}">
                <a16:creationId xmlns:a16="http://schemas.microsoft.com/office/drawing/2014/main" id="{3971D306-C089-46E8-8B08-8995A102DC0B}"/>
              </a:ext>
            </a:extLst>
          </p:cNvPr>
          <p:cNvSpPr/>
          <p:nvPr/>
        </p:nvSpPr>
        <p:spPr>
          <a:xfrm>
            <a:off x="6157581" y="1382303"/>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chapeau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6" name="Google Shape;703;p62">
            <a:extLst>
              <a:ext uri="{FF2B5EF4-FFF2-40B4-BE49-F238E27FC236}">
                <a16:creationId xmlns:a16="http://schemas.microsoft.com/office/drawing/2014/main" id="{72CD9EE9-D0FE-4D22-9080-49574419EEB7}"/>
              </a:ext>
            </a:extLst>
          </p:cNvPr>
          <p:cNvSpPr/>
          <p:nvPr/>
        </p:nvSpPr>
        <p:spPr>
          <a:xfrm>
            <a:off x="7778829" y="1382303"/>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uniforme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7" name="Google Shape;703;p62">
            <a:extLst>
              <a:ext uri="{FF2B5EF4-FFF2-40B4-BE49-F238E27FC236}">
                <a16:creationId xmlns:a16="http://schemas.microsoft.com/office/drawing/2014/main" id="{D49DF954-DFA9-400F-91A9-0EB4C56C5A8D}"/>
              </a:ext>
            </a:extLst>
          </p:cNvPr>
          <p:cNvSpPr/>
          <p:nvPr/>
        </p:nvSpPr>
        <p:spPr>
          <a:xfrm>
            <a:off x="9485779" y="1396414"/>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école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 name="TextBox 2">
            <a:extLst>
              <a:ext uri="{FF2B5EF4-FFF2-40B4-BE49-F238E27FC236}">
                <a16:creationId xmlns:a16="http://schemas.microsoft.com/office/drawing/2014/main" id="{153BDD23-2D40-4FC5-9ED4-92AC68C9BAB7}"/>
              </a:ext>
            </a:extLst>
          </p:cNvPr>
          <p:cNvSpPr txBox="1"/>
          <p:nvPr/>
        </p:nvSpPr>
        <p:spPr>
          <a:xfrm>
            <a:off x="7417024" y="2774943"/>
            <a:ext cx="517122"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et</a:t>
            </a:r>
          </a:p>
        </p:txBody>
      </p:sp>
    </p:spTree>
    <p:extLst>
      <p:ext uri="{BB962C8B-B14F-4D97-AF65-F5344CB8AC3E}">
        <p14:creationId xmlns:p14="http://schemas.microsoft.com/office/powerpoint/2010/main" val="421788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500"/>
                                        <p:tgtEl>
                                          <p:spTgt spid="8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1500"/>
                                        <p:tgtEl>
                                          <p:spTgt spid="8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1500"/>
                                        <p:tgtEl>
                                          <p:spTgt spid="8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500"/>
                                        <p:tgtEl>
                                          <p:spTgt spid="8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1500"/>
                                        <p:tgtEl>
                                          <p:spTgt spid="8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3"/>
                                        </p:tgtEl>
                                        <p:attrNameLst>
                                          <p:attrName>fillcolor</p:attrName>
                                        </p:attrNameLst>
                                      </p:cBhvr>
                                      <p:to>
                                        <a:srgbClr val="92D050"/>
                                      </p:to>
                                    </p:animClr>
                                    <p:set>
                                      <p:cBhvr>
                                        <p:cTn id="28" dur="2000" fill="hold"/>
                                        <p:tgtEl>
                                          <p:spTgt spid="93"/>
                                        </p:tgtEl>
                                        <p:attrNameLst>
                                          <p:attrName>fill.type</p:attrName>
                                        </p:attrNameLst>
                                      </p:cBhvr>
                                      <p:to>
                                        <p:strVal val="solid"/>
                                      </p:to>
                                    </p:set>
                                    <p:set>
                                      <p:cBhvr>
                                        <p:cTn id="29" dur="2000" fill="hold"/>
                                        <p:tgtEl>
                                          <p:spTgt spid="93"/>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81"/>
                                        </p:tgtEl>
                                        <p:attrNameLst>
                                          <p:attrName>fillcolor</p:attrName>
                                        </p:attrNameLst>
                                      </p:cBhvr>
                                      <p:to>
                                        <a:srgbClr val="92D050"/>
                                      </p:to>
                                    </p:animClr>
                                    <p:set>
                                      <p:cBhvr>
                                        <p:cTn id="34" dur="2000" fill="hold"/>
                                        <p:tgtEl>
                                          <p:spTgt spid="81"/>
                                        </p:tgtEl>
                                        <p:attrNameLst>
                                          <p:attrName>fill.type</p:attrName>
                                        </p:attrNameLst>
                                      </p:cBhvr>
                                      <p:to>
                                        <p:strVal val="solid"/>
                                      </p:to>
                                    </p:set>
                                    <p:set>
                                      <p:cBhvr>
                                        <p:cTn id="35" dur="2000" fill="hold"/>
                                        <p:tgtEl>
                                          <p:spTgt spid="81"/>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9"/>
                                        </p:tgtEl>
                                        <p:attrNameLst>
                                          <p:attrName>fillcolor</p:attrName>
                                        </p:attrNameLst>
                                      </p:cBhvr>
                                      <p:to>
                                        <a:srgbClr val="92D050"/>
                                      </p:to>
                                    </p:animClr>
                                    <p:set>
                                      <p:cBhvr>
                                        <p:cTn id="40" dur="2000" fill="hold"/>
                                        <p:tgtEl>
                                          <p:spTgt spid="79"/>
                                        </p:tgtEl>
                                        <p:attrNameLst>
                                          <p:attrName>fill.type</p:attrName>
                                        </p:attrNameLst>
                                      </p:cBhvr>
                                      <p:to>
                                        <p:strVal val="solid"/>
                                      </p:to>
                                    </p:set>
                                    <p:set>
                                      <p:cBhvr>
                                        <p:cTn id="41" dur="2000" fill="hold"/>
                                        <p:tgtEl>
                                          <p:spTgt spid="79"/>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97"/>
                                        </p:tgtEl>
                                        <p:attrNameLst>
                                          <p:attrName>fillcolor</p:attrName>
                                        </p:attrNameLst>
                                      </p:cBhvr>
                                      <p:to>
                                        <a:srgbClr val="92D050"/>
                                      </p:to>
                                    </p:animClr>
                                    <p:set>
                                      <p:cBhvr>
                                        <p:cTn id="46" dur="2000" fill="hold"/>
                                        <p:tgtEl>
                                          <p:spTgt spid="97"/>
                                        </p:tgtEl>
                                        <p:attrNameLst>
                                          <p:attrName>fill.type</p:attrName>
                                        </p:attrNameLst>
                                      </p:cBhvr>
                                      <p:to>
                                        <p:strVal val="solid"/>
                                      </p:to>
                                    </p:set>
                                    <p:set>
                                      <p:cBhvr>
                                        <p:cTn id="47" dur="2000" fill="hold"/>
                                        <p:tgtEl>
                                          <p:spTgt spid="97"/>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02"/>
                                        </p:tgtEl>
                                        <p:attrNameLst>
                                          <p:attrName>fillcolor</p:attrName>
                                        </p:attrNameLst>
                                      </p:cBhvr>
                                      <p:to>
                                        <a:srgbClr val="92D050"/>
                                      </p:to>
                                    </p:animClr>
                                    <p:set>
                                      <p:cBhvr>
                                        <p:cTn id="52" dur="2000" fill="hold"/>
                                        <p:tgtEl>
                                          <p:spTgt spid="102"/>
                                        </p:tgtEl>
                                        <p:attrNameLst>
                                          <p:attrName>fill.type</p:attrName>
                                        </p:attrNameLst>
                                      </p:cBhvr>
                                      <p:to>
                                        <p:strVal val="solid"/>
                                      </p:to>
                                    </p:set>
                                    <p:set>
                                      <p:cBhvr>
                                        <p:cTn id="53" dur="2000" fill="hold"/>
                                        <p:tgtEl>
                                          <p:spTgt spid="102"/>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06"/>
                                        </p:tgtEl>
                                        <p:attrNameLst>
                                          <p:attrName>fillcolor</p:attrName>
                                        </p:attrNameLst>
                                      </p:cBhvr>
                                      <p:to>
                                        <a:srgbClr val="92D050"/>
                                      </p:to>
                                    </p:animClr>
                                    <p:set>
                                      <p:cBhvr>
                                        <p:cTn id="58" dur="2000" fill="hold"/>
                                        <p:tgtEl>
                                          <p:spTgt spid="106"/>
                                        </p:tgtEl>
                                        <p:attrNameLst>
                                          <p:attrName>fill.type</p:attrName>
                                        </p:attrNameLst>
                                      </p:cBhvr>
                                      <p:to>
                                        <p:strVal val="solid"/>
                                      </p:to>
                                    </p:set>
                                    <p:set>
                                      <p:cBhvr>
                                        <p:cTn id="59" dur="2000" fill="hold"/>
                                        <p:tgtEl>
                                          <p:spTgt spid="10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15144</TotalTime>
  <Words>2589</Words>
  <Application>Microsoft Office PowerPoint</Application>
  <PresentationFormat>Widescreen</PresentationFormat>
  <Paragraphs>512</Paragraphs>
  <Slides>15</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Arial</vt:lpstr>
      <vt:lpstr>Calibri</vt:lpstr>
      <vt:lpstr>Century Gothic</vt:lpstr>
      <vt:lpstr>Eras Demi ITC</vt:lpstr>
      <vt:lpstr>Modern Love</vt:lpstr>
      <vt:lpstr>Segoe Print</vt:lpstr>
      <vt:lpstr>Symbol</vt:lpstr>
      <vt:lpstr>Wingdings</vt:lpstr>
      <vt:lpstr>1_Office Theme</vt:lpstr>
      <vt:lpstr>2_Office Theme</vt:lpstr>
      <vt:lpstr>3_Office Theme</vt:lpstr>
      <vt:lpstr>Saying what I and others do</vt:lpstr>
      <vt:lpstr>prononcer</vt:lpstr>
      <vt:lpstr>Follow up 1: </vt:lpstr>
      <vt:lpstr>Follow up 2:</vt:lpstr>
      <vt:lpstr>Follow up 3</vt:lpstr>
      <vt:lpstr>Follow up 3</vt:lpstr>
      <vt:lpstr>Follow up 3</vt:lpstr>
      <vt:lpstr>Follow up 3</vt:lpstr>
      <vt:lpstr>Follow up 3</vt:lpstr>
      <vt:lpstr>Position of aussi (also, too)</vt:lpstr>
      <vt:lpstr>Follow up 4</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245</cp:revision>
  <dcterms:created xsi:type="dcterms:W3CDTF">2021-06-12T06:20:35Z</dcterms:created>
  <dcterms:modified xsi:type="dcterms:W3CDTF">2022-02-27T10:07:41Z</dcterms:modified>
</cp:coreProperties>
</file>