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5" r:id="rId2"/>
  </p:sldMasterIdLst>
  <p:notesMasterIdLst>
    <p:notesMasterId r:id="rId15"/>
  </p:notesMasterIdLst>
  <p:sldIdLst>
    <p:sldId id="339" r:id="rId3"/>
    <p:sldId id="659" r:id="rId4"/>
    <p:sldId id="803" r:id="rId5"/>
    <p:sldId id="676" r:id="rId6"/>
    <p:sldId id="677" r:id="rId7"/>
    <p:sldId id="678" r:id="rId8"/>
    <p:sldId id="708" r:id="rId9"/>
    <p:sldId id="660" r:id="rId10"/>
    <p:sldId id="804" r:id="rId11"/>
    <p:sldId id="805" r:id="rId12"/>
    <p:sldId id="806" r:id="rId13"/>
    <p:sldId id="290"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786EB1"/>
    <a:srgbClr val="19586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987" autoAdjust="0"/>
    <p:restoredTop sz="70012" autoAdjust="0"/>
  </p:normalViewPr>
  <p:slideViewPr>
    <p:cSldViewPr snapToGrid="0">
      <p:cViewPr varScale="1">
        <p:scale>
          <a:sx n="76" d="100"/>
          <a:sy n="76" d="100"/>
        </p:scale>
        <p:origin x="1806" y="102"/>
      </p:cViewPr>
      <p:guideLst/>
    </p:cSldViewPr>
  </p:slid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58A7EE-902B-453D-BFFD-1D9B00542736}" type="datetimeFigureOut">
              <a:rPr lang="en-GB" smtClean="0"/>
              <a:t>31/01/2022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9AF3E6-4D5A-4BDE-9512-B80FC379B7E7}" type="slidenum">
              <a:rPr lang="en-GB" smtClean="0"/>
              <a:t>‹#›</a:t>
            </a:fld>
            <a:endParaRPr lang="en-GB"/>
          </a:p>
        </p:txBody>
      </p:sp>
    </p:spTree>
    <p:extLst>
      <p:ext uri="{BB962C8B-B14F-4D97-AF65-F5344CB8AC3E}">
        <p14:creationId xmlns:p14="http://schemas.microsoft.com/office/powerpoint/2010/main" val="1706449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a:t>
            </a:r>
          </a:p>
          <a:p>
            <a:pPr marL="0" indent="-216000">
              <a:lnSpc>
                <a:spcPct val="100000"/>
              </a:lnSpc>
            </a:pPr>
            <a:r>
              <a:rPr lang="en-GB" sz="1200" b="0" strike="noStrike" spc="-1" dirty="0">
                <a:solidFill>
                  <a:srgbClr val="000000"/>
                </a:solidFill>
                <a:latin typeface="Calibri"/>
                <a:ea typeface="Calibri"/>
              </a:rPr>
              <a:t>available under a Creative Commons license, no attribution required.</a:t>
            </a:r>
            <a:endParaRPr lang="en-GB" sz="1200" b="0" strike="noStrike" spc="-1" dirty="0">
              <a:latin typeface="Arial"/>
            </a:endParaRPr>
          </a:p>
          <a:p>
            <a:pPr marL="0" indent="-216000" algn="l">
              <a:lnSpc>
                <a:spcPct val="100000"/>
              </a:lnSpc>
            </a:pPr>
            <a:r>
              <a:rPr lang="en-GB" sz="1200" b="1" strike="noStrike" spc="-1" dirty="0">
                <a:latin typeface="Arial"/>
              </a:rPr>
              <a:t>The AUDIO version of the lesson material includes additional audio for the new language presented (phonics, vocabulary) and audio for the instructions</a:t>
            </a:r>
          </a:p>
          <a:p>
            <a:pPr marL="0" indent="-216000" algn="l">
              <a:lnSpc>
                <a:spcPct val="100000"/>
              </a:lnSpc>
            </a:pPr>
            <a:r>
              <a:rPr lang="en-GB" sz="1200" b="1" strike="noStrike" spc="-1" dirty="0">
                <a:latin typeface="Arial"/>
              </a:rPr>
              <a:t>on the slide.</a:t>
            </a:r>
          </a:p>
          <a:p>
            <a:pPr marL="0" indent="-216000" algn="l">
              <a:lnSpc>
                <a:spcPct val="100000"/>
              </a:lnSpc>
            </a:pPr>
            <a:r>
              <a:rPr lang="en-GB" sz="1200" b="1" strike="noStrike" spc="-1" dirty="0">
                <a:latin typeface="Arial"/>
              </a:rPr>
              <a:t>In addition, it includes VIDEO clips of the phonics and the phonics’ source words.  Pupils can be encouraged to look at the shape of the mouth/lips on</a:t>
            </a:r>
          </a:p>
          <a:p>
            <a:pPr marL="0" indent="-216000" algn="l">
              <a:lnSpc>
                <a:spcPct val="100000"/>
              </a:lnSpc>
            </a:pPr>
            <a:r>
              <a:rPr lang="en-GB" sz="1200" b="1" strike="noStrike" spc="-1" dirty="0">
                <a:latin typeface="Arial"/>
              </a:rPr>
              <a:t>slides where these appear, and try to copy it/them.</a:t>
            </a:r>
          </a:p>
          <a:p>
            <a:pPr marL="0" indent="-216000">
              <a:lnSpc>
                <a:spcPct val="100000"/>
              </a:lnSpc>
            </a:pPr>
            <a:endParaRPr lang="en-GB" sz="1200" b="0" strike="noStrike" spc="-1" dirty="0">
              <a:latin typeface="Arial"/>
            </a:endParaRPr>
          </a:p>
          <a:p>
            <a:pPr marL="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1" dirty="0">
                <a:solidFill>
                  <a:srgbClr val="002060"/>
                </a:solidFill>
                <a:latin typeface="Century Gothic"/>
                <a:ea typeface="Century Gothic"/>
                <a:cs typeface="Century Gothic"/>
                <a:sym typeface="Century Gothic"/>
              </a:rPr>
              <a:t>Phonics: revisit </a:t>
            </a:r>
            <a:r>
              <a:rPr lang="fr-FR" sz="1200" b="0" dirty="0">
                <a:solidFill>
                  <a:srgbClr val="002060"/>
                </a:solidFill>
                <a:latin typeface="Century Gothic"/>
                <a:ea typeface="Century Gothic"/>
                <a:cs typeface="Century Gothic"/>
                <a:sym typeface="Century Gothic"/>
              </a:rPr>
              <a:t>[</a:t>
            </a:r>
            <a:r>
              <a:rPr lang="fr-FR" sz="1200" b="1" dirty="0">
                <a:solidFill>
                  <a:srgbClr val="002060"/>
                </a:solidFill>
                <a:latin typeface="Century Gothic"/>
                <a:ea typeface="Century Gothic"/>
                <a:cs typeface="Century Gothic"/>
                <a:sym typeface="Century Gothic"/>
              </a:rPr>
              <a:t>é</a:t>
            </a:r>
            <a:r>
              <a:rPr lang="fr-FR" sz="1200" b="0" dirty="0">
                <a:solidFill>
                  <a:srgbClr val="002060"/>
                </a:solidFill>
                <a:latin typeface="Century Gothic"/>
                <a:ea typeface="Century Gothic"/>
                <a:cs typeface="Century Gothic"/>
                <a:sym typeface="Century Gothic"/>
              </a:rPr>
              <a:t>] [</a:t>
            </a:r>
            <a:r>
              <a:rPr lang="fr-FR" sz="1200" b="1" dirty="0">
                <a:solidFill>
                  <a:srgbClr val="002060"/>
                </a:solidFill>
                <a:latin typeface="Century Gothic"/>
                <a:ea typeface="Century Gothic"/>
                <a:cs typeface="Century Gothic"/>
                <a:sym typeface="Century Gothic"/>
              </a:rPr>
              <a:t>è</a:t>
            </a:r>
            <a:r>
              <a:rPr lang="fr-FR" sz="1200" b="0" dirty="0">
                <a:solidFill>
                  <a:srgbClr val="002060"/>
                </a:solidFill>
                <a:latin typeface="Century Gothic"/>
                <a:ea typeface="Century Gothic"/>
                <a:cs typeface="Century Gothic"/>
                <a:sym typeface="Century Gothic"/>
              </a:rPr>
              <a:t>] and [</a:t>
            </a:r>
            <a:r>
              <a:rPr lang="fr-FR" sz="1200" b="1" dirty="0">
                <a:solidFill>
                  <a:srgbClr val="002060"/>
                </a:solidFill>
                <a:latin typeface="Century Gothic"/>
                <a:ea typeface="Century Gothic"/>
                <a:cs typeface="Century Gothic"/>
                <a:sym typeface="Century Gothic"/>
              </a:rPr>
              <a:t>e</a:t>
            </a:r>
            <a:r>
              <a:rPr lang="fr-FR" sz="1200" b="0" dirty="0">
                <a:solidFill>
                  <a:srgbClr val="002060"/>
                </a:solidFill>
                <a:latin typeface="Century Gothic"/>
                <a:ea typeface="Century Gothic"/>
                <a:cs typeface="Century Gothic"/>
                <a:sym typeface="Century Gothic"/>
              </a:rPr>
              <a:t>] - répéter [630] frère [1043] cheval [2220]</a:t>
            </a:r>
            <a:endParaRPr lang="en-GB" sz="1200" b="0" dirty="0">
              <a:solidFill>
                <a:srgbClr val="002060"/>
              </a:solidFill>
              <a:latin typeface="Century Gothic"/>
              <a:ea typeface="Century Gothic"/>
              <a:cs typeface="Century Gothic"/>
              <a:sym typeface="Century Gothic"/>
            </a:endParaRPr>
          </a:p>
          <a:p>
            <a:pPr marL="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200" b="0" strike="noStrike" spc="-1" dirty="0">
              <a:latin typeface="Arial"/>
            </a:endParaRPr>
          </a:p>
          <a:p>
            <a:pPr marL="0" indent="-216000">
              <a:lnSpc>
                <a:spcPct val="100000"/>
              </a:lnSpc>
            </a:pPr>
            <a:r>
              <a:rPr lang="it-IT" sz="1200" b="1" strike="noStrike" spc="-1" dirty="0">
                <a:solidFill>
                  <a:srgbClr val="002060"/>
                </a:solidFill>
                <a:latin typeface="Century Gothic"/>
                <a:ea typeface="Century Gothic"/>
              </a:rPr>
              <a:t>Vocabulary </a:t>
            </a:r>
            <a:r>
              <a:rPr lang="it-IT" sz="1200" b="0" strike="noStrike" spc="-1" dirty="0">
                <a:solidFill>
                  <a:srgbClr val="002060"/>
                </a:solidFill>
                <a:latin typeface="Century Gothic"/>
                <a:ea typeface="Century Gothic"/>
              </a:rPr>
              <a:t>(new words in </a:t>
            </a:r>
            <a:r>
              <a:rPr lang="it-IT" sz="1200" b="1" strike="noStrike" spc="-1" dirty="0">
                <a:solidFill>
                  <a:srgbClr val="002060"/>
                </a:solidFill>
                <a:latin typeface="Century Gothic"/>
                <a:ea typeface="Century Gothic"/>
              </a:rPr>
              <a:t>bold</a:t>
            </a:r>
            <a:r>
              <a:rPr lang="it-IT" sz="1200" b="0" strike="noStrike" spc="-1" dirty="0">
                <a:solidFill>
                  <a:srgbClr val="002060"/>
                </a:solidFill>
                <a:latin typeface="Century Gothic"/>
                <a:ea typeface="Century Gothic"/>
              </a:rPr>
              <a:t>): </a:t>
            </a:r>
            <a:r>
              <a:rPr lang="fr-FR" sz="1200" b="1" strike="noStrike" spc="-1" dirty="0">
                <a:solidFill>
                  <a:srgbClr val="002060"/>
                </a:solidFill>
                <a:latin typeface="Century Gothic"/>
                <a:ea typeface="Century Gothic"/>
              </a:rPr>
              <a:t> </a:t>
            </a:r>
            <a:r>
              <a:rPr lang="fr-FR" sz="1200" b="1" i="0" strike="noStrike" spc="-1" dirty="0">
                <a:solidFill>
                  <a:srgbClr val="002060"/>
                </a:solidFill>
                <a:latin typeface="Century Gothic"/>
                <a:ea typeface="Century Gothic"/>
              </a:rPr>
              <a:t>passer</a:t>
            </a:r>
            <a:r>
              <a:rPr lang="fr-FR" sz="1200" b="0" i="0" strike="noStrike" spc="-1" dirty="0">
                <a:solidFill>
                  <a:srgbClr val="002060"/>
                </a:solidFill>
                <a:latin typeface="Century Gothic"/>
                <a:ea typeface="Century Gothic"/>
              </a:rPr>
              <a:t> [90] </a:t>
            </a:r>
            <a:r>
              <a:rPr lang="fr-FR" sz="1200" b="1" i="0" strike="noStrike" spc="-1" dirty="0">
                <a:solidFill>
                  <a:srgbClr val="002060"/>
                </a:solidFill>
                <a:latin typeface="Century Gothic"/>
                <a:ea typeface="Century Gothic"/>
              </a:rPr>
              <a:t>manger</a:t>
            </a:r>
            <a:r>
              <a:rPr lang="fr-FR" sz="1200" b="0" i="0" strike="noStrike" spc="-1" dirty="0">
                <a:solidFill>
                  <a:srgbClr val="002060"/>
                </a:solidFill>
                <a:latin typeface="Century Gothic"/>
                <a:ea typeface="Century Gothic"/>
              </a:rPr>
              <a:t> [1338] </a:t>
            </a:r>
            <a:r>
              <a:rPr lang="fr-FR" sz="1200" b="1" i="0" strike="noStrike" spc="-1" dirty="0">
                <a:solidFill>
                  <a:srgbClr val="002060"/>
                </a:solidFill>
                <a:latin typeface="Century Gothic"/>
                <a:ea typeface="Century Gothic"/>
              </a:rPr>
              <a:t>ami, amie </a:t>
            </a:r>
            <a:r>
              <a:rPr lang="fr-FR" sz="1200" b="0" i="0" strike="noStrike" spc="-1" dirty="0">
                <a:solidFill>
                  <a:srgbClr val="002060"/>
                </a:solidFill>
                <a:latin typeface="Century Gothic"/>
                <a:ea typeface="Century Gothic"/>
              </a:rPr>
              <a:t>[467] </a:t>
            </a:r>
            <a:r>
              <a:rPr lang="fr-FR" sz="1200" b="1" i="0" strike="noStrike" spc="-1" dirty="0">
                <a:solidFill>
                  <a:srgbClr val="002060"/>
                </a:solidFill>
                <a:latin typeface="Century Gothic"/>
                <a:ea typeface="Century Gothic"/>
              </a:rPr>
              <a:t>déjeuner</a:t>
            </a:r>
            <a:r>
              <a:rPr lang="fr-FR" sz="1200" b="0" i="0" strike="noStrike" spc="-1" dirty="0">
                <a:solidFill>
                  <a:srgbClr val="002060"/>
                </a:solidFill>
                <a:latin typeface="Century Gothic"/>
                <a:ea typeface="Century Gothic"/>
              </a:rPr>
              <a:t> [2724] </a:t>
            </a:r>
            <a:r>
              <a:rPr lang="fr-FR" sz="1200" b="1" i="0" strike="noStrike" spc="-1" dirty="0">
                <a:solidFill>
                  <a:srgbClr val="002060"/>
                </a:solidFill>
                <a:latin typeface="Century Gothic"/>
                <a:ea typeface="Century Gothic"/>
              </a:rPr>
              <a:t>weekend </a:t>
            </a:r>
            <a:r>
              <a:rPr lang="fr-FR" sz="1200" b="0" i="0" strike="noStrike" spc="-1" dirty="0">
                <a:solidFill>
                  <a:srgbClr val="002060"/>
                </a:solidFill>
                <a:latin typeface="Century Gothic"/>
                <a:ea typeface="Century Gothic"/>
              </a:rPr>
              <a:t>[2475] </a:t>
            </a:r>
            <a:r>
              <a:rPr lang="fr-FR" sz="1200" b="1" i="0" strike="noStrike" spc="-1" dirty="0">
                <a:solidFill>
                  <a:srgbClr val="002060"/>
                </a:solidFill>
                <a:latin typeface="Century Gothic"/>
                <a:ea typeface="Century Gothic"/>
              </a:rPr>
              <a:t>mon, ma </a:t>
            </a:r>
            <a:r>
              <a:rPr lang="fr-FR" sz="1200" b="0" i="0" strike="noStrike" spc="-1" dirty="0">
                <a:solidFill>
                  <a:srgbClr val="002060"/>
                </a:solidFill>
                <a:latin typeface="Century Gothic"/>
                <a:ea typeface="Century Gothic"/>
              </a:rPr>
              <a:t>[60] </a:t>
            </a:r>
            <a:r>
              <a:rPr lang="fr-FR" sz="1200" b="1" i="0" strike="noStrike" spc="-1" dirty="0">
                <a:solidFill>
                  <a:srgbClr val="002060"/>
                </a:solidFill>
                <a:latin typeface="Century Gothic"/>
                <a:ea typeface="Century Gothic"/>
              </a:rPr>
              <a:t>ton, ta </a:t>
            </a:r>
            <a:r>
              <a:rPr lang="fr-FR" sz="1200" b="0" i="0" strike="noStrike" spc="-1" dirty="0">
                <a:solidFill>
                  <a:srgbClr val="002060"/>
                </a:solidFill>
                <a:latin typeface="Century Gothic"/>
                <a:ea typeface="Century Gothic"/>
              </a:rPr>
              <a:t>[330] </a:t>
            </a:r>
            <a:r>
              <a:rPr lang="fr-FR" sz="1200" b="1" i="0" strike="noStrike" spc="-1" dirty="0">
                <a:solidFill>
                  <a:srgbClr val="002060"/>
                </a:solidFill>
                <a:latin typeface="Century Gothic"/>
                <a:ea typeface="Century Gothic"/>
              </a:rPr>
              <a:t>voici</a:t>
            </a:r>
            <a:r>
              <a:rPr lang="fr-FR" sz="1200" b="0" i="0" strike="noStrike" spc="-1" dirty="0">
                <a:solidFill>
                  <a:srgbClr val="002060"/>
                </a:solidFill>
                <a:latin typeface="Century Gothic"/>
                <a:ea typeface="Century Gothic"/>
              </a:rPr>
              <a:t> [1103]</a:t>
            </a:r>
            <a:br>
              <a:rPr lang="en-GB" sz="1200" b="0" i="0" strike="noStrike" spc="-1" dirty="0">
                <a:solidFill>
                  <a:srgbClr val="002060"/>
                </a:solidFill>
                <a:latin typeface="Century Gothic"/>
                <a:ea typeface="Century Gothic"/>
              </a:rPr>
            </a:br>
            <a:r>
              <a:rPr lang="en-GB" sz="1200" b="0" i="0" strike="noStrike" spc="-1" dirty="0">
                <a:solidFill>
                  <a:srgbClr val="002060"/>
                </a:solidFill>
                <a:latin typeface="Century Gothic"/>
                <a:ea typeface="Century Gothic"/>
              </a:rPr>
              <a:t>Revisit 1: </a:t>
            </a:r>
            <a:r>
              <a:rPr lang="fr-FR" sz="1200" b="0" i="0" u="none" strike="noStrike" kern="1200" dirty="0">
                <a:solidFill>
                  <a:schemeClr val="tx1"/>
                </a:solidFill>
                <a:effectLst/>
                <a:latin typeface="+mn-lt"/>
                <a:ea typeface="+mn-ea"/>
                <a:cs typeface="+mn-cs"/>
              </a:rPr>
              <a:t>répéter [630] chanter [1820] utiliser [345]  phrase [2074] facile [822]  important [215] normal [833] avec [23] tous les jours [n/a]</a:t>
            </a:r>
          </a:p>
          <a:p>
            <a:pPr marL="0" indent="-216000">
              <a:lnSpc>
                <a:spcPct val="100000"/>
              </a:lnSpc>
            </a:pPr>
            <a:r>
              <a:rPr lang="en-GB" sz="1200" b="0" i="0" strike="noStrike" spc="-1" dirty="0">
                <a:solidFill>
                  <a:srgbClr val="002060"/>
                </a:solidFill>
                <a:effectLst/>
                <a:latin typeface="Century Gothic"/>
                <a:ea typeface="+mn-ea"/>
                <a:cs typeface="+mn-cs"/>
              </a:rPr>
              <a:t>Revisit 2: </a:t>
            </a:r>
            <a:r>
              <a:rPr lang="fr-FR" sz="1200" b="0" i="0" strike="noStrike" spc="-1" dirty="0">
                <a:solidFill>
                  <a:srgbClr val="002060"/>
                </a:solidFill>
                <a:effectLst/>
                <a:latin typeface="Century Gothic"/>
                <a:ea typeface="+mn-ea"/>
                <a:cs typeface="+mn-cs"/>
              </a:rPr>
              <a:t>avoir [8] j’ai, il a, elle a, quoi [297] animal [1002] chien [1744] chat [3138]  photo [1412] table [1019] ou [33] </a:t>
            </a:r>
          </a:p>
          <a:p>
            <a:pPr marL="0" indent="-216000">
              <a:lnSpc>
                <a:spcPct val="100000"/>
              </a:lnSpc>
            </a:pPr>
            <a:endParaRPr lang="fr-FR" sz="1200" b="0" i="0" strike="noStrike" spc="-1" dirty="0">
              <a:solidFill>
                <a:srgbClr val="002060"/>
              </a:solidFill>
              <a:effectLst/>
              <a:latin typeface="Century Gothic"/>
              <a:ea typeface="+mn-ea"/>
              <a:cs typeface="+mn-cs"/>
            </a:endParaRPr>
          </a:p>
          <a:p>
            <a:pPr marL="0" indent="-216000">
              <a:lnSpc>
                <a:spcPct val="100000"/>
              </a:lnSpc>
            </a:pPr>
            <a:r>
              <a:rPr lang="en-GB" sz="1100" dirty="0" err="1">
                <a:solidFill>
                  <a:schemeClr val="dk1"/>
                </a:solidFill>
                <a:effectLst/>
                <a:latin typeface="Century Gothic" panose="020B0502020202020204" pitchFamily="34" charset="0"/>
                <a:ea typeface="+mn-ea"/>
                <a:cs typeface="+mn-cs"/>
              </a:rPr>
              <a:t>Londsale</a:t>
            </a:r>
            <a:r>
              <a:rPr lang="en-GB" sz="1100" dirty="0">
                <a:solidFill>
                  <a:schemeClr val="dk1"/>
                </a:solidFill>
                <a:effectLst/>
                <a:latin typeface="Century Gothic" panose="020B0502020202020204" pitchFamily="34" charset="0"/>
                <a:ea typeface="+mn-ea"/>
                <a:cs typeface="+mn-cs"/>
              </a:rPr>
              <a:t>, D., &amp; Le Bras, Y.  (2009). </a:t>
            </a:r>
            <a:r>
              <a:rPr lang="en-GB" sz="1100" i="1" dirty="0">
                <a:solidFill>
                  <a:schemeClr val="dk1"/>
                </a:solidFill>
                <a:effectLst/>
                <a:latin typeface="Century Gothic" panose="020B0502020202020204" pitchFamily="34" charset="0"/>
                <a:ea typeface="+mn-ea"/>
                <a:cs typeface="+mn-cs"/>
              </a:rPr>
              <a:t>A Frequency Dictionary of French: Core vocabulary for learners </a:t>
            </a:r>
            <a:r>
              <a:rPr lang="en-GB" sz="1100" dirty="0">
                <a:solidFill>
                  <a:schemeClr val="dk1"/>
                </a:solidFill>
                <a:effectLst/>
                <a:latin typeface="Century Gothic" panose="020B0502020202020204" pitchFamily="34" charset="0"/>
                <a:ea typeface="+mn-ea"/>
                <a:cs typeface="+mn-cs"/>
              </a:rPr>
              <a:t>London: Routledge.</a:t>
            </a:r>
          </a:p>
          <a:p>
            <a:pPr marL="0" indent="-216000">
              <a:lnSpc>
                <a:spcPct val="100000"/>
              </a:lnSpc>
            </a:pPr>
            <a:endParaRPr lang="en-GB" sz="1100" b="0" strike="noStrike" spc="-1" dirty="0">
              <a:latin typeface="Arial"/>
            </a:endParaRPr>
          </a:p>
          <a:p>
            <a:pPr marL="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 introduced and formally re-visited those words.  </a:t>
            </a: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F49B731-2598-4988-8B6D-2D1A9F35953E}"/>
              </a:ext>
            </a:extLst>
          </p:cNvPr>
          <p:cNvSpPr>
            <a:spLocks noGrp="1"/>
          </p:cNvSpPr>
          <p:nvPr>
            <p:ph type="body" idx="1"/>
          </p:nvPr>
        </p:nvSpPr>
        <p:spPr/>
        <p:txBody>
          <a:bodyPr/>
          <a:lstStyle/>
          <a:p>
            <a:r>
              <a:rPr lang="en-GB" sz="1200" b="1" kern="1200" dirty="0">
                <a:solidFill>
                  <a:schemeClr val="tx1"/>
                </a:solidFill>
                <a:effectLst/>
                <a:latin typeface="+mn-lt"/>
                <a:ea typeface="+mn-ea"/>
                <a:cs typeface="+mn-cs"/>
              </a:rPr>
              <a:t>Timing</a:t>
            </a:r>
            <a:r>
              <a:rPr lang="en-GB" sz="1200" b="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5 minutes (two slides)</a:t>
            </a:r>
          </a:p>
          <a:p>
            <a:endParaRPr lang="en-GB" sz="1200" b="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Aim: </a:t>
            </a:r>
            <a:r>
              <a:rPr lang="en-GB" sz="1200" b="0" kern="1200" dirty="0">
                <a:solidFill>
                  <a:schemeClr val="tx1"/>
                </a:solidFill>
                <a:effectLst/>
                <a:latin typeface="+mn-lt"/>
                <a:ea typeface="+mn-ea"/>
                <a:cs typeface="+mn-cs"/>
              </a:rPr>
              <a:t>to practise gender agreement with </a:t>
            </a:r>
            <a:r>
              <a:rPr lang="en-GB" sz="1200" b="0" i="1" kern="1200" dirty="0">
                <a:solidFill>
                  <a:schemeClr val="tx1"/>
                </a:solidFill>
                <a:effectLst/>
                <a:latin typeface="+mn-lt"/>
                <a:ea typeface="+mn-ea"/>
                <a:cs typeface="+mn-cs"/>
              </a:rPr>
              <a:t>mon/ma </a:t>
            </a:r>
            <a:r>
              <a:rPr lang="en-GB" sz="1200" b="0" i="0" kern="1200" dirty="0">
                <a:solidFill>
                  <a:schemeClr val="tx1"/>
                </a:solidFill>
                <a:effectLst/>
                <a:latin typeface="+mn-lt"/>
                <a:ea typeface="+mn-ea"/>
                <a:cs typeface="+mn-cs"/>
              </a:rPr>
              <a:t>and </a:t>
            </a:r>
            <a:r>
              <a:rPr lang="en-GB" sz="1200" b="0" i="1" kern="1200" dirty="0">
                <a:solidFill>
                  <a:schemeClr val="tx1"/>
                </a:solidFill>
                <a:effectLst/>
                <a:latin typeface="+mn-lt"/>
                <a:ea typeface="+mn-ea"/>
                <a:cs typeface="+mn-cs"/>
              </a:rPr>
              <a:t>ton/ta</a:t>
            </a:r>
            <a:r>
              <a:rPr lang="en-GB" sz="1200" b="0" i="0" kern="1200" dirty="0">
                <a:solidFill>
                  <a:schemeClr val="tx1"/>
                </a:solidFill>
                <a:effectLst/>
                <a:latin typeface="+mn-lt"/>
                <a:ea typeface="+mn-ea"/>
                <a:cs typeface="+mn-cs"/>
              </a:rPr>
              <a:t>. </a:t>
            </a:r>
            <a:br>
              <a:rPr lang="en-GB" sz="1200" b="0" i="0" kern="1200" dirty="0">
                <a:solidFill>
                  <a:schemeClr val="tx1"/>
                </a:solidFill>
                <a:effectLst/>
                <a:latin typeface="+mn-lt"/>
                <a:ea typeface="+mn-ea"/>
                <a:cs typeface="+mn-cs"/>
              </a:rPr>
            </a:br>
            <a:endParaRPr lang="en-GB" sz="1200" b="0"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Note</a:t>
            </a:r>
            <a:r>
              <a:rPr lang="en-GB" sz="1200" b="0" i="0" kern="1200" dirty="0">
                <a:solidFill>
                  <a:schemeClr val="tx1"/>
                </a:solidFill>
                <a:effectLst/>
                <a:latin typeface="+mn-lt"/>
                <a:ea typeface="+mn-ea"/>
                <a:cs typeface="+mn-cs"/>
              </a:rPr>
              <a:t>: the nouns are limited  to people with “biological” gender at this stage to avoid cognitive overload. Invariable adjectives are used so that the possessive adjective is the only clue to the gender of the noun.</a:t>
            </a:r>
          </a:p>
          <a:p>
            <a:endParaRPr lang="en-GB" sz="1200" b="0"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Procedure:</a:t>
            </a:r>
          </a:p>
          <a:p>
            <a:pPr marL="228600" indent="-228600">
              <a:buAutoNum type="arabicPeriod"/>
            </a:pPr>
            <a:r>
              <a:rPr lang="en-GB" sz="1200" b="0" i="0" kern="1200" dirty="0">
                <a:solidFill>
                  <a:schemeClr val="tx1"/>
                </a:solidFill>
                <a:effectLst/>
                <a:latin typeface="+mn-lt"/>
                <a:ea typeface="+mn-ea"/>
                <a:cs typeface="+mn-cs"/>
              </a:rPr>
              <a:t>Students write 1-8 and write the noun that matches each possessive adjective. </a:t>
            </a:r>
          </a:p>
          <a:p>
            <a:pPr marL="228600" indent="-228600">
              <a:buAutoNum type="arabicPeriod"/>
            </a:pPr>
            <a:r>
              <a:rPr lang="en-GB" sz="1200" b="0" i="0" kern="1200" dirty="0">
                <a:solidFill>
                  <a:schemeClr val="tx1"/>
                </a:solidFill>
                <a:effectLst/>
                <a:latin typeface="+mn-lt"/>
                <a:ea typeface="+mn-ea"/>
                <a:cs typeface="+mn-cs"/>
              </a:rPr>
              <a:t>Answers are revealed on clicks. </a:t>
            </a:r>
          </a:p>
          <a:p>
            <a:pPr marL="228600" indent="-228600">
              <a:buAutoNum type="arabicPeriod"/>
            </a:pPr>
            <a:r>
              <a:rPr lang="en-GB" sz="1200" b="0" i="0" kern="1200" dirty="0">
                <a:solidFill>
                  <a:schemeClr val="tx1"/>
                </a:solidFill>
                <a:effectLst/>
                <a:latin typeface="+mn-lt"/>
                <a:ea typeface="+mn-ea"/>
                <a:cs typeface="+mn-cs"/>
              </a:rPr>
              <a:t>English translations can also be elicited.</a:t>
            </a:r>
          </a:p>
          <a:p>
            <a:r>
              <a:rPr lang="en-GB" dirty="0"/>
              <a:t>4.  If desired, full sentence audio is heard upon clicking the dark blue audio buttons.</a:t>
            </a:r>
          </a:p>
        </p:txBody>
      </p:sp>
    </p:spTree>
    <p:extLst>
      <p:ext uri="{BB962C8B-B14F-4D97-AF65-F5344CB8AC3E}">
        <p14:creationId xmlns:p14="http://schemas.microsoft.com/office/powerpoint/2010/main" val="3138529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F49B731-2598-4988-8B6D-2D1A9F35953E}"/>
              </a:ext>
            </a:extLst>
          </p:cNvPr>
          <p:cNvSpPr>
            <a:spLocks noGrp="1"/>
          </p:cNvSpPr>
          <p:nvPr>
            <p:ph type="body" idx="1"/>
          </p:nvPr>
        </p:nvSpPr>
        <p:spPr/>
        <p:txBody>
          <a:bodyPr/>
          <a:lstStyle/>
          <a:p>
            <a:r>
              <a:rPr lang="en-GB" sz="1200" b="1" kern="1200" dirty="0">
                <a:solidFill>
                  <a:schemeClr val="tx1"/>
                </a:solidFill>
                <a:effectLst/>
                <a:latin typeface="+mn-lt"/>
                <a:ea typeface="+mn-ea"/>
                <a:cs typeface="+mn-cs"/>
              </a:rPr>
              <a:t>[2/2]</a:t>
            </a:r>
            <a:endParaRPr lang="en-GB" sz="1200" b="0" i="0" kern="1200" dirty="0">
              <a:solidFill>
                <a:schemeClr val="tx1"/>
              </a:solidFill>
              <a:effectLst/>
              <a:latin typeface="+mn-lt"/>
              <a:ea typeface="+mn-ea"/>
              <a:cs typeface="+mn-cs"/>
            </a:endParaRPr>
          </a:p>
          <a:p>
            <a:endParaRPr lang="en-GB" dirty="0"/>
          </a:p>
        </p:txBody>
      </p:sp>
    </p:spTree>
    <p:extLst>
      <p:ext uri="{BB962C8B-B14F-4D97-AF65-F5344CB8AC3E}">
        <p14:creationId xmlns:p14="http://schemas.microsoft.com/office/powerpoint/2010/main" val="24457505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recap SSC </a:t>
            </a:r>
            <a:r>
              <a:rPr lang="en-GB" sz="1200" b="1" strike="noStrike" spc="-1" dirty="0">
                <a:solidFill>
                  <a:srgbClr val="000000"/>
                </a:solidFill>
                <a:latin typeface="Calibri"/>
                <a:ea typeface="Calibri"/>
              </a:rPr>
              <a:t>[è] </a:t>
            </a:r>
            <a:r>
              <a:rPr lang="en-GB" sz="1200" b="0" strike="noStrike" spc="-1" dirty="0">
                <a:solidFill>
                  <a:srgbClr val="000000"/>
                </a:solidFill>
                <a:latin typeface="Calibri"/>
                <a:ea typeface="Calibri"/>
              </a:rPr>
              <a:t>and</a:t>
            </a:r>
            <a:r>
              <a:rPr lang="en-GB" sz="1200" b="1" strike="noStrike" spc="-1" dirty="0">
                <a:solidFill>
                  <a:srgbClr val="000000"/>
                </a:solidFill>
                <a:latin typeface="Calibri"/>
                <a:ea typeface="Calibri"/>
              </a:rPr>
              <a:t> [é] </a:t>
            </a:r>
            <a:r>
              <a:rPr lang="en-GB" sz="1200" b="0" strike="noStrike" spc="-1" dirty="0">
                <a:solidFill>
                  <a:srgbClr val="000000"/>
                </a:solidFill>
                <a:latin typeface="Calibri"/>
                <a:ea typeface="Calibri"/>
              </a:rPr>
              <a:t>and [</a:t>
            </a:r>
            <a:r>
              <a:rPr lang="en-GB" sz="1200" b="1" strike="noStrike" spc="-1" dirty="0">
                <a:solidFill>
                  <a:srgbClr val="000000"/>
                </a:solidFill>
                <a:latin typeface="Calibri"/>
                <a:ea typeface="Calibri"/>
              </a:rPr>
              <a:t>e</a:t>
            </a:r>
            <a:r>
              <a:rPr lang="en-GB" sz="1200" b="0" strike="noStrike" spc="-1" dirty="0">
                <a:solidFill>
                  <a:srgbClr val="000000"/>
                </a:solidFill>
                <a:latin typeface="Calibri"/>
                <a:ea typeface="Calibri"/>
              </a:rPr>
              <a:t>].</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and elicit the pronunciation of the </a:t>
            </a:r>
            <a:r>
              <a:rPr lang="en-GB" sz="1200" b="1" strike="noStrike" spc="-1" dirty="0">
                <a:solidFill>
                  <a:srgbClr val="000000"/>
                </a:solidFill>
                <a:latin typeface="Calibri"/>
                <a:ea typeface="Calibri"/>
              </a:rPr>
              <a:t>individual SSC [è] </a:t>
            </a:r>
            <a:r>
              <a:rPr lang="en-GB" sz="1200" b="0" strike="noStrike" spc="-1" dirty="0">
                <a:solidFill>
                  <a:srgbClr val="000000"/>
                </a:solidFill>
                <a:latin typeface="Calibri"/>
                <a:ea typeface="Calibri"/>
              </a:rPr>
              <a:t>and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words ‘</a:t>
            </a:r>
            <a:r>
              <a:rPr lang="en-GB" sz="1200" b="1" strike="noStrike" spc="-1" dirty="0">
                <a:solidFill>
                  <a:srgbClr val="000000"/>
                </a:solidFill>
                <a:latin typeface="Calibri"/>
                <a:ea typeface="Calibri"/>
              </a:rPr>
              <a:t>frère</a:t>
            </a:r>
            <a:r>
              <a:rPr lang="en-GB" sz="1200" b="0" strike="noStrike" spc="-1" dirty="0">
                <a:solidFill>
                  <a:srgbClr val="000000"/>
                </a:solidFill>
                <a:latin typeface="+mn-lt"/>
                <a:ea typeface="Calibri"/>
              </a:rPr>
              <a:t>’, ‘</a:t>
            </a:r>
            <a:r>
              <a:rPr lang="en-GB" sz="1200" b="1" strike="noStrike" spc="-1" dirty="0" err="1">
                <a:solidFill>
                  <a:srgbClr val="000000"/>
                </a:solidFill>
                <a:latin typeface="+mn-lt"/>
                <a:ea typeface="Calibri"/>
              </a:rPr>
              <a:t>répétér</a:t>
            </a:r>
            <a:r>
              <a:rPr lang="en-GB" sz="1200" b="0" strike="noStrike" spc="-1" dirty="0">
                <a:solidFill>
                  <a:srgbClr val="000000"/>
                </a:solidFill>
                <a:latin typeface="+mn-lt"/>
                <a:ea typeface="Calibri"/>
              </a:rPr>
              <a:t>’, which </a:t>
            </a:r>
            <a:r>
              <a:rPr lang="en-GB" sz="1200" b="0" strike="noStrike" spc="-1" dirty="0">
                <a:solidFill>
                  <a:srgbClr val="000000"/>
                </a:solidFill>
                <a:latin typeface="Calibri"/>
                <a:ea typeface="Calibri"/>
              </a:rPr>
              <a:t>has two spellings of the same sound and </a:t>
            </a:r>
            <a:r>
              <a:rPr lang="en-GB" sz="1200" b="0" strike="noStrike" spc="-1" dirty="0" err="1">
                <a:solidFill>
                  <a:srgbClr val="000000"/>
                </a:solidFill>
                <a:latin typeface="Calibri"/>
                <a:ea typeface="Calibri"/>
              </a:rPr>
              <a:t>SFe</a:t>
            </a:r>
            <a:r>
              <a:rPr lang="en-GB" sz="1200" b="0" strike="noStrike" spc="-1" dirty="0">
                <a:solidFill>
                  <a:srgbClr val="000000"/>
                </a:solidFill>
                <a:latin typeface="Calibri"/>
                <a:ea typeface="Calibri"/>
              </a:rPr>
              <a:t>.</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students to repeat (with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rPr>
              <a:t>Present and practise the cluster words. </a:t>
            </a: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Gesture suggestions</a:t>
            </a:r>
            <a:r>
              <a:rPr lang="en-GB" sz="1200" b="0" strike="noStrike" spc="-1" dirty="0">
                <a:latin typeface="Arial"/>
              </a:rPr>
              <a:t>: </a:t>
            </a:r>
            <a:br>
              <a:rPr lang="en-GB" sz="1200" b="0" strike="noStrike" spc="-1" dirty="0">
                <a:latin typeface="Arial"/>
              </a:rPr>
            </a:br>
            <a:r>
              <a:rPr lang="en-US" sz="1200" b="0" strike="noStrike" spc="-1" dirty="0">
                <a:latin typeface="Arial"/>
              </a:rPr>
              <a:t>g</a:t>
            </a:r>
            <a:r>
              <a:rPr lang="en-US" dirty="0"/>
              <a:t>esture for </a:t>
            </a:r>
            <a:r>
              <a:rPr lang="en-US" i="1" dirty="0" err="1"/>
              <a:t>répéter</a:t>
            </a:r>
            <a:r>
              <a:rPr lang="en-US" dirty="0"/>
              <a:t> – hand with thumb and two fingers pointing forwards doing a three downwards motions, one for each syllable of the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https://www.signbsl.com/sign/repeat (the 2</a:t>
            </a:r>
            <a:r>
              <a:rPr lang="en-US" baseline="30000" dirty="0"/>
              <a:t>nd</a:t>
            </a:r>
            <a:r>
              <a:rPr lang="en-US" dirty="0"/>
              <a:t> video marked again: repeat with the female signer)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gesture for </a:t>
            </a:r>
            <a:r>
              <a:rPr lang="en-US" i="1" dirty="0"/>
              <a:t>frère</a:t>
            </a:r>
            <a:r>
              <a:rPr lang="en-US" dirty="0"/>
              <a:t> – hands in fists, brought together so knuckles are touching, 2-3 swift up and down movements.</a:t>
            </a:r>
            <a:br>
              <a:rPr lang="en-US" dirty="0"/>
            </a:br>
            <a:r>
              <a:rPr lang="en-US" dirty="0"/>
              <a:t>https://www.signbsl.com/sign/brother (all 3 videos are similar)</a:t>
            </a:r>
            <a:br>
              <a:rPr lang="en-US" dirty="0"/>
            </a:br>
            <a:r>
              <a:rPr lang="en-US" dirty="0"/>
              <a:t>gesture for </a:t>
            </a:r>
            <a:r>
              <a:rPr lang="en-US" i="1" dirty="0" err="1"/>
              <a:t>timide</a:t>
            </a:r>
            <a:r>
              <a:rPr lang="en-US" dirty="0"/>
              <a:t> – right hand (fingers open palm facing self) brought up towards face as though to cover it </a:t>
            </a:r>
            <a:br>
              <a:rPr lang="en-US" dirty="0"/>
            </a:br>
            <a:r>
              <a:rPr lang="en-US" dirty="0"/>
              <a:t>https://www.signbsl.com/sign/shy (1st video)</a:t>
            </a:r>
            <a:br>
              <a:rPr lang="en-US" dirty="0"/>
            </a:br>
            <a:endParaRPr lang="en-US" dirty="0"/>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4100524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lvl="0" indent="0" algn="l" rtl="0">
              <a:spcBef>
                <a:spcPts val="0"/>
              </a:spcBef>
              <a:spcAft>
                <a:spcPts val="0"/>
              </a:spcAft>
              <a:buNone/>
            </a:pPr>
            <a:r>
              <a:rPr lang="en-GB" b="1" dirty="0">
                <a:latin typeface="Calibri" panose="020F0502020204030204" pitchFamily="34" charset="0"/>
                <a:cs typeface="Calibri" panose="020F0502020204030204" pitchFamily="34" charset="0"/>
              </a:rPr>
              <a:t>Timing: 5 minutes</a:t>
            </a:r>
            <a:endParaRPr lang="en-GB"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pPr marL="216000" indent="-216000">
              <a:lnSpc>
                <a:spcPct val="100000"/>
              </a:lnSpc>
            </a:pPr>
            <a:r>
              <a:rPr lang="en-GB" b="1" dirty="0">
                <a:latin typeface="Calibri" panose="020F0502020204030204" pitchFamily="34" charset="0"/>
                <a:cs typeface="Calibri" panose="020F0502020204030204" pitchFamily="34" charset="0"/>
              </a:rPr>
              <a:t>Aim: </a:t>
            </a:r>
            <a:r>
              <a:rPr lang="en-GB" b="0" dirty="0">
                <a:latin typeface="Calibri" panose="020F0502020204030204" pitchFamily="34" charset="0"/>
                <a:cs typeface="Calibri" panose="020F0502020204030204" pitchFamily="34" charset="0"/>
              </a:rPr>
              <a:t>to practise aural distinction of three </a:t>
            </a:r>
            <a:r>
              <a:rPr lang="en-GB" sz="1200" b="0" strike="noStrike" spc="-1" dirty="0">
                <a:solidFill>
                  <a:srgbClr val="000000"/>
                </a:solidFill>
                <a:latin typeface="+mn-lt"/>
                <a:ea typeface="Calibri"/>
              </a:rPr>
              <a:t>SSC </a:t>
            </a:r>
            <a:r>
              <a:rPr lang="en-GB" sz="1200" b="1" strike="noStrike" spc="-1" dirty="0">
                <a:solidFill>
                  <a:srgbClr val="000000"/>
                </a:solidFill>
                <a:latin typeface="+mn-lt"/>
                <a:ea typeface="Calibri"/>
              </a:rPr>
              <a:t>[è] </a:t>
            </a:r>
            <a:r>
              <a:rPr lang="en-GB" sz="1200" b="0" strike="noStrike" spc="-1" dirty="0">
                <a:solidFill>
                  <a:srgbClr val="000000"/>
                </a:solidFill>
                <a:latin typeface="+mn-lt"/>
                <a:ea typeface="Calibri"/>
              </a:rPr>
              <a:t>and</a:t>
            </a:r>
            <a:r>
              <a:rPr lang="en-GB" sz="1200" b="1" strike="noStrike" spc="-1" dirty="0">
                <a:solidFill>
                  <a:srgbClr val="000000"/>
                </a:solidFill>
                <a:latin typeface="+mn-lt"/>
                <a:ea typeface="Calibri"/>
              </a:rPr>
              <a:t> [é] </a:t>
            </a:r>
            <a:r>
              <a:rPr lang="en-GB" sz="1200" b="0" strike="noStrike" spc="-1" dirty="0">
                <a:solidFill>
                  <a:srgbClr val="000000"/>
                </a:solidFill>
                <a:latin typeface="+mn-lt"/>
                <a:ea typeface="Calibri"/>
              </a:rPr>
              <a:t>and [</a:t>
            </a:r>
            <a:r>
              <a:rPr lang="en-GB" sz="1200" b="1" strike="noStrike" spc="-1" dirty="0">
                <a:solidFill>
                  <a:srgbClr val="000000"/>
                </a:solidFill>
                <a:latin typeface="+mn-lt"/>
                <a:ea typeface="Calibri"/>
              </a:rPr>
              <a:t>e</a:t>
            </a:r>
            <a:r>
              <a:rPr lang="en-GB" sz="1200" b="0" strike="noStrike" spc="-1" dirty="0">
                <a:solidFill>
                  <a:srgbClr val="000000"/>
                </a:solidFill>
                <a:latin typeface="+mn-lt"/>
                <a:ea typeface="Calibri"/>
              </a:rPr>
              <a:t>].</a:t>
            </a: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GB" b="1" dirty="0">
                <a:latin typeface="Calibri" panose="020F0502020204030204" pitchFamily="34" charset="0"/>
                <a:cs typeface="Calibri" panose="020F0502020204030204" pitchFamily="34" charset="0"/>
              </a:rPr>
              <a:t>Procedure:</a:t>
            </a:r>
            <a:endParaRPr lang="en-GB"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Pupils write 1 – 9.</a:t>
            </a: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Click to listen to each name.</a:t>
            </a: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Pupils write either the full name or just the missing letters.</a:t>
            </a:r>
          </a:p>
          <a:p>
            <a:pPr marL="0" lvl="0" indent="0" algn="l" rtl="0">
              <a:spcBef>
                <a:spcPts val="0"/>
              </a:spcBef>
              <a:spcAft>
                <a:spcPts val="0"/>
              </a:spcAft>
              <a:buClr>
                <a:schemeClr val="dk1"/>
              </a:buClr>
              <a:buSzPts val="1200"/>
              <a:buFont typeface="Calibri"/>
              <a:buNone/>
            </a:pPr>
            <a:r>
              <a:rPr lang="en-GB" b="0" dirty="0">
                <a:latin typeface="Calibri" panose="020F0502020204030204" pitchFamily="34" charset="0"/>
                <a:cs typeface="Calibri" panose="020F0502020204030204" pitchFamily="34" charset="0"/>
              </a:rPr>
              <a:t>(Note: Some pupils might benefit from a pre-printed sheet with gaps to fill in).</a:t>
            </a:r>
          </a:p>
          <a:p>
            <a:pPr marL="228600" lvl="0" indent="-228600" algn="l" rtl="0">
              <a:spcBef>
                <a:spcPts val="0"/>
              </a:spcBef>
              <a:spcAft>
                <a:spcPts val="0"/>
              </a:spcAft>
              <a:buClr>
                <a:schemeClr val="dk1"/>
              </a:buClr>
              <a:buSzPts val="1200"/>
              <a:buFont typeface="Calibri"/>
              <a:buAutoNum type="arabicPeriod" startAt="4"/>
            </a:pPr>
            <a:r>
              <a:rPr lang="en-GB" b="0" dirty="0">
                <a:latin typeface="Calibri" panose="020F0502020204030204" pitchFamily="34" charset="0"/>
                <a:cs typeface="Calibri" panose="020F0502020204030204" pitchFamily="34" charset="0"/>
              </a:rPr>
              <a:t>Click to reveal the missing letters.</a:t>
            </a:r>
          </a:p>
          <a:p>
            <a:pPr marL="228600" lvl="0" indent="-228600" algn="l" rtl="0">
              <a:spcBef>
                <a:spcPts val="0"/>
              </a:spcBef>
              <a:spcAft>
                <a:spcPts val="0"/>
              </a:spcAft>
              <a:buClr>
                <a:schemeClr val="dk1"/>
              </a:buClr>
              <a:buSzPts val="1200"/>
              <a:buFont typeface="Calibri"/>
              <a:buAutoNum type="arabicPeriod" startAt="4"/>
            </a:pPr>
            <a:r>
              <a:rPr lang="en-GB" b="0" dirty="0">
                <a:latin typeface="Calibri" panose="020F0502020204030204" pitchFamily="34" charset="0"/>
                <a:cs typeface="Calibri" panose="020F0502020204030204" pitchFamily="34" charset="0"/>
              </a:rPr>
              <a:t>Elicit the pronunciation of all names from pupils, chorally.</a:t>
            </a:r>
          </a:p>
          <a:p>
            <a:pPr marL="0" lvl="0" indent="0" algn="l" rtl="0">
              <a:spcBef>
                <a:spcPts val="0"/>
              </a:spcBef>
              <a:spcAft>
                <a:spcPts val="0"/>
              </a:spcAft>
              <a:buClr>
                <a:schemeClr val="dk1"/>
              </a:buClr>
              <a:buSzPts val="1200"/>
              <a:buFont typeface="Calibri"/>
              <a:buNone/>
            </a:pPr>
            <a:endParaRPr lang="en-GB" b="0" dirty="0">
              <a:latin typeface="Calibri" panose="020F0502020204030204" pitchFamily="34" charset="0"/>
              <a:cs typeface="Calibri" panose="020F0502020204030204" pitchFamily="34" charset="0"/>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7514532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[1/3] </a:t>
            </a:r>
          </a:p>
          <a:p>
            <a:endParaRPr lang="en-US" b="1" dirty="0"/>
          </a:p>
          <a:p>
            <a:r>
              <a:rPr lang="en-US" b="1" dirty="0"/>
              <a:t>Timing: </a:t>
            </a:r>
            <a:r>
              <a:rPr lang="en-US" b="0" i="0" dirty="0"/>
              <a:t>5 minutes (three slides)</a:t>
            </a:r>
          </a:p>
          <a:p>
            <a:endParaRPr lang="en-US" b="0" i="0" dirty="0"/>
          </a:p>
          <a:p>
            <a:r>
              <a:rPr lang="en-US" b="1" i="0" dirty="0"/>
              <a:t>Aim: </a:t>
            </a:r>
            <a:r>
              <a:rPr lang="en-US" b="0" i="0" dirty="0"/>
              <a:t>to introduce new vocabulary.</a:t>
            </a:r>
            <a:endParaRPr lang="en-US" b="0" i="0" baseline="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1" dirty="0"/>
              <a:t>1. </a:t>
            </a:r>
            <a:r>
              <a:rPr lang="en-GB" dirty="0"/>
              <a:t>Pupils</a:t>
            </a:r>
            <a:r>
              <a:rPr lang="en-GB" baseline="0" dirty="0"/>
              <a:t> either work by themselves or in pairs, reading out the words and recapping their English meaning (1 minute).</a:t>
            </a:r>
            <a:br>
              <a:rPr lang="en-GB" baseline="0" dirty="0"/>
            </a:br>
            <a:r>
              <a:rPr lang="en-GB" b="1" baseline="0" dirty="0"/>
              <a:t>2. </a:t>
            </a:r>
            <a:r>
              <a:rPr lang="en-GB" baseline="0" dirty="0"/>
              <a:t>Then, on the next slide, students try to recall the English orally (chorally), looking at the French (1 minute).</a:t>
            </a:r>
            <a:br>
              <a:rPr lang="en-GB" baseline="0" dirty="0"/>
            </a:br>
            <a:r>
              <a:rPr lang="en-GB" b="1" baseline="0" dirty="0"/>
              <a:t>3. </a:t>
            </a:r>
            <a:r>
              <a:rPr lang="en-GB" baseline="0" dirty="0"/>
              <a:t>Then, on the following slide, they to recall the French meanings orally (again, chorally), looking at the English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Notes</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Note that images/words won’t disappear and appear in this activity as in previous resources. </a:t>
            </a:r>
            <a:endParaRPr lang="en-GB" baseline="0" dirty="0">
              <a:sym typeface="Wingdings" panose="05000000000000000000" pitchFamily="2" charset="2"/>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359714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[2/3]</a:t>
            </a:r>
          </a:p>
          <a:p>
            <a:endParaRPr lang="en-US" b="1" dirty="0"/>
          </a:p>
          <a:p>
            <a:r>
              <a:rPr lang="en-GB" b="1" baseline="0" dirty="0"/>
              <a:t>Procedure:</a:t>
            </a:r>
            <a:br>
              <a:rPr lang="en-GB" baseline="0" dirty="0"/>
            </a:br>
            <a:r>
              <a:rPr lang="en-GB" baseline="0" dirty="0"/>
              <a:t>1. Students try to recall the English orally (chorally), looking at the French (1 minute).</a:t>
            </a:r>
            <a:br>
              <a:rPr lang="en-GB" baseline="0" dirty="0"/>
            </a:br>
            <a:r>
              <a:rPr lang="en-GB" baseline="0" dirty="0"/>
              <a:t>2. Elicit answers and click to reveal</a:t>
            </a:r>
          </a:p>
          <a:p>
            <a:br>
              <a:rPr lang="en-GB" baseline="0" dirty="0"/>
            </a:br>
            <a:r>
              <a:rPr lang="en-GB" b="1" baseline="0" dirty="0"/>
              <a:t>3. </a:t>
            </a:r>
            <a:r>
              <a:rPr lang="en-GB" baseline="0" dirty="0"/>
              <a:t>Then, in the following slide, they to recall the French meanings orally (again, chorally), looking at the English (1 minute).</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4275536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[3/3]</a:t>
            </a:r>
          </a:p>
          <a:p>
            <a:endParaRPr lang="en-US" b="1" dirty="0"/>
          </a:p>
          <a:p>
            <a:r>
              <a:rPr lang="en-GB" b="1" baseline="0" dirty="0"/>
              <a:t>Procedure:</a:t>
            </a:r>
            <a:br>
              <a:rPr lang="en-GB" baseline="0" dirty="0"/>
            </a:br>
            <a:r>
              <a:rPr lang="en-GB" baseline="0" dirty="0"/>
              <a:t>1</a:t>
            </a:r>
            <a:r>
              <a:rPr lang="en-GB" b="1" baseline="0" dirty="0"/>
              <a:t>. </a:t>
            </a:r>
            <a:r>
              <a:rPr lang="en-GB" baseline="0" dirty="0"/>
              <a:t>Students recall the French meanings orally (again, chorally), looking at the English (1 minute)</a:t>
            </a:r>
          </a:p>
          <a:p>
            <a:r>
              <a:rPr lang="en-GB" baseline="0" dirty="0"/>
              <a:t>2. Click to reveal the answers.</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6013255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6C0991E3-852B-4B68-8515-03D1561126FB}"/>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a:t>
            </a:r>
            <a:r>
              <a:rPr lang="en-GB" b="0" dirty="0"/>
              <a:t> </a:t>
            </a:r>
            <a:r>
              <a:rPr lang="en-US" b="0" dirty="0"/>
              <a:t>to </a:t>
            </a:r>
            <a:r>
              <a:rPr lang="en-GB" b="0" dirty="0"/>
              <a:t>recap singular definite articles and to introduce singular possessive adjectives ‘my’ and ‘your’.</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0" dirty="0"/>
              <a:t>1. Click to present the new information.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sym typeface="Wingdings" panose="05000000000000000000" pitchFamily="2" charset="2"/>
              </a:rPr>
              <a:t>2. Elicit responses from pupils, following the animated question marks.</a:t>
            </a:r>
            <a:endParaRPr lang="en-GB" baseline="0" dirty="0">
              <a:sym typeface="Wingdings" panose="05000000000000000000" pitchFamily="2" charset="2"/>
            </a:endParaRPr>
          </a:p>
          <a:p>
            <a:endParaRPr lang="en-GB"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lvl="0" indent="0" algn="l" rtl="0">
              <a:spcBef>
                <a:spcPts val="0"/>
              </a:spcBef>
              <a:spcAft>
                <a:spcPts val="0"/>
              </a:spcAft>
              <a:buNone/>
            </a:pPr>
            <a:r>
              <a:rPr lang="en-GB" b="1" dirty="0">
                <a:latin typeface="Calibri" panose="020F0502020204030204" pitchFamily="34" charset="0"/>
                <a:cs typeface="Calibri" panose="020F0502020204030204" pitchFamily="34" charset="0"/>
              </a:rPr>
              <a:t>Timing: 5 minutes</a:t>
            </a:r>
            <a:endParaRPr lang="en-GB"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pPr marL="216000" indent="-216000">
              <a:lnSpc>
                <a:spcPct val="100000"/>
              </a:lnSpc>
            </a:pPr>
            <a:r>
              <a:rPr lang="en-GB" b="1" dirty="0">
                <a:latin typeface="Calibri" panose="020F0502020204030204" pitchFamily="34" charset="0"/>
                <a:cs typeface="Calibri" panose="020F0502020204030204" pitchFamily="34" charset="0"/>
              </a:rPr>
              <a:t>Aim: </a:t>
            </a:r>
            <a:r>
              <a:rPr lang="en-GB" b="0" dirty="0">
                <a:latin typeface="Calibri" panose="020F0502020204030204" pitchFamily="34" charset="0"/>
                <a:cs typeface="Calibri" panose="020F0502020204030204" pitchFamily="34" charset="0"/>
              </a:rPr>
              <a:t>to practise aural distinction of three </a:t>
            </a:r>
            <a:r>
              <a:rPr lang="en-GB" sz="1200" b="0" strike="noStrike" spc="-1" dirty="0">
                <a:solidFill>
                  <a:srgbClr val="000000"/>
                </a:solidFill>
                <a:latin typeface="+mn-lt"/>
                <a:ea typeface="Calibri"/>
              </a:rPr>
              <a:t>SSC </a:t>
            </a:r>
            <a:r>
              <a:rPr lang="en-GB" sz="1200" b="1" strike="noStrike" spc="-1" dirty="0">
                <a:solidFill>
                  <a:srgbClr val="000000"/>
                </a:solidFill>
                <a:latin typeface="+mn-lt"/>
                <a:ea typeface="Calibri"/>
              </a:rPr>
              <a:t>[è] </a:t>
            </a:r>
            <a:r>
              <a:rPr lang="en-GB" sz="1200" b="0" strike="noStrike" spc="-1" dirty="0">
                <a:solidFill>
                  <a:srgbClr val="000000"/>
                </a:solidFill>
                <a:latin typeface="+mn-lt"/>
                <a:ea typeface="Calibri"/>
              </a:rPr>
              <a:t>and</a:t>
            </a:r>
            <a:r>
              <a:rPr lang="en-GB" sz="1200" b="1" strike="noStrike" spc="-1" dirty="0">
                <a:solidFill>
                  <a:srgbClr val="000000"/>
                </a:solidFill>
                <a:latin typeface="+mn-lt"/>
                <a:ea typeface="Calibri"/>
              </a:rPr>
              <a:t> [é] </a:t>
            </a:r>
            <a:r>
              <a:rPr lang="en-GB" sz="1200" b="0" strike="noStrike" spc="-1" dirty="0">
                <a:solidFill>
                  <a:srgbClr val="000000"/>
                </a:solidFill>
                <a:latin typeface="+mn-lt"/>
                <a:ea typeface="Calibri"/>
              </a:rPr>
              <a:t>and [</a:t>
            </a:r>
            <a:r>
              <a:rPr lang="en-GB" sz="1200" b="1" strike="noStrike" spc="-1" dirty="0">
                <a:solidFill>
                  <a:srgbClr val="000000"/>
                </a:solidFill>
                <a:latin typeface="+mn-lt"/>
                <a:ea typeface="Calibri"/>
              </a:rPr>
              <a:t>e</a:t>
            </a:r>
            <a:r>
              <a:rPr lang="en-GB" sz="1200" b="0" strike="noStrike" spc="-1" dirty="0">
                <a:solidFill>
                  <a:srgbClr val="000000"/>
                </a:solidFill>
                <a:latin typeface="+mn-lt"/>
                <a:ea typeface="Calibri"/>
              </a:rPr>
              <a:t>].</a:t>
            </a: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GB" b="1" dirty="0">
                <a:latin typeface="Calibri" panose="020F0502020204030204" pitchFamily="34" charset="0"/>
                <a:cs typeface="Calibri" panose="020F0502020204030204" pitchFamily="34" charset="0"/>
              </a:rPr>
              <a:t>Procedure:</a:t>
            </a:r>
            <a:endParaRPr lang="en-GB"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Pupils write 1 – 9.</a:t>
            </a: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Click to listen to each name.</a:t>
            </a: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Pupils write either the full name or just the missing letters.</a:t>
            </a:r>
          </a:p>
          <a:p>
            <a:pPr marL="0" lvl="0" indent="0" algn="l" rtl="0">
              <a:spcBef>
                <a:spcPts val="0"/>
              </a:spcBef>
              <a:spcAft>
                <a:spcPts val="0"/>
              </a:spcAft>
              <a:buClr>
                <a:schemeClr val="dk1"/>
              </a:buClr>
              <a:buSzPts val="1200"/>
              <a:buFont typeface="Calibri"/>
              <a:buNone/>
            </a:pPr>
            <a:r>
              <a:rPr lang="en-GB" b="0" dirty="0">
                <a:latin typeface="Calibri" panose="020F0502020204030204" pitchFamily="34" charset="0"/>
                <a:cs typeface="Calibri" panose="020F0502020204030204" pitchFamily="34" charset="0"/>
              </a:rPr>
              <a:t>(Note: Some pupils might benefit from a pre-printed sheet with gaps to fill in).</a:t>
            </a:r>
          </a:p>
          <a:p>
            <a:pPr marL="228600" lvl="0" indent="-228600" algn="l" rtl="0">
              <a:spcBef>
                <a:spcPts val="0"/>
              </a:spcBef>
              <a:spcAft>
                <a:spcPts val="0"/>
              </a:spcAft>
              <a:buClr>
                <a:schemeClr val="dk1"/>
              </a:buClr>
              <a:buSzPts val="1200"/>
              <a:buFont typeface="Calibri"/>
              <a:buAutoNum type="arabicPeriod" startAt="4"/>
            </a:pPr>
            <a:r>
              <a:rPr lang="en-GB" b="0" dirty="0">
                <a:latin typeface="Calibri" panose="020F0502020204030204" pitchFamily="34" charset="0"/>
                <a:cs typeface="Calibri" panose="020F0502020204030204" pitchFamily="34" charset="0"/>
              </a:rPr>
              <a:t>Click to reveal the missing letters.</a:t>
            </a:r>
          </a:p>
          <a:p>
            <a:pPr marL="228600" lvl="0" indent="-228600" algn="l" rtl="0">
              <a:spcBef>
                <a:spcPts val="0"/>
              </a:spcBef>
              <a:spcAft>
                <a:spcPts val="0"/>
              </a:spcAft>
              <a:buClr>
                <a:schemeClr val="dk1"/>
              </a:buClr>
              <a:buSzPts val="1200"/>
              <a:buFont typeface="Calibri"/>
              <a:buAutoNum type="arabicPeriod" startAt="4"/>
            </a:pPr>
            <a:r>
              <a:rPr lang="en-GB" b="0" dirty="0">
                <a:latin typeface="Calibri" panose="020F0502020204030204" pitchFamily="34" charset="0"/>
                <a:cs typeface="Calibri" panose="020F0502020204030204" pitchFamily="34" charset="0"/>
              </a:rPr>
              <a:t>Elicit the pronunciation of all names from pupils, chorally.</a:t>
            </a:r>
          </a:p>
          <a:p>
            <a:pPr marL="0" lvl="0" indent="0" algn="l" rtl="0">
              <a:spcBef>
                <a:spcPts val="0"/>
              </a:spcBef>
              <a:spcAft>
                <a:spcPts val="0"/>
              </a:spcAft>
              <a:buClr>
                <a:schemeClr val="dk1"/>
              </a:buClr>
              <a:buSzPts val="1200"/>
              <a:buFont typeface="Calibri"/>
              <a:buNone/>
            </a:pPr>
            <a:endParaRPr lang="en-GB" b="0" dirty="0">
              <a:latin typeface="Calibri" panose="020F0502020204030204" pitchFamily="34" charset="0"/>
              <a:cs typeface="Calibri" panose="020F0502020204030204" pitchFamily="34" charset="0"/>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7514532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indent="-216000">
              <a:lnSpc>
                <a:spcPct val="100000"/>
              </a:lnSpc>
            </a:pPr>
            <a:r>
              <a:rPr lang="en-GB" sz="1200" b="1" strike="noStrike" spc="-1" dirty="0">
                <a:solidFill>
                  <a:srgbClr val="000000"/>
                </a:solidFill>
                <a:latin typeface="Calibri"/>
                <a:ea typeface="Calibri"/>
              </a:rPr>
              <a:t>Timing: 5 minutes</a:t>
            </a:r>
          </a:p>
          <a:p>
            <a:pPr marL="0" indent="-216000">
              <a:lnSpc>
                <a:spcPct val="100000"/>
              </a:lnSpc>
            </a:pPr>
            <a:endParaRPr lang="en-GB" sz="1200" b="0" strike="noStrike" spc="-1" dirty="0">
              <a:latin typeface="Arial"/>
            </a:endParaRPr>
          </a:p>
          <a:p>
            <a:pPr marL="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connection of </a:t>
            </a:r>
            <a:r>
              <a:rPr lang="en-GB" sz="1200" b="1" i="1" strike="noStrike" spc="-1" dirty="0">
                <a:solidFill>
                  <a:srgbClr val="000000"/>
                </a:solidFill>
                <a:latin typeface="Calibri"/>
                <a:ea typeface="Calibri"/>
              </a:rPr>
              <a:t>mon, ma, ton, ta </a:t>
            </a:r>
            <a:r>
              <a:rPr lang="en-GB" sz="1200" b="0" strike="noStrike" spc="-1" dirty="0">
                <a:solidFill>
                  <a:srgbClr val="000000"/>
                </a:solidFill>
                <a:latin typeface="Calibri"/>
                <a:ea typeface="Calibri"/>
              </a:rPr>
              <a:t>with nouns of the correct gender; to practise written comprehension of the possessive adjectives and previously taught nouns in short, simple sentences.</a:t>
            </a:r>
          </a:p>
          <a:p>
            <a:pPr marL="0" indent="-216000">
              <a:lnSpc>
                <a:spcPct val="100000"/>
              </a:lnSpc>
            </a:pPr>
            <a:endParaRPr lang="en-GB" sz="1200" b="0" strike="noStrike" spc="-1" dirty="0">
              <a:latin typeface="Arial"/>
            </a:endParaRPr>
          </a:p>
          <a:p>
            <a:pPr marL="0" indent="-216000">
              <a:lnSpc>
                <a:spcPct val="100000"/>
              </a:lnSpc>
            </a:pPr>
            <a:r>
              <a:rPr lang="en-GB" sz="1200" b="1" strike="noStrike" spc="-1" dirty="0">
                <a:solidFill>
                  <a:srgbClr val="000000"/>
                </a:solidFill>
                <a:latin typeface="Calibri"/>
                <a:ea typeface="Calibri"/>
              </a:rPr>
              <a:t>Procedure:</a:t>
            </a:r>
          </a:p>
          <a:p>
            <a:pPr marL="0" indent="-216000">
              <a:lnSpc>
                <a:spcPct val="100000"/>
              </a:lnSpc>
            </a:pPr>
            <a:r>
              <a:rPr lang="en-GB" sz="1200" b="0" strike="noStrike" spc="-1" dirty="0">
                <a:solidFill>
                  <a:srgbClr val="000000"/>
                </a:solidFill>
                <a:latin typeface="Calibri"/>
              </a:rPr>
              <a:t>1. Ensure pupils are clear about the task.</a:t>
            </a:r>
          </a:p>
          <a:p>
            <a:pPr marL="0" indent="-216000">
              <a:lnSpc>
                <a:spcPct val="100000"/>
              </a:lnSpc>
            </a:pPr>
            <a:r>
              <a:rPr lang="en-GB" sz="1200" b="0" strike="noStrike" spc="-1" dirty="0">
                <a:solidFill>
                  <a:srgbClr val="000000"/>
                </a:solidFill>
                <a:latin typeface="Calibri"/>
              </a:rPr>
              <a:t>2. Click to play number 1 and work through as an example. Pupils listen and decide which noun it must be, based on the form of the possessive adjective they hear.</a:t>
            </a:r>
          </a:p>
          <a:p>
            <a:pPr marL="0" indent="-216000">
              <a:lnSpc>
                <a:spcPct val="100000"/>
              </a:lnSpc>
            </a:pPr>
            <a:r>
              <a:rPr lang="en-GB" sz="1200" b="1" strike="noStrike" spc="-1" dirty="0">
                <a:solidFill>
                  <a:srgbClr val="000000"/>
                </a:solidFill>
                <a:latin typeface="Calibri"/>
              </a:rPr>
              <a:t>Note</a:t>
            </a:r>
            <a:r>
              <a:rPr lang="en-GB" sz="1200" b="0" strike="noStrike" spc="-1" dirty="0">
                <a:solidFill>
                  <a:srgbClr val="000000"/>
                </a:solidFill>
                <a:latin typeface="Calibri"/>
              </a:rPr>
              <a:t>: the table headings masculine and feminine reduce the cognitive load to allow pupils to focus all their attention on connecting the mon/ton with masculine and ma/ta with feminine nouns.</a:t>
            </a:r>
          </a:p>
          <a:p>
            <a:pPr marL="0" indent="-216000">
              <a:lnSpc>
                <a:spcPct val="100000"/>
              </a:lnSpc>
            </a:pPr>
            <a:r>
              <a:rPr lang="en-GB" sz="1200" b="0" strike="noStrike" spc="-1" dirty="0">
                <a:solidFill>
                  <a:srgbClr val="000000"/>
                </a:solidFill>
                <a:latin typeface="Calibri"/>
              </a:rPr>
              <a:t>3. Click to reveal the answer.</a:t>
            </a:r>
          </a:p>
          <a:p>
            <a:pPr marL="0" indent="-216000">
              <a:lnSpc>
                <a:spcPct val="100000"/>
              </a:lnSpc>
            </a:pPr>
            <a:r>
              <a:rPr lang="en-GB" sz="1200" b="0" strike="noStrike" spc="-1" dirty="0">
                <a:solidFill>
                  <a:srgbClr val="000000"/>
                </a:solidFill>
                <a:latin typeface="Calibri"/>
              </a:rPr>
              <a:t>4. Continue with items 2 – 6 and reveal answers. Full sentence audio is attached to the answer ticks.</a:t>
            </a:r>
          </a:p>
          <a:p>
            <a:pPr marL="0" indent="-216000">
              <a:lnSpc>
                <a:spcPct val="100000"/>
              </a:lnSpc>
            </a:pPr>
            <a:r>
              <a:rPr lang="en-GB" sz="1200" b="0" strike="noStrike" spc="-1" dirty="0">
                <a:solidFill>
                  <a:srgbClr val="000000"/>
                </a:solidFill>
                <a:latin typeface="Calibri"/>
              </a:rPr>
              <a:t>5. Click to bring up the sentence beginnings and elicit the English meaning for each sentence, to practise written comprehension of </a:t>
            </a:r>
            <a:r>
              <a:rPr lang="en-GB" sz="1200" b="0" strike="noStrike" spc="-1" dirty="0" err="1">
                <a:solidFill>
                  <a:srgbClr val="000000"/>
                </a:solidFill>
                <a:latin typeface="Calibri"/>
              </a:rPr>
              <a:t>voici</a:t>
            </a:r>
            <a:r>
              <a:rPr lang="en-GB" sz="1200" b="0" strike="noStrike" spc="-1" dirty="0">
                <a:solidFill>
                  <a:srgbClr val="000000"/>
                </a:solidFill>
                <a:latin typeface="Calibri"/>
              </a:rPr>
              <a:t>, the possessive adjectives and to revisit previously taught nouns.  </a:t>
            </a: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p>
          <a:p>
            <a:pPr rtl="0" eaLnBrk="1" fontAlgn="ctr" latinLnBrk="0" hangingPunct="1"/>
            <a:r>
              <a:rPr lang="es-ES_tradnl" sz="1200" b="0" kern="1200" dirty="0" err="1">
                <a:solidFill>
                  <a:schemeClr val="tx1"/>
                </a:solidFill>
                <a:effectLst/>
                <a:latin typeface="+mn-lt"/>
                <a:ea typeface="+mn-ea"/>
                <a:cs typeface="+mn-cs"/>
              </a:rPr>
              <a:t>Voici</a:t>
            </a:r>
            <a:r>
              <a:rPr lang="es-ES_tradnl" sz="1200" b="0" kern="1200" dirty="0">
                <a:solidFill>
                  <a:schemeClr val="tx1"/>
                </a:solidFill>
                <a:effectLst/>
                <a:latin typeface="+mn-lt"/>
                <a:ea typeface="+mn-ea"/>
                <a:cs typeface="+mn-cs"/>
              </a:rPr>
              <a:t> ton [chat]</a:t>
            </a:r>
            <a:br>
              <a:rPr lang="es-ES_tradnl" sz="1200" b="0" kern="1200" dirty="0">
                <a:solidFill>
                  <a:schemeClr val="tx1"/>
                </a:solidFill>
                <a:effectLst/>
                <a:latin typeface="+mn-lt"/>
                <a:ea typeface="+mn-ea"/>
                <a:cs typeface="+mn-cs"/>
              </a:rPr>
            </a:br>
            <a:r>
              <a:rPr lang="es-ES_tradnl" sz="1200" b="0" kern="1200" dirty="0" err="1">
                <a:solidFill>
                  <a:schemeClr val="tx1"/>
                </a:solidFill>
                <a:effectLst/>
                <a:latin typeface="+mn-lt"/>
                <a:ea typeface="+mn-ea"/>
                <a:cs typeface="+mn-cs"/>
              </a:rPr>
              <a:t>Voici</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ma</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chanson</a:t>
            </a:r>
            <a:r>
              <a:rPr lang="es-ES_tradnl" sz="1200" b="0" kern="1200" dirty="0">
                <a:solidFill>
                  <a:schemeClr val="tx1"/>
                </a:solidFill>
                <a:effectLst/>
                <a:latin typeface="+mn-lt"/>
                <a:ea typeface="+mn-ea"/>
                <a:cs typeface="+mn-cs"/>
              </a:rPr>
              <a:t>]</a:t>
            </a:r>
            <a:br>
              <a:rPr lang="es-ES_tradnl" sz="1200" b="0" kern="1200" dirty="0">
                <a:solidFill>
                  <a:schemeClr val="tx1"/>
                </a:solidFill>
                <a:effectLst/>
                <a:latin typeface="+mn-lt"/>
                <a:ea typeface="+mn-ea"/>
                <a:cs typeface="+mn-cs"/>
              </a:rPr>
            </a:br>
            <a:r>
              <a:rPr lang="es-ES_tradnl" sz="1200" b="0" kern="1200" dirty="0" err="1">
                <a:solidFill>
                  <a:schemeClr val="tx1"/>
                </a:solidFill>
                <a:effectLst/>
                <a:latin typeface="+mn-lt"/>
                <a:ea typeface="+mn-ea"/>
                <a:cs typeface="+mn-cs"/>
              </a:rPr>
              <a:t>Voici</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ta</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règle</a:t>
            </a:r>
            <a:r>
              <a:rPr lang="es-ES_tradnl" sz="1200" b="0" kern="1200" dirty="0">
                <a:solidFill>
                  <a:schemeClr val="tx1"/>
                </a:solidFill>
                <a:effectLst/>
                <a:latin typeface="+mn-lt"/>
                <a:ea typeface="+mn-ea"/>
                <a:cs typeface="+mn-cs"/>
              </a:rPr>
              <a:t>]</a:t>
            </a:r>
            <a:br>
              <a:rPr lang="es-ES_tradnl" sz="1200" b="0" kern="1200" dirty="0">
                <a:solidFill>
                  <a:schemeClr val="tx1"/>
                </a:solidFill>
                <a:effectLst/>
                <a:latin typeface="+mn-lt"/>
                <a:ea typeface="+mn-ea"/>
                <a:cs typeface="+mn-cs"/>
              </a:rPr>
            </a:br>
            <a:r>
              <a:rPr lang="es-ES_tradnl" sz="1200" b="0" kern="1200" dirty="0" err="1">
                <a:solidFill>
                  <a:schemeClr val="tx1"/>
                </a:solidFill>
                <a:effectLst/>
                <a:latin typeface="+mn-lt"/>
                <a:ea typeface="+mn-ea"/>
                <a:cs typeface="+mn-cs"/>
              </a:rPr>
              <a:t>Voici</a:t>
            </a:r>
            <a:r>
              <a:rPr lang="es-ES_tradnl" sz="1200" b="0" kern="1200" dirty="0">
                <a:solidFill>
                  <a:schemeClr val="tx1"/>
                </a:solidFill>
                <a:effectLst/>
                <a:latin typeface="+mn-lt"/>
                <a:ea typeface="+mn-ea"/>
                <a:cs typeface="+mn-cs"/>
              </a:rPr>
              <a:t> ton [</a:t>
            </a:r>
            <a:r>
              <a:rPr lang="es-ES_tradnl" sz="1200" b="0" kern="1200" dirty="0" err="1">
                <a:solidFill>
                  <a:schemeClr val="tx1"/>
                </a:solidFill>
                <a:effectLst/>
                <a:latin typeface="+mn-lt"/>
                <a:ea typeface="+mn-ea"/>
                <a:cs typeface="+mn-cs"/>
              </a:rPr>
              <a:t>livre</a:t>
            </a:r>
            <a:r>
              <a:rPr lang="es-ES_tradnl" sz="1200" b="0" kern="1200" dirty="0">
                <a:solidFill>
                  <a:schemeClr val="tx1"/>
                </a:solidFill>
                <a:effectLst/>
                <a:latin typeface="+mn-lt"/>
                <a:ea typeface="+mn-ea"/>
                <a:cs typeface="+mn-cs"/>
              </a:rPr>
              <a:t>]</a:t>
            </a:r>
            <a:br>
              <a:rPr lang="es-ES_tradnl" sz="1200" b="0" kern="1200" dirty="0">
                <a:solidFill>
                  <a:schemeClr val="tx1"/>
                </a:solidFill>
                <a:effectLst/>
                <a:latin typeface="+mn-lt"/>
                <a:ea typeface="+mn-ea"/>
                <a:cs typeface="+mn-cs"/>
              </a:rPr>
            </a:br>
            <a:r>
              <a:rPr lang="es-ES_tradnl" sz="1200" b="0" kern="1200" dirty="0" err="1">
                <a:solidFill>
                  <a:schemeClr val="tx1"/>
                </a:solidFill>
                <a:effectLst/>
                <a:latin typeface="+mn-lt"/>
                <a:ea typeface="+mn-ea"/>
                <a:cs typeface="+mn-cs"/>
              </a:rPr>
              <a:t>Voici</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mon</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chapeau</a:t>
            </a:r>
            <a:r>
              <a:rPr lang="es-ES_tradnl" sz="1200" b="0" kern="1200" dirty="0">
                <a:solidFill>
                  <a:schemeClr val="tx1"/>
                </a:solidFill>
                <a:effectLst/>
                <a:latin typeface="+mn-lt"/>
                <a:ea typeface="+mn-ea"/>
                <a:cs typeface="+mn-cs"/>
              </a:rPr>
              <a:t>]</a:t>
            </a:r>
            <a:br>
              <a:rPr lang="es-ES_tradnl" sz="1200" b="0" kern="1200" dirty="0">
                <a:solidFill>
                  <a:schemeClr val="tx1"/>
                </a:solidFill>
                <a:effectLst/>
                <a:latin typeface="+mn-lt"/>
                <a:ea typeface="+mn-ea"/>
                <a:cs typeface="+mn-cs"/>
              </a:rPr>
            </a:br>
            <a:r>
              <a:rPr lang="es-ES_tradnl" sz="1200" b="0" kern="1200" dirty="0" err="1">
                <a:solidFill>
                  <a:schemeClr val="tx1"/>
                </a:solidFill>
                <a:effectLst/>
                <a:latin typeface="+mn-lt"/>
                <a:ea typeface="+mn-ea"/>
                <a:cs typeface="+mn-cs"/>
              </a:rPr>
              <a:t>Voici</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ma</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bouteille</a:t>
            </a:r>
            <a:r>
              <a:rPr lang="es-ES_tradnl" sz="1200" b="0" kern="1200" dirty="0">
                <a:solidFill>
                  <a:schemeClr val="tx1"/>
                </a:solidFill>
                <a:effectLst/>
                <a:latin typeface="+mn-lt"/>
                <a:ea typeface="+mn-ea"/>
                <a:cs typeface="+mn-cs"/>
              </a:rPr>
              <a:t>]</a:t>
            </a:r>
          </a:p>
          <a:p>
            <a:pPr rtl="0" eaLnBrk="1" fontAlgn="ctr" latinLnBrk="0" hangingPunct="1"/>
            <a:endParaRPr lang="es-ES_tradnl" sz="1200" b="1" strike="noStrike" kern="1200" spc="-1" dirty="0">
              <a:solidFill>
                <a:schemeClr val="tx1"/>
              </a:solidFill>
              <a:effectLst/>
              <a:latin typeface="+mn-lt"/>
              <a:ea typeface="+mn-ea"/>
              <a:cs typeface="+mn-cs"/>
            </a:endParaRPr>
          </a:p>
          <a:p>
            <a:pPr rtl="0" eaLnBrk="1" fontAlgn="ctr" latinLnBrk="0" hangingPunct="1"/>
            <a:endParaRPr lang="de-DE" sz="1200" b="0" strike="noStrike" kern="1200" spc="-1" dirty="0">
              <a:solidFill>
                <a:schemeClr val="tx1"/>
              </a:solidFill>
              <a:effectLst/>
              <a:latin typeface="+mn-lt"/>
              <a:ea typeface="+mn-ea"/>
              <a:cs typeface="+mn-cs"/>
            </a:endParaRPr>
          </a:p>
          <a:p>
            <a:pPr rtl="0" eaLnBrk="1" fontAlgn="ctr" latinLnBrk="0" hangingPunct="1"/>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405450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7620564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3994955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7471557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68675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2464655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63116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3527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19658491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6254504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2873661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7978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pPr lvl="0"/>
            <a:r>
              <a:rPr lang="en-US"/>
              <a:t>Click to edit Master text styles</a:t>
            </a: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8151238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6591543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633616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0230030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6986769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353261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072352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856249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888566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pPr lvl="0"/>
            <a:r>
              <a:rPr lang="en-US"/>
              <a:t>Click to edit Master text styles</a:t>
            </a: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2181154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r>
              <a:rPr lang="en-US"/>
              <a:t>Click icon to add picture</a:t>
            </a:r>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124752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97813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29363536"/>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3326481882"/>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8" Type="http://schemas.openxmlformats.org/officeDocument/2006/relationships/image" Target="../media/image38.gif"/><Relationship Id="rId13" Type="http://schemas.openxmlformats.org/officeDocument/2006/relationships/image" Target="../media/image35.png"/><Relationship Id="rId3" Type="http://schemas.openxmlformats.org/officeDocument/2006/relationships/audio" Target="../media/audio27.wav"/><Relationship Id="rId7" Type="http://schemas.openxmlformats.org/officeDocument/2006/relationships/image" Target="../media/image37.gif"/><Relationship Id="rId12" Type="http://schemas.openxmlformats.org/officeDocument/2006/relationships/audio" Target="../media/audio32.wav"/><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8.gif"/><Relationship Id="rId11" Type="http://schemas.openxmlformats.org/officeDocument/2006/relationships/audio" Target="../media/audio31.wav"/><Relationship Id="rId5" Type="http://schemas.openxmlformats.org/officeDocument/2006/relationships/audio" Target="../media/audio28.wav"/><Relationship Id="rId10" Type="http://schemas.openxmlformats.org/officeDocument/2006/relationships/audio" Target="../media/audio30.wav"/><Relationship Id="rId4" Type="http://schemas.openxmlformats.org/officeDocument/2006/relationships/image" Target="../media/image36.png"/><Relationship Id="rId9" Type="http://schemas.openxmlformats.org/officeDocument/2006/relationships/audio" Target="../media/audio29.wav"/></Relationships>
</file>

<file path=ppt/slides/_rels/slide11.xml.rels><?xml version="1.0" encoding="UTF-8" standalone="yes"?>
<Relationships xmlns="http://schemas.openxmlformats.org/package/2006/relationships"><Relationship Id="rId8" Type="http://schemas.openxmlformats.org/officeDocument/2006/relationships/audio" Target="../media/audio34.wav"/><Relationship Id="rId13" Type="http://schemas.openxmlformats.org/officeDocument/2006/relationships/image" Target="../media/image40.gif"/><Relationship Id="rId3" Type="http://schemas.openxmlformats.org/officeDocument/2006/relationships/image" Target="../media/image39.gif"/><Relationship Id="rId7" Type="http://schemas.openxmlformats.org/officeDocument/2006/relationships/audio" Target="../media/audio33.wav"/><Relationship Id="rId12"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36.png"/><Relationship Id="rId11" Type="http://schemas.openxmlformats.org/officeDocument/2006/relationships/audio" Target="../media/audio37.wav"/><Relationship Id="rId5" Type="http://schemas.openxmlformats.org/officeDocument/2006/relationships/audio" Target="../media/audio27.wav"/><Relationship Id="rId10" Type="http://schemas.openxmlformats.org/officeDocument/2006/relationships/audio" Target="../media/audio36.wav"/><Relationship Id="rId4" Type="http://schemas.openxmlformats.org/officeDocument/2006/relationships/image" Target="../media/image8.gif"/><Relationship Id="rId9" Type="http://schemas.openxmlformats.org/officeDocument/2006/relationships/audio" Target="../media/audio35.wav"/></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10.png"/><Relationship Id="rId18" Type="http://schemas.openxmlformats.org/officeDocument/2006/relationships/image" Target="../media/image13.tiff"/><Relationship Id="rId26" Type="http://schemas.openxmlformats.org/officeDocument/2006/relationships/audio" Target="../media/audio9.wav"/><Relationship Id="rId3" Type="http://schemas.openxmlformats.org/officeDocument/2006/relationships/image" Target="../media/image2.png"/><Relationship Id="rId21" Type="http://schemas.openxmlformats.org/officeDocument/2006/relationships/image" Target="../media/image16.png"/><Relationship Id="rId7" Type="http://schemas.openxmlformats.org/officeDocument/2006/relationships/audio" Target="../media/audio3.wav"/><Relationship Id="rId12" Type="http://schemas.openxmlformats.org/officeDocument/2006/relationships/image" Target="../media/image9.tiff"/><Relationship Id="rId17" Type="http://schemas.microsoft.com/office/2007/relationships/hdphoto" Target="../media/hdphoto2.wdp"/><Relationship Id="rId25" Type="http://schemas.openxmlformats.org/officeDocument/2006/relationships/audio" Target="../media/audio8.wav"/><Relationship Id="rId2" Type="http://schemas.openxmlformats.org/officeDocument/2006/relationships/notesSlide" Target="../notesSlides/notesSlide3.xml"/><Relationship Id="rId16" Type="http://schemas.openxmlformats.org/officeDocument/2006/relationships/image" Target="../media/image12.png"/><Relationship Id="rId20" Type="http://schemas.openxmlformats.org/officeDocument/2006/relationships/image" Target="../media/image15.tiff"/><Relationship Id="rId29" Type="http://schemas.openxmlformats.org/officeDocument/2006/relationships/audio" Target="../media/audio12.wav"/><Relationship Id="rId1" Type="http://schemas.openxmlformats.org/officeDocument/2006/relationships/slideLayout" Target="../slideLayouts/slideLayout16.xml"/><Relationship Id="rId6" Type="http://schemas.openxmlformats.org/officeDocument/2006/relationships/image" Target="../media/image6.png"/><Relationship Id="rId11" Type="http://schemas.openxmlformats.org/officeDocument/2006/relationships/image" Target="../media/image8.gif"/><Relationship Id="rId24" Type="http://schemas.openxmlformats.org/officeDocument/2006/relationships/audio" Target="../media/audio7.wav"/><Relationship Id="rId5" Type="http://schemas.openxmlformats.org/officeDocument/2006/relationships/audio" Target="../media/audio2.wav"/><Relationship Id="rId15" Type="http://schemas.openxmlformats.org/officeDocument/2006/relationships/image" Target="../media/image11.png"/><Relationship Id="rId23" Type="http://schemas.openxmlformats.org/officeDocument/2006/relationships/audio" Target="../media/audio6.wav"/><Relationship Id="rId28" Type="http://schemas.openxmlformats.org/officeDocument/2006/relationships/audio" Target="../media/audio11.wav"/><Relationship Id="rId10" Type="http://schemas.openxmlformats.org/officeDocument/2006/relationships/image" Target="../media/image7.png"/><Relationship Id="rId19" Type="http://schemas.openxmlformats.org/officeDocument/2006/relationships/image" Target="../media/image14.tiff"/><Relationship Id="rId4" Type="http://schemas.openxmlformats.org/officeDocument/2006/relationships/audio" Target="../media/audio1.wav"/><Relationship Id="rId9" Type="http://schemas.openxmlformats.org/officeDocument/2006/relationships/audio" Target="../media/audio5.wav"/><Relationship Id="rId14" Type="http://schemas.microsoft.com/office/2007/relationships/hdphoto" Target="../media/hdphoto1.wdp"/><Relationship Id="rId22" Type="http://schemas.microsoft.com/office/2007/relationships/hdphoto" Target="../media/hdphoto3.wdp"/><Relationship Id="rId27" Type="http://schemas.openxmlformats.org/officeDocument/2006/relationships/audio" Target="../media/audio10.wav"/></Relationships>
</file>

<file path=ppt/slides/_rels/slide4.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20.gif"/><Relationship Id="rId11" Type="http://schemas.openxmlformats.org/officeDocument/2006/relationships/image" Target="../media/image25.png"/><Relationship Id="rId5" Type="http://schemas.openxmlformats.org/officeDocument/2006/relationships/image" Target="../media/image19.gif"/><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20.gif"/><Relationship Id="rId11" Type="http://schemas.openxmlformats.org/officeDocument/2006/relationships/image" Target="../media/image25.png"/><Relationship Id="rId5" Type="http://schemas.openxmlformats.org/officeDocument/2006/relationships/image" Target="../media/image19.gif"/><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20.gif"/><Relationship Id="rId11" Type="http://schemas.openxmlformats.org/officeDocument/2006/relationships/image" Target="../media/image25.png"/><Relationship Id="rId5" Type="http://schemas.openxmlformats.org/officeDocument/2006/relationships/image" Target="../media/image19.gif"/><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10.png"/><Relationship Id="rId18" Type="http://schemas.openxmlformats.org/officeDocument/2006/relationships/image" Target="../media/image13.tiff"/><Relationship Id="rId26" Type="http://schemas.openxmlformats.org/officeDocument/2006/relationships/audio" Target="../media/audio9.wav"/><Relationship Id="rId3" Type="http://schemas.openxmlformats.org/officeDocument/2006/relationships/image" Target="../media/image2.png"/><Relationship Id="rId21" Type="http://schemas.openxmlformats.org/officeDocument/2006/relationships/image" Target="../media/image16.png"/><Relationship Id="rId7" Type="http://schemas.openxmlformats.org/officeDocument/2006/relationships/audio" Target="../media/audio3.wav"/><Relationship Id="rId12" Type="http://schemas.openxmlformats.org/officeDocument/2006/relationships/image" Target="../media/image9.tiff"/><Relationship Id="rId17" Type="http://schemas.microsoft.com/office/2007/relationships/hdphoto" Target="../media/hdphoto2.wdp"/><Relationship Id="rId25" Type="http://schemas.openxmlformats.org/officeDocument/2006/relationships/audio" Target="../media/audio8.wav"/><Relationship Id="rId2" Type="http://schemas.openxmlformats.org/officeDocument/2006/relationships/notesSlide" Target="../notesSlides/notesSlide8.xml"/><Relationship Id="rId16" Type="http://schemas.openxmlformats.org/officeDocument/2006/relationships/image" Target="../media/image12.png"/><Relationship Id="rId20" Type="http://schemas.openxmlformats.org/officeDocument/2006/relationships/image" Target="../media/image15.tiff"/><Relationship Id="rId29" Type="http://schemas.openxmlformats.org/officeDocument/2006/relationships/audio" Target="../media/audio12.wav"/><Relationship Id="rId1" Type="http://schemas.openxmlformats.org/officeDocument/2006/relationships/slideLayout" Target="../slideLayouts/slideLayout16.xml"/><Relationship Id="rId6" Type="http://schemas.openxmlformats.org/officeDocument/2006/relationships/image" Target="../media/image6.png"/><Relationship Id="rId11" Type="http://schemas.openxmlformats.org/officeDocument/2006/relationships/image" Target="../media/image8.gif"/><Relationship Id="rId24" Type="http://schemas.openxmlformats.org/officeDocument/2006/relationships/audio" Target="../media/audio7.wav"/><Relationship Id="rId5" Type="http://schemas.openxmlformats.org/officeDocument/2006/relationships/audio" Target="../media/audio2.wav"/><Relationship Id="rId15" Type="http://schemas.openxmlformats.org/officeDocument/2006/relationships/image" Target="../media/image11.png"/><Relationship Id="rId23" Type="http://schemas.openxmlformats.org/officeDocument/2006/relationships/audio" Target="../media/audio6.wav"/><Relationship Id="rId28" Type="http://schemas.openxmlformats.org/officeDocument/2006/relationships/audio" Target="../media/audio11.wav"/><Relationship Id="rId10" Type="http://schemas.openxmlformats.org/officeDocument/2006/relationships/image" Target="../media/image7.png"/><Relationship Id="rId19" Type="http://schemas.openxmlformats.org/officeDocument/2006/relationships/image" Target="../media/image14.tiff"/><Relationship Id="rId4" Type="http://schemas.openxmlformats.org/officeDocument/2006/relationships/audio" Target="../media/audio1.wav"/><Relationship Id="rId9" Type="http://schemas.openxmlformats.org/officeDocument/2006/relationships/audio" Target="../media/audio5.wav"/><Relationship Id="rId14" Type="http://schemas.microsoft.com/office/2007/relationships/hdphoto" Target="../media/hdphoto1.wdp"/><Relationship Id="rId22" Type="http://schemas.microsoft.com/office/2007/relationships/hdphoto" Target="../media/hdphoto3.wdp"/><Relationship Id="rId27" Type="http://schemas.openxmlformats.org/officeDocument/2006/relationships/audio" Target="../media/audio10.wav"/></Relationships>
</file>

<file path=ppt/slides/_rels/slide9.xml.rels><?xml version="1.0" encoding="UTF-8" standalone="yes"?>
<Relationships xmlns="http://schemas.openxmlformats.org/package/2006/relationships"><Relationship Id="rId8" Type="http://schemas.openxmlformats.org/officeDocument/2006/relationships/audio" Target="../media/audio18.wav"/><Relationship Id="rId13" Type="http://schemas.openxmlformats.org/officeDocument/2006/relationships/audio" Target="../media/audio22.wav"/><Relationship Id="rId18" Type="http://schemas.openxmlformats.org/officeDocument/2006/relationships/image" Target="../media/image35.png"/><Relationship Id="rId3" Type="http://schemas.openxmlformats.org/officeDocument/2006/relationships/audio" Target="../media/audio13.wav"/><Relationship Id="rId7" Type="http://schemas.openxmlformats.org/officeDocument/2006/relationships/audio" Target="../media/audio17.wav"/><Relationship Id="rId12" Type="http://schemas.openxmlformats.org/officeDocument/2006/relationships/audio" Target="../media/audio21.wav"/><Relationship Id="rId17" Type="http://schemas.openxmlformats.org/officeDocument/2006/relationships/audio" Target="../media/audio26.wav"/><Relationship Id="rId2" Type="http://schemas.openxmlformats.org/officeDocument/2006/relationships/notesSlide" Target="../notesSlides/notesSlide9.xml"/><Relationship Id="rId16" Type="http://schemas.openxmlformats.org/officeDocument/2006/relationships/audio" Target="../media/audio25.wav"/><Relationship Id="rId1" Type="http://schemas.openxmlformats.org/officeDocument/2006/relationships/slideLayout" Target="../slideLayouts/slideLayout16.xml"/><Relationship Id="rId6" Type="http://schemas.openxmlformats.org/officeDocument/2006/relationships/audio" Target="../media/audio16.wav"/><Relationship Id="rId11" Type="http://schemas.openxmlformats.org/officeDocument/2006/relationships/audio" Target="../media/audio20.wav"/><Relationship Id="rId5" Type="http://schemas.openxmlformats.org/officeDocument/2006/relationships/audio" Target="../media/audio15.wav"/><Relationship Id="rId15" Type="http://schemas.openxmlformats.org/officeDocument/2006/relationships/audio" Target="../media/audio24.wav"/><Relationship Id="rId10" Type="http://schemas.openxmlformats.org/officeDocument/2006/relationships/audio" Target="../media/audio19.wav"/><Relationship Id="rId4" Type="http://schemas.openxmlformats.org/officeDocument/2006/relationships/audio" Target="../media/audio14.wav"/><Relationship Id="rId9" Type="http://schemas.openxmlformats.org/officeDocument/2006/relationships/image" Target="../media/image34.png"/><Relationship Id="rId14" Type="http://schemas.openxmlformats.org/officeDocument/2006/relationships/audio" Target="../media/audio23.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CustomShape 1"/>
          <p:cNvSpPr/>
          <p:nvPr/>
        </p:nvSpPr>
        <p:spPr>
          <a:xfrm>
            <a:off x="0" y="9015"/>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a:ln>
                  <a:noFill/>
                </a:ln>
                <a:solidFill>
                  <a:srgbClr val="FF0000"/>
                </a:solidFill>
                <a:effectLst/>
                <a:uLnTx/>
                <a:uFillTx/>
                <a:latin typeface="Modern Love" panose="04090805081005020601" pitchFamily="82" charset="0"/>
                <a:ea typeface="+mn-ea"/>
                <a:cs typeface="Arial"/>
                <a:sym typeface="Arial"/>
              </a:rPr>
              <a:t>rouge</a:t>
            </a:r>
            <a:endParaRPr kumimoji="0" lang="en-GB" sz="1400" b="0" i="0" u="none" strike="noStrike" kern="0" cap="none" spc="0" normalizeH="0" baseline="0" noProof="0" dirty="0">
              <a:ln>
                <a:noFill/>
              </a:ln>
              <a:solidFill>
                <a:srgbClr val="FF0000"/>
              </a:solidFill>
              <a:effectLst/>
              <a:uLnTx/>
              <a:uFillTx/>
              <a:latin typeface="Modern Love" panose="04090805081005020601" pitchFamily="82" charset="0"/>
              <a:ea typeface="+mn-ea"/>
              <a:cs typeface="Arial"/>
              <a:sym typeface="Arial"/>
            </a:endParaRPr>
          </a:p>
        </p:txBody>
      </p:sp>
      <p:pic>
        <p:nvPicPr>
          <p:cNvPr id="12" name="Picture 11" descr="A picture containing text, electronics, computer, display&#10;&#10;Description automatically generated">
            <a:extLst>
              <a:ext uri="{FF2B5EF4-FFF2-40B4-BE49-F238E27FC236}">
                <a16:creationId xmlns:a16="http://schemas.microsoft.com/office/drawing/2014/main" id="{9E6F2143-2D08-4F52-8FAE-C0BD51AD32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88473" y="184975"/>
            <a:ext cx="4350240" cy="1144800"/>
          </a:xfrm>
        </p:spPr>
        <p:txBody>
          <a:bodyPr/>
          <a:lstStyle/>
          <a:p>
            <a:pPr algn="ctr"/>
            <a:r>
              <a:rPr lang="en-GB" sz="4000" b="1" spc="-1" dirty="0">
                <a:solidFill>
                  <a:schemeClr val="bg1"/>
                </a:solidFill>
                <a:latin typeface="Century Gothic" panose="020B0502020202020204" pitchFamily="34" charset="0"/>
                <a:ea typeface="Century Gothic"/>
              </a:rPr>
              <a:t>Saying what I and others do</a:t>
            </a:r>
            <a:endParaRPr lang="en-GB" sz="4000" dirty="0"/>
          </a:p>
        </p:txBody>
      </p:sp>
      <p:sp>
        <p:nvSpPr>
          <p:cNvPr id="7" name="CustomShape 3">
            <a:extLst>
              <a:ext uri="{FF2B5EF4-FFF2-40B4-BE49-F238E27FC236}">
                <a16:creationId xmlns:a16="http://schemas.microsoft.com/office/drawing/2014/main" id="{527D8509-23D0-4DD8-9B33-4BAB0429369D}"/>
              </a:ext>
            </a:extLst>
          </p:cNvPr>
          <p:cNvSpPr/>
          <p:nvPr/>
        </p:nvSpPr>
        <p:spPr>
          <a:xfrm>
            <a:off x="-88473" y="4361263"/>
            <a:ext cx="4571280" cy="28116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
                <a:srgbClr val="FFFFFF"/>
              </a:buClr>
              <a:buSzPts val="2800"/>
              <a:buFont typeface="Arial"/>
              <a:buNone/>
              <a:tabLst/>
              <a:defRPr/>
            </a:pPr>
            <a:endParaRPr kumimoji="0" lang="en-GB" sz="2800" b="0" i="0" u="none" strike="noStrike" kern="0" cap="none" spc="0" normalizeH="0" baseline="0" noProof="0" dirty="0">
              <a:ln>
                <a:noFill/>
              </a:ln>
              <a:solidFill>
                <a:srgbClr val="FFFFFF"/>
              </a:solidFill>
              <a:effectLst/>
              <a:uLnTx/>
              <a:uFillTx/>
              <a:latin typeface="Calibri"/>
              <a:ea typeface="Calibri"/>
              <a:cs typeface="Calibri"/>
              <a:sym typeface="Calibri"/>
            </a:endParaRPr>
          </a:p>
          <a:p>
            <a:pPr marL="45792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fr-FR" sz="2800" b="1" spc="-1" dirty="0">
                <a:solidFill>
                  <a:srgbClr val="FFFFFF"/>
                </a:solidFill>
                <a:latin typeface="Century Gothic" panose="020B0502020202020204" pitchFamily="34" charset="0"/>
                <a:ea typeface="Century Gothic"/>
                <a:sym typeface="Arial"/>
              </a:rPr>
              <a:t>possessive adjectives mon, ma, ton, ta</a:t>
            </a:r>
            <a:endParaRPr kumimoji="0" lang="fr-FR" sz="2800"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sym typeface="Arial"/>
            </a:endParaRPr>
          </a:p>
          <a:p>
            <a:pPr marL="45792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28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sym typeface="Arial"/>
              </a:rPr>
              <a:t>SSC [é/et/</a:t>
            </a:r>
            <a:r>
              <a:rPr kumimoji="0" lang="fr-FR" sz="28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cs typeface="+mn-cs"/>
                <a:sym typeface="Arial"/>
              </a:rPr>
              <a:t>ez</a:t>
            </a:r>
            <a:r>
              <a:rPr kumimoji="0" lang="fr-FR" sz="28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sym typeface="Arial"/>
              </a:rPr>
              <a:t>/er] vs. [è/ê]</a:t>
            </a:r>
          </a:p>
        </p:txBody>
      </p:sp>
      <p:sp>
        <p:nvSpPr>
          <p:cNvPr id="8" name="TextBox 7">
            <a:extLst>
              <a:ext uri="{FF2B5EF4-FFF2-40B4-BE49-F238E27FC236}">
                <a16:creationId xmlns:a16="http://schemas.microsoft.com/office/drawing/2014/main" id="{B5BB0672-C380-4701-8717-FFA793C0A48E}"/>
              </a:ext>
            </a:extLst>
          </p:cNvPr>
          <p:cNvSpPr txBox="1"/>
          <p:nvPr/>
        </p:nvSpPr>
        <p:spPr>
          <a:xfrm rot="20548255">
            <a:off x="422966" y="2767280"/>
            <a:ext cx="3726007" cy="1323439"/>
          </a:xfrm>
          <a:prstGeom prst="rect">
            <a:avLst/>
          </a:prstGeom>
          <a:noFill/>
        </p:spPr>
        <p:txBody>
          <a:bodyPr wrap="square" rtlCol="0">
            <a:spAutoFit/>
          </a:bodyPr>
          <a:lstStyle/>
          <a:p>
            <a:r>
              <a:rPr lang="en-GB" sz="4000" b="1" dirty="0">
                <a:solidFill>
                  <a:schemeClr val="bg1"/>
                </a:solidFill>
                <a:latin typeface="Segoe Print" panose="02000600000000000000" pitchFamily="2" charset="0"/>
              </a:rPr>
              <a:t>Ma </a:t>
            </a:r>
            <a:r>
              <a:rPr lang="en-GB" sz="4000" b="1" dirty="0" err="1">
                <a:solidFill>
                  <a:schemeClr val="bg1"/>
                </a:solidFill>
                <a:latin typeface="Segoe Print" panose="02000600000000000000" pitchFamily="2" charset="0"/>
              </a:rPr>
              <a:t>famille</a:t>
            </a:r>
            <a:r>
              <a:rPr lang="en-GB" sz="4000" b="1" dirty="0">
                <a:solidFill>
                  <a:schemeClr val="bg1"/>
                </a:solidFill>
                <a:latin typeface="Segoe Print" panose="02000600000000000000" pitchFamily="2" charset="0"/>
              </a:rPr>
              <a:t> et mon </a:t>
            </a:r>
            <a:r>
              <a:rPr lang="en-GB" sz="4000" b="1" dirty="0" err="1">
                <a:solidFill>
                  <a:schemeClr val="bg1"/>
                </a:solidFill>
                <a:latin typeface="Segoe Print" panose="02000600000000000000" pitchFamily="2" charset="0"/>
              </a:rPr>
              <a:t>ami</a:t>
            </a:r>
            <a:r>
              <a:rPr lang="en-GB" sz="4000" b="1" dirty="0">
                <a:solidFill>
                  <a:schemeClr val="bg1"/>
                </a:solidFill>
                <a:latin typeface="Segoe Print" panose="02000600000000000000" pitchFamily="2" charset="0"/>
              </a:rPr>
              <a:t>(e)</a:t>
            </a: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25799138-11FD-4009-AF0B-3682CAF8B67A}"/>
              </a:ext>
            </a:extLst>
          </p:cNvPr>
          <p:cNvSpPr/>
          <p:nvPr/>
        </p:nvSpPr>
        <p:spPr>
          <a:xfrm>
            <a:off x="1626944" y="814585"/>
            <a:ext cx="3433011" cy="131372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12" name="CustomShape 6">
            <a:hlinkClick r:id="" action="ppaction://noaction">
              <a:snd r:embed="rId3" name="3_i.wav"/>
            </a:hlinkClick>
          </p:cNvPr>
          <p:cNvSpPr/>
          <p:nvPr/>
        </p:nvSpPr>
        <p:spPr>
          <a:xfrm>
            <a:off x="0" y="-81073"/>
            <a:ext cx="2728697"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600" b="1" i="0" u="none" strike="noStrike" kern="1200" cap="none" spc="0" normalizeH="0" baseline="0" noProof="0" dirty="0">
                <a:ln>
                  <a:noFill/>
                </a:ln>
                <a:solidFill>
                  <a:srgbClr val="002060"/>
                </a:solidFill>
                <a:effectLst/>
                <a:uLnTx/>
                <a:uFillTx/>
                <a:latin typeface="Century Gothic" panose="020B0502020202020204" pitchFamily="34" charset="0"/>
              </a:rPr>
              <a:t>C’est qui* ? </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sp>
        <p:nvSpPr>
          <p:cNvPr id="27" name="CustomShape 6">
            <a:hlinkClick r:id="" action="ppaction://noaction">
              <a:snd r:embed="rId5" name="3_ii.wav"/>
            </a:hlinkClick>
            <a:extLst>
              <a:ext uri="{FF2B5EF4-FFF2-40B4-BE49-F238E27FC236}">
                <a16:creationId xmlns:a16="http://schemas.microsoft.com/office/drawing/2014/main" id="{AA2CE978-E84D-4B94-886E-91E9B641821C}"/>
              </a:ext>
            </a:extLst>
          </p:cNvPr>
          <p:cNvSpPr/>
          <p:nvPr/>
        </p:nvSpPr>
        <p:spPr>
          <a:xfrm>
            <a:off x="2675218" y="-18007"/>
            <a:ext cx="6405294"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rPr>
              <a:t>Adèle écrit des messages à Clémentine.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8" name="TextBox 37">
            <a:extLst>
              <a:ext uri="{FF2B5EF4-FFF2-40B4-BE49-F238E27FC236}">
                <a16:creationId xmlns:a16="http://schemas.microsoft.com/office/drawing/2014/main" id="{AC257DB8-8E66-4DCC-9E1C-751BD259B552}"/>
              </a:ext>
            </a:extLst>
          </p:cNvPr>
          <p:cNvSpPr txBox="1"/>
          <p:nvPr/>
        </p:nvSpPr>
        <p:spPr>
          <a:xfrm>
            <a:off x="9576029" y="123377"/>
            <a:ext cx="1501600" cy="400110"/>
          </a:xfrm>
          <a:prstGeom prst="rect">
            <a:avLst/>
          </a:prstGeom>
          <a:solidFill>
            <a:srgbClr val="C4E59F"/>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Century Gothic"/>
              </a:rPr>
              <a:t>qui </a:t>
            </a:r>
            <a:r>
              <a:rPr kumimoji="0" lang="es-A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Century Gothic"/>
              </a:rPr>
              <a:t>= </a:t>
            </a:r>
            <a:r>
              <a:rPr kumimoji="0" lang="es-AR"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sym typeface="Century Gothic"/>
              </a:rPr>
              <a:t>who</a:t>
            </a:r>
            <a:endParaRPr kumimoji="0" lang="es-A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Century Gothic"/>
            </a:endParaRPr>
          </a:p>
        </p:txBody>
      </p:sp>
      <p:sp>
        <p:nvSpPr>
          <p:cNvPr id="66" name="Action Button: Custom 66" descr="number 1">
            <a:hlinkClick r:id="" action="ppaction://noaction" highlightClick="1"/>
            <a:extLst>
              <a:ext uri="{FF2B5EF4-FFF2-40B4-BE49-F238E27FC236}">
                <a16:creationId xmlns:a16="http://schemas.microsoft.com/office/drawing/2014/main" id="{F4C872C6-6F0E-446D-84AB-A18AB10A56EA}"/>
              </a:ext>
            </a:extLst>
          </p:cNvPr>
          <p:cNvSpPr/>
          <p:nvPr/>
        </p:nvSpPr>
        <p:spPr>
          <a:xfrm>
            <a:off x="553483" y="1195833"/>
            <a:ext cx="540000" cy="540000"/>
          </a:xfrm>
          <a:prstGeom prst="actionButtonBlank">
            <a:avLst/>
          </a:prstGeom>
          <a:solidFill>
            <a:sysClr val="window" lastClr="FFFFFF"/>
          </a:solidFill>
          <a:ln w="28575" cap="flat" cmpd="sng" algn="ctr">
            <a:solidFill>
              <a:srgbClr val="11507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115076"/>
                </a:solidFill>
                <a:effectLst/>
                <a:uLnTx/>
                <a:uFillTx/>
                <a:latin typeface="Century Gothic" panose="020F0302020204030204"/>
                <a:ea typeface="+mn-ea"/>
                <a:cs typeface="+mn-cs"/>
              </a:rPr>
              <a:t>1</a:t>
            </a:r>
          </a:p>
        </p:txBody>
      </p:sp>
      <p:sp>
        <p:nvSpPr>
          <p:cNvPr id="67" name="Action Button: Custom 69" descr="number 2">
            <a:hlinkClick r:id="" action="ppaction://noaction" highlightClick="1"/>
            <a:extLst>
              <a:ext uri="{FF2B5EF4-FFF2-40B4-BE49-F238E27FC236}">
                <a16:creationId xmlns:a16="http://schemas.microsoft.com/office/drawing/2014/main" id="{C6D519B2-B99C-4EB6-AA82-D28A4ED1A372}"/>
              </a:ext>
            </a:extLst>
          </p:cNvPr>
          <p:cNvSpPr/>
          <p:nvPr/>
        </p:nvSpPr>
        <p:spPr>
          <a:xfrm>
            <a:off x="553483" y="2771802"/>
            <a:ext cx="540000" cy="540000"/>
          </a:xfrm>
          <a:prstGeom prst="actionButtonBlank">
            <a:avLst/>
          </a:prstGeom>
          <a:solidFill>
            <a:sysClr val="window" lastClr="FFFFFF"/>
          </a:solidFill>
          <a:ln w="28575" cap="flat" cmpd="sng" algn="ctr">
            <a:solidFill>
              <a:srgbClr val="11507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115076"/>
                </a:solidFill>
                <a:effectLst/>
                <a:uLnTx/>
                <a:uFillTx/>
                <a:latin typeface="Century Gothic" panose="020F0302020204030204"/>
                <a:ea typeface="+mn-ea"/>
                <a:cs typeface="+mn-cs"/>
              </a:rPr>
              <a:t>2</a:t>
            </a:r>
          </a:p>
        </p:txBody>
      </p:sp>
      <p:sp>
        <p:nvSpPr>
          <p:cNvPr id="68" name="Action Button: Custom 72" descr="number 3">
            <a:hlinkClick r:id="" action="ppaction://noaction" highlightClick="1"/>
            <a:extLst>
              <a:ext uri="{FF2B5EF4-FFF2-40B4-BE49-F238E27FC236}">
                <a16:creationId xmlns:a16="http://schemas.microsoft.com/office/drawing/2014/main" id="{5B309800-F623-4B39-A595-90649141EB49}"/>
              </a:ext>
            </a:extLst>
          </p:cNvPr>
          <p:cNvSpPr/>
          <p:nvPr/>
        </p:nvSpPr>
        <p:spPr>
          <a:xfrm>
            <a:off x="553483" y="4243366"/>
            <a:ext cx="540000" cy="540000"/>
          </a:xfrm>
          <a:prstGeom prst="actionButtonBlank">
            <a:avLst/>
          </a:prstGeom>
          <a:solidFill>
            <a:sysClr val="window" lastClr="FFFFFF"/>
          </a:solidFill>
          <a:ln w="28575" cap="flat" cmpd="sng" algn="ctr">
            <a:solidFill>
              <a:srgbClr val="11507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115076"/>
                </a:solidFill>
                <a:effectLst/>
                <a:uLnTx/>
                <a:uFillTx/>
                <a:latin typeface="Century Gothic" panose="020F0302020204030204"/>
                <a:ea typeface="+mn-ea"/>
                <a:cs typeface="+mn-cs"/>
              </a:rPr>
              <a:t>3</a:t>
            </a:r>
          </a:p>
        </p:txBody>
      </p:sp>
      <p:sp>
        <p:nvSpPr>
          <p:cNvPr id="69" name="Action Button: Custom 75" descr="number 4">
            <a:hlinkClick r:id="" action="ppaction://noaction" highlightClick="1"/>
            <a:extLst>
              <a:ext uri="{FF2B5EF4-FFF2-40B4-BE49-F238E27FC236}">
                <a16:creationId xmlns:a16="http://schemas.microsoft.com/office/drawing/2014/main" id="{131B648D-55AE-44CB-B392-B57D67DA4487}"/>
              </a:ext>
            </a:extLst>
          </p:cNvPr>
          <p:cNvSpPr/>
          <p:nvPr/>
        </p:nvSpPr>
        <p:spPr>
          <a:xfrm>
            <a:off x="553483" y="5688158"/>
            <a:ext cx="540000" cy="540000"/>
          </a:xfrm>
          <a:prstGeom prst="actionButtonBlank">
            <a:avLst/>
          </a:prstGeom>
          <a:solidFill>
            <a:sysClr val="window" lastClr="FFFFFF"/>
          </a:solidFill>
          <a:ln w="28575" cap="flat" cmpd="sng" algn="ctr">
            <a:solidFill>
              <a:srgbClr val="11507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115076"/>
                </a:solidFill>
                <a:effectLst/>
                <a:uLnTx/>
                <a:uFillTx/>
                <a:latin typeface="Century Gothic" panose="020F0302020204030204"/>
                <a:ea typeface="+mn-ea"/>
                <a:cs typeface="+mn-cs"/>
              </a:rPr>
              <a:t>4</a:t>
            </a:r>
          </a:p>
        </p:txBody>
      </p:sp>
      <p:pic>
        <p:nvPicPr>
          <p:cNvPr id="80" name="Picture 79">
            <a:extLst>
              <a:ext uri="{FF2B5EF4-FFF2-40B4-BE49-F238E27FC236}">
                <a16:creationId xmlns:a16="http://schemas.microsoft.com/office/drawing/2014/main" id="{2E4A2A15-9360-4218-951F-7067E6025225}"/>
              </a:ext>
            </a:extLst>
          </p:cNvPr>
          <p:cNvPicPr>
            <a:picLocks noChangeAspect="1"/>
          </p:cNvPicPr>
          <p:nvPr/>
        </p:nvPicPr>
        <p:blipFill rotWithShape="1">
          <a:blip r:embed="rId6">
            <a:extLst>
              <a:ext uri="{28A0092B-C50C-407E-A947-70E740481C1C}">
                <a14:useLocalDpi xmlns:a14="http://schemas.microsoft.com/office/drawing/2010/main" val="0"/>
              </a:ext>
            </a:extLst>
          </a:blip>
          <a:srcRect l="-1961" t="-597" r="1961" b="59038"/>
          <a:stretch/>
        </p:blipFill>
        <p:spPr>
          <a:xfrm>
            <a:off x="457395" y="451238"/>
            <a:ext cx="784038" cy="726693"/>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0797C36A-5250-4CA0-84F0-1AF93F948ED2}"/>
              </a:ext>
            </a:extLst>
          </p:cNvPr>
          <p:cNvPicPr>
            <a:picLocks noChangeAspect="1"/>
          </p:cNvPicPr>
          <p:nvPr/>
        </p:nvPicPr>
        <p:blipFill rotWithShape="1">
          <a:blip r:embed="rId7">
            <a:extLst>
              <a:ext uri="{28A0092B-C50C-407E-A947-70E740481C1C}">
                <a14:useLocalDpi xmlns:a14="http://schemas.microsoft.com/office/drawing/2010/main" val="0"/>
              </a:ext>
            </a:extLst>
          </a:blip>
          <a:srcRect b="41217"/>
          <a:stretch/>
        </p:blipFill>
        <p:spPr>
          <a:xfrm>
            <a:off x="7365202" y="377683"/>
            <a:ext cx="1219792" cy="1679013"/>
          </a:xfrm>
          <a:prstGeom prst="rect">
            <a:avLst/>
          </a:prstGeom>
        </p:spPr>
      </p:pic>
      <p:pic>
        <p:nvPicPr>
          <p:cNvPr id="7" name="Picture 6" descr="A picture containing vector graphics&#10;&#10;Description automatically generated">
            <a:extLst>
              <a:ext uri="{FF2B5EF4-FFF2-40B4-BE49-F238E27FC236}">
                <a16:creationId xmlns:a16="http://schemas.microsoft.com/office/drawing/2014/main" id="{C9ABDF60-ACD0-480A-A5E1-5ED422B70014}"/>
              </a:ext>
            </a:extLst>
          </p:cNvPr>
          <p:cNvPicPr>
            <a:picLocks noChangeAspect="1"/>
          </p:cNvPicPr>
          <p:nvPr/>
        </p:nvPicPr>
        <p:blipFill rotWithShape="1">
          <a:blip r:embed="rId8">
            <a:extLst>
              <a:ext uri="{28A0092B-C50C-407E-A947-70E740481C1C}">
                <a14:useLocalDpi xmlns:a14="http://schemas.microsoft.com/office/drawing/2010/main" val="0"/>
              </a:ext>
            </a:extLst>
          </a:blip>
          <a:srcRect b="61398"/>
          <a:stretch/>
        </p:blipFill>
        <p:spPr>
          <a:xfrm>
            <a:off x="9274518" y="540291"/>
            <a:ext cx="1382157" cy="1496187"/>
          </a:xfrm>
          <a:prstGeom prst="rect">
            <a:avLst/>
          </a:prstGeom>
        </p:spPr>
      </p:pic>
      <p:graphicFrame>
        <p:nvGraphicFramePr>
          <p:cNvPr id="63" name="Table 62">
            <a:extLst>
              <a:ext uri="{FF2B5EF4-FFF2-40B4-BE49-F238E27FC236}">
                <a16:creationId xmlns:a16="http://schemas.microsoft.com/office/drawing/2014/main" id="{643ABB71-88DF-4E74-B4AC-75BD9330C13B}"/>
              </a:ext>
            </a:extLst>
          </p:cNvPr>
          <p:cNvGraphicFramePr>
            <a:graphicFrameLocks noGrp="1"/>
          </p:cNvGraphicFramePr>
          <p:nvPr/>
        </p:nvGraphicFramePr>
        <p:xfrm>
          <a:off x="6838279" y="2036478"/>
          <a:ext cx="4015206" cy="4301356"/>
        </p:xfrm>
        <a:graphic>
          <a:graphicData uri="http://schemas.openxmlformats.org/drawingml/2006/table">
            <a:tbl>
              <a:tblPr firstRow="1" bandRow="1"/>
              <a:tblGrid>
                <a:gridCol w="2007603">
                  <a:extLst>
                    <a:ext uri="{9D8B030D-6E8A-4147-A177-3AD203B41FA5}">
                      <a16:colId xmlns:a16="http://schemas.microsoft.com/office/drawing/2014/main" val="2730091144"/>
                    </a:ext>
                  </a:extLst>
                </a:gridCol>
                <a:gridCol w="2007603">
                  <a:extLst>
                    <a:ext uri="{9D8B030D-6E8A-4147-A177-3AD203B41FA5}">
                      <a16:colId xmlns:a16="http://schemas.microsoft.com/office/drawing/2014/main" val="2425537960"/>
                    </a:ext>
                  </a:extLst>
                </a:gridCol>
              </a:tblGrid>
              <a:tr h="645404">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800" b="1" dirty="0" err="1">
                          <a:solidFill>
                            <a:srgbClr val="002060"/>
                          </a:solidFill>
                        </a:rPr>
                        <a:t>mère</a:t>
                      </a:r>
                      <a:endParaRPr lang="en-GB" sz="2800" b="1"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800" b="1" dirty="0">
                          <a:solidFill>
                            <a:srgbClr val="002060"/>
                          </a:solidFill>
                        </a:rPr>
                        <a:t>frère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72251695"/>
                  </a:ext>
                </a:extLst>
              </a:tr>
              <a:tr h="913988">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5228117"/>
                  </a:ext>
                </a:extLst>
              </a:tr>
              <a:tr h="913988">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57969120"/>
                  </a:ext>
                </a:extLst>
              </a:tr>
              <a:tr h="913988">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71593383"/>
                  </a:ext>
                </a:extLst>
              </a:tr>
              <a:tr h="913988">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7052491"/>
                  </a:ext>
                </a:extLst>
              </a:tr>
            </a:tbl>
          </a:graphicData>
        </a:graphic>
      </p:graphicFrame>
      <p:sp>
        <p:nvSpPr>
          <p:cNvPr id="8" name="Speech Bubble: Rectangle with Corners Rounded 7">
            <a:extLst>
              <a:ext uri="{FF2B5EF4-FFF2-40B4-BE49-F238E27FC236}">
                <a16:creationId xmlns:a16="http://schemas.microsoft.com/office/drawing/2014/main" id="{9463A4F3-81B7-4426-9D62-5BAE6C920917}"/>
              </a:ext>
            </a:extLst>
          </p:cNvPr>
          <p:cNvSpPr/>
          <p:nvPr/>
        </p:nvSpPr>
        <p:spPr>
          <a:xfrm>
            <a:off x="1860099" y="895188"/>
            <a:ext cx="2966700" cy="1141290"/>
          </a:xfrm>
          <a:prstGeom prst="wedgeRoundRectCallout">
            <a:avLst>
              <a:gd name="adj1" fmla="val -53845"/>
              <a:gd name="adj2" fmla="val 16729"/>
              <a:gd name="adj3" fmla="val 16667"/>
            </a:avLst>
          </a:prstGeom>
          <a:solidFill>
            <a:schemeClr val="bg1"/>
          </a:solid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solidFill>
                  <a:srgbClr val="002060"/>
                </a:solidFill>
              </a:ln>
              <a:solidFill>
                <a:prstClr val="white"/>
              </a:solidFill>
              <a:effectLst/>
              <a:uLnTx/>
              <a:uFillTx/>
              <a:latin typeface="Arial"/>
            </a:endParaRPr>
          </a:p>
        </p:txBody>
      </p:sp>
      <p:sp>
        <p:nvSpPr>
          <p:cNvPr id="12" name="Rectangle 11">
            <a:extLst>
              <a:ext uri="{FF2B5EF4-FFF2-40B4-BE49-F238E27FC236}">
                <a16:creationId xmlns:a16="http://schemas.microsoft.com/office/drawing/2014/main" id="{7AFB2EEE-BF1D-4542-A4F0-B6971BB830F3}"/>
              </a:ext>
            </a:extLst>
          </p:cNvPr>
          <p:cNvSpPr/>
          <p:nvPr/>
        </p:nvSpPr>
        <p:spPr>
          <a:xfrm>
            <a:off x="2069041" y="994393"/>
            <a:ext cx="2493610"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Ma mère </a:t>
            </a:r>
            <a:br>
              <a:rPr kumimoji="0" lang="de-DE"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br>
            <a:r>
              <a:rPr kumimoji="0" lang="de-DE"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est calme.</a:t>
            </a:r>
            <a:endParaRPr kumimoji="0" lang="en-GB" sz="2800" b="0" i="0" u="none" strike="noStrike" kern="1200" cap="none" spc="0" normalizeH="0" baseline="0" noProof="0" dirty="0">
              <a:ln>
                <a:noFill/>
              </a:ln>
              <a:solidFill>
                <a:prstClr val="black"/>
              </a:solidFill>
              <a:effectLst/>
              <a:uLnTx/>
              <a:uFillTx/>
              <a:latin typeface="Arial"/>
            </a:endParaRPr>
          </a:p>
        </p:txBody>
      </p:sp>
      <p:sp>
        <p:nvSpPr>
          <p:cNvPr id="70" name="Rectangle: Rounded Corners 69">
            <a:extLst>
              <a:ext uri="{FF2B5EF4-FFF2-40B4-BE49-F238E27FC236}">
                <a16:creationId xmlns:a16="http://schemas.microsoft.com/office/drawing/2014/main" id="{F6C1EFD8-A2BE-41EC-A862-BD5708D55FFB}"/>
              </a:ext>
            </a:extLst>
          </p:cNvPr>
          <p:cNvSpPr/>
          <p:nvPr/>
        </p:nvSpPr>
        <p:spPr>
          <a:xfrm>
            <a:off x="2762979" y="1040396"/>
            <a:ext cx="1160939" cy="409927"/>
          </a:xfrm>
          <a:prstGeom prst="roundRect">
            <a:avLst/>
          </a:prstGeom>
          <a:solidFill>
            <a:srgbClr val="786EB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81" name="Rectangle: Rounded Corners 80">
            <a:extLst>
              <a:ext uri="{FF2B5EF4-FFF2-40B4-BE49-F238E27FC236}">
                <a16:creationId xmlns:a16="http://schemas.microsoft.com/office/drawing/2014/main" id="{AAE815CA-2D10-4B51-A24A-8D6C3443E3F2}"/>
              </a:ext>
            </a:extLst>
          </p:cNvPr>
          <p:cNvSpPr/>
          <p:nvPr/>
        </p:nvSpPr>
        <p:spPr>
          <a:xfrm>
            <a:off x="1626944" y="2341028"/>
            <a:ext cx="3433011" cy="131372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82" name="Speech Bubble: Rectangle with Corners Rounded 81">
            <a:extLst>
              <a:ext uri="{FF2B5EF4-FFF2-40B4-BE49-F238E27FC236}">
                <a16:creationId xmlns:a16="http://schemas.microsoft.com/office/drawing/2014/main" id="{0359F03D-B67F-4952-943F-07DD9051CF5B}"/>
              </a:ext>
            </a:extLst>
          </p:cNvPr>
          <p:cNvSpPr/>
          <p:nvPr/>
        </p:nvSpPr>
        <p:spPr>
          <a:xfrm>
            <a:off x="1860099" y="2421631"/>
            <a:ext cx="2966700" cy="1141290"/>
          </a:xfrm>
          <a:prstGeom prst="wedgeRoundRectCallout">
            <a:avLst>
              <a:gd name="adj1" fmla="val -53845"/>
              <a:gd name="adj2" fmla="val 16729"/>
              <a:gd name="adj3" fmla="val 16667"/>
            </a:avLst>
          </a:prstGeom>
          <a:solidFill>
            <a:schemeClr val="bg1"/>
          </a:solid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solidFill>
                  <a:srgbClr val="002060"/>
                </a:solidFill>
              </a:ln>
              <a:solidFill>
                <a:prstClr val="white"/>
              </a:solidFill>
              <a:effectLst/>
              <a:uLnTx/>
              <a:uFillTx/>
              <a:latin typeface="Arial"/>
            </a:endParaRPr>
          </a:p>
        </p:txBody>
      </p:sp>
      <p:sp>
        <p:nvSpPr>
          <p:cNvPr id="83" name="Rectangle 82">
            <a:extLst>
              <a:ext uri="{FF2B5EF4-FFF2-40B4-BE49-F238E27FC236}">
                <a16:creationId xmlns:a16="http://schemas.microsoft.com/office/drawing/2014/main" id="{187451DA-C01F-4329-9FBE-C57E1F3AA9D8}"/>
              </a:ext>
            </a:extLst>
          </p:cNvPr>
          <p:cNvSpPr/>
          <p:nvPr/>
        </p:nvSpPr>
        <p:spPr>
          <a:xfrm>
            <a:off x="1918908" y="2536392"/>
            <a:ext cx="3075466"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6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Mon frère    est </a:t>
            </a:r>
            <a:br>
              <a:rPr kumimoji="0" lang="de-DE" sz="26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br>
            <a:r>
              <a:rPr kumimoji="0" lang="de-DE" sz="26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triste, aujourd‘hui.</a:t>
            </a:r>
            <a:endParaRPr kumimoji="0" lang="en-GB" sz="2600" b="0" i="0" u="none" strike="noStrike" kern="1200" cap="none" spc="0" normalizeH="0" baseline="0" noProof="0" dirty="0">
              <a:ln>
                <a:noFill/>
              </a:ln>
              <a:solidFill>
                <a:prstClr val="black"/>
              </a:solidFill>
              <a:effectLst/>
              <a:uLnTx/>
              <a:uFillTx/>
              <a:latin typeface="Arial"/>
            </a:endParaRPr>
          </a:p>
        </p:txBody>
      </p:sp>
      <p:sp>
        <p:nvSpPr>
          <p:cNvPr id="84" name="Rectangle: Rounded Corners 83">
            <a:extLst>
              <a:ext uri="{FF2B5EF4-FFF2-40B4-BE49-F238E27FC236}">
                <a16:creationId xmlns:a16="http://schemas.microsoft.com/office/drawing/2014/main" id="{5E67F12B-F948-4937-8EE9-83F5083AF174}"/>
              </a:ext>
            </a:extLst>
          </p:cNvPr>
          <p:cNvSpPr/>
          <p:nvPr/>
        </p:nvSpPr>
        <p:spPr>
          <a:xfrm>
            <a:off x="2762979" y="2566838"/>
            <a:ext cx="1039000" cy="409927"/>
          </a:xfrm>
          <a:prstGeom prst="roundRect">
            <a:avLst/>
          </a:prstGeom>
          <a:solidFill>
            <a:srgbClr val="786EB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85" name="Rectangle: Rounded Corners 84">
            <a:extLst>
              <a:ext uri="{FF2B5EF4-FFF2-40B4-BE49-F238E27FC236}">
                <a16:creationId xmlns:a16="http://schemas.microsoft.com/office/drawing/2014/main" id="{1854D48D-077A-43E8-8E17-1C6221A9DA41}"/>
              </a:ext>
            </a:extLst>
          </p:cNvPr>
          <p:cNvSpPr/>
          <p:nvPr/>
        </p:nvSpPr>
        <p:spPr>
          <a:xfrm>
            <a:off x="1626944" y="3812592"/>
            <a:ext cx="3433011" cy="131372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86" name="Speech Bubble: Rectangle with Corners Rounded 85">
            <a:extLst>
              <a:ext uri="{FF2B5EF4-FFF2-40B4-BE49-F238E27FC236}">
                <a16:creationId xmlns:a16="http://schemas.microsoft.com/office/drawing/2014/main" id="{F75657C3-C93B-4E37-A86F-E9BF339920F8}"/>
              </a:ext>
            </a:extLst>
          </p:cNvPr>
          <p:cNvSpPr/>
          <p:nvPr/>
        </p:nvSpPr>
        <p:spPr>
          <a:xfrm>
            <a:off x="1860099" y="3893195"/>
            <a:ext cx="2966700" cy="1141290"/>
          </a:xfrm>
          <a:prstGeom prst="wedgeRoundRectCallout">
            <a:avLst>
              <a:gd name="adj1" fmla="val -53845"/>
              <a:gd name="adj2" fmla="val 16729"/>
              <a:gd name="adj3" fmla="val 16667"/>
            </a:avLst>
          </a:prstGeom>
          <a:solidFill>
            <a:schemeClr val="bg1"/>
          </a:solid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solidFill>
                  <a:srgbClr val="002060"/>
                </a:solidFill>
              </a:ln>
              <a:solidFill>
                <a:prstClr val="white"/>
              </a:solidFill>
              <a:effectLst/>
              <a:uLnTx/>
              <a:uFillTx/>
              <a:latin typeface="Arial"/>
            </a:endParaRPr>
          </a:p>
        </p:txBody>
      </p:sp>
      <p:sp>
        <p:nvSpPr>
          <p:cNvPr id="87" name="Rectangle 86">
            <a:extLst>
              <a:ext uri="{FF2B5EF4-FFF2-40B4-BE49-F238E27FC236}">
                <a16:creationId xmlns:a16="http://schemas.microsoft.com/office/drawing/2014/main" id="{79747E6D-0417-4B0E-8B41-45DC054A4983}"/>
              </a:ext>
            </a:extLst>
          </p:cNvPr>
          <p:cNvSpPr/>
          <p:nvPr/>
        </p:nvSpPr>
        <p:spPr>
          <a:xfrm>
            <a:off x="1982645" y="4007051"/>
            <a:ext cx="2757758"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Mon  frère </a:t>
            </a:r>
            <a:br>
              <a:rPr kumimoji="0" lang="de-DE"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br>
            <a:r>
              <a:rPr kumimoji="0" lang="de-DE"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chante mal. </a:t>
            </a:r>
            <a:r>
              <a:rPr kumimoji="0" lang="de-DE"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sym typeface="Wingdings" panose="05000000000000000000" pitchFamily="2" charset="2"/>
              </a:rPr>
              <a:t></a:t>
            </a:r>
            <a:endParaRPr kumimoji="0" lang="en-GB" sz="2800" b="0" i="0" u="none" strike="noStrike" kern="1200" cap="none" spc="0" normalizeH="0" baseline="0" noProof="0" dirty="0">
              <a:ln>
                <a:noFill/>
              </a:ln>
              <a:solidFill>
                <a:prstClr val="black"/>
              </a:solidFill>
              <a:effectLst/>
              <a:uLnTx/>
              <a:uFillTx/>
              <a:latin typeface="Arial"/>
            </a:endParaRPr>
          </a:p>
        </p:txBody>
      </p:sp>
      <p:sp>
        <p:nvSpPr>
          <p:cNvPr id="88" name="Rectangle: Rounded Corners 87">
            <a:extLst>
              <a:ext uri="{FF2B5EF4-FFF2-40B4-BE49-F238E27FC236}">
                <a16:creationId xmlns:a16="http://schemas.microsoft.com/office/drawing/2014/main" id="{74717F2D-10DD-43A7-854D-CCB45A497F74}"/>
              </a:ext>
            </a:extLst>
          </p:cNvPr>
          <p:cNvSpPr/>
          <p:nvPr/>
        </p:nvSpPr>
        <p:spPr>
          <a:xfrm>
            <a:off x="2910777" y="4058151"/>
            <a:ext cx="1160939" cy="409927"/>
          </a:xfrm>
          <a:prstGeom prst="roundRect">
            <a:avLst/>
          </a:prstGeom>
          <a:solidFill>
            <a:srgbClr val="786EB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89" name="Rectangle: Rounded Corners 88">
            <a:extLst>
              <a:ext uri="{FF2B5EF4-FFF2-40B4-BE49-F238E27FC236}">
                <a16:creationId xmlns:a16="http://schemas.microsoft.com/office/drawing/2014/main" id="{37A68F2D-2450-4E5D-AE60-1772865276CA}"/>
              </a:ext>
            </a:extLst>
          </p:cNvPr>
          <p:cNvSpPr/>
          <p:nvPr/>
        </p:nvSpPr>
        <p:spPr>
          <a:xfrm>
            <a:off x="1628852" y="5281405"/>
            <a:ext cx="3433011" cy="131372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90" name="Speech Bubble: Rectangle with Corners Rounded 89">
            <a:extLst>
              <a:ext uri="{FF2B5EF4-FFF2-40B4-BE49-F238E27FC236}">
                <a16:creationId xmlns:a16="http://schemas.microsoft.com/office/drawing/2014/main" id="{C19EBCCA-55F2-4593-BC2C-900DB489C2B1}"/>
              </a:ext>
            </a:extLst>
          </p:cNvPr>
          <p:cNvSpPr/>
          <p:nvPr/>
        </p:nvSpPr>
        <p:spPr>
          <a:xfrm>
            <a:off x="1862007" y="5362008"/>
            <a:ext cx="2966700" cy="1141290"/>
          </a:xfrm>
          <a:prstGeom prst="wedgeRoundRectCallout">
            <a:avLst>
              <a:gd name="adj1" fmla="val -53845"/>
              <a:gd name="adj2" fmla="val 16729"/>
              <a:gd name="adj3" fmla="val 16667"/>
            </a:avLst>
          </a:prstGeom>
          <a:solidFill>
            <a:schemeClr val="bg1"/>
          </a:solid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solidFill>
                  <a:srgbClr val="002060"/>
                </a:solidFill>
              </a:ln>
              <a:solidFill>
                <a:prstClr val="white"/>
              </a:solidFill>
              <a:effectLst/>
              <a:uLnTx/>
              <a:uFillTx/>
              <a:latin typeface="Arial"/>
            </a:endParaRPr>
          </a:p>
        </p:txBody>
      </p:sp>
      <p:sp>
        <p:nvSpPr>
          <p:cNvPr id="91" name="Rectangle 90">
            <a:extLst>
              <a:ext uri="{FF2B5EF4-FFF2-40B4-BE49-F238E27FC236}">
                <a16:creationId xmlns:a16="http://schemas.microsoft.com/office/drawing/2014/main" id="{602EF71A-85D7-4162-892E-FC658F874AD9}"/>
              </a:ext>
            </a:extLst>
          </p:cNvPr>
          <p:cNvSpPr/>
          <p:nvPr/>
        </p:nvSpPr>
        <p:spPr>
          <a:xfrm>
            <a:off x="1989069" y="5455599"/>
            <a:ext cx="2923425"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Ma mère </a:t>
            </a:r>
            <a:br>
              <a:rPr kumimoji="0" lang="de-DE"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br>
            <a:r>
              <a:rPr kumimoji="0" lang="de-DE"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regarde un film.</a:t>
            </a:r>
            <a:endParaRPr kumimoji="0" lang="en-GB" sz="2800" b="0" i="0" u="none" strike="noStrike" kern="1200" cap="none" spc="0" normalizeH="0" baseline="0" noProof="0" dirty="0">
              <a:ln>
                <a:noFill/>
              </a:ln>
              <a:solidFill>
                <a:prstClr val="black"/>
              </a:solidFill>
              <a:effectLst/>
              <a:uLnTx/>
              <a:uFillTx/>
              <a:latin typeface="Arial"/>
            </a:endParaRPr>
          </a:p>
        </p:txBody>
      </p:sp>
      <p:sp>
        <p:nvSpPr>
          <p:cNvPr id="92" name="Rectangle: Rounded Corners 91">
            <a:extLst>
              <a:ext uri="{FF2B5EF4-FFF2-40B4-BE49-F238E27FC236}">
                <a16:creationId xmlns:a16="http://schemas.microsoft.com/office/drawing/2014/main" id="{CCFAF531-E048-4258-A0A2-C1AB41ECF41E}"/>
              </a:ext>
            </a:extLst>
          </p:cNvPr>
          <p:cNvSpPr/>
          <p:nvPr/>
        </p:nvSpPr>
        <p:spPr>
          <a:xfrm>
            <a:off x="2728697" y="5548231"/>
            <a:ext cx="1160939" cy="409927"/>
          </a:xfrm>
          <a:prstGeom prst="roundRect">
            <a:avLst/>
          </a:prstGeom>
          <a:solidFill>
            <a:srgbClr val="786EB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93" name="Action Button: Custom 66" descr="number 1">
            <a:hlinkClick r:id="" action="ppaction://noaction" highlightClick="1">
              <a:snd r:embed="rId9" name="3_1.wav"/>
            </a:hlinkClick>
            <a:extLst>
              <a:ext uri="{FF2B5EF4-FFF2-40B4-BE49-F238E27FC236}">
                <a16:creationId xmlns:a16="http://schemas.microsoft.com/office/drawing/2014/main" id="{0305F488-D2C9-4EBC-B711-772A540949E5}"/>
              </a:ext>
            </a:extLst>
          </p:cNvPr>
          <p:cNvSpPr/>
          <p:nvPr/>
        </p:nvSpPr>
        <p:spPr>
          <a:xfrm>
            <a:off x="6130704" y="2889000"/>
            <a:ext cx="540000" cy="540000"/>
          </a:xfrm>
          <a:prstGeom prst="actionButtonBlank">
            <a:avLst/>
          </a:prstGeom>
          <a:solidFill>
            <a:srgbClr val="002060"/>
          </a:solidFill>
          <a:ln w="28575"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Century Gothic" panose="020F0302020204030204"/>
                <a:ea typeface="+mn-ea"/>
                <a:cs typeface="+mn-cs"/>
              </a:rPr>
              <a:t>1</a:t>
            </a:r>
          </a:p>
        </p:txBody>
      </p:sp>
      <p:sp>
        <p:nvSpPr>
          <p:cNvPr id="94" name="Action Button: Custom 66" descr="number 1">
            <a:hlinkClick r:id="" action="ppaction://noaction" highlightClick="1">
              <a:snd r:embed="rId10" name="3_2.wav"/>
            </a:hlinkClick>
            <a:extLst>
              <a:ext uri="{FF2B5EF4-FFF2-40B4-BE49-F238E27FC236}">
                <a16:creationId xmlns:a16="http://schemas.microsoft.com/office/drawing/2014/main" id="{CBC2FDDB-D60E-4F74-B955-E91CF8D35852}"/>
              </a:ext>
            </a:extLst>
          </p:cNvPr>
          <p:cNvSpPr/>
          <p:nvPr/>
        </p:nvSpPr>
        <p:spPr>
          <a:xfrm>
            <a:off x="6130704" y="3803678"/>
            <a:ext cx="540000" cy="540000"/>
          </a:xfrm>
          <a:prstGeom prst="actionButtonBlank">
            <a:avLst/>
          </a:prstGeom>
          <a:solidFill>
            <a:srgbClr val="002060"/>
          </a:solidFill>
          <a:ln w="28575"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Century Gothic" panose="020F0302020204030204"/>
                <a:ea typeface="+mn-ea"/>
                <a:cs typeface="+mn-cs"/>
              </a:rPr>
              <a:t>2</a:t>
            </a:r>
          </a:p>
        </p:txBody>
      </p:sp>
      <p:sp>
        <p:nvSpPr>
          <p:cNvPr id="95" name="Action Button: Custom 66" descr="number 1">
            <a:hlinkClick r:id="" action="ppaction://noaction" highlightClick="1">
              <a:snd r:embed="rId11" name="3_3.wav"/>
            </a:hlinkClick>
            <a:extLst>
              <a:ext uri="{FF2B5EF4-FFF2-40B4-BE49-F238E27FC236}">
                <a16:creationId xmlns:a16="http://schemas.microsoft.com/office/drawing/2014/main" id="{FF82C11E-A51A-49FC-AA6F-8BA58AE32E37}"/>
              </a:ext>
            </a:extLst>
          </p:cNvPr>
          <p:cNvSpPr/>
          <p:nvPr/>
        </p:nvSpPr>
        <p:spPr>
          <a:xfrm>
            <a:off x="6130704" y="4717061"/>
            <a:ext cx="540000" cy="540000"/>
          </a:xfrm>
          <a:prstGeom prst="actionButtonBlank">
            <a:avLst/>
          </a:prstGeom>
          <a:solidFill>
            <a:srgbClr val="002060"/>
          </a:solidFill>
          <a:ln w="28575"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Century Gothic" panose="020F0302020204030204"/>
                <a:ea typeface="+mn-ea"/>
                <a:cs typeface="+mn-cs"/>
              </a:rPr>
              <a:t>3</a:t>
            </a:r>
          </a:p>
        </p:txBody>
      </p:sp>
      <p:sp>
        <p:nvSpPr>
          <p:cNvPr id="96" name="Action Button: Custom 66" descr="number 1">
            <a:hlinkClick r:id="" action="ppaction://noaction" highlightClick="1">
              <a:snd r:embed="rId12" name="3_4.wav"/>
            </a:hlinkClick>
            <a:extLst>
              <a:ext uri="{FF2B5EF4-FFF2-40B4-BE49-F238E27FC236}">
                <a16:creationId xmlns:a16="http://schemas.microsoft.com/office/drawing/2014/main" id="{AC59293E-6604-42E2-8AC3-0DF958CE2306}"/>
              </a:ext>
            </a:extLst>
          </p:cNvPr>
          <p:cNvSpPr/>
          <p:nvPr/>
        </p:nvSpPr>
        <p:spPr>
          <a:xfrm>
            <a:off x="6130704" y="5647143"/>
            <a:ext cx="540000" cy="540000"/>
          </a:xfrm>
          <a:prstGeom prst="actionButtonBlank">
            <a:avLst/>
          </a:prstGeom>
          <a:solidFill>
            <a:srgbClr val="002060"/>
          </a:solidFill>
          <a:ln w="28575"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Century Gothic" panose="020F0302020204030204"/>
                <a:ea typeface="+mn-ea"/>
                <a:cs typeface="+mn-cs"/>
              </a:rPr>
              <a:t>4</a:t>
            </a:r>
          </a:p>
        </p:txBody>
      </p:sp>
      <p:pic>
        <p:nvPicPr>
          <p:cNvPr id="97" name="Picture 96" descr="Shape, arrow&#10;&#10;Description automatically generated">
            <a:extLst>
              <a:ext uri="{FF2B5EF4-FFF2-40B4-BE49-F238E27FC236}">
                <a16:creationId xmlns:a16="http://schemas.microsoft.com/office/drawing/2014/main" id="{BDF19C9C-2BC3-4296-AB05-305B6EAC7840}"/>
              </a:ext>
            </a:extLst>
          </p:cNvPr>
          <p:cNvPicPr>
            <a:picLocks noChangeAspect="1"/>
          </p:cNvPicPr>
          <p:nvPr/>
        </p:nvPicPr>
        <p:blipFill>
          <a:blip r:embed="rId13"/>
          <a:stretch>
            <a:fillRect/>
          </a:stretch>
        </p:blipFill>
        <p:spPr>
          <a:xfrm>
            <a:off x="7638511" y="2874248"/>
            <a:ext cx="462709" cy="428729"/>
          </a:xfrm>
          <a:prstGeom prst="rect">
            <a:avLst/>
          </a:prstGeom>
        </p:spPr>
      </p:pic>
      <p:pic>
        <p:nvPicPr>
          <p:cNvPr id="98" name="Picture 97" descr="Shape, arrow&#10;&#10;Description automatically generated">
            <a:extLst>
              <a:ext uri="{FF2B5EF4-FFF2-40B4-BE49-F238E27FC236}">
                <a16:creationId xmlns:a16="http://schemas.microsoft.com/office/drawing/2014/main" id="{A28D411C-CF80-4CA7-9B2C-6774E3F2C91E}"/>
              </a:ext>
            </a:extLst>
          </p:cNvPr>
          <p:cNvPicPr>
            <a:picLocks noChangeAspect="1"/>
          </p:cNvPicPr>
          <p:nvPr/>
        </p:nvPicPr>
        <p:blipFill>
          <a:blip r:embed="rId13"/>
          <a:stretch>
            <a:fillRect/>
          </a:stretch>
        </p:blipFill>
        <p:spPr>
          <a:xfrm>
            <a:off x="9734241" y="3792686"/>
            <a:ext cx="462709" cy="428729"/>
          </a:xfrm>
          <a:prstGeom prst="rect">
            <a:avLst/>
          </a:prstGeom>
        </p:spPr>
      </p:pic>
      <p:pic>
        <p:nvPicPr>
          <p:cNvPr id="99" name="Picture 98" descr="Shape, arrow&#10;&#10;Description automatically generated">
            <a:extLst>
              <a:ext uri="{FF2B5EF4-FFF2-40B4-BE49-F238E27FC236}">
                <a16:creationId xmlns:a16="http://schemas.microsoft.com/office/drawing/2014/main" id="{001D739D-BFDC-490D-9261-CD0372E34817}"/>
              </a:ext>
            </a:extLst>
          </p:cNvPr>
          <p:cNvPicPr>
            <a:picLocks noChangeAspect="1"/>
          </p:cNvPicPr>
          <p:nvPr/>
        </p:nvPicPr>
        <p:blipFill>
          <a:blip r:embed="rId13"/>
          <a:stretch>
            <a:fillRect/>
          </a:stretch>
        </p:blipFill>
        <p:spPr>
          <a:xfrm>
            <a:off x="9746646" y="4717061"/>
            <a:ext cx="462709" cy="428729"/>
          </a:xfrm>
          <a:prstGeom prst="rect">
            <a:avLst/>
          </a:prstGeom>
        </p:spPr>
      </p:pic>
      <p:pic>
        <p:nvPicPr>
          <p:cNvPr id="100" name="Picture 99" descr="Shape, arrow&#10;&#10;Description automatically generated">
            <a:extLst>
              <a:ext uri="{FF2B5EF4-FFF2-40B4-BE49-F238E27FC236}">
                <a16:creationId xmlns:a16="http://schemas.microsoft.com/office/drawing/2014/main" id="{8F2423CC-774C-47FB-9E95-F3C75F6B276F}"/>
              </a:ext>
            </a:extLst>
          </p:cNvPr>
          <p:cNvPicPr>
            <a:picLocks noChangeAspect="1"/>
          </p:cNvPicPr>
          <p:nvPr/>
        </p:nvPicPr>
        <p:blipFill>
          <a:blip r:embed="rId13"/>
          <a:stretch>
            <a:fillRect/>
          </a:stretch>
        </p:blipFill>
        <p:spPr>
          <a:xfrm>
            <a:off x="7743743" y="5647143"/>
            <a:ext cx="462709" cy="428729"/>
          </a:xfrm>
          <a:prstGeom prst="rect">
            <a:avLst/>
          </a:prstGeom>
        </p:spPr>
      </p:pic>
      <p:sp>
        <p:nvSpPr>
          <p:cNvPr id="14" name="Rectangle 13">
            <a:extLst>
              <a:ext uri="{FF2B5EF4-FFF2-40B4-BE49-F238E27FC236}">
                <a16:creationId xmlns:a16="http://schemas.microsoft.com/office/drawing/2014/main" id="{1988DC70-5419-4B42-AC26-BC3F507CADF0}"/>
              </a:ext>
            </a:extLst>
          </p:cNvPr>
          <p:cNvSpPr/>
          <p:nvPr/>
        </p:nvSpPr>
        <p:spPr>
          <a:xfrm>
            <a:off x="11315774" y="6323366"/>
            <a:ext cx="87395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rPr>
              <a:t>[1/2]</a:t>
            </a:r>
            <a:endParaRPr kumimoji="0" lang="en-GB" sz="2400" b="0" i="0" u="none" strike="noStrike" kern="1200" cap="none" spc="0" normalizeH="0" baseline="0" noProof="0" dirty="0">
              <a:ln>
                <a:noFill/>
              </a:ln>
              <a:solidFill>
                <a:prstClr val="black"/>
              </a:solidFill>
              <a:effectLst/>
              <a:uLnTx/>
              <a:uFillTx/>
              <a:latin typeface="Arial"/>
            </a:endParaRPr>
          </a:p>
        </p:txBody>
      </p:sp>
    </p:spTree>
    <p:extLst>
      <p:ext uri="{BB962C8B-B14F-4D97-AF65-F5344CB8AC3E}">
        <p14:creationId xmlns:p14="http://schemas.microsoft.com/office/powerpoint/2010/main" val="3978215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8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8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9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84" grpId="0" animBg="1"/>
      <p:bldP spid="88" grpId="0" animBg="1"/>
      <p:bldP spid="9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ext&#10;&#10;Description automatically generated">
            <a:extLst>
              <a:ext uri="{FF2B5EF4-FFF2-40B4-BE49-F238E27FC236}">
                <a16:creationId xmlns:a16="http://schemas.microsoft.com/office/drawing/2014/main" id="{83BD4E5E-AFC7-403D-B214-B12AFB567844}"/>
              </a:ext>
            </a:extLst>
          </p:cNvPr>
          <p:cNvPicPr>
            <a:picLocks noChangeAspect="1"/>
          </p:cNvPicPr>
          <p:nvPr/>
        </p:nvPicPr>
        <p:blipFill rotWithShape="1">
          <a:blip r:embed="rId3">
            <a:extLst>
              <a:ext uri="{28A0092B-C50C-407E-A947-70E740481C1C}">
                <a14:useLocalDpi xmlns:a14="http://schemas.microsoft.com/office/drawing/2010/main" val="0"/>
              </a:ext>
            </a:extLst>
          </a:blip>
          <a:srcRect b="48287"/>
          <a:stretch/>
        </p:blipFill>
        <p:spPr>
          <a:xfrm>
            <a:off x="7285493" y="895188"/>
            <a:ext cx="1359017" cy="1147886"/>
          </a:xfrm>
          <a:prstGeom prst="rect">
            <a:avLst/>
          </a:prstGeom>
        </p:spPr>
      </p:pic>
      <p:pic>
        <p:nvPicPr>
          <p:cNvPr id="42" name="Picture 41">
            <a:extLst>
              <a:ext uri="{FF2B5EF4-FFF2-40B4-BE49-F238E27FC236}">
                <a16:creationId xmlns:a16="http://schemas.microsoft.com/office/drawing/2014/main" id="{E9222917-6B44-4372-B1E3-4DEA0787D58B}"/>
              </a:ext>
            </a:extLst>
          </p:cNvPr>
          <p:cNvPicPr>
            <a:picLocks noChangeAspect="1"/>
          </p:cNvPicPr>
          <p:nvPr/>
        </p:nvPicPr>
        <p:blipFill rotWithShape="1">
          <a:blip r:embed="rId4">
            <a:extLst>
              <a:ext uri="{28A0092B-C50C-407E-A947-70E740481C1C}">
                <a14:useLocalDpi xmlns:a14="http://schemas.microsoft.com/office/drawing/2010/main" val="0"/>
              </a:ext>
            </a:extLst>
          </a:blip>
          <a:srcRect l="-1961" t="-597" r="1961" b="59038"/>
          <a:stretch/>
        </p:blipFill>
        <p:spPr>
          <a:xfrm>
            <a:off x="9296973" y="848254"/>
            <a:ext cx="1291541" cy="1197077"/>
          </a:xfrm>
          <a:prstGeom prst="rect">
            <a:avLst/>
          </a:prstGeom>
        </p:spPr>
      </p:pic>
      <p:sp>
        <p:nvSpPr>
          <p:cNvPr id="10" name="Rectangle: Rounded Corners 9">
            <a:extLst>
              <a:ext uri="{FF2B5EF4-FFF2-40B4-BE49-F238E27FC236}">
                <a16:creationId xmlns:a16="http://schemas.microsoft.com/office/drawing/2014/main" id="{25799138-11FD-4009-AF0B-3682CAF8B67A}"/>
              </a:ext>
            </a:extLst>
          </p:cNvPr>
          <p:cNvSpPr/>
          <p:nvPr/>
        </p:nvSpPr>
        <p:spPr>
          <a:xfrm>
            <a:off x="1626944" y="814585"/>
            <a:ext cx="3433011" cy="131372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12" name="CustomShape 6">
            <a:hlinkClick r:id="" action="ppaction://noaction">
              <a:snd r:embed="rId5" name="3_i.wav"/>
            </a:hlinkClick>
          </p:cNvPr>
          <p:cNvSpPr/>
          <p:nvPr/>
        </p:nvSpPr>
        <p:spPr>
          <a:xfrm>
            <a:off x="0" y="-81073"/>
            <a:ext cx="273050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600" b="1" i="0" u="none" strike="noStrike" kern="1200" cap="none" spc="0" normalizeH="0" baseline="0" noProof="0" dirty="0">
                <a:ln>
                  <a:noFill/>
                </a:ln>
                <a:solidFill>
                  <a:srgbClr val="002060"/>
                </a:solidFill>
                <a:effectLst/>
                <a:uLnTx/>
                <a:uFillTx/>
                <a:latin typeface="Century Gothic" panose="020B0502020202020204" pitchFamily="34" charset="0"/>
              </a:rPr>
              <a:t>C’est qui* ? </a:t>
            </a:r>
            <a:endPar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sp>
        <p:nvSpPr>
          <p:cNvPr id="27" name="CustomShape 6">
            <a:hlinkClick r:id="" action="ppaction://noaction">
              <a:snd r:embed="rId7" name="3_iii.wav"/>
            </a:hlinkClick>
            <a:extLst>
              <a:ext uri="{FF2B5EF4-FFF2-40B4-BE49-F238E27FC236}">
                <a16:creationId xmlns:a16="http://schemas.microsoft.com/office/drawing/2014/main" id="{AA2CE978-E84D-4B94-886E-91E9B641821C}"/>
              </a:ext>
            </a:extLst>
          </p:cNvPr>
          <p:cNvSpPr/>
          <p:nvPr/>
        </p:nvSpPr>
        <p:spPr>
          <a:xfrm>
            <a:off x="2602141" y="12009"/>
            <a:ext cx="6405294"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rPr>
              <a:t>Jean-Michel écrit des questions à Pierre.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8" name="TextBox 37">
            <a:extLst>
              <a:ext uri="{FF2B5EF4-FFF2-40B4-BE49-F238E27FC236}">
                <a16:creationId xmlns:a16="http://schemas.microsoft.com/office/drawing/2014/main" id="{AC257DB8-8E66-4DCC-9E1C-751BD259B552}"/>
              </a:ext>
            </a:extLst>
          </p:cNvPr>
          <p:cNvSpPr txBox="1"/>
          <p:nvPr/>
        </p:nvSpPr>
        <p:spPr>
          <a:xfrm>
            <a:off x="9576029" y="123377"/>
            <a:ext cx="1501600" cy="400110"/>
          </a:xfrm>
          <a:prstGeom prst="rect">
            <a:avLst/>
          </a:prstGeom>
          <a:solidFill>
            <a:srgbClr val="C4E59F"/>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Century Gothic"/>
              </a:rPr>
              <a:t>qui </a:t>
            </a:r>
            <a:r>
              <a:rPr kumimoji="0" lang="es-A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Century Gothic"/>
              </a:rPr>
              <a:t>= </a:t>
            </a:r>
            <a:r>
              <a:rPr kumimoji="0" lang="es-AR"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sym typeface="Century Gothic"/>
              </a:rPr>
              <a:t>who</a:t>
            </a:r>
            <a:endParaRPr kumimoji="0" lang="es-A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Century Gothic"/>
            </a:endParaRPr>
          </a:p>
        </p:txBody>
      </p:sp>
      <p:sp>
        <p:nvSpPr>
          <p:cNvPr id="66" name="Action Button: Custom 66" descr="number 1">
            <a:hlinkClick r:id="" action="ppaction://noaction" highlightClick="1"/>
            <a:extLst>
              <a:ext uri="{FF2B5EF4-FFF2-40B4-BE49-F238E27FC236}">
                <a16:creationId xmlns:a16="http://schemas.microsoft.com/office/drawing/2014/main" id="{F4C872C6-6F0E-446D-84AB-A18AB10A56EA}"/>
              </a:ext>
            </a:extLst>
          </p:cNvPr>
          <p:cNvSpPr/>
          <p:nvPr/>
        </p:nvSpPr>
        <p:spPr>
          <a:xfrm>
            <a:off x="553483" y="1195833"/>
            <a:ext cx="540000" cy="540000"/>
          </a:xfrm>
          <a:prstGeom prst="actionButtonBlank">
            <a:avLst/>
          </a:prstGeom>
          <a:solidFill>
            <a:sysClr val="window" lastClr="FFFFFF"/>
          </a:solidFill>
          <a:ln w="28575" cap="flat" cmpd="sng" algn="ctr">
            <a:solidFill>
              <a:srgbClr val="11507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115076"/>
                </a:solidFill>
                <a:effectLst/>
                <a:uLnTx/>
                <a:uFillTx/>
                <a:latin typeface="Century Gothic" panose="020F0302020204030204"/>
                <a:ea typeface="+mn-ea"/>
                <a:cs typeface="+mn-cs"/>
              </a:rPr>
              <a:t>5</a:t>
            </a:r>
          </a:p>
        </p:txBody>
      </p:sp>
      <p:sp>
        <p:nvSpPr>
          <p:cNvPr id="67" name="Action Button: Custom 69" descr="number 2">
            <a:hlinkClick r:id="" action="ppaction://noaction" highlightClick="1"/>
            <a:extLst>
              <a:ext uri="{FF2B5EF4-FFF2-40B4-BE49-F238E27FC236}">
                <a16:creationId xmlns:a16="http://schemas.microsoft.com/office/drawing/2014/main" id="{C6D519B2-B99C-4EB6-AA82-D28A4ED1A372}"/>
              </a:ext>
            </a:extLst>
          </p:cNvPr>
          <p:cNvSpPr/>
          <p:nvPr/>
        </p:nvSpPr>
        <p:spPr>
          <a:xfrm>
            <a:off x="553483" y="2771802"/>
            <a:ext cx="540000" cy="540000"/>
          </a:xfrm>
          <a:prstGeom prst="actionButtonBlank">
            <a:avLst/>
          </a:prstGeom>
          <a:solidFill>
            <a:sysClr val="window" lastClr="FFFFFF"/>
          </a:solidFill>
          <a:ln w="28575" cap="flat" cmpd="sng" algn="ctr">
            <a:solidFill>
              <a:srgbClr val="11507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115076"/>
                </a:solidFill>
                <a:effectLst/>
                <a:uLnTx/>
                <a:uFillTx/>
                <a:latin typeface="Century Gothic" panose="020F0302020204030204"/>
                <a:ea typeface="+mn-ea"/>
                <a:cs typeface="+mn-cs"/>
              </a:rPr>
              <a:t>6</a:t>
            </a:r>
          </a:p>
        </p:txBody>
      </p:sp>
      <p:sp>
        <p:nvSpPr>
          <p:cNvPr id="68" name="Action Button: Custom 72" descr="number 3">
            <a:hlinkClick r:id="" action="ppaction://noaction" highlightClick="1"/>
            <a:extLst>
              <a:ext uri="{FF2B5EF4-FFF2-40B4-BE49-F238E27FC236}">
                <a16:creationId xmlns:a16="http://schemas.microsoft.com/office/drawing/2014/main" id="{5B309800-F623-4B39-A595-90649141EB49}"/>
              </a:ext>
            </a:extLst>
          </p:cNvPr>
          <p:cNvSpPr/>
          <p:nvPr/>
        </p:nvSpPr>
        <p:spPr>
          <a:xfrm>
            <a:off x="553483" y="4243366"/>
            <a:ext cx="540000" cy="540000"/>
          </a:xfrm>
          <a:prstGeom prst="actionButtonBlank">
            <a:avLst/>
          </a:prstGeom>
          <a:solidFill>
            <a:sysClr val="window" lastClr="FFFFFF"/>
          </a:solidFill>
          <a:ln w="28575" cap="flat" cmpd="sng" algn="ctr">
            <a:solidFill>
              <a:srgbClr val="11507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115076"/>
                </a:solidFill>
                <a:effectLst/>
                <a:uLnTx/>
                <a:uFillTx/>
                <a:latin typeface="Century Gothic" panose="020F0302020204030204"/>
                <a:ea typeface="+mn-ea"/>
                <a:cs typeface="+mn-cs"/>
              </a:rPr>
              <a:t>7</a:t>
            </a:r>
          </a:p>
        </p:txBody>
      </p:sp>
      <p:sp>
        <p:nvSpPr>
          <p:cNvPr id="69" name="Action Button: Custom 75" descr="number 4">
            <a:hlinkClick r:id="" action="ppaction://noaction" highlightClick="1"/>
            <a:extLst>
              <a:ext uri="{FF2B5EF4-FFF2-40B4-BE49-F238E27FC236}">
                <a16:creationId xmlns:a16="http://schemas.microsoft.com/office/drawing/2014/main" id="{131B648D-55AE-44CB-B392-B57D67DA4487}"/>
              </a:ext>
            </a:extLst>
          </p:cNvPr>
          <p:cNvSpPr/>
          <p:nvPr/>
        </p:nvSpPr>
        <p:spPr>
          <a:xfrm>
            <a:off x="553483" y="5688158"/>
            <a:ext cx="540000" cy="540000"/>
          </a:xfrm>
          <a:prstGeom prst="actionButtonBlank">
            <a:avLst/>
          </a:prstGeom>
          <a:solidFill>
            <a:sysClr val="window" lastClr="FFFFFF"/>
          </a:solidFill>
          <a:ln w="28575" cap="flat" cmpd="sng" algn="ctr">
            <a:solidFill>
              <a:srgbClr val="11507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115076"/>
                </a:solidFill>
                <a:effectLst/>
                <a:uLnTx/>
                <a:uFillTx/>
                <a:latin typeface="Century Gothic" panose="020F0302020204030204"/>
                <a:ea typeface="+mn-ea"/>
                <a:cs typeface="+mn-cs"/>
              </a:rPr>
              <a:t>8</a:t>
            </a:r>
          </a:p>
        </p:txBody>
      </p:sp>
      <p:graphicFrame>
        <p:nvGraphicFramePr>
          <p:cNvPr id="63" name="Table 62">
            <a:extLst>
              <a:ext uri="{FF2B5EF4-FFF2-40B4-BE49-F238E27FC236}">
                <a16:creationId xmlns:a16="http://schemas.microsoft.com/office/drawing/2014/main" id="{643ABB71-88DF-4E74-B4AC-75BD9330C13B}"/>
              </a:ext>
            </a:extLst>
          </p:cNvPr>
          <p:cNvGraphicFramePr>
            <a:graphicFrameLocks noGrp="1"/>
          </p:cNvGraphicFramePr>
          <p:nvPr/>
        </p:nvGraphicFramePr>
        <p:xfrm>
          <a:off x="6838279" y="2036478"/>
          <a:ext cx="4015206" cy="4301356"/>
        </p:xfrm>
        <a:graphic>
          <a:graphicData uri="http://schemas.openxmlformats.org/drawingml/2006/table">
            <a:tbl>
              <a:tblPr firstRow="1" bandRow="1"/>
              <a:tblGrid>
                <a:gridCol w="2007603">
                  <a:extLst>
                    <a:ext uri="{9D8B030D-6E8A-4147-A177-3AD203B41FA5}">
                      <a16:colId xmlns:a16="http://schemas.microsoft.com/office/drawing/2014/main" val="2730091144"/>
                    </a:ext>
                  </a:extLst>
                </a:gridCol>
                <a:gridCol w="2007603">
                  <a:extLst>
                    <a:ext uri="{9D8B030D-6E8A-4147-A177-3AD203B41FA5}">
                      <a16:colId xmlns:a16="http://schemas.microsoft.com/office/drawing/2014/main" val="2425537960"/>
                    </a:ext>
                  </a:extLst>
                </a:gridCol>
              </a:tblGrid>
              <a:tr h="645404">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800" b="1" dirty="0" err="1">
                          <a:solidFill>
                            <a:srgbClr val="002060"/>
                          </a:solidFill>
                        </a:rPr>
                        <a:t>père</a:t>
                      </a:r>
                      <a:endParaRPr lang="en-GB" sz="2800" b="1"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800" b="1" dirty="0" err="1">
                          <a:solidFill>
                            <a:srgbClr val="002060"/>
                          </a:solidFill>
                        </a:rPr>
                        <a:t>sœur</a:t>
                      </a:r>
                      <a:endParaRPr lang="en-GB" sz="2800" b="1"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72251695"/>
                  </a:ext>
                </a:extLst>
              </a:tr>
              <a:tr h="913988">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5228117"/>
                  </a:ext>
                </a:extLst>
              </a:tr>
              <a:tr h="913988">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57969120"/>
                  </a:ext>
                </a:extLst>
              </a:tr>
              <a:tr h="913988">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71593383"/>
                  </a:ext>
                </a:extLst>
              </a:tr>
              <a:tr h="913988">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7052491"/>
                  </a:ext>
                </a:extLst>
              </a:tr>
            </a:tbl>
          </a:graphicData>
        </a:graphic>
      </p:graphicFrame>
      <p:sp>
        <p:nvSpPr>
          <p:cNvPr id="8" name="Speech Bubble: Rectangle with Corners Rounded 7">
            <a:extLst>
              <a:ext uri="{FF2B5EF4-FFF2-40B4-BE49-F238E27FC236}">
                <a16:creationId xmlns:a16="http://schemas.microsoft.com/office/drawing/2014/main" id="{9463A4F3-81B7-4426-9D62-5BAE6C920917}"/>
              </a:ext>
            </a:extLst>
          </p:cNvPr>
          <p:cNvSpPr/>
          <p:nvPr/>
        </p:nvSpPr>
        <p:spPr>
          <a:xfrm>
            <a:off x="1860099" y="895188"/>
            <a:ext cx="2966700" cy="1141290"/>
          </a:xfrm>
          <a:prstGeom prst="wedgeRoundRectCallout">
            <a:avLst>
              <a:gd name="adj1" fmla="val -53845"/>
              <a:gd name="adj2" fmla="val 16729"/>
              <a:gd name="adj3" fmla="val 16667"/>
            </a:avLst>
          </a:prstGeom>
          <a:solidFill>
            <a:schemeClr val="bg1"/>
          </a:solid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solidFill>
                  <a:srgbClr val="002060"/>
                </a:solidFill>
              </a:ln>
              <a:solidFill>
                <a:prstClr val="white"/>
              </a:solidFill>
              <a:effectLst/>
              <a:uLnTx/>
              <a:uFillTx/>
              <a:latin typeface="Arial"/>
            </a:endParaRPr>
          </a:p>
        </p:txBody>
      </p:sp>
      <p:sp>
        <p:nvSpPr>
          <p:cNvPr id="12" name="Rectangle 11">
            <a:extLst>
              <a:ext uri="{FF2B5EF4-FFF2-40B4-BE49-F238E27FC236}">
                <a16:creationId xmlns:a16="http://schemas.microsoft.com/office/drawing/2014/main" id="{7AFB2EEE-BF1D-4542-A4F0-B6971BB830F3}"/>
              </a:ext>
            </a:extLst>
          </p:cNvPr>
          <p:cNvSpPr/>
          <p:nvPr/>
        </p:nvSpPr>
        <p:spPr>
          <a:xfrm>
            <a:off x="1871536" y="1007550"/>
            <a:ext cx="315848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Ta  sœur écoute une chanson ?</a:t>
            </a:r>
            <a:endParaRPr kumimoji="0" lang="en-GB" sz="2800" b="0" i="0" u="none" strike="noStrike" kern="1200" cap="none" spc="0" normalizeH="0" baseline="0" noProof="0" dirty="0">
              <a:ln>
                <a:noFill/>
              </a:ln>
              <a:solidFill>
                <a:prstClr val="black"/>
              </a:solidFill>
              <a:effectLst/>
              <a:uLnTx/>
              <a:uFillTx/>
              <a:latin typeface="Arial"/>
            </a:endParaRPr>
          </a:p>
        </p:txBody>
      </p:sp>
      <p:sp>
        <p:nvSpPr>
          <p:cNvPr id="70" name="Rectangle: Rounded Corners 69">
            <a:extLst>
              <a:ext uri="{FF2B5EF4-FFF2-40B4-BE49-F238E27FC236}">
                <a16:creationId xmlns:a16="http://schemas.microsoft.com/office/drawing/2014/main" id="{F6C1EFD8-A2BE-41EC-A862-BD5708D55FFB}"/>
              </a:ext>
            </a:extLst>
          </p:cNvPr>
          <p:cNvSpPr/>
          <p:nvPr/>
        </p:nvSpPr>
        <p:spPr>
          <a:xfrm>
            <a:off x="2350556" y="1074676"/>
            <a:ext cx="1160939" cy="409927"/>
          </a:xfrm>
          <a:prstGeom prst="roundRect">
            <a:avLst/>
          </a:prstGeom>
          <a:solidFill>
            <a:srgbClr val="786EB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81" name="Rectangle: Rounded Corners 80">
            <a:extLst>
              <a:ext uri="{FF2B5EF4-FFF2-40B4-BE49-F238E27FC236}">
                <a16:creationId xmlns:a16="http://schemas.microsoft.com/office/drawing/2014/main" id="{AAE815CA-2D10-4B51-A24A-8D6C3443E3F2}"/>
              </a:ext>
            </a:extLst>
          </p:cNvPr>
          <p:cNvSpPr/>
          <p:nvPr/>
        </p:nvSpPr>
        <p:spPr>
          <a:xfrm>
            <a:off x="1626944" y="2341028"/>
            <a:ext cx="3433011" cy="131372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82" name="Speech Bubble: Rectangle with Corners Rounded 81">
            <a:extLst>
              <a:ext uri="{FF2B5EF4-FFF2-40B4-BE49-F238E27FC236}">
                <a16:creationId xmlns:a16="http://schemas.microsoft.com/office/drawing/2014/main" id="{0359F03D-B67F-4952-943F-07DD9051CF5B}"/>
              </a:ext>
            </a:extLst>
          </p:cNvPr>
          <p:cNvSpPr/>
          <p:nvPr/>
        </p:nvSpPr>
        <p:spPr>
          <a:xfrm>
            <a:off x="1860099" y="2421631"/>
            <a:ext cx="2966700" cy="1141290"/>
          </a:xfrm>
          <a:prstGeom prst="wedgeRoundRectCallout">
            <a:avLst>
              <a:gd name="adj1" fmla="val -53845"/>
              <a:gd name="adj2" fmla="val 16729"/>
              <a:gd name="adj3" fmla="val 16667"/>
            </a:avLst>
          </a:prstGeom>
          <a:solidFill>
            <a:schemeClr val="bg1"/>
          </a:solid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solidFill>
                  <a:srgbClr val="002060"/>
                </a:solidFill>
              </a:ln>
              <a:solidFill>
                <a:prstClr val="white"/>
              </a:solidFill>
              <a:effectLst/>
              <a:uLnTx/>
              <a:uFillTx/>
              <a:latin typeface="Arial"/>
            </a:endParaRPr>
          </a:p>
        </p:txBody>
      </p:sp>
      <p:sp>
        <p:nvSpPr>
          <p:cNvPr id="83" name="Rectangle 82">
            <a:extLst>
              <a:ext uri="{FF2B5EF4-FFF2-40B4-BE49-F238E27FC236}">
                <a16:creationId xmlns:a16="http://schemas.microsoft.com/office/drawing/2014/main" id="{187451DA-C01F-4329-9FBE-C57E1F3AA9D8}"/>
              </a:ext>
            </a:extLst>
          </p:cNvPr>
          <p:cNvSpPr/>
          <p:nvPr/>
        </p:nvSpPr>
        <p:spPr>
          <a:xfrm>
            <a:off x="1918908" y="2361186"/>
            <a:ext cx="3075466"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6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Ton  père  passe le weekend à la maison ?</a:t>
            </a:r>
            <a:endParaRPr kumimoji="0" lang="en-GB" sz="2600" b="0" i="0" u="none" strike="noStrike" kern="1200" cap="none" spc="0" normalizeH="0" baseline="0" noProof="0" dirty="0">
              <a:ln>
                <a:noFill/>
              </a:ln>
              <a:solidFill>
                <a:prstClr val="black"/>
              </a:solidFill>
              <a:effectLst/>
              <a:uLnTx/>
              <a:uFillTx/>
              <a:latin typeface="Arial"/>
            </a:endParaRPr>
          </a:p>
        </p:txBody>
      </p:sp>
      <p:sp>
        <p:nvSpPr>
          <p:cNvPr id="84" name="Rectangle: Rounded Corners 83">
            <a:extLst>
              <a:ext uri="{FF2B5EF4-FFF2-40B4-BE49-F238E27FC236}">
                <a16:creationId xmlns:a16="http://schemas.microsoft.com/office/drawing/2014/main" id="{5E67F12B-F948-4937-8EE9-83F5083AF174}"/>
              </a:ext>
            </a:extLst>
          </p:cNvPr>
          <p:cNvSpPr/>
          <p:nvPr/>
        </p:nvSpPr>
        <p:spPr>
          <a:xfrm>
            <a:off x="2602141" y="2449510"/>
            <a:ext cx="1039000" cy="409927"/>
          </a:xfrm>
          <a:prstGeom prst="roundRect">
            <a:avLst/>
          </a:prstGeom>
          <a:solidFill>
            <a:srgbClr val="786EB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85" name="Rectangle: Rounded Corners 84">
            <a:extLst>
              <a:ext uri="{FF2B5EF4-FFF2-40B4-BE49-F238E27FC236}">
                <a16:creationId xmlns:a16="http://schemas.microsoft.com/office/drawing/2014/main" id="{1854D48D-077A-43E8-8E17-1C6221A9DA41}"/>
              </a:ext>
            </a:extLst>
          </p:cNvPr>
          <p:cNvSpPr/>
          <p:nvPr/>
        </p:nvSpPr>
        <p:spPr>
          <a:xfrm>
            <a:off x="1626944" y="3812592"/>
            <a:ext cx="3433011" cy="131372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86" name="Speech Bubble: Rectangle with Corners Rounded 85">
            <a:extLst>
              <a:ext uri="{FF2B5EF4-FFF2-40B4-BE49-F238E27FC236}">
                <a16:creationId xmlns:a16="http://schemas.microsoft.com/office/drawing/2014/main" id="{F75657C3-C93B-4E37-A86F-E9BF339920F8}"/>
              </a:ext>
            </a:extLst>
          </p:cNvPr>
          <p:cNvSpPr/>
          <p:nvPr/>
        </p:nvSpPr>
        <p:spPr>
          <a:xfrm>
            <a:off x="1860099" y="3893195"/>
            <a:ext cx="2966700" cy="1141290"/>
          </a:xfrm>
          <a:prstGeom prst="wedgeRoundRectCallout">
            <a:avLst>
              <a:gd name="adj1" fmla="val -53845"/>
              <a:gd name="adj2" fmla="val 16729"/>
              <a:gd name="adj3" fmla="val 16667"/>
            </a:avLst>
          </a:prstGeom>
          <a:solidFill>
            <a:schemeClr val="bg1"/>
          </a:solid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solidFill>
                  <a:srgbClr val="002060"/>
                </a:solidFill>
              </a:ln>
              <a:solidFill>
                <a:prstClr val="white"/>
              </a:solidFill>
              <a:effectLst/>
              <a:uLnTx/>
              <a:uFillTx/>
              <a:latin typeface="Arial"/>
            </a:endParaRPr>
          </a:p>
        </p:txBody>
      </p:sp>
      <p:sp>
        <p:nvSpPr>
          <p:cNvPr id="87" name="Rectangle 86">
            <a:extLst>
              <a:ext uri="{FF2B5EF4-FFF2-40B4-BE49-F238E27FC236}">
                <a16:creationId xmlns:a16="http://schemas.microsoft.com/office/drawing/2014/main" id="{79747E6D-0417-4B0E-8B41-45DC054A4983}"/>
              </a:ext>
            </a:extLst>
          </p:cNvPr>
          <p:cNvSpPr/>
          <p:nvPr/>
        </p:nvSpPr>
        <p:spPr>
          <a:xfrm>
            <a:off x="1868441" y="3833653"/>
            <a:ext cx="3724975"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6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Ton  père </a:t>
            </a:r>
            <a:br>
              <a:rPr kumimoji="0" lang="de-DE" sz="26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br>
            <a:r>
              <a:rPr kumimoji="0" lang="de-DE" sz="26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prépare </a:t>
            </a:r>
            <a:br>
              <a:rPr kumimoji="0" lang="de-DE" sz="26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br>
            <a:r>
              <a:rPr kumimoji="0" lang="de-DE" sz="26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le déjeuner ?</a:t>
            </a:r>
            <a:endParaRPr kumimoji="0" lang="en-GB" sz="2600" b="0" i="0" u="none" strike="noStrike" kern="1200" cap="none" spc="0" normalizeH="0" baseline="0" noProof="0" dirty="0">
              <a:ln>
                <a:noFill/>
              </a:ln>
              <a:solidFill>
                <a:prstClr val="black"/>
              </a:solidFill>
              <a:effectLst/>
              <a:uLnTx/>
              <a:uFillTx/>
              <a:latin typeface="Arial"/>
            </a:endParaRPr>
          </a:p>
        </p:txBody>
      </p:sp>
      <p:sp>
        <p:nvSpPr>
          <p:cNvPr id="89" name="Rectangle: Rounded Corners 88">
            <a:extLst>
              <a:ext uri="{FF2B5EF4-FFF2-40B4-BE49-F238E27FC236}">
                <a16:creationId xmlns:a16="http://schemas.microsoft.com/office/drawing/2014/main" id="{37A68F2D-2450-4E5D-AE60-1772865276CA}"/>
              </a:ext>
            </a:extLst>
          </p:cNvPr>
          <p:cNvSpPr/>
          <p:nvPr/>
        </p:nvSpPr>
        <p:spPr>
          <a:xfrm>
            <a:off x="1628852" y="5281405"/>
            <a:ext cx="3433011" cy="131372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90" name="Speech Bubble: Rectangle with Corners Rounded 89">
            <a:extLst>
              <a:ext uri="{FF2B5EF4-FFF2-40B4-BE49-F238E27FC236}">
                <a16:creationId xmlns:a16="http://schemas.microsoft.com/office/drawing/2014/main" id="{C19EBCCA-55F2-4593-BC2C-900DB489C2B1}"/>
              </a:ext>
            </a:extLst>
          </p:cNvPr>
          <p:cNvSpPr/>
          <p:nvPr/>
        </p:nvSpPr>
        <p:spPr>
          <a:xfrm>
            <a:off x="1862007" y="5362008"/>
            <a:ext cx="2966700" cy="1141290"/>
          </a:xfrm>
          <a:prstGeom prst="wedgeRoundRectCallout">
            <a:avLst>
              <a:gd name="adj1" fmla="val -53845"/>
              <a:gd name="adj2" fmla="val 16729"/>
              <a:gd name="adj3" fmla="val 16667"/>
            </a:avLst>
          </a:prstGeom>
          <a:solidFill>
            <a:schemeClr val="bg1"/>
          </a:solid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solidFill>
                  <a:srgbClr val="002060"/>
                </a:solidFill>
              </a:ln>
              <a:solidFill>
                <a:prstClr val="white"/>
              </a:solidFill>
              <a:effectLst/>
              <a:uLnTx/>
              <a:uFillTx/>
              <a:latin typeface="Arial"/>
            </a:endParaRPr>
          </a:p>
        </p:txBody>
      </p:sp>
      <p:sp>
        <p:nvSpPr>
          <p:cNvPr id="91" name="Rectangle 90">
            <a:extLst>
              <a:ext uri="{FF2B5EF4-FFF2-40B4-BE49-F238E27FC236}">
                <a16:creationId xmlns:a16="http://schemas.microsoft.com/office/drawing/2014/main" id="{602EF71A-85D7-4162-892E-FC658F874AD9}"/>
              </a:ext>
            </a:extLst>
          </p:cNvPr>
          <p:cNvSpPr/>
          <p:nvPr/>
        </p:nvSpPr>
        <p:spPr>
          <a:xfrm>
            <a:off x="1959751" y="5305217"/>
            <a:ext cx="2923425"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6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Ma sœur </a:t>
            </a:r>
            <a:br>
              <a:rPr kumimoji="0" lang="de-DE" sz="26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br>
            <a:r>
              <a:rPr kumimoji="0" lang="de-DE" sz="26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mange un sandwich.</a:t>
            </a:r>
            <a:endParaRPr kumimoji="0" lang="en-GB" sz="2600" b="0" i="0" u="none" strike="noStrike" kern="1200" cap="none" spc="0" normalizeH="0" baseline="0" noProof="0" dirty="0">
              <a:ln>
                <a:noFill/>
              </a:ln>
              <a:solidFill>
                <a:prstClr val="black"/>
              </a:solidFill>
              <a:effectLst/>
              <a:uLnTx/>
              <a:uFillTx/>
              <a:latin typeface="Arial"/>
            </a:endParaRPr>
          </a:p>
        </p:txBody>
      </p:sp>
      <p:sp>
        <p:nvSpPr>
          <p:cNvPr id="92" name="Rectangle: Rounded Corners 91">
            <a:extLst>
              <a:ext uri="{FF2B5EF4-FFF2-40B4-BE49-F238E27FC236}">
                <a16:creationId xmlns:a16="http://schemas.microsoft.com/office/drawing/2014/main" id="{CCFAF531-E048-4258-A0A2-C1AB41ECF41E}"/>
              </a:ext>
            </a:extLst>
          </p:cNvPr>
          <p:cNvSpPr/>
          <p:nvPr/>
        </p:nvSpPr>
        <p:spPr>
          <a:xfrm>
            <a:off x="2586031" y="3918031"/>
            <a:ext cx="1160939" cy="409927"/>
          </a:xfrm>
          <a:prstGeom prst="roundRect">
            <a:avLst/>
          </a:prstGeom>
          <a:solidFill>
            <a:srgbClr val="786EB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93" name="Action Button: Custom 66" descr="number 1">
            <a:hlinkClick r:id="" action="ppaction://noaction" highlightClick="1">
              <a:snd r:embed="rId8" name="3_5.wav"/>
            </a:hlinkClick>
            <a:extLst>
              <a:ext uri="{FF2B5EF4-FFF2-40B4-BE49-F238E27FC236}">
                <a16:creationId xmlns:a16="http://schemas.microsoft.com/office/drawing/2014/main" id="{0305F488-D2C9-4EBC-B711-772A540949E5}"/>
              </a:ext>
            </a:extLst>
          </p:cNvPr>
          <p:cNvSpPr/>
          <p:nvPr/>
        </p:nvSpPr>
        <p:spPr>
          <a:xfrm>
            <a:off x="6130704" y="2889000"/>
            <a:ext cx="540000" cy="540000"/>
          </a:xfrm>
          <a:prstGeom prst="actionButtonBlank">
            <a:avLst/>
          </a:prstGeom>
          <a:solidFill>
            <a:srgbClr val="002060"/>
          </a:solidFill>
          <a:ln w="28575"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Century Gothic" panose="020F0302020204030204"/>
                <a:ea typeface="+mn-ea"/>
                <a:cs typeface="+mn-cs"/>
              </a:rPr>
              <a:t>5</a:t>
            </a:r>
          </a:p>
        </p:txBody>
      </p:sp>
      <p:sp>
        <p:nvSpPr>
          <p:cNvPr id="94" name="Action Button: Custom 66" descr="number 1">
            <a:hlinkClick r:id="" action="ppaction://noaction" highlightClick="1">
              <a:snd r:embed="rId9" name="3_6.wav"/>
            </a:hlinkClick>
            <a:extLst>
              <a:ext uri="{FF2B5EF4-FFF2-40B4-BE49-F238E27FC236}">
                <a16:creationId xmlns:a16="http://schemas.microsoft.com/office/drawing/2014/main" id="{CBC2FDDB-D60E-4F74-B955-E91CF8D35852}"/>
              </a:ext>
            </a:extLst>
          </p:cNvPr>
          <p:cNvSpPr/>
          <p:nvPr/>
        </p:nvSpPr>
        <p:spPr>
          <a:xfrm>
            <a:off x="6130704" y="3803678"/>
            <a:ext cx="540000" cy="540000"/>
          </a:xfrm>
          <a:prstGeom prst="actionButtonBlank">
            <a:avLst/>
          </a:prstGeom>
          <a:solidFill>
            <a:srgbClr val="002060"/>
          </a:solidFill>
          <a:ln w="28575"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Century Gothic" panose="020F0302020204030204"/>
                <a:ea typeface="+mn-ea"/>
                <a:cs typeface="+mn-cs"/>
              </a:rPr>
              <a:t>6</a:t>
            </a:r>
          </a:p>
        </p:txBody>
      </p:sp>
      <p:sp>
        <p:nvSpPr>
          <p:cNvPr id="95" name="Action Button: Custom 66" descr="number 1">
            <a:hlinkClick r:id="" action="ppaction://noaction" highlightClick="1">
              <a:snd r:embed="rId10" name="3_7.wav"/>
            </a:hlinkClick>
            <a:extLst>
              <a:ext uri="{FF2B5EF4-FFF2-40B4-BE49-F238E27FC236}">
                <a16:creationId xmlns:a16="http://schemas.microsoft.com/office/drawing/2014/main" id="{FF82C11E-A51A-49FC-AA6F-8BA58AE32E37}"/>
              </a:ext>
            </a:extLst>
          </p:cNvPr>
          <p:cNvSpPr/>
          <p:nvPr/>
        </p:nvSpPr>
        <p:spPr>
          <a:xfrm>
            <a:off x="6130704" y="4717061"/>
            <a:ext cx="540000" cy="540000"/>
          </a:xfrm>
          <a:prstGeom prst="actionButtonBlank">
            <a:avLst/>
          </a:prstGeom>
          <a:solidFill>
            <a:srgbClr val="002060"/>
          </a:solidFill>
          <a:ln w="28575"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Century Gothic" panose="020F0302020204030204"/>
                <a:ea typeface="+mn-ea"/>
                <a:cs typeface="+mn-cs"/>
              </a:rPr>
              <a:t>7</a:t>
            </a:r>
          </a:p>
        </p:txBody>
      </p:sp>
      <p:sp>
        <p:nvSpPr>
          <p:cNvPr id="96" name="Action Button: Custom 66" descr="number 1">
            <a:hlinkClick r:id="" action="ppaction://noaction" highlightClick="1">
              <a:snd r:embed="rId11" name="3_8.wav"/>
            </a:hlinkClick>
            <a:extLst>
              <a:ext uri="{FF2B5EF4-FFF2-40B4-BE49-F238E27FC236}">
                <a16:creationId xmlns:a16="http://schemas.microsoft.com/office/drawing/2014/main" id="{AC59293E-6604-42E2-8AC3-0DF958CE2306}"/>
              </a:ext>
            </a:extLst>
          </p:cNvPr>
          <p:cNvSpPr/>
          <p:nvPr/>
        </p:nvSpPr>
        <p:spPr>
          <a:xfrm>
            <a:off x="6130704" y="5647143"/>
            <a:ext cx="540000" cy="540000"/>
          </a:xfrm>
          <a:prstGeom prst="actionButtonBlank">
            <a:avLst/>
          </a:prstGeom>
          <a:solidFill>
            <a:srgbClr val="002060"/>
          </a:solidFill>
          <a:ln w="28575"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Century Gothic" panose="020F0302020204030204"/>
                <a:ea typeface="+mn-ea"/>
                <a:cs typeface="+mn-cs"/>
              </a:rPr>
              <a:t>8</a:t>
            </a:r>
          </a:p>
        </p:txBody>
      </p:sp>
      <p:pic>
        <p:nvPicPr>
          <p:cNvPr id="97" name="Picture 96" descr="Shape, arrow&#10;&#10;Description automatically generated">
            <a:extLst>
              <a:ext uri="{FF2B5EF4-FFF2-40B4-BE49-F238E27FC236}">
                <a16:creationId xmlns:a16="http://schemas.microsoft.com/office/drawing/2014/main" id="{BDF19C9C-2BC3-4296-AB05-305B6EAC7840}"/>
              </a:ext>
            </a:extLst>
          </p:cNvPr>
          <p:cNvPicPr>
            <a:picLocks noChangeAspect="1"/>
          </p:cNvPicPr>
          <p:nvPr/>
        </p:nvPicPr>
        <p:blipFill>
          <a:blip r:embed="rId12"/>
          <a:stretch>
            <a:fillRect/>
          </a:stretch>
        </p:blipFill>
        <p:spPr>
          <a:xfrm>
            <a:off x="9711390" y="2862113"/>
            <a:ext cx="462709" cy="428729"/>
          </a:xfrm>
          <a:prstGeom prst="rect">
            <a:avLst/>
          </a:prstGeom>
        </p:spPr>
      </p:pic>
      <p:pic>
        <p:nvPicPr>
          <p:cNvPr id="98" name="Picture 97" descr="Shape, arrow&#10;&#10;Description automatically generated">
            <a:extLst>
              <a:ext uri="{FF2B5EF4-FFF2-40B4-BE49-F238E27FC236}">
                <a16:creationId xmlns:a16="http://schemas.microsoft.com/office/drawing/2014/main" id="{A28D411C-CF80-4CA7-9B2C-6774E3F2C91E}"/>
              </a:ext>
            </a:extLst>
          </p:cNvPr>
          <p:cNvPicPr>
            <a:picLocks noChangeAspect="1"/>
          </p:cNvPicPr>
          <p:nvPr/>
        </p:nvPicPr>
        <p:blipFill>
          <a:blip r:embed="rId12"/>
          <a:stretch>
            <a:fillRect/>
          </a:stretch>
        </p:blipFill>
        <p:spPr>
          <a:xfrm>
            <a:off x="7741453" y="3830636"/>
            <a:ext cx="462709" cy="428729"/>
          </a:xfrm>
          <a:prstGeom prst="rect">
            <a:avLst/>
          </a:prstGeom>
        </p:spPr>
      </p:pic>
      <p:pic>
        <p:nvPicPr>
          <p:cNvPr id="99" name="Picture 98" descr="Shape, arrow&#10;&#10;Description automatically generated">
            <a:extLst>
              <a:ext uri="{FF2B5EF4-FFF2-40B4-BE49-F238E27FC236}">
                <a16:creationId xmlns:a16="http://schemas.microsoft.com/office/drawing/2014/main" id="{001D739D-BFDC-490D-9261-CD0372E34817}"/>
              </a:ext>
            </a:extLst>
          </p:cNvPr>
          <p:cNvPicPr>
            <a:picLocks noChangeAspect="1"/>
          </p:cNvPicPr>
          <p:nvPr/>
        </p:nvPicPr>
        <p:blipFill>
          <a:blip r:embed="rId12"/>
          <a:stretch>
            <a:fillRect/>
          </a:stretch>
        </p:blipFill>
        <p:spPr>
          <a:xfrm>
            <a:off x="7754134" y="4783366"/>
            <a:ext cx="462709" cy="428729"/>
          </a:xfrm>
          <a:prstGeom prst="rect">
            <a:avLst/>
          </a:prstGeom>
        </p:spPr>
      </p:pic>
      <p:pic>
        <p:nvPicPr>
          <p:cNvPr id="100" name="Picture 99" descr="Shape, arrow&#10;&#10;Description automatically generated">
            <a:extLst>
              <a:ext uri="{FF2B5EF4-FFF2-40B4-BE49-F238E27FC236}">
                <a16:creationId xmlns:a16="http://schemas.microsoft.com/office/drawing/2014/main" id="{8F2423CC-774C-47FB-9E95-F3C75F6B276F}"/>
              </a:ext>
            </a:extLst>
          </p:cNvPr>
          <p:cNvPicPr>
            <a:picLocks noChangeAspect="1"/>
          </p:cNvPicPr>
          <p:nvPr/>
        </p:nvPicPr>
        <p:blipFill>
          <a:blip r:embed="rId12"/>
          <a:stretch>
            <a:fillRect/>
          </a:stretch>
        </p:blipFill>
        <p:spPr>
          <a:xfrm>
            <a:off x="9772187" y="5647143"/>
            <a:ext cx="462709" cy="428729"/>
          </a:xfrm>
          <a:prstGeom prst="rect">
            <a:avLst/>
          </a:prstGeom>
        </p:spPr>
      </p:pic>
      <p:pic>
        <p:nvPicPr>
          <p:cNvPr id="5" name="Picture 4" descr="A picture containing text, vector graphics&#10;&#10;Description automatically generated">
            <a:extLst>
              <a:ext uri="{FF2B5EF4-FFF2-40B4-BE49-F238E27FC236}">
                <a16:creationId xmlns:a16="http://schemas.microsoft.com/office/drawing/2014/main" id="{D5EB600B-CA8C-4E54-8E74-570CD0DD8D3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49027" y="581474"/>
            <a:ext cx="781487" cy="614338"/>
          </a:xfrm>
          <a:prstGeom prst="rect">
            <a:avLst/>
          </a:prstGeom>
        </p:spPr>
      </p:pic>
      <p:sp>
        <p:nvSpPr>
          <p:cNvPr id="41" name="Rectangle: Rounded Corners 40">
            <a:extLst>
              <a:ext uri="{FF2B5EF4-FFF2-40B4-BE49-F238E27FC236}">
                <a16:creationId xmlns:a16="http://schemas.microsoft.com/office/drawing/2014/main" id="{CECEF751-952B-47E2-95A2-36E60838373D}"/>
              </a:ext>
            </a:extLst>
          </p:cNvPr>
          <p:cNvSpPr/>
          <p:nvPr/>
        </p:nvSpPr>
        <p:spPr>
          <a:xfrm>
            <a:off x="2603868" y="5405481"/>
            <a:ext cx="1160939" cy="409927"/>
          </a:xfrm>
          <a:prstGeom prst="roundRect">
            <a:avLst/>
          </a:prstGeom>
          <a:solidFill>
            <a:srgbClr val="786EB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45" name="Rectangle 44">
            <a:extLst>
              <a:ext uri="{FF2B5EF4-FFF2-40B4-BE49-F238E27FC236}">
                <a16:creationId xmlns:a16="http://schemas.microsoft.com/office/drawing/2014/main" id="{547AC90E-FCF3-451B-B789-A0CBBC9D8690}"/>
              </a:ext>
            </a:extLst>
          </p:cNvPr>
          <p:cNvSpPr/>
          <p:nvPr/>
        </p:nvSpPr>
        <p:spPr>
          <a:xfrm>
            <a:off x="11315774" y="6323366"/>
            <a:ext cx="87395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rPr>
              <a:t>[2/2]</a:t>
            </a:r>
            <a:endParaRPr kumimoji="0" lang="en-GB" sz="2400" b="0" i="0" u="none" strike="noStrike" kern="1200" cap="none" spc="0" normalizeH="0" baseline="0" noProof="0" dirty="0">
              <a:ln>
                <a:noFill/>
              </a:ln>
              <a:solidFill>
                <a:prstClr val="black"/>
              </a:solidFill>
              <a:effectLst/>
              <a:uLnTx/>
              <a:uFillTx/>
              <a:latin typeface="Arial"/>
            </a:endParaRPr>
          </a:p>
        </p:txBody>
      </p:sp>
    </p:spTree>
    <p:extLst>
      <p:ext uri="{BB962C8B-B14F-4D97-AF65-F5344CB8AC3E}">
        <p14:creationId xmlns:p14="http://schemas.microsoft.com/office/powerpoint/2010/main" val="3960219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8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9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84" grpId="0" animBg="1"/>
      <p:bldP spid="92" grpId="0" animBg="1"/>
      <p:bldP spid="4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CustomShape 1"/>
          <p:cNvSpPr/>
          <p:nvPr/>
        </p:nvSpPr>
        <p:spPr>
          <a:xfrm>
            <a:off x="0" y="0"/>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r>
              <a:rPr lang="en-GB" sz="6000" b="1">
                <a:solidFill>
                  <a:schemeClr val="bg1"/>
                </a:solidFill>
                <a:latin typeface="Century Gothic" panose="020B0502020202020204" pitchFamily="34" charset="0"/>
              </a:rPr>
              <a:t>Au revoir !</a:t>
            </a:r>
            <a:endParaRPr lang="en-GB" sz="6000" b="1" dirty="0">
              <a:solidFill>
                <a:schemeClr val="bg1"/>
              </a:solidFill>
              <a:latin typeface="Century Gothic" panose="020B0502020202020204" pitchFamily="34" charset="0"/>
            </a:endParaRP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a:ln>
                  <a:noFill/>
                </a:ln>
                <a:solidFill>
                  <a:srgbClr val="FF0000"/>
                </a:solidFill>
                <a:effectLst/>
                <a:uLnTx/>
                <a:uFillTx/>
                <a:latin typeface="Modern Love" panose="04090805081005020601" pitchFamily="82" charset="0"/>
                <a:cs typeface="Arial"/>
                <a:sym typeface="Arial"/>
              </a:rPr>
              <a:t>rouge</a:t>
            </a:r>
            <a:endParaRPr kumimoji="0" lang="en-GB" sz="1400" b="0" i="0" u="none" strike="noStrike" kern="0" cap="none" spc="0" normalizeH="0" baseline="0" noProof="0" dirty="0">
              <a:ln>
                <a:noFill/>
              </a:ln>
              <a:solidFill>
                <a:srgbClr val="FF0000"/>
              </a:solidFill>
              <a:effectLst/>
              <a:uLnTx/>
              <a:uFillTx/>
              <a:latin typeface="Modern Love" panose="04090805081005020601" pitchFamily="82" charset="0"/>
              <a:cs typeface="Arial"/>
              <a:sym typeface="Arial"/>
            </a:endParaRPr>
          </a:p>
        </p:txBody>
      </p:sp>
      <p:pic>
        <p:nvPicPr>
          <p:cNvPr id="5" name="Picture 4" descr="A picture containing text, electronics, computer, display&#10;&#10;Description automatically generated">
            <a:extLst>
              <a:ext uri="{FF2B5EF4-FFF2-40B4-BE49-F238E27FC236}">
                <a16:creationId xmlns:a16="http://schemas.microsoft.com/office/drawing/2014/main" id="{1AC97B20-350B-4BEA-A803-79712922EE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1795" y="459558"/>
            <a:ext cx="5084505" cy="4359018"/>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58DA30A-9F29-49F3-8760-084C3A8F9C0D}"/>
              </a:ext>
            </a:extLst>
          </p:cNvPr>
          <p:cNvSpPr/>
          <p:nvPr/>
        </p:nvSpPr>
        <p:spPr>
          <a:xfrm>
            <a:off x="200819" y="1710237"/>
            <a:ext cx="3128845" cy="4719034"/>
          </a:xfrm>
          <a:prstGeom prst="roundRect">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3" name="CustomShape 2"/>
          <p:cNvSpPr/>
          <p:nvPr/>
        </p:nvSpPr>
        <p:spPr>
          <a:xfrm>
            <a:off x="-297332" y="1833140"/>
            <a:ext cx="425773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fr</a:t>
            </a:r>
            <a:r>
              <a:rPr kumimoji="0" lang="en-GB" sz="80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è</a:t>
            </a:r>
            <a:r>
              <a:rPr kumimoji="0" lang="en-GB" sz="8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re</a:t>
            </a: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4" name="Google Shape;111;p3"/>
          <p:cNvPicPr/>
          <p:nvPr/>
        </p:nvPicPr>
        <p:blipFill>
          <a:blip r:embed="rId3"/>
          <a:stretch/>
        </p:blipFill>
        <p:spPr>
          <a:xfrm>
            <a:off x="11086611" y="167845"/>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85365" y="987529"/>
            <a:ext cx="1421383"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7" name="CustomShape 1">
            <a:extLst>
              <a:ext uri="{FF2B5EF4-FFF2-40B4-BE49-F238E27FC236}">
                <a16:creationId xmlns:a16="http://schemas.microsoft.com/office/drawing/2014/main" id="{12BE5591-C9AA-4FFA-8CBE-9AE38D8F9828}"/>
              </a:ext>
            </a:extLst>
          </p:cNvPr>
          <p:cNvSpPr/>
          <p:nvPr/>
        </p:nvSpPr>
        <p:spPr>
          <a:xfrm>
            <a:off x="889862" y="167845"/>
            <a:ext cx="333689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[è]</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4" name="TextBox 33">
            <a:extLst>
              <a:ext uri="{FF2B5EF4-FFF2-40B4-BE49-F238E27FC236}">
                <a16:creationId xmlns:a16="http://schemas.microsoft.com/office/drawing/2014/main" id="{A12A17C2-6910-48B2-B645-8F05460E0897}"/>
              </a:ext>
            </a:extLst>
          </p:cNvPr>
          <p:cNvSpPr txBox="1"/>
          <p:nvPr/>
        </p:nvSpPr>
        <p:spPr>
          <a:xfrm>
            <a:off x="155765" y="5256165"/>
            <a:ext cx="29753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(brother)</a:t>
            </a:r>
          </a:p>
        </p:txBody>
      </p:sp>
      <p:grpSp>
        <p:nvGrpSpPr>
          <p:cNvPr id="6" name="Group 5">
            <a:extLst>
              <a:ext uri="{FF2B5EF4-FFF2-40B4-BE49-F238E27FC236}">
                <a16:creationId xmlns:a16="http://schemas.microsoft.com/office/drawing/2014/main" id="{D334B356-E504-47E5-BC35-B2720CC4AFD4}"/>
              </a:ext>
            </a:extLst>
          </p:cNvPr>
          <p:cNvGrpSpPr/>
          <p:nvPr/>
        </p:nvGrpSpPr>
        <p:grpSpPr>
          <a:xfrm>
            <a:off x="768044" y="3517384"/>
            <a:ext cx="1750760" cy="1702068"/>
            <a:chOff x="9387217" y="1383889"/>
            <a:chExt cx="1750760" cy="1702068"/>
          </a:xfrm>
        </p:grpSpPr>
        <p:pic>
          <p:nvPicPr>
            <p:cNvPr id="41" name="Picture 40" descr="Background pattern&#10;&#10;Description automatically generated">
              <a:extLst>
                <a:ext uri="{FF2B5EF4-FFF2-40B4-BE49-F238E27FC236}">
                  <a16:creationId xmlns:a16="http://schemas.microsoft.com/office/drawing/2014/main" id="{2A15A8F7-9352-4AD5-8B0E-62377243979D}"/>
                </a:ext>
              </a:extLst>
            </p:cNvPr>
            <p:cNvPicPr>
              <a:picLocks noChangeAspect="1"/>
            </p:cNvPicPr>
            <p:nvPr/>
          </p:nvPicPr>
          <p:blipFill rotWithShape="1">
            <a:blip r:embed="rId4">
              <a:extLst>
                <a:ext uri="{28A0092B-C50C-407E-A947-70E740481C1C}">
                  <a14:useLocalDpi xmlns:a14="http://schemas.microsoft.com/office/drawing/2010/main" val="0"/>
                </a:ext>
              </a:extLst>
            </a:blip>
            <a:srcRect l="36734" b="50844"/>
            <a:stretch/>
          </p:blipFill>
          <p:spPr>
            <a:xfrm>
              <a:off x="9387217" y="1651695"/>
              <a:ext cx="1750760" cy="1434262"/>
            </a:xfrm>
            <a:prstGeom prst="rect">
              <a:avLst/>
            </a:prstGeom>
          </p:spPr>
        </p:pic>
        <p:cxnSp>
          <p:nvCxnSpPr>
            <p:cNvPr id="15" name="Straight Arrow Connector 14">
              <a:extLst>
                <a:ext uri="{FF2B5EF4-FFF2-40B4-BE49-F238E27FC236}">
                  <a16:creationId xmlns:a16="http://schemas.microsoft.com/office/drawing/2014/main" id="{92223FC5-9A23-42D5-9933-A7E7E79F0542}"/>
                </a:ext>
              </a:extLst>
            </p:cNvPr>
            <p:cNvCxnSpPr/>
            <p:nvPr/>
          </p:nvCxnSpPr>
          <p:spPr>
            <a:xfrm>
              <a:off x="9936480" y="1383889"/>
              <a:ext cx="662023" cy="35210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8" name="CustomShape 1">
            <a:extLst>
              <a:ext uri="{FF2B5EF4-FFF2-40B4-BE49-F238E27FC236}">
                <a16:creationId xmlns:a16="http://schemas.microsoft.com/office/drawing/2014/main" id="{A0EF3512-F2A7-44A7-88B2-C8E7BA7F5578}"/>
              </a:ext>
            </a:extLst>
          </p:cNvPr>
          <p:cNvSpPr/>
          <p:nvPr/>
        </p:nvSpPr>
        <p:spPr>
          <a:xfrm>
            <a:off x="4842141" y="167845"/>
            <a:ext cx="1656514"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[é]</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9" name="Rectangle: Rounded Corners 28">
            <a:extLst>
              <a:ext uri="{FF2B5EF4-FFF2-40B4-BE49-F238E27FC236}">
                <a16:creationId xmlns:a16="http://schemas.microsoft.com/office/drawing/2014/main" id="{AC6704D6-FD90-495D-908F-4D9EDCB17C59}"/>
              </a:ext>
            </a:extLst>
          </p:cNvPr>
          <p:cNvSpPr/>
          <p:nvPr/>
        </p:nvSpPr>
        <p:spPr>
          <a:xfrm>
            <a:off x="3896889" y="1710237"/>
            <a:ext cx="3644124" cy="4719034"/>
          </a:xfrm>
          <a:prstGeom prst="roundRect">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6" name="CustomShape 2">
            <a:extLst>
              <a:ext uri="{FF2B5EF4-FFF2-40B4-BE49-F238E27FC236}">
                <a16:creationId xmlns:a16="http://schemas.microsoft.com/office/drawing/2014/main" id="{3544DBD0-09F9-4B45-9D0A-1FF6EFFC3DBA}"/>
              </a:ext>
            </a:extLst>
          </p:cNvPr>
          <p:cNvSpPr/>
          <p:nvPr/>
        </p:nvSpPr>
        <p:spPr>
          <a:xfrm>
            <a:off x="3615186" y="1879358"/>
            <a:ext cx="425773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r</a:t>
            </a:r>
            <a:r>
              <a:rPr kumimoji="0" lang="en-GB" sz="72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é</a:t>
            </a:r>
            <a:r>
              <a:rPr kumimoji="0" lang="en-GB" sz="72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p</a:t>
            </a:r>
            <a:r>
              <a:rPr kumimoji="0" lang="en-GB" sz="72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é</a:t>
            </a:r>
            <a:r>
              <a:rPr kumimoji="0" lang="en-GB" sz="72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t</a:t>
            </a:r>
            <a:r>
              <a:rPr kumimoji="0" lang="en-GB" sz="72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er</a:t>
            </a:r>
            <a:endParaRPr kumimoji="0" lang="en-GB" sz="7200" b="0" i="0" u="none" strike="noStrike" kern="1200" cap="none" spc="-1" normalizeH="0" baseline="0" noProof="0" dirty="0">
              <a:ln>
                <a:noFill/>
              </a:ln>
              <a:solidFill>
                <a:prstClr val="black"/>
              </a:solidFill>
              <a:effectLst/>
              <a:uLnTx/>
              <a:uFillTx/>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42" name="Picture 41" descr="Icon&#10;&#10;Description automatically generated">
            <a:extLst>
              <a:ext uri="{FF2B5EF4-FFF2-40B4-BE49-F238E27FC236}">
                <a16:creationId xmlns:a16="http://schemas.microsoft.com/office/drawing/2014/main" id="{5A7DA1C5-4A31-4E90-B985-279E988D62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23423" y="3444982"/>
            <a:ext cx="2493949" cy="2486155"/>
          </a:xfrm>
          <a:prstGeom prst="rect">
            <a:avLst/>
          </a:prstGeom>
        </p:spPr>
      </p:pic>
      <p:sp>
        <p:nvSpPr>
          <p:cNvPr id="45" name="CustomShape 1">
            <a:extLst>
              <a:ext uri="{FF2B5EF4-FFF2-40B4-BE49-F238E27FC236}">
                <a16:creationId xmlns:a16="http://schemas.microsoft.com/office/drawing/2014/main" id="{5C10004E-8BF6-4522-9A0E-6F087D469DCC}"/>
              </a:ext>
            </a:extLst>
          </p:cNvPr>
          <p:cNvSpPr/>
          <p:nvPr/>
        </p:nvSpPr>
        <p:spPr>
          <a:xfrm>
            <a:off x="8077200" y="255976"/>
            <a:ext cx="3143115"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[e]</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48" name="Rectangle: Rounded Corners 47">
            <a:extLst>
              <a:ext uri="{FF2B5EF4-FFF2-40B4-BE49-F238E27FC236}">
                <a16:creationId xmlns:a16="http://schemas.microsoft.com/office/drawing/2014/main" id="{67C9E4A5-4F5D-43EB-8C8B-9BE81CED02BC}"/>
              </a:ext>
            </a:extLst>
          </p:cNvPr>
          <p:cNvSpPr/>
          <p:nvPr/>
        </p:nvSpPr>
        <p:spPr>
          <a:xfrm>
            <a:off x="7946850" y="1710237"/>
            <a:ext cx="3128845" cy="4719034"/>
          </a:xfrm>
          <a:prstGeom prst="roundRect">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4" name="CustomShape 2">
            <a:extLst>
              <a:ext uri="{FF2B5EF4-FFF2-40B4-BE49-F238E27FC236}">
                <a16:creationId xmlns:a16="http://schemas.microsoft.com/office/drawing/2014/main" id="{7FE4BF22-4480-4832-AEFB-6966C1F4BAC9}"/>
              </a:ext>
            </a:extLst>
          </p:cNvPr>
          <p:cNvSpPr/>
          <p:nvPr/>
        </p:nvSpPr>
        <p:spPr>
          <a:xfrm>
            <a:off x="7870555" y="1941270"/>
            <a:ext cx="329118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ch</a:t>
            </a:r>
            <a:r>
              <a:rPr kumimoji="0" lang="en-GB" sz="72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e</a:t>
            </a:r>
            <a:r>
              <a:rPr kumimoji="0" lang="en-GB" sz="72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val</a:t>
            </a:r>
            <a:r>
              <a:rPr kumimoji="0" lang="en-GB" sz="72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 </a:t>
            </a:r>
            <a:endParaRPr kumimoji="0" lang="en-GB" sz="72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9" name="Picture 8">
            <a:extLst>
              <a:ext uri="{FF2B5EF4-FFF2-40B4-BE49-F238E27FC236}">
                <a16:creationId xmlns:a16="http://schemas.microsoft.com/office/drawing/2014/main" id="{98B96342-78B1-4EDD-86CA-8DAFC28B48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25715" y="3364760"/>
            <a:ext cx="2371113" cy="2368644"/>
          </a:xfrm>
          <a:prstGeom prst="rect">
            <a:avLst/>
          </a:prstGeom>
        </p:spPr>
      </p:pic>
    </p:spTree>
    <p:extLst>
      <p:ext uri="{BB962C8B-B14F-4D97-AF65-F5344CB8AC3E}">
        <p14:creationId xmlns:p14="http://schemas.microsoft.com/office/powerpoint/2010/main" val="2816342104"/>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fill="hold" nodeType="click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fill="hold" nodeType="clickEffect">
                                  <p:stCondLst>
                                    <p:cond delay="0"/>
                                  </p:stCondLst>
                                  <p:childTnLst>
                                    <p:set>
                                      <p:cBhvr>
                                        <p:cTn id="48" dur="1" fill="hold">
                                          <p:stCondLst>
                                            <p:cond delay="0"/>
                                          </p:stCondLst>
                                        </p:cTn>
                                        <p:tgtEl>
                                          <p:spTgt spid="4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4" grpId="0"/>
      <p:bldP spid="29" grpId="0" animBg="1"/>
      <p:bldP spid="45" grpId="0"/>
      <p:bldP spid="4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B9C4CC07-E142-4FF0-B2CD-CD8C45BA27EE}"/>
              </a:ext>
            </a:extLst>
          </p:cNvPr>
          <p:cNvSpPr txBox="1"/>
          <p:nvPr/>
        </p:nvSpPr>
        <p:spPr>
          <a:xfrm>
            <a:off x="1103419" y="2342193"/>
            <a:ext cx="36455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1</a:t>
            </a:r>
          </a:p>
        </p:txBody>
      </p:sp>
      <p:sp>
        <p:nvSpPr>
          <p:cNvPr id="82" name="TextBox 81">
            <a:extLst>
              <a:ext uri="{FF2B5EF4-FFF2-40B4-BE49-F238E27FC236}">
                <a16:creationId xmlns:a16="http://schemas.microsoft.com/office/drawing/2014/main" id="{2159DE0B-6E03-4DAA-AF6A-D4866E07C939}"/>
              </a:ext>
            </a:extLst>
          </p:cNvPr>
          <p:cNvSpPr txBox="1"/>
          <p:nvPr/>
        </p:nvSpPr>
        <p:spPr>
          <a:xfrm>
            <a:off x="4559141" y="2403099"/>
            <a:ext cx="39103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2</a:t>
            </a:r>
          </a:p>
        </p:txBody>
      </p:sp>
      <p:sp>
        <p:nvSpPr>
          <p:cNvPr id="83" name="TextBox 82">
            <a:extLst>
              <a:ext uri="{FF2B5EF4-FFF2-40B4-BE49-F238E27FC236}">
                <a16:creationId xmlns:a16="http://schemas.microsoft.com/office/drawing/2014/main" id="{B00569D3-B184-4C95-98F3-4A5AF403A644}"/>
              </a:ext>
            </a:extLst>
          </p:cNvPr>
          <p:cNvSpPr txBox="1"/>
          <p:nvPr/>
        </p:nvSpPr>
        <p:spPr>
          <a:xfrm>
            <a:off x="8251417" y="2371955"/>
            <a:ext cx="39141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3</a:t>
            </a:r>
          </a:p>
        </p:txBody>
      </p:sp>
      <p:sp>
        <p:nvSpPr>
          <p:cNvPr id="84" name="TextBox 83">
            <a:extLst>
              <a:ext uri="{FF2B5EF4-FFF2-40B4-BE49-F238E27FC236}">
                <a16:creationId xmlns:a16="http://schemas.microsoft.com/office/drawing/2014/main" id="{A84832D1-A943-4B13-906C-AA67FC228980}"/>
              </a:ext>
            </a:extLst>
          </p:cNvPr>
          <p:cNvSpPr txBox="1"/>
          <p:nvPr/>
        </p:nvSpPr>
        <p:spPr>
          <a:xfrm>
            <a:off x="1109208" y="4188211"/>
            <a:ext cx="6228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4</a:t>
            </a:r>
          </a:p>
        </p:txBody>
      </p:sp>
      <p:sp>
        <p:nvSpPr>
          <p:cNvPr id="85" name="TextBox 84">
            <a:extLst>
              <a:ext uri="{FF2B5EF4-FFF2-40B4-BE49-F238E27FC236}">
                <a16:creationId xmlns:a16="http://schemas.microsoft.com/office/drawing/2014/main" id="{F92A601A-82EA-4761-8981-A851A59002A6}"/>
              </a:ext>
            </a:extLst>
          </p:cNvPr>
          <p:cNvSpPr txBox="1"/>
          <p:nvPr/>
        </p:nvSpPr>
        <p:spPr>
          <a:xfrm>
            <a:off x="4578896" y="4270295"/>
            <a:ext cx="6228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5</a:t>
            </a:r>
          </a:p>
        </p:txBody>
      </p:sp>
      <p:sp>
        <p:nvSpPr>
          <p:cNvPr id="86" name="TextBox 85">
            <a:extLst>
              <a:ext uri="{FF2B5EF4-FFF2-40B4-BE49-F238E27FC236}">
                <a16:creationId xmlns:a16="http://schemas.microsoft.com/office/drawing/2014/main" id="{2AA94CE1-A2F1-4E18-ACE3-01313D9960AF}"/>
              </a:ext>
            </a:extLst>
          </p:cNvPr>
          <p:cNvSpPr txBox="1"/>
          <p:nvPr/>
        </p:nvSpPr>
        <p:spPr>
          <a:xfrm>
            <a:off x="8265024" y="4194129"/>
            <a:ext cx="6228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6</a:t>
            </a:r>
          </a:p>
        </p:txBody>
      </p:sp>
      <p:sp>
        <p:nvSpPr>
          <p:cNvPr id="87" name="TextBox 86">
            <a:extLst>
              <a:ext uri="{FF2B5EF4-FFF2-40B4-BE49-F238E27FC236}">
                <a16:creationId xmlns:a16="http://schemas.microsoft.com/office/drawing/2014/main" id="{317FDE14-68E1-4B11-BE90-B25EF2E2CD2F}"/>
              </a:ext>
            </a:extLst>
          </p:cNvPr>
          <p:cNvSpPr txBox="1"/>
          <p:nvPr/>
        </p:nvSpPr>
        <p:spPr>
          <a:xfrm>
            <a:off x="1023089" y="6234268"/>
            <a:ext cx="6228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7</a:t>
            </a:r>
          </a:p>
        </p:txBody>
      </p:sp>
      <p:sp>
        <p:nvSpPr>
          <p:cNvPr id="88" name="TextBox 87">
            <a:extLst>
              <a:ext uri="{FF2B5EF4-FFF2-40B4-BE49-F238E27FC236}">
                <a16:creationId xmlns:a16="http://schemas.microsoft.com/office/drawing/2014/main" id="{FBBC2193-04DA-437E-923D-7EBCF0AC8435}"/>
              </a:ext>
            </a:extLst>
          </p:cNvPr>
          <p:cNvSpPr txBox="1"/>
          <p:nvPr/>
        </p:nvSpPr>
        <p:spPr>
          <a:xfrm>
            <a:off x="4554916" y="6260867"/>
            <a:ext cx="6228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8</a:t>
            </a:r>
          </a:p>
        </p:txBody>
      </p:sp>
      <p:sp>
        <p:nvSpPr>
          <p:cNvPr id="89" name="TextBox 88">
            <a:extLst>
              <a:ext uri="{FF2B5EF4-FFF2-40B4-BE49-F238E27FC236}">
                <a16:creationId xmlns:a16="http://schemas.microsoft.com/office/drawing/2014/main" id="{7ED71F7B-5F3F-4561-902B-708069A2D2B7}"/>
              </a:ext>
            </a:extLst>
          </p:cNvPr>
          <p:cNvSpPr txBox="1"/>
          <p:nvPr/>
        </p:nvSpPr>
        <p:spPr>
          <a:xfrm>
            <a:off x="8435490" y="6202717"/>
            <a:ext cx="6228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9</a:t>
            </a:r>
          </a:p>
        </p:txBody>
      </p:sp>
      <p:pic>
        <p:nvPicPr>
          <p:cNvPr id="54" name="Google Shape;111;p3"/>
          <p:cNvPicPr/>
          <p:nvPr/>
        </p:nvPicPr>
        <p:blipFill>
          <a:blip r:embed="rId3"/>
          <a:stretch/>
        </p:blipFill>
        <p:spPr>
          <a:xfrm>
            <a:off x="11086331" y="196445"/>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56103" y="1116560"/>
            <a:ext cx="1435897"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3" name="TextBox 2">
            <a:hlinkClick r:id="" action="ppaction://noaction">
              <a:snd r:embed="rId4" name="P_i.wav"/>
            </a:hlinkClick>
            <a:extLst>
              <a:ext uri="{FF2B5EF4-FFF2-40B4-BE49-F238E27FC236}">
                <a16:creationId xmlns:a16="http://schemas.microsoft.com/office/drawing/2014/main" id="{58310E4B-DC09-4B25-8254-06B772DEA03F}"/>
              </a:ext>
            </a:extLst>
          </p:cNvPr>
          <p:cNvSpPr txBox="1"/>
          <p:nvPr/>
        </p:nvSpPr>
        <p:spPr>
          <a:xfrm>
            <a:off x="0" y="18997"/>
            <a:ext cx="841960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rPr>
              <a:t>Dans la </a:t>
            </a:r>
            <a:r>
              <a:rPr kumimoji="0" lang="en-GB" sz="4000" b="1" i="0" u="none" strike="noStrike" kern="1200" cap="none" spc="0" normalizeH="0" baseline="0" noProof="0" dirty="0" err="1">
                <a:ln>
                  <a:noFill/>
                </a:ln>
                <a:solidFill>
                  <a:srgbClr val="002060"/>
                </a:solidFill>
                <a:effectLst/>
                <a:uLnTx/>
                <a:uFillTx/>
                <a:latin typeface="Century Gothic" panose="020B0502020202020204" pitchFamily="34" charset="0"/>
              </a:rPr>
              <a:t>classe</a:t>
            </a: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4000" b="1" i="0" u="none" strike="noStrike" kern="1200" cap="none" spc="0" normalizeH="0" baseline="0" noProof="0" dirty="0" err="1">
                <a:ln>
                  <a:noFill/>
                </a:ln>
                <a:solidFill>
                  <a:srgbClr val="002060"/>
                </a:solidFill>
                <a:effectLst/>
                <a:uLnTx/>
                <a:uFillTx/>
                <a:latin typeface="Century Gothic" panose="020B0502020202020204" pitchFamily="34" charset="0"/>
              </a:rPr>
              <a:t>d’Adèle</a:t>
            </a:r>
            <a:endParaRPr kumimoji="0" lang="en-GB" sz="4000" b="1" i="0" u="none" strike="noStrike" kern="1200" cap="none" spc="0" normalizeH="0" baseline="0" noProof="0" dirty="0">
              <a:ln>
                <a:noFill/>
              </a:ln>
              <a:solidFill>
                <a:srgbClr val="FF0066"/>
              </a:solidFill>
              <a:effectLst/>
              <a:uLnTx/>
              <a:uFillTx/>
              <a:latin typeface="Century Gothic" panose="020B0502020202020204" pitchFamily="34" charset="0"/>
            </a:endParaRPr>
          </a:p>
        </p:txBody>
      </p:sp>
      <p:pic>
        <p:nvPicPr>
          <p:cNvPr id="16" name="Google Shape;134;p2">
            <a:hlinkClick r:id="" action="ppaction://noaction">
              <a:snd r:embed="rId5" name="P_1.wav"/>
            </a:hlinkClick>
            <a:extLst>
              <a:ext uri="{FF2B5EF4-FFF2-40B4-BE49-F238E27FC236}">
                <a16:creationId xmlns:a16="http://schemas.microsoft.com/office/drawing/2014/main" id="{1E61580D-65D9-4191-A83F-EBAA6A5E9320}"/>
              </a:ext>
            </a:extLst>
          </p:cNvPr>
          <p:cNvPicPr preferRelativeResize="0"/>
          <p:nvPr/>
        </p:nvPicPr>
        <p:blipFill rotWithShape="1">
          <a:blip r:embed="rId6">
            <a:alphaModFix/>
          </a:blip>
          <a:srcRect/>
          <a:stretch/>
        </p:blipFill>
        <p:spPr>
          <a:xfrm>
            <a:off x="1536813" y="2468356"/>
            <a:ext cx="377532" cy="369235"/>
          </a:xfrm>
          <a:prstGeom prst="rect">
            <a:avLst/>
          </a:prstGeom>
          <a:noFill/>
          <a:ln>
            <a:noFill/>
          </a:ln>
          <a:effectLst>
            <a:outerShdw blurRad="50800" dist="38100" dir="5400000" algn="t" rotWithShape="0">
              <a:prstClr val="black">
                <a:alpha val="40000"/>
              </a:prstClr>
            </a:outerShdw>
          </a:effectLst>
        </p:spPr>
      </p:pic>
      <p:pic>
        <p:nvPicPr>
          <p:cNvPr id="17" name="Google Shape;134;p2">
            <a:hlinkClick r:id="" action="ppaction://noaction">
              <a:snd r:embed="rId7" name="P_4.wav"/>
            </a:hlinkClick>
            <a:extLst>
              <a:ext uri="{FF2B5EF4-FFF2-40B4-BE49-F238E27FC236}">
                <a16:creationId xmlns:a16="http://schemas.microsoft.com/office/drawing/2014/main" id="{CE349B33-5D6F-4833-86C3-62F44CB86695}"/>
              </a:ext>
            </a:extLst>
          </p:cNvPr>
          <p:cNvPicPr preferRelativeResize="0"/>
          <p:nvPr/>
        </p:nvPicPr>
        <p:blipFill rotWithShape="1">
          <a:blip r:embed="rId6">
            <a:alphaModFix/>
          </a:blip>
          <a:srcRect/>
          <a:stretch/>
        </p:blipFill>
        <p:spPr>
          <a:xfrm>
            <a:off x="1536813" y="4309224"/>
            <a:ext cx="377532" cy="369235"/>
          </a:xfrm>
          <a:prstGeom prst="rect">
            <a:avLst/>
          </a:prstGeom>
          <a:noFill/>
          <a:ln>
            <a:noFill/>
          </a:ln>
          <a:effectLst>
            <a:outerShdw blurRad="50800" dist="38100" dir="5400000" algn="t" rotWithShape="0">
              <a:prstClr val="black">
                <a:alpha val="40000"/>
              </a:prstClr>
            </a:outerShdw>
          </a:effectLst>
        </p:spPr>
      </p:pic>
      <p:sp>
        <p:nvSpPr>
          <p:cNvPr id="10" name="TextBox 9">
            <a:hlinkClick r:id="" action="ppaction://noaction">
              <a:snd r:embed="rId8" name="P_ii.wav"/>
            </a:hlinkClick>
            <a:extLst>
              <a:ext uri="{FF2B5EF4-FFF2-40B4-BE49-F238E27FC236}">
                <a16:creationId xmlns:a16="http://schemas.microsoft.com/office/drawing/2014/main" id="{A5471EBE-C813-44CC-BC9A-5826E6470792}"/>
              </a:ext>
            </a:extLst>
          </p:cNvPr>
          <p:cNvSpPr txBox="1"/>
          <p:nvPr/>
        </p:nvSpPr>
        <p:spPr>
          <a:xfrm>
            <a:off x="88012" y="714595"/>
            <a:ext cx="46101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Écoute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et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complète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les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noms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23" name="TextBox 22">
            <a:hlinkClick r:id="" action="ppaction://noaction">
              <a:snd r:embed="rId9" name="P_iii.wav"/>
            </a:hlinkClick>
            <a:extLst>
              <a:ext uri="{FF2B5EF4-FFF2-40B4-BE49-F238E27FC236}">
                <a16:creationId xmlns:a16="http://schemas.microsoft.com/office/drawing/2014/main" id="{31EC11C9-B8D9-4B02-9A47-53361E374D7D}"/>
              </a:ext>
            </a:extLst>
          </p:cNvPr>
          <p:cNvSpPr txBox="1"/>
          <p:nvPr/>
        </p:nvSpPr>
        <p:spPr>
          <a:xfrm>
            <a:off x="4698111" y="726883"/>
            <a:ext cx="854094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C’est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[é], [è],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ou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[e] ?</a:t>
            </a:r>
          </a:p>
        </p:txBody>
      </p:sp>
      <p:grpSp>
        <p:nvGrpSpPr>
          <p:cNvPr id="4" name="Group 3">
            <a:extLst>
              <a:ext uri="{FF2B5EF4-FFF2-40B4-BE49-F238E27FC236}">
                <a16:creationId xmlns:a16="http://schemas.microsoft.com/office/drawing/2014/main" id="{2CA29DC5-5CFD-4300-A06F-EC923499193D}"/>
              </a:ext>
            </a:extLst>
          </p:cNvPr>
          <p:cNvGrpSpPr/>
          <p:nvPr/>
        </p:nvGrpSpPr>
        <p:grpSpPr>
          <a:xfrm>
            <a:off x="1986296" y="1234074"/>
            <a:ext cx="1218779" cy="1253614"/>
            <a:chOff x="1986296" y="1234074"/>
            <a:chExt cx="1218779" cy="1253614"/>
          </a:xfrm>
        </p:grpSpPr>
        <p:pic>
          <p:nvPicPr>
            <p:cNvPr id="12" name="Picture 11" descr="A picture containing shape&#10;&#10;Description automatically generated">
              <a:extLst>
                <a:ext uri="{FF2B5EF4-FFF2-40B4-BE49-F238E27FC236}">
                  <a16:creationId xmlns:a16="http://schemas.microsoft.com/office/drawing/2014/main" id="{B92802FA-CB48-4417-BDD5-AF853A06A880}"/>
                </a:ext>
              </a:extLst>
            </p:cNvPr>
            <p:cNvPicPr>
              <a:picLocks noChangeAspect="1"/>
            </p:cNvPicPr>
            <p:nvPr/>
          </p:nvPicPr>
          <p:blipFill rotWithShape="1">
            <a:blip r:embed="rId10">
              <a:extLst>
                <a:ext uri="{28A0092B-C50C-407E-A947-70E740481C1C}">
                  <a14:useLocalDpi xmlns:a14="http://schemas.microsoft.com/office/drawing/2010/main" val="0"/>
                </a:ext>
              </a:extLst>
            </a:blip>
            <a:srcRect t="66340" b="1"/>
            <a:stretch/>
          </p:blipFill>
          <p:spPr>
            <a:xfrm>
              <a:off x="2091579" y="1986001"/>
              <a:ext cx="1096895" cy="501687"/>
            </a:xfrm>
            <a:prstGeom prst="rect">
              <a:avLst/>
            </a:prstGeom>
          </p:spPr>
        </p:pic>
        <p:pic>
          <p:nvPicPr>
            <p:cNvPr id="33" name="Picture 32">
              <a:extLst>
                <a:ext uri="{FF2B5EF4-FFF2-40B4-BE49-F238E27FC236}">
                  <a16:creationId xmlns:a16="http://schemas.microsoft.com/office/drawing/2014/main" id="{B24E8B7B-0035-4343-9152-71A877265090}"/>
                </a:ext>
              </a:extLst>
            </p:cNvPr>
            <p:cNvPicPr>
              <a:picLocks noChangeAspect="1"/>
            </p:cNvPicPr>
            <p:nvPr/>
          </p:nvPicPr>
          <p:blipFill rotWithShape="1">
            <a:blip r:embed="rId11">
              <a:extLst>
                <a:ext uri="{28A0092B-C50C-407E-A947-70E740481C1C}">
                  <a14:useLocalDpi xmlns:a14="http://schemas.microsoft.com/office/drawing/2010/main" val="0"/>
                </a:ext>
              </a:extLst>
            </a:blip>
            <a:srcRect l="-1961" t="-596" r="1961" b="73317"/>
            <a:stretch/>
          </p:blipFill>
          <p:spPr>
            <a:xfrm>
              <a:off x="1986296" y="1234074"/>
              <a:ext cx="1218779" cy="741501"/>
            </a:xfrm>
            <a:prstGeom prst="rect">
              <a:avLst/>
            </a:prstGeom>
          </p:spPr>
        </p:pic>
      </p:grpSp>
      <p:sp>
        <p:nvSpPr>
          <p:cNvPr id="34" name="CustomShape 6">
            <a:extLst>
              <a:ext uri="{FF2B5EF4-FFF2-40B4-BE49-F238E27FC236}">
                <a16:creationId xmlns:a16="http://schemas.microsoft.com/office/drawing/2014/main" id="{DFE1C928-8146-4166-8067-EED56D55EDD2}"/>
              </a:ext>
            </a:extLst>
          </p:cNvPr>
          <p:cNvSpPr/>
          <p:nvPr/>
        </p:nvSpPr>
        <p:spPr>
          <a:xfrm>
            <a:off x="1848394" y="2455074"/>
            <a:ext cx="1583263"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rPr>
              <a:t>A d è l 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grpSp>
        <p:nvGrpSpPr>
          <p:cNvPr id="5" name="Group 4">
            <a:extLst>
              <a:ext uri="{FF2B5EF4-FFF2-40B4-BE49-F238E27FC236}">
                <a16:creationId xmlns:a16="http://schemas.microsoft.com/office/drawing/2014/main" id="{D7D037DA-E7F6-477E-BADD-D53016572710}"/>
              </a:ext>
            </a:extLst>
          </p:cNvPr>
          <p:cNvGrpSpPr/>
          <p:nvPr/>
        </p:nvGrpSpPr>
        <p:grpSpPr>
          <a:xfrm>
            <a:off x="5584372" y="1250985"/>
            <a:ext cx="1096895" cy="1299240"/>
            <a:chOff x="5584372" y="1250985"/>
            <a:chExt cx="1096895" cy="1299240"/>
          </a:xfrm>
        </p:grpSpPr>
        <p:pic>
          <p:nvPicPr>
            <p:cNvPr id="28" name="Imagen 12" descr="Image of a face (Alba)">
              <a:extLst>
                <a:ext uri="{FF2B5EF4-FFF2-40B4-BE49-F238E27FC236}">
                  <a16:creationId xmlns:a16="http://schemas.microsoft.com/office/drawing/2014/main" id="{BB0FEF6B-8A0D-4763-AF4E-A0FA3EBCF662}"/>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5718572" y="1250985"/>
              <a:ext cx="814612" cy="811382"/>
            </a:xfrm>
            <a:prstGeom prst="rect">
              <a:avLst/>
            </a:prstGeom>
          </p:spPr>
        </p:pic>
        <p:pic>
          <p:nvPicPr>
            <p:cNvPr id="37" name="Picture 36" descr="A picture containing shape&#10;&#10;Description automatically generated">
              <a:extLst>
                <a:ext uri="{FF2B5EF4-FFF2-40B4-BE49-F238E27FC236}">
                  <a16:creationId xmlns:a16="http://schemas.microsoft.com/office/drawing/2014/main" id="{7D8F7A73-714D-484A-A7D4-3E16F8B48423}"/>
                </a:ext>
              </a:extLst>
            </p:cNvPr>
            <p:cNvPicPr>
              <a:picLocks noChangeAspect="1"/>
            </p:cNvPicPr>
            <p:nvPr/>
          </p:nvPicPr>
          <p:blipFill rotWithShape="1">
            <a:blip r:embed="rId10">
              <a:extLst>
                <a:ext uri="{28A0092B-C50C-407E-A947-70E740481C1C}">
                  <a14:useLocalDpi xmlns:a14="http://schemas.microsoft.com/office/drawing/2010/main" val="0"/>
                </a:ext>
              </a:extLst>
            </a:blip>
            <a:srcRect t="66340" b="1"/>
            <a:stretch/>
          </p:blipFill>
          <p:spPr>
            <a:xfrm>
              <a:off x="5584372" y="2048538"/>
              <a:ext cx="1096895" cy="501687"/>
            </a:xfrm>
            <a:prstGeom prst="rect">
              <a:avLst/>
            </a:prstGeom>
          </p:spPr>
        </p:pic>
      </p:grpSp>
      <p:grpSp>
        <p:nvGrpSpPr>
          <p:cNvPr id="6" name="Group 5">
            <a:extLst>
              <a:ext uri="{FF2B5EF4-FFF2-40B4-BE49-F238E27FC236}">
                <a16:creationId xmlns:a16="http://schemas.microsoft.com/office/drawing/2014/main" id="{750B94C2-1CEA-4C7B-96FD-F312375482F2}"/>
              </a:ext>
            </a:extLst>
          </p:cNvPr>
          <p:cNvGrpSpPr/>
          <p:nvPr/>
        </p:nvGrpSpPr>
        <p:grpSpPr>
          <a:xfrm>
            <a:off x="9140912" y="1197972"/>
            <a:ext cx="1096895" cy="1247115"/>
            <a:chOff x="9140912" y="1197972"/>
            <a:chExt cx="1096895" cy="1247115"/>
          </a:xfrm>
        </p:grpSpPr>
        <p:pic>
          <p:nvPicPr>
            <p:cNvPr id="26" name="Picture 6" descr="Image of a face (Pablo)">
              <a:extLst>
                <a:ext uri="{FF2B5EF4-FFF2-40B4-BE49-F238E27FC236}">
                  <a16:creationId xmlns:a16="http://schemas.microsoft.com/office/drawing/2014/main" id="{6144E3D5-9A53-4753-8843-DD819666B1C5}"/>
                </a:ext>
              </a:extLst>
            </p:cNvPr>
            <p:cNvPicPr>
              <a:picLocks noChangeAspect="1"/>
            </p:cNvPicPr>
            <p:nvPr/>
          </p:nvPicPr>
          <p:blipFill rotWithShape="1">
            <a:blip r:embed="rId13" cstate="screen">
              <a:extLst>
                <a:ext uri="{BEBA8EAE-BF5A-486C-A8C5-ECC9F3942E4B}">
                  <a14:imgProps xmlns:a14="http://schemas.microsoft.com/office/drawing/2010/main">
                    <a14:imgLayer r:embed="rId14">
                      <a14:imgEffect>
                        <a14:backgroundRemoval t="4854" b="99029" l="0" r="93684">
                          <a14:foregroundMark x1="47525" y1="11538" x2="8911" y2="35577"/>
                          <a14:foregroundMark x1="8911" y1="35577" x2="21782" y2="61538"/>
                          <a14:foregroundMark x1="49505" y1="29808" x2="50495" y2="35577"/>
                          <a14:foregroundMark x1="45545" y1="71154" x2="46535" y2="75962"/>
                          <a14:foregroundMark x1="57426" y1="93269" x2="52475" y2="93269"/>
                          <a14:foregroundMark x1="35401" y1="85867" x2="10891" y2="60577"/>
                          <a14:foregroundMark x1="10891" y1="60577" x2="19802" y2="16346"/>
                          <a14:foregroundMark x1="19802" y1="16346" x2="56436" y2="5769"/>
                          <a14:foregroundMark x1="990" y1="28846" x2="0" y2="35577"/>
                          <a14:foregroundMark x1="91089" y1="41346" x2="82178" y2="77885"/>
                          <a14:foregroundMark x1="94059" y1="47115" x2="87129" y2="67308"/>
                          <a14:foregroundMark x1="95050" y1="51923" x2="94059" y2="61538"/>
                          <a14:foregroundMark x1="10526" y1="65049" x2="32632" y2="87379"/>
                          <a14:foregroundMark x1="11579" y1="74757" x2="30526" y2="91262"/>
                          <a14:foregroundMark x1="8421" y1="76699" x2="32427" y2="90176"/>
                          <a14:foregroundMark x1="12632" y1="77670" x2="21053" y2="83495"/>
                          <a14:foregroundMark x1="27368" y1="95146" x2="28637" y2="95666"/>
                          <a14:backgroundMark x1="26316" y1="99029" x2="38947" y2="99029"/>
                        </a14:backgroundRemoval>
                      </a14:imgEffect>
                    </a14:imgLayer>
                  </a14:imgProps>
                </a:ext>
                <a:ext uri="{28A0092B-C50C-407E-A947-70E740481C1C}">
                  <a14:useLocalDpi xmlns:a14="http://schemas.microsoft.com/office/drawing/2010/main"/>
                </a:ext>
              </a:extLst>
            </a:blip>
            <a:srcRect/>
            <a:stretch/>
          </p:blipFill>
          <p:spPr>
            <a:xfrm rot="5214391">
              <a:off x="9351352" y="1168452"/>
              <a:ext cx="766314" cy="825354"/>
            </a:xfrm>
            <a:prstGeom prst="rect">
              <a:avLst/>
            </a:prstGeom>
          </p:spPr>
        </p:pic>
        <p:pic>
          <p:nvPicPr>
            <p:cNvPr id="38" name="Picture 37" descr="A picture containing shape&#10;&#10;Description automatically generated">
              <a:extLst>
                <a:ext uri="{FF2B5EF4-FFF2-40B4-BE49-F238E27FC236}">
                  <a16:creationId xmlns:a16="http://schemas.microsoft.com/office/drawing/2014/main" id="{A747B7FF-6FD0-4F0D-9446-BC47B371F49B}"/>
                </a:ext>
              </a:extLst>
            </p:cNvPr>
            <p:cNvPicPr>
              <a:picLocks noChangeAspect="1"/>
            </p:cNvPicPr>
            <p:nvPr/>
          </p:nvPicPr>
          <p:blipFill rotWithShape="1">
            <a:blip r:embed="rId10">
              <a:extLst>
                <a:ext uri="{28A0092B-C50C-407E-A947-70E740481C1C}">
                  <a14:useLocalDpi xmlns:a14="http://schemas.microsoft.com/office/drawing/2010/main" val="0"/>
                </a:ext>
              </a:extLst>
            </a:blip>
            <a:srcRect t="66340" b="1"/>
            <a:stretch/>
          </p:blipFill>
          <p:spPr>
            <a:xfrm>
              <a:off x="9140912" y="1943400"/>
              <a:ext cx="1096895" cy="501687"/>
            </a:xfrm>
            <a:prstGeom prst="rect">
              <a:avLst/>
            </a:prstGeom>
          </p:spPr>
        </p:pic>
      </p:grpSp>
      <p:grpSp>
        <p:nvGrpSpPr>
          <p:cNvPr id="7" name="Group 6">
            <a:extLst>
              <a:ext uri="{FF2B5EF4-FFF2-40B4-BE49-F238E27FC236}">
                <a16:creationId xmlns:a16="http://schemas.microsoft.com/office/drawing/2014/main" id="{561A8E45-06E3-4643-8648-7F521AC74E77}"/>
              </a:ext>
            </a:extLst>
          </p:cNvPr>
          <p:cNvGrpSpPr/>
          <p:nvPr/>
        </p:nvGrpSpPr>
        <p:grpSpPr>
          <a:xfrm>
            <a:off x="2063720" y="3018661"/>
            <a:ext cx="1096895" cy="1274631"/>
            <a:chOff x="2063720" y="3018661"/>
            <a:chExt cx="1096895" cy="1274631"/>
          </a:xfrm>
        </p:grpSpPr>
        <p:pic>
          <p:nvPicPr>
            <p:cNvPr id="27" name="Picture 9" descr="Image of a face (Quique)">
              <a:extLst>
                <a:ext uri="{FF2B5EF4-FFF2-40B4-BE49-F238E27FC236}">
                  <a16:creationId xmlns:a16="http://schemas.microsoft.com/office/drawing/2014/main" id="{FBB7AED6-E53B-4A74-B0E8-48F4726161C1}"/>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rot="17308951">
              <a:off x="2291548" y="3019090"/>
              <a:ext cx="708524" cy="707666"/>
            </a:xfrm>
            <a:prstGeom prst="rect">
              <a:avLst/>
            </a:prstGeom>
          </p:spPr>
        </p:pic>
        <p:pic>
          <p:nvPicPr>
            <p:cNvPr id="39" name="Picture 38" descr="A picture containing shape&#10;&#10;Description automatically generated">
              <a:extLst>
                <a:ext uri="{FF2B5EF4-FFF2-40B4-BE49-F238E27FC236}">
                  <a16:creationId xmlns:a16="http://schemas.microsoft.com/office/drawing/2014/main" id="{D0D81263-81DD-4507-B475-A78A1E25BCD6}"/>
                </a:ext>
              </a:extLst>
            </p:cNvPr>
            <p:cNvPicPr>
              <a:picLocks noChangeAspect="1"/>
            </p:cNvPicPr>
            <p:nvPr/>
          </p:nvPicPr>
          <p:blipFill rotWithShape="1">
            <a:blip r:embed="rId10">
              <a:extLst>
                <a:ext uri="{28A0092B-C50C-407E-A947-70E740481C1C}">
                  <a14:useLocalDpi xmlns:a14="http://schemas.microsoft.com/office/drawing/2010/main" val="0"/>
                </a:ext>
              </a:extLst>
            </a:blip>
            <a:srcRect t="66340" b="1"/>
            <a:stretch/>
          </p:blipFill>
          <p:spPr>
            <a:xfrm>
              <a:off x="2063720" y="3791605"/>
              <a:ext cx="1096895" cy="501687"/>
            </a:xfrm>
            <a:prstGeom prst="rect">
              <a:avLst/>
            </a:prstGeom>
          </p:spPr>
        </p:pic>
      </p:grpSp>
      <p:grpSp>
        <p:nvGrpSpPr>
          <p:cNvPr id="8" name="Group 7">
            <a:extLst>
              <a:ext uri="{FF2B5EF4-FFF2-40B4-BE49-F238E27FC236}">
                <a16:creationId xmlns:a16="http://schemas.microsoft.com/office/drawing/2014/main" id="{B5F8CD93-7C4E-43EC-9D5C-4C3A926CE22C}"/>
              </a:ext>
            </a:extLst>
          </p:cNvPr>
          <p:cNvGrpSpPr/>
          <p:nvPr/>
        </p:nvGrpSpPr>
        <p:grpSpPr>
          <a:xfrm>
            <a:off x="5660447" y="3048710"/>
            <a:ext cx="1096895" cy="1334687"/>
            <a:chOff x="5660447" y="3048710"/>
            <a:chExt cx="1096895" cy="1334687"/>
          </a:xfrm>
        </p:grpSpPr>
        <p:pic>
          <p:nvPicPr>
            <p:cNvPr id="25" name="Picture 8" descr="Image of a face (Paula)">
              <a:extLst>
                <a:ext uri="{FF2B5EF4-FFF2-40B4-BE49-F238E27FC236}">
                  <a16:creationId xmlns:a16="http://schemas.microsoft.com/office/drawing/2014/main" id="{40448CA1-E438-41DB-BC59-381866C1615C}"/>
                </a:ext>
              </a:extLst>
            </p:cNvPr>
            <p:cNvPicPr>
              <a:picLocks noChangeAspect="1"/>
            </p:cNvPicPr>
            <p:nvPr/>
          </p:nvPicPr>
          <p:blipFill rotWithShape="1">
            <a:blip r:embed="rId16" cstate="screen">
              <a:extLst>
                <a:ext uri="{BEBA8EAE-BF5A-486C-A8C5-ECC9F3942E4B}">
                  <a14:imgProps xmlns:a14="http://schemas.microsoft.com/office/drawing/2010/main">
                    <a14:imgLayer r:embed="rId17">
                      <a14:imgEffect>
                        <a14:backgroundRemoval t="2679" b="94643" l="1905" r="93333">
                          <a14:foregroundMark x1="29524" y1="66071" x2="73333" y2="72321"/>
                          <a14:foregroundMark x1="73333" y1="72321" x2="35238" y2="58036"/>
                          <a14:foregroundMark x1="35238" y1="58036" x2="11429" y2="58929"/>
                          <a14:foregroundMark x1="33333" y1="78571" x2="57143" y2="83036"/>
                          <a14:foregroundMark x1="64762" y1="77679" x2="87619" y2="46429"/>
                          <a14:foregroundMark x1="41905" y1="90179" x2="76190" y2="78571"/>
                          <a14:foregroundMark x1="37143" y1="78571" x2="13333" y2="65179"/>
                          <a14:foregroundMark x1="24762" y1="71429" x2="59048" y2="91071"/>
                          <a14:foregroundMark x1="59048" y1="91071" x2="90476" y2="64286"/>
                          <a14:foregroundMark x1="90476" y1="64286" x2="79048" y2="21429"/>
                          <a14:foregroundMark x1="79048" y1="21429" x2="40952" y2="8929"/>
                          <a14:foregroundMark x1="40952" y1="8929" x2="11429" y2="22321"/>
                          <a14:foregroundMark x1="43810" y1="87500" x2="22857" y2="75000"/>
                          <a14:foregroundMark x1="16190" y1="59821" x2="34286" y2="85714"/>
                          <a14:foregroundMark x1="34286" y1="86607" x2="32381" y2="83929"/>
                          <a14:foregroundMark x1="36190" y1="86607" x2="11429" y2="68750"/>
                          <a14:foregroundMark x1="17143" y1="76786" x2="62857" y2="70536"/>
                          <a14:foregroundMark x1="62857" y1="70536" x2="63810" y2="34821"/>
                          <a14:foregroundMark x1="7619" y1="50000" x2="10476" y2="25893"/>
                          <a14:foregroundMark x1="8571" y1="46429" x2="4762" y2="41964"/>
                          <a14:foregroundMark x1="6667" y1="49107" x2="5714" y2="36607"/>
                          <a14:foregroundMark x1="41905" y1="13393" x2="82857" y2="23214"/>
                          <a14:foregroundMark x1="82857" y1="23214" x2="86667" y2="65179"/>
                          <a14:foregroundMark x1="86667" y1="65179" x2="54286" y2="91964"/>
                          <a14:foregroundMark x1="54286" y1="91964" x2="43810" y2="94643"/>
                          <a14:foregroundMark x1="57143" y1="93750" x2="89524" y2="70536"/>
                          <a14:foregroundMark x1="89524" y1="70536" x2="89524" y2="29464"/>
                          <a14:foregroundMark x1="89524" y1="29464" x2="84762" y2="21429"/>
                          <a14:foregroundMark x1="71429" y1="86607" x2="95238" y2="55357"/>
                          <a14:foregroundMark x1="95238" y1="55357" x2="92381" y2="41964"/>
                          <a14:foregroundMark x1="80952" y1="79464" x2="41905" y2="93750"/>
                          <a14:foregroundMark x1="41905" y1="93750" x2="19048" y2="79464"/>
                          <a14:foregroundMark x1="3810" y1="45536" x2="1905" y2="38393"/>
                          <a14:foregroundMark x1="45714" y1="9821" x2="68571" y2="13393"/>
                          <a14:foregroundMark x1="72381" y1="14286" x2="49524" y2="8036"/>
                          <a14:foregroundMark x1="63810" y1="5357" x2="52381" y2="2679"/>
                          <a14:foregroundMark x1="71429" y1="48214" x2="72381" y2="43750"/>
                          <a14:foregroundMark x1="80952" y1="16964" x2="74286" y2="10714"/>
                          <a14:foregroundMark x1="60000" y1="92857" x2="68571" y2="87500"/>
                        </a14:backgroundRemoval>
                      </a14:imgEffect>
                    </a14:imgLayer>
                  </a14:imgProps>
                </a:ext>
                <a:ext uri="{28A0092B-C50C-407E-A947-70E740481C1C}">
                  <a14:useLocalDpi xmlns:a14="http://schemas.microsoft.com/office/drawing/2010/main"/>
                </a:ext>
              </a:extLst>
            </a:blip>
            <a:srcRect/>
            <a:stretch/>
          </p:blipFill>
          <p:spPr>
            <a:xfrm rot="12778579">
              <a:off x="5844351" y="3048710"/>
              <a:ext cx="698360" cy="790475"/>
            </a:xfrm>
            <a:prstGeom prst="rect">
              <a:avLst/>
            </a:prstGeom>
          </p:spPr>
        </p:pic>
        <p:pic>
          <p:nvPicPr>
            <p:cNvPr id="40" name="Picture 39" descr="A picture containing shape&#10;&#10;Description automatically generated">
              <a:extLst>
                <a:ext uri="{FF2B5EF4-FFF2-40B4-BE49-F238E27FC236}">
                  <a16:creationId xmlns:a16="http://schemas.microsoft.com/office/drawing/2014/main" id="{16B468D5-7B0F-406C-95C2-43B9ACC1C064}"/>
                </a:ext>
              </a:extLst>
            </p:cNvPr>
            <p:cNvPicPr>
              <a:picLocks noChangeAspect="1"/>
            </p:cNvPicPr>
            <p:nvPr/>
          </p:nvPicPr>
          <p:blipFill rotWithShape="1">
            <a:blip r:embed="rId10">
              <a:extLst>
                <a:ext uri="{28A0092B-C50C-407E-A947-70E740481C1C}">
                  <a14:useLocalDpi xmlns:a14="http://schemas.microsoft.com/office/drawing/2010/main" val="0"/>
                </a:ext>
              </a:extLst>
            </a:blip>
            <a:srcRect t="66340" b="1"/>
            <a:stretch/>
          </p:blipFill>
          <p:spPr>
            <a:xfrm>
              <a:off x="5660447" y="3881710"/>
              <a:ext cx="1096895" cy="501687"/>
            </a:xfrm>
            <a:prstGeom prst="rect">
              <a:avLst/>
            </a:prstGeom>
          </p:spPr>
        </p:pic>
      </p:grpSp>
      <p:grpSp>
        <p:nvGrpSpPr>
          <p:cNvPr id="9" name="Group 8">
            <a:extLst>
              <a:ext uri="{FF2B5EF4-FFF2-40B4-BE49-F238E27FC236}">
                <a16:creationId xmlns:a16="http://schemas.microsoft.com/office/drawing/2014/main" id="{BDA6032A-029F-4A29-A7D0-3E765ADA1320}"/>
              </a:ext>
            </a:extLst>
          </p:cNvPr>
          <p:cNvGrpSpPr/>
          <p:nvPr/>
        </p:nvGrpSpPr>
        <p:grpSpPr>
          <a:xfrm>
            <a:off x="9370741" y="2900181"/>
            <a:ext cx="1096895" cy="1388981"/>
            <a:chOff x="9370741" y="2900181"/>
            <a:chExt cx="1096895" cy="1388981"/>
          </a:xfrm>
        </p:grpSpPr>
        <p:pic>
          <p:nvPicPr>
            <p:cNvPr id="29" name="Imagen 84" descr="Image of a face (Adrián)">
              <a:extLst>
                <a:ext uri="{FF2B5EF4-FFF2-40B4-BE49-F238E27FC236}">
                  <a16:creationId xmlns:a16="http://schemas.microsoft.com/office/drawing/2014/main" id="{6EC2669E-FF26-46B8-9A07-6E75B7785762}"/>
                </a:ext>
              </a:extLst>
            </p:cNvPr>
            <p:cNvPicPr>
              <a:picLocks noChangeAspect="1"/>
            </p:cNvPicPr>
            <p:nvPr/>
          </p:nvPicPr>
          <p:blipFill rotWithShape="1">
            <a:blip r:embed="rId18" cstate="screen">
              <a:extLst>
                <a:ext uri="{28A0092B-C50C-407E-A947-70E740481C1C}">
                  <a14:useLocalDpi xmlns:a14="http://schemas.microsoft.com/office/drawing/2010/main"/>
                </a:ext>
              </a:extLst>
            </a:blip>
            <a:srcRect/>
            <a:stretch/>
          </p:blipFill>
          <p:spPr>
            <a:xfrm>
              <a:off x="9474795" y="2900181"/>
              <a:ext cx="806966" cy="917230"/>
            </a:xfrm>
            <a:prstGeom prst="rect">
              <a:avLst/>
            </a:prstGeom>
          </p:spPr>
        </p:pic>
        <p:pic>
          <p:nvPicPr>
            <p:cNvPr id="41" name="Picture 40" descr="A picture containing shape&#10;&#10;Description automatically generated">
              <a:extLst>
                <a:ext uri="{FF2B5EF4-FFF2-40B4-BE49-F238E27FC236}">
                  <a16:creationId xmlns:a16="http://schemas.microsoft.com/office/drawing/2014/main" id="{EE755088-E62C-4CDA-86A9-97119DD091A4}"/>
                </a:ext>
              </a:extLst>
            </p:cNvPr>
            <p:cNvPicPr>
              <a:picLocks noChangeAspect="1"/>
            </p:cNvPicPr>
            <p:nvPr/>
          </p:nvPicPr>
          <p:blipFill rotWithShape="1">
            <a:blip r:embed="rId10">
              <a:extLst>
                <a:ext uri="{28A0092B-C50C-407E-A947-70E740481C1C}">
                  <a14:useLocalDpi xmlns:a14="http://schemas.microsoft.com/office/drawing/2010/main" val="0"/>
                </a:ext>
              </a:extLst>
            </a:blip>
            <a:srcRect t="66340" b="1"/>
            <a:stretch/>
          </p:blipFill>
          <p:spPr>
            <a:xfrm>
              <a:off x="9370741" y="3787475"/>
              <a:ext cx="1096895" cy="501687"/>
            </a:xfrm>
            <a:prstGeom prst="rect">
              <a:avLst/>
            </a:prstGeom>
          </p:spPr>
        </p:pic>
      </p:grpSp>
      <p:grpSp>
        <p:nvGrpSpPr>
          <p:cNvPr id="11" name="Group 10">
            <a:extLst>
              <a:ext uri="{FF2B5EF4-FFF2-40B4-BE49-F238E27FC236}">
                <a16:creationId xmlns:a16="http://schemas.microsoft.com/office/drawing/2014/main" id="{BE71224A-D207-46D0-9B14-9E654E71136F}"/>
              </a:ext>
            </a:extLst>
          </p:cNvPr>
          <p:cNvGrpSpPr/>
          <p:nvPr/>
        </p:nvGrpSpPr>
        <p:grpSpPr>
          <a:xfrm>
            <a:off x="2077382" y="4701281"/>
            <a:ext cx="1096895" cy="1570016"/>
            <a:chOff x="2077382" y="4701281"/>
            <a:chExt cx="1096895" cy="1570016"/>
          </a:xfrm>
        </p:grpSpPr>
        <p:pic>
          <p:nvPicPr>
            <p:cNvPr id="30" name="Imagen 88" descr="Image of a face (Irene)">
              <a:extLst>
                <a:ext uri="{FF2B5EF4-FFF2-40B4-BE49-F238E27FC236}">
                  <a16:creationId xmlns:a16="http://schemas.microsoft.com/office/drawing/2014/main" id="{EB97BED5-38E1-402C-9D86-A2BF78773DCA}"/>
                </a:ext>
              </a:extLst>
            </p:cNvPr>
            <p:cNvPicPr>
              <a:picLocks noChangeAspect="1"/>
            </p:cNvPicPr>
            <p:nvPr/>
          </p:nvPicPr>
          <p:blipFill rotWithShape="1">
            <a:blip r:embed="rId19" cstate="screen">
              <a:extLst>
                <a:ext uri="{28A0092B-C50C-407E-A947-70E740481C1C}">
                  <a14:useLocalDpi xmlns:a14="http://schemas.microsoft.com/office/drawing/2010/main"/>
                </a:ext>
              </a:extLst>
            </a:blip>
            <a:srcRect t="1" b="-7203"/>
            <a:stretch/>
          </p:blipFill>
          <p:spPr>
            <a:xfrm>
              <a:off x="2077382" y="4701281"/>
              <a:ext cx="973853" cy="1152058"/>
            </a:xfrm>
            <a:prstGeom prst="rect">
              <a:avLst/>
            </a:prstGeom>
          </p:spPr>
        </p:pic>
        <p:pic>
          <p:nvPicPr>
            <p:cNvPr id="42" name="Picture 41" descr="A picture containing shape&#10;&#10;Description automatically generated">
              <a:extLst>
                <a:ext uri="{FF2B5EF4-FFF2-40B4-BE49-F238E27FC236}">
                  <a16:creationId xmlns:a16="http://schemas.microsoft.com/office/drawing/2014/main" id="{73B29E48-1A98-4F48-8228-C7536F48C162}"/>
                </a:ext>
              </a:extLst>
            </p:cNvPr>
            <p:cNvPicPr>
              <a:picLocks noChangeAspect="1"/>
            </p:cNvPicPr>
            <p:nvPr/>
          </p:nvPicPr>
          <p:blipFill rotWithShape="1">
            <a:blip r:embed="rId10">
              <a:extLst>
                <a:ext uri="{28A0092B-C50C-407E-A947-70E740481C1C}">
                  <a14:useLocalDpi xmlns:a14="http://schemas.microsoft.com/office/drawing/2010/main" val="0"/>
                </a:ext>
              </a:extLst>
            </a:blip>
            <a:srcRect t="66340" b="1"/>
            <a:stretch/>
          </p:blipFill>
          <p:spPr>
            <a:xfrm>
              <a:off x="2077382" y="5760182"/>
              <a:ext cx="1096895" cy="511115"/>
            </a:xfrm>
            <a:prstGeom prst="rect">
              <a:avLst/>
            </a:prstGeom>
          </p:spPr>
        </p:pic>
      </p:grpSp>
      <p:grpSp>
        <p:nvGrpSpPr>
          <p:cNvPr id="14" name="Group 13">
            <a:extLst>
              <a:ext uri="{FF2B5EF4-FFF2-40B4-BE49-F238E27FC236}">
                <a16:creationId xmlns:a16="http://schemas.microsoft.com/office/drawing/2014/main" id="{3D72F104-B508-4405-81AC-45D5F93A08B1}"/>
              </a:ext>
            </a:extLst>
          </p:cNvPr>
          <p:cNvGrpSpPr/>
          <p:nvPr/>
        </p:nvGrpSpPr>
        <p:grpSpPr>
          <a:xfrm>
            <a:off x="5718650" y="4921240"/>
            <a:ext cx="1096895" cy="1446552"/>
            <a:chOff x="5718650" y="4921240"/>
            <a:chExt cx="1096895" cy="1446552"/>
          </a:xfrm>
        </p:grpSpPr>
        <p:pic>
          <p:nvPicPr>
            <p:cNvPr id="31" name="Imagen 83" descr="Image of a face (Álvaro)">
              <a:extLst>
                <a:ext uri="{FF2B5EF4-FFF2-40B4-BE49-F238E27FC236}">
                  <a16:creationId xmlns:a16="http://schemas.microsoft.com/office/drawing/2014/main" id="{11972A28-8987-4C94-B347-BA7072B2E592}"/>
                </a:ext>
              </a:extLst>
            </p:cNvPr>
            <p:cNvPicPr>
              <a:picLocks noChangeAspect="1"/>
            </p:cNvPicPr>
            <p:nvPr/>
          </p:nvPicPr>
          <p:blipFill rotWithShape="1">
            <a:blip r:embed="rId20" cstate="screen">
              <a:extLst>
                <a:ext uri="{28A0092B-C50C-407E-A947-70E740481C1C}">
                  <a14:useLocalDpi xmlns:a14="http://schemas.microsoft.com/office/drawing/2010/main"/>
                </a:ext>
              </a:extLst>
            </a:blip>
            <a:srcRect/>
            <a:stretch/>
          </p:blipFill>
          <p:spPr>
            <a:xfrm>
              <a:off x="5828724" y="4921240"/>
              <a:ext cx="867241" cy="952279"/>
            </a:xfrm>
            <a:prstGeom prst="rect">
              <a:avLst/>
            </a:prstGeom>
          </p:spPr>
        </p:pic>
        <p:pic>
          <p:nvPicPr>
            <p:cNvPr id="48" name="Picture 47" descr="A picture containing shape&#10;&#10;Description automatically generated">
              <a:extLst>
                <a:ext uri="{FF2B5EF4-FFF2-40B4-BE49-F238E27FC236}">
                  <a16:creationId xmlns:a16="http://schemas.microsoft.com/office/drawing/2014/main" id="{0A4A57AB-5EC7-4F9D-8508-2F68E54A5754}"/>
                </a:ext>
              </a:extLst>
            </p:cNvPr>
            <p:cNvPicPr>
              <a:picLocks noChangeAspect="1"/>
            </p:cNvPicPr>
            <p:nvPr/>
          </p:nvPicPr>
          <p:blipFill rotWithShape="1">
            <a:blip r:embed="rId10">
              <a:extLst>
                <a:ext uri="{28A0092B-C50C-407E-A947-70E740481C1C}">
                  <a14:useLocalDpi xmlns:a14="http://schemas.microsoft.com/office/drawing/2010/main" val="0"/>
                </a:ext>
              </a:extLst>
            </a:blip>
            <a:srcRect t="66340" b="1"/>
            <a:stretch/>
          </p:blipFill>
          <p:spPr>
            <a:xfrm>
              <a:off x="5718650" y="5866105"/>
              <a:ext cx="1096895" cy="501687"/>
            </a:xfrm>
            <a:prstGeom prst="rect">
              <a:avLst/>
            </a:prstGeom>
          </p:spPr>
        </p:pic>
      </p:grpSp>
      <p:grpSp>
        <p:nvGrpSpPr>
          <p:cNvPr id="18" name="Group 17">
            <a:extLst>
              <a:ext uri="{FF2B5EF4-FFF2-40B4-BE49-F238E27FC236}">
                <a16:creationId xmlns:a16="http://schemas.microsoft.com/office/drawing/2014/main" id="{35D60422-72BC-41EC-9E5C-77DEF8AB4B77}"/>
              </a:ext>
            </a:extLst>
          </p:cNvPr>
          <p:cNvGrpSpPr/>
          <p:nvPr/>
        </p:nvGrpSpPr>
        <p:grpSpPr>
          <a:xfrm>
            <a:off x="9394981" y="5032119"/>
            <a:ext cx="1096895" cy="1229750"/>
            <a:chOff x="9394981" y="5032119"/>
            <a:chExt cx="1096895" cy="1229750"/>
          </a:xfrm>
        </p:grpSpPr>
        <p:pic>
          <p:nvPicPr>
            <p:cNvPr id="24" name="Picture 7" descr="Image of a face (Marta)">
              <a:extLst>
                <a:ext uri="{FF2B5EF4-FFF2-40B4-BE49-F238E27FC236}">
                  <a16:creationId xmlns:a16="http://schemas.microsoft.com/office/drawing/2014/main" id="{BAEC025F-D619-48FD-A5A9-452363220B89}"/>
                </a:ext>
              </a:extLst>
            </p:cNvPr>
            <p:cNvPicPr>
              <a:picLocks noChangeAspect="1"/>
            </p:cNvPicPr>
            <p:nvPr/>
          </p:nvPicPr>
          <p:blipFill rotWithShape="1">
            <a:blip r:embed="rId21" cstate="screen">
              <a:extLst>
                <a:ext uri="{BEBA8EAE-BF5A-486C-A8C5-ECC9F3942E4B}">
                  <a14:imgProps xmlns:a14="http://schemas.microsoft.com/office/drawing/2010/main">
                    <a14:imgLayer r:embed="rId22">
                      <a14:imgEffect>
                        <a14:backgroundRemoval t="4587" b="95413" l="8571" r="94286">
                          <a14:foregroundMark x1="84762" y1="74312" x2="90476" y2="51376"/>
                          <a14:foregroundMark x1="88571" y1="45872" x2="41905" y2="11009"/>
                          <a14:foregroundMark x1="41905" y1="11009" x2="10476" y2="38532"/>
                          <a14:foregroundMark x1="10476" y1="38532" x2="17143" y2="80734"/>
                          <a14:foregroundMark x1="17143" y1="80734" x2="61905" y2="92661"/>
                          <a14:foregroundMark x1="61905" y1="92661" x2="90476" y2="63303"/>
                          <a14:foregroundMark x1="90476" y1="63303" x2="81905" y2="23853"/>
                          <a14:foregroundMark x1="76190" y1="16514" x2="64762" y2="8257"/>
                          <a14:foregroundMark x1="62857" y1="6422" x2="35238" y2="6422"/>
                          <a14:foregroundMark x1="35238" y1="5505" x2="13333" y2="22018"/>
                          <a14:foregroundMark x1="27619" y1="17431" x2="22857" y2="21101"/>
                          <a14:foregroundMark x1="52381" y1="11009" x2="72381" y2="18349"/>
                          <a14:foregroundMark x1="75238" y1="13761" x2="93333" y2="43119"/>
                          <a14:foregroundMark x1="66667" y1="88073" x2="47619" y2="92661"/>
                          <a14:foregroundMark x1="91429" y1="47706" x2="94286" y2="52294"/>
                          <a14:foregroundMark x1="65714" y1="91743" x2="38095" y2="94495"/>
                          <a14:foregroundMark x1="66667" y1="95413" x2="33333" y2="95413"/>
                          <a14:foregroundMark x1="50476" y1="95413" x2="24762" y2="91743"/>
                          <a14:foregroundMark x1="24762" y1="89908" x2="75238" y2="87156"/>
                          <a14:foregroundMark x1="73333" y1="80734" x2="26667" y2="95413"/>
                          <a14:backgroundMark x1="32381" y1="4587" x2="33333" y2="5505"/>
                          <a14:backgroundMark x1="33333" y1="3670" x2="34286" y2="5505"/>
                        </a14:backgroundRemoval>
                      </a14:imgEffect>
                    </a14:imgLayer>
                  </a14:imgProps>
                </a:ext>
                <a:ext uri="{28A0092B-C50C-407E-A947-70E740481C1C}">
                  <a14:useLocalDpi xmlns:a14="http://schemas.microsoft.com/office/drawing/2010/main"/>
                </a:ext>
              </a:extLst>
            </a:blip>
            <a:srcRect/>
            <a:stretch/>
          </p:blipFill>
          <p:spPr>
            <a:xfrm>
              <a:off x="9550741" y="5032119"/>
              <a:ext cx="736897" cy="721642"/>
            </a:xfrm>
            <a:prstGeom prst="rect">
              <a:avLst/>
            </a:prstGeom>
          </p:spPr>
        </p:pic>
        <p:pic>
          <p:nvPicPr>
            <p:cNvPr id="49" name="Picture 48" descr="A picture containing shape&#10;&#10;Description automatically generated">
              <a:extLst>
                <a:ext uri="{FF2B5EF4-FFF2-40B4-BE49-F238E27FC236}">
                  <a16:creationId xmlns:a16="http://schemas.microsoft.com/office/drawing/2014/main" id="{04D82E20-6F13-4E8E-A091-8EEE0712FBE3}"/>
                </a:ext>
              </a:extLst>
            </p:cNvPr>
            <p:cNvPicPr>
              <a:picLocks noChangeAspect="1"/>
            </p:cNvPicPr>
            <p:nvPr/>
          </p:nvPicPr>
          <p:blipFill rotWithShape="1">
            <a:blip r:embed="rId10">
              <a:extLst>
                <a:ext uri="{28A0092B-C50C-407E-A947-70E740481C1C}">
                  <a14:useLocalDpi xmlns:a14="http://schemas.microsoft.com/office/drawing/2010/main" val="0"/>
                </a:ext>
              </a:extLst>
            </a:blip>
            <a:srcRect t="66340" b="1"/>
            <a:stretch/>
          </p:blipFill>
          <p:spPr>
            <a:xfrm>
              <a:off x="9394981" y="5760182"/>
              <a:ext cx="1096895" cy="501687"/>
            </a:xfrm>
            <a:prstGeom prst="rect">
              <a:avLst/>
            </a:prstGeom>
          </p:spPr>
        </p:pic>
      </p:grpSp>
      <p:sp>
        <p:nvSpPr>
          <p:cNvPr id="13" name="Rectangle: Rounded Corners 12">
            <a:extLst>
              <a:ext uri="{FF2B5EF4-FFF2-40B4-BE49-F238E27FC236}">
                <a16:creationId xmlns:a16="http://schemas.microsoft.com/office/drawing/2014/main" id="{7683C84B-4DEF-44BD-BA50-E4AF0C420DA7}"/>
              </a:ext>
            </a:extLst>
          </p:cNvPr>
          <p:cNvSpPr/>
          <p:nvPr/>
        </p:nvSpPr>
        <p:spPr>
          <a:xfrm>
            <a:off x="2595685" y="2525788"/>
            <a:ext cx="238425" cy="349903"/>
          </a:xfrm>
          <a:prstGeom prst="roundRect">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51" name="Google Shape;134;p2">
            <a:hlinkClick r:id="" action="ppaction://noaction">
              <a:snd r:embed="rId23" name="P_3.wav"/>
            </a:hlinkClick>
            <a:extLst>
              <a:ext uri="{FF2B5EF4-FFF2-40B4-BE49-F238E27FC236}">
                <a16:creationId xmlns:a16="http://schemas.microsoft.com/office/drawing/2014/main" id="{5C069B62-6147-4F95-81D1-9DC6904968CD}"/>
              </a:ext>
            </a:extLst>
          </p:cNvPr>
          <p:cNvPicPr preferRelativeResize="0"/>
          <p:nvPr/>
        </p:nvPicPr>
        <p:blipFill rotWithShape="1">
          <a:blip r:embed="rId6">
            <a:alphaModFix/>
          </a:blip>
          <a:srcRect/>
          <a:stretch/>
        </p:blipFill>
        <p:spPr>
          <a:xfrm>
            <a:off x="4962885" y="2550225"/>
            <a:ext cx="377532" cy="369235"/>
          </a:xfrm>
          <a:prstGeom prst="rect">
            <a:avLst/>
          </a:prstGeom>
          <a:noFill/>
          <a:ln>
            <a:noFill/>
          </a:ln>
          <a:effectLst>
            <a:outerShdw blurRad="50800" dist="38100" dir="5400000" algn="t" rotWithShape="0">
              <a:prstClr val="black">
                <a:alpha val="40000"/>
              </a:prstClr>
            </a:outerShdw>
          </a:effectLst>
        </p:spPr>
      </p:pic>
      <p:sp>
        <p:nvSpPr>
          <p:cNvPr id="52" name="CustomShape 6">
            <a:extLst>
              <a:ext uri="{FF2B5EF4-FFF2-40B4-BE49-F238E27FC236}">
                <a16:creationId xmlns:a16="http://schemas.microsoft.com/office/drawing/2014/main" id="{78C8191B-34B5-42EF-AC78-92E87919F5B6}"/>
              </a:ext>
            </a:extLst>
          </p:cNvPr>
          <p:cNvSpPr/>
          <p:nvPr/>
        </p:nvSpPr>
        <p:spPr>
          <a:xfrm>
            <a:off x="5209768" y="2510363"/>
            <a:ext cx="2037638"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rPr>
              <a:t>O c é a n 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3" name="Rectangle: Rounded Corners 52">
            <a:extLst>
              <a:ext uri="{FF2B5EF4-FFF2-40B4-BE49-F238E27FC236}">
                <a16:creationId xmlns:a16="http://schemas.microsoft.com/office/drawing/2014/main" id="{A8A42E2F-15B2-4862-8C54-CC80887E1F9D}"/>
              </a:ext>
            </a:extLst>
          </p:cNvPr>
          <p:cNvSpPr/>
          <p:nvPr/>
        </p:nvSpPr>
        <p:spPr>
          <a:xfrm>
            <a:off x="6023920" y="2566971"/>
            <a:ext cx="238425" cy="349903"/>
          </a:xfrm>
          <a:prstGeom prst="roundRect">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6" name="CustomShape 6">
            <a:extLst>
              <a:ext uri="{FF2B5EF4-FFF2-40B4-BE49-F238E27FC236}">
                <a16:creationId xmlns:a16="http://schemas.microsoft.com/office/drawing/2014/main" id="{56DCC8B5-59AB-4458-883F-6C248559FA43}"/>
              </a:ext>
            </a:extLst>
          </p:cNvPr>
          <p:cNvSpPr/>
          <p:nvPr/>
        </p:nvSpPr>
        <p:spPr>
          <a:xfrm>
            <a:off x="8660046" y="2459893"/>
            <a:ext cx="2037638"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rPr>
              <a:t>R e n é</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57" name="Google Shape;134;p2">
            <a:hlinkClick r:id="" action="ppaction://noaction">
              <a:snd r:embed="rId24" name="P_2.wav"/>
            </a:hlinkClick>
            <a:extLst>
              <a:ext uri="{FF2B5EF4-FFF2-40B4-BE49-F238E27FC236}">
                <a16:creationId xmlns:a16="http://schemas.microsoft.com/office/drawing/2014/main" id="{4CED7AD1-5DCF-42C1-8EBD-E53B6DBDA43F}"/>
              </a:ext>
            </a:extLst>
          </p:cNvPr>
          <p:cNvPicPr preferRelativeResize="0"/>
          <p:nvPr/>
        </p:nvPicPr>
        <p:blipFill rotWithShape="1">
          <a:blip r:embed="rId6">
            <a:alphaModFix/>
          </a:blip>
          <a:srcRect/>
          <a:stretch/>
        </p:blipFill>
        <p:spPr>
          <a:xfrm>
            <a:off x="8678947" y="2499755"/>
            <a:ext cx="377532" cy="369235"/>
          </a:xfrm>
          <a:prstGeom prst="rect">
            <a:avLst/>
          </a:prstGeom>
          <a:noFill/>
          <a:ln>
            <a:noFill/>
          </a:ln>
          <a:effectLst>
            <a:outerShdw blurRad="50800" dist="38100" dir="5400000" algn="t" rotWithShape="0">
              <a:prstClr val="black">
                <a:alpha val="40000"/>
              </a:prstClr>
            </a:outerShdw>
          </a:effectLst>
        </p:spPr>
      </p:pic>
      <p:sp>
        <p:nvSpPr>
          <p:cNvPr id="58" name="Rectangle: Rounded Corners 57">
            <a:extLst>
              <a:ext uri="{FF2B5EF4-FFF2-40B4-BE49-F238E27FC236}">
                <a16:creationId xmlns:a16="http://schemas.microsoft.com/office/drawing/2014/main" id="{CF766667-437C-4B85-8E6F-B9CFD106A7D4}"/>
              </a:ext>
            </a:extLst>
          </p:cNvPr>
          <p:cNvSpPr/>
          <p:nvPr/>
        </p:nvSpPr>
        <p:spPr>
          <a:xfrm>
            <a:off x="9961182" y="2505554"/>
            <a:ext cx="238425" cy="349903"/>
          </a:xfrm>
          <a:prstGeom prst="roundRect">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9" name="CustomShape 6">
            <a:extLst>
              <a:ext uri="{FF2B5EF4-FFF2-40B4-BE49-F238E27FC236}">
                <a16:creationId xmlns:a16="http://schemas.microsoft.com/office/drawing/2014/main" id="{4ADE3ED5-7727-43B9-9E19-81A8B7848A0C}"/>
              </a:ext>
            </a:extLst>
          </p:cNvPr>
          <p:cNvSpPr/>
          <p:nvPr/>
        </p:nvSpPr>
        <p:spPr>
          <a:xfrm>
            <a:off x="1607010" y="4268450"/>
            <a:ext cx="2037638"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rPr>
              <a:t>F i d è l 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0" name="Rectangle: Rounded Corners 59">
            <a:extLst>
              <a:ext uri="{FF2B5EF4-FFF2-40B4-BE49-F238E27FC236}">
                <a16:creationId xmlns:a16="http://schemas.microsoft.com/office/drawing/2014/main" id="{C36A8112-1EC4-4553-B440-56200C1D6857}"/>
              </a:ext>
            </a:extLst>
          </p:cNvPr>
          <p:cNvSpPr/>
          <p:nvPr/>
        </p:nvSpPr>
        <p:spPr>
          <a:xfrm>
            <a:off x="2650339" y="4341439"/>
            <a:ext cx="238425" cy="349903"/>
          </a:xfrm>
          <a:prstGeom prst="roundRect">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2" name="CustomShape 6">
            <a:extLst>
              <a:ext uri="{FF2B5EF4-FFF2-40B4-BE49-F238E27FC236}">
                <a16:creationId xmlns:a16="http://schemas.microsoft.com/office/drawing/2014/main" id="{D8D8FB26-BE55-41F1-97DB-C77290FF9BA4}"/>
              </a:ext>
            </a:extLst>
          </p:cNvPr>
          <p:cNvSpPr/>
          <p:nvPr/>
        </p:nvSpPr>
        <p:spPr>
          <a:xfrm>
            <a:off x="5165683" y="4334802"/>
            <a:ext cx="2037638"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rPr>
              <a:t>M y l è n 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3" name="CustomShape 6">
            <a:extLst>
              <a:ext uri="{FF2B5EF4-FFF2-40B4-BE49-F238E27FC236}">
                <a16:creationId xmlns:a16="http://schemas.microsoft.com/office/drawing/2014/main" id="{1B475AB0-ED9A-4501-80C5-A8AEBB040615}"/>
              </a:ext>
            </a:extLst>
          </p:cNvPr>
          <p:cNvSpPr/>
          <p:nvPr/>
        </p:nvSpPr>
        <p:spPr>
          <a:xfrm>
            <a:off x="8910864" y="4258635"/>
            <a:ext cx="2363407"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rPr>
              <a:t>S t é p h a n 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4" name="CustomShape 6">
            <a:extLst>
              <a:ext uri="{FF2B5EF4-FFF2-40B4-BE49-F238E27FC236}">
                <a16:creationId xmlns:a16="http://schemas.microsoft.com/office/drawing/2014/main" id="{A28F7925-71FF-4698-A44A-1D47CEFCCA43}"/>
              </a:ext>
            </a:extLst>
          </p:cNvPr>
          <p:cNvSpPr/>
          <p:nvPr/>
        </p:nvSpPr>
        <p:spPr>
          <a:xfrm>
            <a:off x="1548980" y="6298776"/>
            <a:ext cx="2037638"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rPr>
              <a:t>A g n è s</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5" name="CustomShape 6">
            <a:extLst>
              <a:ext uri="{FF2B5EF4-FFF2-40B4-BE49-F238E27FC236}">
                <a16:creationId xmlns:a16="http://schemas.microsoft.com/office/drawing/2014/main" id="{8825B525-4255-4E88-A027-06EEB1CCA246}"/>
              </a:ext>
            </a:extLst>
          </p:cNvPr>
          <p:cNvSpPr/>
          <p:nvPr/>
        </p:nvSpPr>
        <p:spPr>
          <a:xfrm>
            <a:off x="5275689" y="6316018"/>
            <a:ext cx="2037638"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rPr>
              <a:t>F r é d é r i c</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6" name="CustomShape 6">
            <a:extLst>
              <a:ext uri="{FF2B5EF4-FFF2-40B4-BE49-F238E27FC236}">
                <a16:creationId xmlns:a16="http://schemas.microsoft.com/office/drawing/2014/main" id="{C47816D5-3069-40E2-969B-FA5802CBDB61}"/>
              </a:ext>
            </a:extLst>
          </p:cNvPr>
          <p:cNvSpPr/>
          <p:nvPr/>
        </p:nvSpPr>
        <p:spPr>
          <a:xfrm>
            <a:off x="9040763" y="6239747"/>
            <a:ext cx="2037638"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rPr>
              <a:t>H é l è n 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7" name="Rectangle: Rounded Corners 66">
            <a:extLst>
              <a:ext uri="{FF2B5EF4-FFF2-40B4-BE49-F238E27FC236}">
                <a16:creationId xmlns:a16="http://schemas.microsoft.com/office/drawing/2014/main" id="{FA2D79CC-F670-4FA3-9951-5ECA94D9D485}"/>
              </a:ext>
            </a:extLst>
          </p:cNvPr>
          <p:cNvSpPr/>
          <p:nvPr/>
        </p:nvSpPr>
        <p:spPr>
          <a:xfrm>
            <a:off x="6184502" y="4435867"/>
            <a:ext cx="238425" cy="349903"/>
          </a:xfrm>
          <a:prstGeom prst="roundRect">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9" name="Rectangle: Rounded Corners 68">
            <a:extLst>
              <a:ext uri="{FF2B5EF4-FFF2-40B4-BE49-F238E27FC236}">
                <a16:creationId xmlns:a16="http://schemas.microsoft.com/office/drawing/2014/main" id="{38E9890F-5041-4C49-8B21-201CA623FE17}"/>
              </a:ext>
            </a:extLst>
          </p:cNvPr>
          <p:cNvSpPr/>
          <p:nvPr/>
        </p:nvSpPr>
        <p:spPr>
          <a:xfrm>
            <a:off x="9519651" y="4334605"/>
            <a:ext cx="238425" cy="349903"/>
          </a:xfrm>
          <a:prstGeom prst="roundRect">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71" name="Rectangle: Rounded Corners 70">
            <a:extLst>
              <a:ext uri="{FF2B5EF4-FFF2-40B4-BE49-F238E27FC236}">
                <a16:creationId xmlns:a16="http://schemas.microsoft.com/office/drawing/2014/main" id="{B1A2A52B-9021-41EE-812F-10C099294135}"/>
              </a:ext>
            </a:extLst>
          </p:cNvPr>
          <p:cNvSpPr/>
          <p:nvPr/>
        </p:nvSpPr>
        <p:spPr>
          <a:xfrm>
            <a:off x="2767005" y="6346954"/>
            <a:ext cx="238425" cy="349903"/>
          </a:xfrm>
          <a:prstGeom prst="roundRect">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72" name="Rectangle: Rounded Corners 71">
            <a:extLst>
              <a:ext uri="{FF2B5EF4-FFF2-40B4-BE49-F238E27FC236}">
                <a16:creationId xmlns:a16="http://schemas.microsoft.com/office/drawing/2014/main" id="{4E9908D9-816A-442D-9A85-AD32D2AD9D45}"/>
              </a:ext>
            </a:extLst>
          </p:cNvPr>
          <p:cNvSpPr/>
          <p:nvPr/>
        </p:nvSpPr>
        <p:spPr>
          <a:xfrm>
            <a:off x="5797896" y="6399726"/>
            <a:ext cx="238425" cy="349903"/>
          </a:xfrm>
          <a:prstGeom prst="roundRect">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73" name="Rectangle: Rounded Corners 72">
            <a:extLst>
              <a:ext uri="{FF2B5EF4-FFF2-40B4-BE49-F238E27FC236}">
                <a16:creationId xmlns:a16="http://schemas.microsoft.com/office/drawing/2014/main" id="{F1939FDD-F8B8-45B2-A8A3-F733A1BDFB94}"/>
              </a:ext>
            </a:extLst>
          </p:cNvPr>
          <p:cNvSpPr/>
          <p:nvPr/>
        </p:nvSpPr>
        <p:spPr>
          <a:xfrm>
            <a:off x="6373952" y="6399725"/>
            <a:ext cx="238425" cy="349903"/>
          </a:xfrm>
          <a:prstGeom prst="roundRect">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74" name="Rectangle: Rounded Corners 73">
            <a:extLst>
              <a:ext uri="{FF2B5EF4-FFF2-40B4-BE49-F238E27FC236}">
                <a16:creationId xmlns:a16="http://schemas.microsoft.com/office/drawing/2014/main" id="{9C9BDECB-FC54-4B39-AAE5-105007B5E9E5}"/>
              </a:ext>
            </a:extLst>
          </p:cNvPr>
          <p:cNvSpPr/>
          <p:nvPr/>
        </p:nvSpPr>
        <p:spPr>
          <a:xfrm>
            <a:off x="9581986" y="6314648"/>
            <a:ext cx="238425" cy="349903"/>
          </a:xfrm>
          <a:prstGeom prst="roundRect">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75" name="Rectangle: Rounded Corners 74">
            <a:extLst>
              <a:ext uri="{FF2B5EF4-FFF2-40B4-BE49-F238E27FC236}">
                <a16:creationId xmlns:a16="http://schemas.microsoft.com/office/drawing/2014/main" id="{96F75C0C-D8AF-426A-91CD-8946C855D5ED}"/>
              </a:ext>
            </a:extLst>
          </p:cNvPr>
          <p:cNvSpPr/>
          <p:nvPr/>
        </p:nvSpPr>
        <p:spPr>
          <a:xfrm>
            <a:off x="9998539" y="6311808"/>
            <a:ext cx="238425" cy="349903"/>
          </a:xfrm>
          <a:prstGeom prst="roundRect">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77" name="Google Shape;134;p2">
            <a:hlinkClick r:id="" action="ppaction://noaction">
              <a:snd r:embed="rId25" name="P_5.wav"/>
            </a:hlinkClick>
            <a:extLst>
              <a:ext uri="{FF2B5EF4-FFF2-40B4-BE49-F238E27FC236}">
                <a16:creationId xmlns:a16="http://schemas.microsoft.com/office/drawing/2014/main" id="{21659288-C0D3-46A2-B2AA-97C405C48066}"/>
              </a:ext>
            </a:extLst>
          </p:cNvPr>
          <p:cNvPicPr preferRelativeResize="0"/>
          <p:nvPr/>
        </p:nvPicPr>
        <p:blipFill rotWithShape="1">
          <a:blip r:embed="rId6">
            <a:alphaModFix/>
          </a:blip>
          <a:srcRect/>
          <a:stretch/>
        </p:blipFill>
        <p:spPr>
          <a:xfrm>
            <a:off x="4989606" y="4399178"/>
            <a:ext cx="377532" cy="369235"/>
          </a:xfrm>
          <a:prstGeom prst="rect">
            <a:avLst/>
          </a:prstGeom>
          <a:noFill/>
          <a:ln>
            <a:noFill/>
          </a:ln>
          <a:effectLst>
            <a:outerShdw blurRad="50800" dist="38100" dir="5400000" algn="t" rotWithShape="0">
              <a:prstClr val="black">
                <a:alpha val="40000"/>
              </a:prstClr>
            </a:outerShdw>
          </a:effectLst>
        </p:spPr>
      </p:pic>
      <p:pic>
        <p:nvPicPr>
          <p:cNvPr id="78" name="Google Shape;134;p2">
            <a:hlinkClick r:id="" action="ppaction://noaction">
              <a:snd r:embed="rId26" name="P_6.wav"/>
            </a:hlinkClick>
            <a:extLst>
              <a:ext uri="{FF2B5EF4-FFF2-40B4-BE49-F238E27FC236}">
                <a16:creationId xmlns:a16="http://schemas.microsoft.com/office/drawing/2014/main" id="{664A16AD-4A57-4419-815A-5E41810174DE}"/>
              </a:ext>
            </a:extLst>
          </p:cNvPr>
          <p:cNvPicPr preferRelativeResize="0"/>
          <p:nvPr/>
        </p:nvPicPr>
        <p:blipFill rotWithShape="1">
          <a:blip r:embed="rId6">
            <a:alphaModFix/>
          </a:blip>
          <a:srcRect/>
          <a:stretch/>
        </p:blipFill>
        <p:spPr>
          <a:xfrm>
            <a:off x="8643422" y="4315412"/>
            <a:ext cx="377532" cy="369235"/>
          </a:xfrm>
          <a:prstGeom prst="rect">
            <a:avLst/>
          </a:prstGeom>
          <a:noFill/>
          <a:ln>
            <a:noFill/>
          </a:ln>
          <a:effectLst>
            <a:outerShdw blurRad="50800" dist="38100" dir="5400000" algn="t" rotWithShape="0">
              <a:prstClr val="black">
                <a:alpha val="40000"/>
              </a:prstClr>
            </a:outerShdw>
          </a:effectLst>
        </p:spPr>
      </p:pic>
      <p:pic>
        <p:nvPicPr>
          <p:cNvPr id="79" name="Google Shape;134;p2">
            <a:hlinkClick r:id="" action="ppaction://noaction">
              <a:snd r:embed="rId27" name="P_7.wav"/>
            </a:hlinkClick>
            <a:extLst>
              <a:ext uri="{FF2B5EF4-FFF2-40B4-BE49-F238E27FC236}">
                <a16:creationId xmlns:a16="http://schemas.microsoft.com/office/drawing/2014/main" id="{9D98D3FC-5647-4753-A0C2-9FEF5C33B40D}"/>
              </a:ext>
            </a:extLst>
          </p:cNvPr>
          <p:cNvPicPr preferRelativeResize="0"/>
          <p:nvPr/>
        </p:nvPicPr>
        <p:blipFill rotWithShape="1">
          <a:blip r:embed="rId6">
            <a:alphaModFix/>
          </a:blip>
          <a:srcRect/>
          <a:stretch/>
        </p:blipFill>
        <p:spPr>
          <a:xfrm>
            <a:off x="1467972" y="6340883"/>
            <a:ext cx="377532" cy="369235"/>
          </a:xfrm>
          <a:prstGeom prst="rect">
            <a:avLst/>
          </a:prstGeom>
          <a:noFill/>
          <a:ln>
            <a:noFill/>
          </a:ln>
          <a:effectLst>
            <a:outerShdw blurRad="50800" dist="38100" dir="5400000" algn="t" rotWithShape="0">
              <a:prstClr val="black">
                <a:alpha val="40000"/>
              </a:prstClr>
            </a:outerShdw>
          </a:effectLst>
        </p:spPr>
      </p:pic>
      <p:pic>
        <p:nvPicPr>
          <p:cNvPr id="80" name="Google Shape;134;p2">
            <a:hlinkClick r:id="" action="ppaction://noaction">
              <a:snd r:embed="rId28" name="P_8.wav"/>
            </a:hlinkClick>
            <a:extLst>
              <a:ext uri="{FF2B5EF4-FFF2-40B4-BE49-F238E27FC236}">
                <a16:creationId xmlns:a16="http://schemas.microsoft.com/office/drawing/2014/main" id="{3A8CDBC6-44FC-4859-BFF9-4E2469696537}"/>
              </a:ext>
            </a:extLst>
          </p:cNvPr>
          <p:cNvPicPr preferRelativeResize="0"/>
          <p:nvPr/>
        </p:nvPicPr>
        <p:blipFill rotWithShape="1">
          <a:blip r:embed="rId6">
            <a:alphaModFix/>
          </a:blip>
          <a:srcRect/>
          <a:stretch/>
        </p:blipFill>
        <p:spPr>
          <a:xfrm>
            <a:off x="4961445" y="6358125"/>
            <a:ext cx="377532" cy="369235"/>
          </a:xfrm>
          <a:prstGeom prst="rect">
            <a:avLst/>
          </a:prstGeom>
          <a:noFill/>
          <a:ln>
            <a:noFill/>
          </a:ln>
          <a:effectLst>
            <a:outerShdw blurRad="50800" dist="38100" dir="5400000" algn="t" rotWithShape="0">
              <a:prstClr val="black">
                <a:alpha val="40000"/>
              </a:prstClr>
            </a:outerShdw>
          </a:effectLst>
        </p:spPr>
      </p:pic>
      <p:pic>
        <p:nvPicPr>
          <p:cNvPr id="81" name="Google Shape;134;p2">
            <a:hlinkClick r:id="" action="ppaction://noaction">
              <a:snd r:embed="rId29" name="P_9.wav"/>
            </a:hlinkClick>
            <a:extLst>
              <a:ext uri="{FF2B5EF4-FFF2-40B4-BE49-F238E27FC236}">
                <a16:creationId xmlns:a16="http://schemas.microsoft.com/office/drawing/2014/main" id="{86B600DE-5F18-4AE0-B645-D19024B2680F}"/>
              </a:ext>
            </a:extLst>
          </p:cNvPr>
          <p:cNvPicPr preferRelativeResize="0"/>
          <p:nvPr/>
        </p:nvPicPr>
        <p:blipFill rotWithShape="1">
          <a:blip r:embed="rId6">
            <a:alphaModFix/>
          </a:blip>
          <a:srcRect/>
          <a:stretch/>
        </p:blipFill>
        <p:spPr>
          <a:xfrm>
            <a:off x="8819972" y="6309333"/>
            <a:ext cx="377532" cy="369235"/>
          </a:xfrm>
          <a:prstGeom prst="rect">
            <a:avLst/>
          </a:prstGeom>
          <a:noFill/>
          <a:ln>
            <a:noFill/>
          </a:ln>
          <a:effectLst>
            <a:outerShdw blurRad="50800" dist="38100" dir="5400000" algn="t" rotWithShape="0">
              <a:prstClr val="black">
                <a:alpha val="40000"/>
              </a:prstClr>
            </a:outerShdw>
          </a:effectLst>
        </p:spPr>
      </p:pic>
      <p:sp>
        <p:nvSpPr>
          <p:cNvPr id="90" name="Rectangle: Rounded Corners 89">
            <a:extLst>
              <a:ext uri="{FF2B5EF4-FFF2-40B4-BE49-F238E27FC236}">
                <a16:creationId xmlns:a16="http://schemas.microsoft.com/office/drawing/2014/main" id="{D2B23D6E-7C4E-472D-9CAC-5F04B5BD917E}"/>
              </a:ext>
            </a:extLst>
          </p:cNvPr>
          <p:cNvSpPr/>
          <p:nvPr/>
        </p:nvSpPr>
        <p:spPr>
          <a:xfrm>
            <a:off x="9404879" y="2513532"/>
            <a:ext cx="238425" cy="349903"/>
          </a:xfrm>
          <a:prstGeom prst="roundRect">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Tree>
    <p:extLst>
      <p:ext uri="{BB962C8B-B14F-4D97-AF65-F5344CB8AC3E}">
        <p14:creationId xmlns:p14="http://schemas.microsoft.com/office/powerpoint/2010/main" val="3014311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53"/>
                                        </p:tgtEl>
                                      </p:cBhvr>
                                    </p:animEffect>
                                    <p:set>
                                      <p:cBhvr>
                                        <p:cTn id="12" dur="1" fill="hold">
                                          <p:stCondLst>
                                            <p:cond delay="499"/>
                                          </p:stCondLst>
                                        </p:cTn>
                                        <p:tgtEl>
                                          <p:spTgt spid="5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90"/>
                                        </p:tgtEl>
                                      </p:cBhvr>
                                    </p:animEffect>
                                    <p:set>
                                      <p:cBhvr>
                                        <p:cTn id="17" dur="1" fill="hold">
                                          <p:stCondLst>
                                            <p:cond delay="499"/>
                                          </p:stCondLst>
                                        </p:cTn>
                                        <p:tgtEl>
                                          <p:spTgt spid="9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58"/>
                                        </p:tgtEl>
                                      </p:cBhvr>
                                    </p:animEffect>
                                    <p:set>
                                      <p:cBhvr>
                                        <p:cTn id="22" dur="1" fill="hold">
                                          <p:stCondLst>
                                            <p:cond delay="499"/>
                                          </p:stCondLst>
                                        </p:cTn>
                                        <p:tgtEl>
                                          <p:spTgt spid="5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60"/>
                                        </p:tgtEl>
                                      </p:cBhvr>
                                    </p:animEffect>
                                    <p:set>
                                      <p:cBhvr>
                                        <p:cTn id="27" dur="1" fill="hold">
                                          <p:stCondLst>
                                            <p:cond delay="499"/>
                                          </p:stCondLst>
                                        </p:cTn>
                                        <p:tgtEl>
                                          <p:spTgt spid="6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67"/>
                                        </p:tgtEl>
                                      </p:cBhvr>
                                    </p:animEffect>
                                    <p:set>
                                      <p:cBhvr>
                                        <p:cTn id="32" dur="1" fill="hold">
                                          <p:stCondLst>
                                            <p:cond delay="499"/>
                                          </p:stCondLst>
                                        </p:cTn>
                                        <p:tgtEl>
                                          <p:spTgt spid="6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69"/>
                                        </p:tgtEl>
                                      </p:cBhvr>
                                    </p:animEffect>
                                    <p:set>
                                      <p:cBhvr>
                                        <p:cTn id="37" dur="1" fill="hold">
                                          <p:stCondLst>
                                            <p:cond delay="499"/>
                                          </p:stCondLst>
                                        </p:cTn>
                                        <p:tgtEl>
                                          <p:spTgt spid="69"/>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71"/>
                                        </p:tgtEl>
                                      </p:cBhvr>
                                    </p:animEffect>
                                    <p:set>
                                      <p:cBhvr>
                                        <p:cTn id="42" dur="1" fill="hold">
                                          <p:stCondLst>
                                            <p:cond delay="499"/>
                                          </p:stCondLst>
                                        </p:cTn>
                                        <p:tgtEl>
                                          <p:spTgt spid="7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72"/>
                                        </p:tgtEl>
                                      </p:cBhvr>
                                    </p:animEffect>
                                    <p:set>
                                      <p:cBhvr>
                                        <p:cTn id="47" dur="1" fill="hold">
                                          <p:stCondLst>
                                            <p:cond delay="499"/>
                                          </p:stCondLst>
                                        </p:cTn>
                                        <p:tgtEl>
                                          <p:spTgt spid="72"/>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73"/>
                                        </p:tgtEl>
                                      </p:cBhvr>
                                    </p:animEffect>
                                    <p:set>
                                      <p:cBhvr>
                                        <p:cTn id="52" dur="1" fill="hold">
                                          <p:stCondLst>
                                            <p:cond delay="499"/>
                                          </p:stCondLst>
                                        </p:cTn>
                                        <p:tgtEl>
                                          <p:spTgt spid="73"/>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74"/>
                                        </p:tgtEl>
                                      </p:cBhvr>
                                    </p:animEffect>
                                    <p:set>
                                      <p:cBhvr>
                                        <p:cTn id="57" dur="1" fill="hold">
                                          <p:stCondLst>
                                            <p:cond delay="499"/>
                                          </p:stCondLst>
                                        </p:cTn>
                                        <p:tgtEl>
                                          <p:spTgt spid="74"/>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0" nodeType="clickEffect">
                                  <p:stCondLst>
                                    <p:cond delay="0"/>
                                  </p:stCondLst>
                                  <p:childTnLst>
                                    <p:animEffect transition="out" filter="fade">
                                      <p:cBhvr>
                                        <p:cTn id="61" dur="500"/>
                                        <p:tgtEl>
                                          <p:spTgt spid="75"/>
                                        </p:tgtEl>
                                      </p:cBhvr>
                                    </p:animEffect>
                                    <p:set>
                                      <p:cBhvr>
                                        <p:cTn id="62" dur="1" fill="hold">
                                          <p:stCondLst>
                                            <p:cond delay="499"/>
                                          </p:stCondLst>
                                        </p:cTn>
                                        <p:tgtEl>
                                          <p:spTgt spid="7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3" grpId="0" animBg="1"/>
      <p:bldP spid="58" grpId="0" animBg="1"/>
      <p:bldP spid="60" grpId="0" animBg="1"/>
      <p:bldP spid="67" grpId="0" animBg="1"/>
      <p:bldP spid="69" grpId="0" animBg="1"/>
      <p:bldP spid="71" grpId="0" animBg="1"/>
      <p:bldP spid="72" grpId="0" animBg="1"/>
      <p:bldP spid="73" grpId="0" animBg="1"/>
      <p:bldP spid="74" grpId="0" animBg="1"/>
      <p:bldP spid="75" grpId="0" animBg="1"/>
      <p:bldP spid="9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91943" y="50814"/>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Lis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en</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anglais</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et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prononce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en</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français</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52" name="TextBox 51">
            <a:extLst>
              <a:ext uri="{FF2B5EF4-FFF2-40B4-BE49-F238E27FC236}">
                <a16:creationId xmlns:a16="http://schemas.microsoft.com/office/drawing/2014/main" id="{B33C2AF3-60EA-4969-9F0C-BB0835651266}"/>
              </a:ext>
            </a:extLst>
          </p:cNvPr>
          <p:cNvSpPr txBox="1"/>
          <p:nvPr/>
        </p:nvSpPr>
        <p:spPr>
          <a:xfrm>
            <a:off x="2830662" y="1859421"/>
            <a:ext cx="182662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passer</a:t>
            </a:r>
          </a:p>
        </p:txBody>
      </p:sp>
      <p:sp>
        <p:nvSpPr>
          <p:cNvPr id="56" name="TextBox 55">
            <a:extLst>
              <a:ext uri="{FF2B5EF4-FFF2-40B4-BE49-F238E27FC236}">
                <a16:creationId xmlns:a16="http://schemas.microsoft.com/office/drawing/2014/main" id="{7FBE3BB5-2033-4254-A883-63C7CD22A9C7}"/>
              </a:ext>
            </a:extLst>
          </p:cNvPr>
          <p:cNvSpPr txBox="1"/>
          <p:nvPr/>
        </p:nvSpPr>
        <p:spPr>
          <a:xfrm>
            <a:off x="6014186" y="1883065"/>
            <a:ext cx="182662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manger</a:t>
            </a:r>
          </a:p>
        </p:txBody>
      </p:sp>
      <p:sp>
        <p:nvSpPr>
          <p:cNvPr id="57" name="TextBox 56">
            <a:extLst>
              <a:ext uri="{FF2B5EF4-FFF2-40B4-BE49-F238E27FC236}">
                <a16:creationId xmlns:a16="http://schemas.microsoft.com/office/drawing/2014/main" id="{46D5F823-AADC-42E6-B6DB-FA5A28EB2890}"/>
              </a:ext>
            </a:extLst>
          </p:cNvPr>
          <p:cNvSpPr txBox="1"/>
          <p:nvPr/>
        </p:nvSpPr>
        <p:spPr>
          <a:xfrm>
            <a:off x="9071541" y="1862674"/>
            <a:ext cx="182662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voici</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0" name="TextBox 59">
            <a:extLst>
              <a:ext uri="{FF2B5EF4-FFF2-40B4-BE49-F238E27FC236}">
                <a16:creationId xmlns:a16="http://schemas.microsoft.com/office/drawing/2014/main" id="{262300E5-8323-4040-B425-6C88C40D5555}"/>
              </a:ext>
            </a:extLst>
          </p:cNvPr>
          <p:cNvSpPr txBox="1"/>
          <p:nvPr/>
        </p:nvSpPr>
        <p:spPr>
          <a:xfrm>
            <a:off x="3552016" y="4105707"/>
            <a:ext cx="205409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le déjeuner</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2" name="TextBox 61">
            <a:extLst>
              <a:ext uri="{FF2B5EF4-FFF2-40B4-BE49-F238E27FC236}">
                <a16:creationId xmlns:a16="http://schemas.microsoft.com/office/drawing/2014/main" id="{B1F07D0D-7CE3-4B9C-8933-3E9AA14A0062}"/>
              </a:ext>
            </a:extLst>
          </p:cNvPr>
          <p:cNvSpPr txBox="1"/>
          <p:nvPr/>
        </p:nvSpPr>
        <p:spPr>
          <a:xfrm>
            <a:off x="8233292" y="4106114"/>
            <a:ext cx="251924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le weekend</a:t>
            </a:r>
          </a:p>
        </p:txBody>
      </p:sp>
      <p:sp>
        <p:nvSpPr>
          <p:cNvPr id="64" name="TextBox 63">
            <a:extLst>
              <a:ext uri="{FF2B5EF4-FFF2-40B4-BE49-F238E27FC236}">
                <a16:creationId xmlns:a16="http://schemas.microsoft.com/office/drawing/2014/main" id="{CF9FDB9B-36F5-4975-8F67-05A09F09762E}"/>
              </a:ext>
            </a:extLst>
          </p:cNvPr>
          <p:cNvSpPr txBox="1"/>
          <p:nvPr/>
        </p:nvSpPr>
        <p:spPr>
          <a:xfrm>
            <a:off x="3260420" y="6252529"/>
            <a:ext cx="26555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l’ami</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6" name="TextBox 65">
            <a:extLst>
              <a:ext uri="{FF2B5EF4-FFF2-40B4-BE49-F238E27FC236}">
                <a16:creationId xmlns:a16="http://schemas.microsoft.com/office/drawing/2014/main" id="{8DFAD46A-4F88-4640-8121-8847BAF746CF}"/>
              </a:ext>
            </a:extLst>
          </p:cNvPr>
          <p:cNvSpPr txBox="1"/>
          <p:nvPr/>
        </p:nvSpPr>
        <p:spPr>
          <a:xfrm>
            <a:off x="7953208" y="6212500"/>
            <a:ext cx="26555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l’amie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grpSp>
        <p:nvGrpSpPr>
          <p:cNvPr id="74" name="Group 73">
            <a:extLst>
              <a:ext uri="{FF2B5EF4-FFF2-40B4-BE49-F238E27FC236}">
                <a16:creationId xmlns:a16="http://schemas.microsoft.com/office/drawing/2014/main" id="{7918DD90-E92B-473B-A97B-D8219E150DFD}"/>
              </a:ext>
            </a:extLst>
          </p:cNvPr>
          <p:cNvGrpSpPr/>
          <p:nvPr/>
        </p:nvGrpSpPr>
        <p:grpSpPr>
          <a:xfrm>
            <a:off x="5852863" y="5176094"/>
            <a:ext cx="2655516" cy="1526466"/>
            <a:chOff x="5830561" y="4727886"/>
            <a:chExt cx="2655516" cy="1526466"/>
          </a:xfrm>
        </p:grpSpPr>
        <p:sp>
          <p:nvSpPr>
            <p:cNvPr id="65" name="TextBox 64">
              <a:extLst>
                <a:ext uri="{FF2B5EF4-FFF2-40B4-BE49-F238E27FC236}">
                  <a16:creationId xmlns:a16="http://schemas.microsoft.com/office/drawing/2014/main" id="{60EAED1A-41F7-4E4A-9847-2C6B25AC8C47}"/>
                </a:ext>
              </a:extLst>
            </p:cNvPr>
            <p:cNvSpPr txBox="1"/>
            <p:nvPr/>
          </p:nvSpPr>
          <p:spPr>
            <a:xfrm>
              <a:off x="5830561" y="5792687"/>
              <a:ext cx="26555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(the) friend (f)</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15" name="Picture 14" descr="Logo&#10;&#10;Description automatically generated">
              <a:extLst>
                <a:ext uri="{FF2B5EF4-FFF2-40B4-BE49-F238E27FC236}">
                  <a16:creationId xmlns:a16="http://schemas.microsoft.com/office/drawing/2014/main" id="{EBE10616-446F-4674-819E-B18D5244541C}"/>
                </a:ext>
              </a:extLst>
            </p:cNvPr>
            <p:cNvPicPr>
              <a:picLocks noChangeAspect="1"/>
            </p:cNvPicPr>
            <p:nvPr/>
          </p:nvPicPr>
          <p:blipFill rotWithShape="1">
            <a:blip r:embed="rId5">
              <a:extLst>
                <a:ext uri="{28A0092B-C50C-407E-A947-70E740481C1C}">
                  <a14:useLocalDpi xmlns:a14="http://schemas.microsoft.com/office/drawing/2010/main" val="0"/>
                </a:ext>
              </a:extLst>
            </a:blip>
            <a:srcRect b="66296"/>
            <a:stretch/>
          </p:blipFill>
          <p:spPr>
            <a:xfrm>
              <a:off x="6531575" y="4727886"/>
              <a:ext cx="1085556" cy="1036406"/>
            </a:xfrm>
            <a:prstGeom prst="rect">
              <a:avLst/>
            </a:prstGeom>
          </p:spPr>
        </p:pic>
      </p:grpSp>
      <p:grpSp>
        <p:nvGrpSpPr>
          <p:cNvPr id="69" name="Group 68">
            <a:extLst>
              <a:ext uri="{FF2B5EF4-FFF2-40B4-BE49-F238E27FC236}">
                <a16:creationId xmlns:a16="http://schemas.microsoft.com/office/drawing/2014/main" id="{25301F9B-8FDE-4076-8B4A-5E9D37FF26EF}"/>
              </a:ext>
            </a:extLst>
          </p:cNvPr>
          <p:cNvGrpSpPr/>
          <p:nvPr/>
        </p:nvGrpSpPr>
        <p:grpSpPr>
          <a:xfrm>
            <a:off x="1434519" y="5077463"/>
            <a:ext cx="2655516" cy="1646267"/>
            <a:chOff x="1412217" y="4629255"/>
            <a:chExt cx="2655516" cy="1646267"/>
          </a:xfrm>
        </p:grpSpPr>
        <p:sp>
          <p:nvSpPr>
            <p:cNvPr id="63" name="TextBox 62">
              <a:extLst>
                <a:ext uri="{FF2B5EF4-FFF2-40B4-BE49-F238E27FC236}">
                  <a16:creationId xmlns:a16="http://schemas.microsoft.com/office/drawing/2014/main" id="{5B9F060E-39D9-4026-87D1-110AEC51DB4D}"/>
                </a:ext>
              </a:extLst>
            </p:cNvPr>
            <p:cNvSpPr txBox="1"/>
            <p:nvPr/>
          </p:nvSpPr>
          <p:spPr>
            <a:xfrm>
              <a:off x="1412217" y="5813857"/>
              <a:ext cx="26555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(the) friend (m)</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18" name="Picture 17">
              <a:extLst>
                <a:ext uri="{FF2B5EF4-FFF2-40B4-BE49-F238E27FC236}">
                  <a16:creationId xmlns:a16="http://schemas.microsoft.com/office/drawing/2014/main" id="{ACE699A0-390E-49AB-A119-C806297E06BA}"/>
                </a:ext>
              </a:extLst>
            </p:cNvPr>
            <p:cNvPicPr>
              <a:picLocks noChangeAspect="1"/>
            </p:cNvPicPr>
            <p:nvPr/>
          </p:nvPicPr>
          <p:blipFill rotWithShape="1">
            <a:blip r:embed="rId6">
              <a:extLst>
                <a:ext uri="{28A0092B-C50C-407E-A947-70E740481C1C}">
                  <a14:useLocalDpi xmlns:a14="http://schemas.microsoft.com/office/drawing/2010/main" val="0"/>
                </a:ext>
              </a:extLst>
            </a:blip>
            <a:srcRect b="65775"/>
            <a:stretch/>
          </p:blipFill>
          <p:spPr>
            <a:xfrm>
              <a:off x="2314740" y="4629255"/>
              <a:ext cx="1085556" cy="1056744"/>
            </a:xfrm>
            <a:prstGeom prst="rect">
              <a:avLst/>
            </a:prstGeom>
          </p:spPr>
        </p:pic>
      </p:grpSp>
      <p:grpSp>
        <p:nvGrpSpPr>
          <p:cNvPr id="68" name="Group 67">
            <a:extLst>
              <a:ext uri="{FF2B5EF4-FFF2-40B4-BE49-F238E27FC236}">
                <a16:creationId xmlns:a16="http://schemas.microsoft.com/office/drawing/2014/main" id="{D8D2A55B-591E-4D56-BDDB-522AB0C195F5}"/>
              </a:ext>
            </a:extLst>
          </p:cNvPr>
          <p:cNvGrpSpPr/>
          <p:nvPr/>
        </p:nvGrpSpPr>
        <p:grpSpPr>
          <a:xfrm>
            <a:off x="5803698" y="3212259"/>
            <a:ext cx="2575741" cy="1355978"/>
            <a:chOff x="5781396" y="2764051"/>
            <a:chExt cx="2575741" cy="1355978"/>
          </a:xfrm>
        </p:grpSpPr>
        <p:sp>
          <p:nvSpPr>
            <p:cNvPr id="61" name="TextBox 60">
              <a:extLst>
                <a:ext uri="{FF2B5EF4-FFF2-40B4-BE49-F238E27FC236}">
                  <a16:creationId xmlns:a16="http://schemas.microsoft.com/office/drawing/2014/main" id="{E0897F89-EFC3-4D07-8058-3D90A5F5CE7F}"/>
                </a:ext>
              </a:extLst>
            </p:cNvPr>
            <p:cNvSpPr txBox="1"/>
            <p:nvPr/>
          </p:nvSpPr>
          <p:spPr>
            <a:xfrm>
              <a:off x="5781396" y="3658364"/>
              <a:ext cx="257574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(the) weekend</a:t>
              </a:r>
            </a:p>
          </p:txBody>
        </p:sp>
        <p:grpSp>
          <p:nvGrpSpPr>
            <p:cNvPr id="22" name="Group 21">
              <a:extLst>
                <a:ext uri="{FF2B5EF4-FFF2-40B4-BE49-F238E27FC236}">
                  <a16:creationId xmlns:a16="http://schemas.microsoft.com/office/drawing/2014/main" id="{E44C8325-1060-4B15-8D36-E2077183FA51}"/>
                </a:ext>
              </a:extLst>
            </p:cNvPr>
            <p:cNvGrpSpPr/>
            <p:nvPr/>
          </p:nvGrpSpPr>
          <p:grpSpPr>
            <a:xfrm>
              <a:off x="6295030" y="2764051"/>
              <a:ext cx="1635876" cy="914400"/>
              <a:chOff x="5848714" y="2658730"/>
              <a:chExt cx="1635876" cy="914400"/>
            </a:xfrm>
          </p:grpSpPr>
          <p:pic>
            <p:nvPicPr>
              <p:cNvPr id="20" name="Graphic 19" descr="Flip calendar">
                <a:extLst>
                  <a:ext uri="{FF2B5EF4-FFF2-40B4-BE49-F238E27FC236}">
                    <a16:creationId xmlns:a16="http://schemas.microsoft.com/office/drawing/2014/main" id="{12E00C74-2563-45C1-B921-1BC221DC328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848714" y="2658730"/>
                <a:ext cx="914400" cy="914400"/>
              </a:xfrm>
              <a:prstGeom prst="rect">
                <a:avLst/>
              </a:prstGeom>
            </p:spPr>
          </p:pic>
          <p:pic>
            <p:nvPicPr>
              <p:cNvPr id="71" name="Graphic 70" descr="Flip calendar">
                <a:extLst>
                  <a:ext uri="{FF2B5EF4-FFF2-40B4-BE49-F238E27FC236}">
                    <a16:creationId xmlns:a16="http://schemas.microsoft.com/office/drawing/2014/main" id="{CD02D2AC-38F1-4CEB-B755-43BAB1D9F53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570190" y="2658730"/>
                <a:ext cx="914400" cy="914400"/>
              </a:xfrm>
              <a:prstGeom prst="rect">
                <a:avLst/>
              </a:prstGeom>
            </p:spPr>
          </p:pic>
          <p:sp>
            <p:nvSpPr>
              <p:cNvPr id="72" name="TextBox 71">
                <a:extLst>
                  <a:ext uri="{FF2B5EF4-FFF2-40B4-BE49-F238E27FC236}">
                    <a16:creationId xmlns:a16="http://schemas.microsoft.com/office/drawing/2014/main" id="{5E10E078-425D-496F-9F43-200250C6586E}"/>
                  </a:ext>
                </a:extLst>
              </p:cNvPr>
              <p:cNvSpPr txBox="1"/>
              <p:nvPr/>
            </p:nvSpPr>
            <p:spPr>
              <a:xfrm>
                <a:off x="5979631" y="3002866"/>
                <a:ext cx="70129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rPr>
                  <a:t>sa</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73" name="TextBox 72">
                <a:extLst>
                  <a:ext uri="{FF2B5EF4-FFF2-40B4-BE49-F238E27FC236}">
                    <a16:creationId xmlns:a16="http://schemas.microsoft.com/office/drawing/2014/main" id="{394E7134-4943-4469-883B-377E98F6BE11}"/>
                  </a:ext>
                </a:extLst>
              </p:cNvPr>
              <p:cNvSpPr txBox="1"/>
              <p:nvPr/>
            </p:nvSpPr>
            <p:spPr>
              <a:xfrm>
                <a:off x="6662408" y="2989886"/>
                <a:ext cx="70129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di</a:t>
                </a:r>
              </a:p>
            </p:txBody>
          </p:sp>
          <p:sp>
            <p:nvSpPr>
              <p:cNvPr id="21" name="Rectangle: Rounded Corners 20">
                <a:extLst>
                  <a:ext uri="{FF2B5EF4-FFF2-40B4-BE49-F238E27FC236}">
                    <a16:creationId xmlns:a16="http://schemas.microsoft.com/office/drawing/2014/main" id="{777F30BB-EECB-44C3-8A1D-9EC857E698F9}"/>
                  </a:ext>
                </a:extLst>
              </p:cNvPr>
              <p:cNvSpPr/>
              <p:nvPr/>
            </p:nvSpPr>
            <p:spPr>
              <a:xfrm>
                <a:off x="5940297" y="2768600"/>
                <a:ext cx="1452710" cy="707886"/>
              </a:xfrm>
              <a:prstGeom prst="round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41" name="Group 40">
            <a:extLst>
              <a:ext uri="{FF2B5EF4-FFF2-40B4-BE49-F238E27FC236}">
                <a16:creationId xmlns:a16="http://schemas.microsoft.com/office/drawing/2014/main" id="{C389D3BE-38A8-411D-8001-3F19FDC50531}"/>
              </a:ext>
            </a:extLst>
          </p:cNvPr>
          <p:cNvGrpSpPr/>
          <p:nvPr/>
        </p:nvGrpSpPr>
        <p:grpSpPr>
          <a:xfrm>
            <a:off x="1719992" y="2949551"/>
            <a:ext cx="1806357" cy="1617821"/>
            <a:chOff x="1697690" y="2501343"/>
            <a:chExt cx="1806357" cy="1617821"/>
          </a:xfrm>
        </p:grpSpPr>
        <p:sp>
          <p:nvSpPr>
            <p:cNvPr id="59" name="TextBox 58">
              <a:extLst>
                <a:ext uri="{FF2B5EF4-FFF2-40B4-BE49-F238E27FC236}">
                  <a16:creationId xmlns:a16="http://schemas.microsoft.com/office/drawing/2014/main" id="{C045DA34-21ED-4E3A-85CE-DEF231B8D89C}"/>
                </a:ext>
              </a:extLst>
            </p:cNvPr>
            <p:cNvSpPr txBox="1"/>
            <p:nvPr/>
          </p:nvSpPr>
          <p:spPr>
            <a:xfrm>
              <a:off x="1697690" y="3657499"/>
              <a:ext cx="180635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(the)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lunch</a:t>
              </a:r>
            </a:p>
          </p:txBody>
        </p:sp>
        <p:pic>
          <p:nvPicPr>
            <p:cNvPr id="24" name="Picture 23" descr="Logo&#10;&#10;Description automatically generated">
              <a:extLst>
                <a:ext uri="{FF2B5EF4-FFF2-40B4-BE49-F238E27FC236}">
                  <a16:creationId xmlns:a16="http://schemas.microsoft.com/office/drawing/2014/main" id="{FE7634A3-F574-484C-BA13-4CF5B997DF59}"/>
                </a:ext>
              </a:extLst>
            </p:cNvPr>
            <p:cNvPicPr>
              <a:picLocks noChangeAspect="1"/>
            </p:cNvPicPr>
            <p:nvPr/>
          </p:nvPicPr>
          <p:blipFill>
            <a:blip r:embed="rId9">
              <a:clrChange>
                <a:clrFrom>
                  <a:srgbClr val="CAE0EB"/>
                </a:clrFrom>
                <a:clrTo>
                  <a:srgbClr val="CAE0EB">
                    <a:alpha val="0"/>
                  </a:srgbClr>
                </a:clrTo>
              </a:clrChange>
              <a:extLst>
                <a:ext uri="{28A0092B-C50C-407E-A947-70E740481C1C}">
                  <a14:useLocalDpi xmlns:a14="http://schemas.microsoft.com/office/drawing/2010/main" val="0"/>
                </a:ext>
              </a:extLst>
            </a:blip>
            <a:stretch>
              <a:fillRect/>
            </a:stretch>
          </p:blipFill>
          <p:spPr>
            <a:xfrm>
              <a:off x="1956073" y="2501343"/>
              <a:ext cx="1444223" cy="1219691"/>
            </a:xfrm>
            <a:prstGeom prst="rect">
              <a:avLst/>
            </a:prstGeom>
          </p:spPr>
        </p:pic>
      </p:grpSp>
      <p:grpSp>
        <p:nvGrpSpPr>
          <p:cNvPr id="29" name="Group 28">
            <a:extLst>
              <a:ext uri="{FF2B5EF4-FFF2-40B4-BE49-F238E27FC236}">
                <a16:creationId xmlns:a16="http://schemas.microsoft.com/office/drawing/2014/main" id="{14A7899D-2714-4210-BE80-48FF979991D1}"/>
              </a:ext>
            </a:extLst>
          </p:cNvPr>
          <p:cNvGrpSpPr/>
          <p:nvPr/>
        </p:nvGrpSpPr>
        <p:grpSpPr>
          <a:xfrm>
            <a:off x="967875" y="1041465"/>
            <a:ext cx="2159147" cy="1698683"/>
            <a:chOff x="945831" y="566064"/>
            <a:chExt cx="2159147" cy="1698683"/>
          </a:xfrm>
        </p:grpSpPr>
        <p:sp>
          <p:nvSpPr>
            <p:cNvPr id="54" name="TextBox 53">
              <a:extLst>
                <a:ext uri="{FF2B5EF4-FFF2-40B4-BE49-F238E27FC236}">
                  <a16:creationId xmlns:a16="http://schemas.microsoft.com/office/drawing/2014/main" id="{47F23C84-0439-409D-B90C-324612E2B135}"/>
                </a:ext>
              </a:extLst>
            </p:cNvPr>
            <p:cNvSpPr txBox="1"/>
            <p:nvPr/>
          </p:nvSpPr>
          <p:spPr>
            <a:xfrm>
              <a:off x="945831" y="1433750"/>
              <a:ext cx="215914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to pass, spend (time)</a:t>
              </a:r>
            </a:p>
          </p:txBody>
        </p:sp>
        <p:pic>
          <p:nvPicPr>
            <p:cNvPr id="77" name="Picture 76">
              <a:extLst>
                <a:ext uri="{FF2B5EF4-FFF2-40B4-BE49-F238E27FC236}">
                  <a16:creationId xmlns:a16="http://schemas.microsoft.com/office/drawing/2014/main" id="{293E4197-1BBB-453B-8F9C-75C8877A309D}"/>
                </a:ext>
              </a:extLst>
            </p:cNvPr>
            <p:cNvPicPr>
              <a:picLocks noChangeAspect="1"/>
            </p:cNvPicPr>
            <p:nvPr/>
          </p:nvPicPr>
          <p:blipFill rotWithShape="1">
            <a:blip r:embed="rId10">
              <a:extLst>
                <a:ext uri="{28A0092B-C50C-407E-A947-70E740481C1C}">
                  <a14:useLocalDpi xmlns:a14="http://schemas.microsoft.com/office/drawing/2010/main" val="0"/>
                </a:ext>
              </a:extLst>
            </a:blip>
            <a:srcRect l="13719" t="26235" r="8121"/>
            <a:stretch/>
          </p:blipFill>
          <p:spPr>
            <a:xfrm>
              <a:off x="1188184" y="566064"/>
              <a:ext cx="1740350" cy="925183"/>
            </a:xfrm>
            <a:prstGeom prst="rect">
              <a:avLst/>
            </a:prstGeom>
          </p:spPr>
        </p:pic>
      </p:grpSp>
      <p:grpSp>
        <p:nvGrpSpPr>
          <p:cNvPr id="31" name="Group 30">
            <a:extLst>
              <a:ext uri="{FF2B5EF4-FFF2-40B4-BE49-F238E27FC236}">
                <a16:creationId xmlns:a16="http://schemas.microsoft.com/office/drawing/2014/main" id="{8999B2F4-D0E9-4085-AE04-4F2523C40CD3}"/>
              </a:ext>
            </a:extLst>
          </p:cNvPr>
          <p:cNvGrpSpPr/>
          <p:nvPr/>
        </p:nvGrpSpPr>
        <p:grpSpPr>
          <a:xfrm>
            <a:off x="4595013" y="947024"/>
            <a:ext cx="1826628" cy="1771200"/>
            <a:chOff x="4496074" y="487026"/>
            <a:chExt cx="1826628" cy="1771200"/>
          </a:xfrm>
        </p:grpSpPr>
        <p:sp>
          <p:nvSpPr>
            <p:cNvPr id="55" name="TextBox 54">
              <a:extLst>
                <a:ext uri="{FF2B5EF4-FFF2-40B4-BE49-F238E27FC236}">
                  <a16:creationId xmlns:a16="http://schemas.microsoft.com/office/drawing/2014/main" id="{9BAEE154-7A11-4563-A78A-F6D3F54DDD36}"/>
                </a:ext>
              </a:extLst>
            </p:cNvPr>
            <p:cNvSpPr txBox="1"/>
            <p:nvPr/>
          </p:nvSpPr>
          <p:spPr>
            <a:xfrm>
              <a:off x="4496074" y="1427229"/>
              <a:ext cx="182662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to eat, eating</a:t>
              </a:r>
            </a:p>
          </p:txBody>
        </p:sp>
        <p:pic>
          <p:nvPicPr>
            <p:cNvPr id="79" name="Picture 78">
              <a:extLst>
                <a:ext uri="{FF2B5EF4-FFF2-40B4-BE49-F238E27FC236}">
                  <a16:creationId xmlns:a16="http://schemas.microsoft.com/office/drawing/2014/main" id="{5980F210-C2D4-447D-9BD3-EE371506E31F}"/>
                </a:ext>
              </a:extLst>
            </p:cNvPr>
            <p:cNvPicPr>
              <a:picLocks noChangeAspect="1"/>
            </p:cNvPicPr>
            <p:nvPr/>
          </p:nvPicPr>
          <p:blipFill>
            <a:blip r:embed="rId11"/>
            <a:stretch>
              <a:fillRect/>
            </a:stretch>
          </p:blipFill>
          <p:spPr>
            <a:xfrm>
              <a:off x="4960946" y="487026"/>
              <a:ext cx="925183" cy="925183"/>
            </a:xfrm>
            <a:prstGeom prst="rect">
              <a:avLst/>
            </a:prstGeom>
          </p:spPr>
        </p:pic>
      </p:grpSp>
      <p:grpSp>
        <p:nvGrpSpPr>
          <p:cNvPr id="36" name="Group 35">
            <a:extLst>
              <a:ext uri="{FF2B5EF4-FFF2-40B4-BE49-F238E27FC236}">
                <a16:creationId xmlns:a16="http://schemas.microsoft.com/office/drawing/2014/main" id="{56002257-3A0B-4FB1-B41D-95D6FA63BD24}"/>
              </a:ext>
            </a:extLst>
          </p:cNvPr>
          <p:cNvGrpSpPr/>
          <p:nvPr/>
        </p:nvGrpSpPr>
        <p:grpSpPr>
          <a:xfrm>
            <a:off x="7713758" y="745823"/>
            <a:ext cx="1891242" cy="1971859"/>
            <a:chOff x="7691714" y="270422"/>
            <a:chExt cx="1891242" cy="1971859"/>
          </a:xfrm>
        </p:grpSpPr>
        <p:sp>
          <p:nvSpPr>
            <p:cNvPr id="58" name="TextBox 57">
              <a:extLst>
                <a:ext uri="{FF2B5EF4-FFF2-40B4-BE49-F238E27FC236}">
                  <a16:creationId xmlns:a16="http://schemas.microsoft.com/office/drawing/2014/main" id="{44065D07-F65D-4281-B78E-F40FFDAA3C37}"/>
                </a:ext>
              </a:extLst>
            </p:cNvPr>
            <p:cNvSpPr txBox="1"/>
            <p:nvPr/>
          </p:nvSpPr>
          <p:spPr>
            <a:xfrm>
              <a:off x="7756328" y="1411284"/>
              <a:ext cx="182662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here is, </a:t>
              </a:r>
              <a:b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b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this is</a:t>
              </a:r>
            </a:p>
          </p:txBody>
        </p:sp>
        <p:pic>
          <p:nvPicPr>
            <p:cNvPr id="26" name="Picture 25" descr="Icon&#10;&#10;Description automatically generated">
              <a:extLst>
                <a:ext uri="{FF2B5EF4-FFF2-40B4-BE49-F238E27FC236}">
                  <a16:creationId xmlns:a16="http://schemas.microsoft.com/office/drawing/2014/main" id="{7B44026B-BACF-4711-9C89-D00F77BE72F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7092126">
              <a:off x="7797059" y="165077"/>
              <a:ext cx="506552" cy="717242"/>
            </a:xfrm>
            <a:prstGeom prst="rect">
              <a:avLst/>
            </a:prstGeom>
          </p:spPr>
        </p:pic>
        <p:pic>
          <p:nvPicPr>
            <p:cNvPr id="28" name="Picture 27" descr="Icon&#10;&#10;Description automatically generated">
              <a:extLst>
                <a:ext uri="{FF2B5EF4-FFF2-40B4-BE49-F238E27FC236}">
                  <a16:creationId xmlns:a16="http://schemas.microsoft.com/office/drawing/2014/main" id="{7C67056D-F46D-4054-85B1-F696D02B082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136183" y="592411"/>
              <a:ext cx="925183" cy="841339"/>
            </a:xfrm>
            <a:prstGeom prst="rect">
              <a:avLst/>
            </a:prstGeom>
          </p:spPr>
        </p:pic>
      </p:grpSp>
    </p:spTree>
    <p:extLst>
      <p:ext uri="{BB962C8B-B14F-4D97-AF65-F5344CB8AC3E}">
        <p14:creationId xmlns:p14="http://schemas.microsoft.com/office/powerpoint/2010/main" val="33771983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91943" y="50814"/>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err="1">
                <a:solidFill>
                  <a:srgbClr val="002060"/>
                </a:solidFill>
                <a:latin typeface="Century gothic"/>
                <a:sym typeface="Arial"/>
              </a:rPr>
              <a:t>C’est</a:t>
            </a:r>
            <a:r>
              <a:rPr lang="en-GB" sz="2800" b="1" spc="-1" dirty="0">
                <a:solidFill>
                  <a:srgbClr val="002060"/>
                </a:solidFill>
                <a:latin typeface="Century gothic"/>
                <a:sym typeface="Arial"/>
              </a:rPr>
              <a:t> quoi </a:t>
            </a:r>
            <a:r>
              <a:rPr lang="en-GB" sz="2800" b="1" spc="-1" dirty="0" err="1">
                <a:solidFill>
                  <a:srgbClr val="002060"/>
                </a:solidFill>
                <a:latin typeface="Century gothic"/>
                <a:sym typeface="Arial"/>
              </a:rPr>
              <a:t>en</a:t>
            </a:r>
            <a:r>
              <a:rPr lang="en-GB" sz="2800" b="1" spc="-1" dirty="0">
                <a:solidFill>
                  <a:srgbClr val="002060"/>
                </a:solidFill>
                <a:latin typeface="Century gothic"/>
                <a:sym typeface="Arial"/>
              </a:rPr>
              <a:t> </a:t>
            </a:r>
            <a:r>
              <a:rPr lang="en-GB" sz="2800" b="1" spc="-1" dirty="0" err="1">
                <a:solidFill>
                  <a:srgbClr val="002060"/>
                </a:solidFill>
                <a:latin typeface="Century gothic"/>
                <a:sym typeface="Arial"/>
              </a:rPr>
              <a:t>anglais</a:t>
            </a:r>
            <a:r>
              <a:rPr lang="en-GB" sz="2800" b="1" spc="-1" dirty="0">
                <a:solidFill>
                  <a:srgbClr val="002060"/>
                </a:solidFill>
                <a:latin typeface="Century gothic"/>
                <a:sym typeface="Arial"/>
              </a:rPr>
              <a:t> ?</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52" name="TextBox 51">
            <a:extLst>
              <a:ext uri="{FF2B5EF4-FFF2-40B4-BE49-F238E27FC236}">
                <a16:creationId xmlns:a16="http://schemas.microsoft.com/office/drawing/2014/main" id="{B33C2AF3-60EA-4969-9F0C-BB0835651266}"/>
              </a:ext>
            </a:extLst>
          </p:cNvPr>
          <p:cNvSpPr txBox="1"/>
          <p:nvPr/>
        </p:nvSpPr>
        <p:spPr>
          <a:xfrm>
            <a:off x="2830662" y="1859421"/>
            <a:ext cx="182662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passer</a:t>
            </a:r>
          </a:p>
        </p:txBody>
      </p:sp>
      <p:sp>
        <p:nvSpPr>
          <p:cNvPr id="56" name="TextBox 55">
            <a:extLst>
              <a:ext uri="{FF2B5EF4-FFF2-40B4-BE49-F238E27FC236}">
                <a16:creationId xmlns:a16="http://schemas.microsoft.com/office/drawing/2014/main" id="{7FBE3BB5-2033-4254-A883-63C7CD22A9C7}"/>
              </a:ext>
            </a:extLst>
          </p:cNvPr>
          <p:cNvSpPr txBox="1"/>
          <p:nvPr/>
        </p:nvSpPr>
        <p:spPr>
          <a:xfrm>
            <a:off x="6014186" y="1883065"/>
            <a:ext cx="182662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manger</a:t>
            </a:r>
          </a:p>
        </p:txBody>
      </p:sp>
      <p:sp>
        <p:nvSpPr>
          <p:cNvPr id="57" name="TextBox 56">
            <a:extLst>
              <a:ext uri="{FF2B5EF4-FFF2-40B4-BE49-F238E27FC236}">
                <a16:creationId xmlns:a16="http://schemas.microsoft.com/office/drawing/2014/main" id="{46D5F823-AADC-42E6-B6DB-FA5A28EB2890}"/>
              </a:ext>
            </a:extLst>
          </p:cNvPr>
          <p:cNvSpPr txBox="1"/>
          <p:nvPr/>
        </p:nvSpPr>
        <p:spPr>
          <a:xfrm>
            <a:off x="9071541" y="1862674"/>
            <a:ext cx="182662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voici</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0" name="TextBox 59">
            <a:extLst>
              <a:ext uri="{FF2B5EF4-FFF2-40B4-BE49-F238E27FC236}">
                <a16:creationId xmlns:a16="http://schemas.microsoft.com/office/drawing/2014/main" id="{262300E5-8323-4040-B425-6C88C40D5555}"/>
              </a:ext>
            </a:extLst>
          </p:cNvPr>
          <p:cNvSpPr txBox="1"/>
          <p:nvPr/>
        </p:nvSpPr>
        <p:spPr>
          <a:xfrm>
            <a:off x="3552016" y="4105707"/>
            <a:ext cx="205409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le déjeuner</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2" name="TextBox 61">
            <a:extLst>
              <a:ext uri="{FF2B5EF4-FFF2-40B4-BE49-F238E27FC236}">
                <a16:creationId xmlns:a16="http://schemas.microsoft.com/office/drawing/2014/main" id="{B1F07D0D-7CE3-4B9C-8933-3E9AA14A0062}"/>
              </a:ext>
            </a:extLst>
          </p:cNvPr>
          <p:cNvSpPr txBox="1"/>
          <p:nvPr/>
        </p:nvSpPr>
        <p:spPr>
          <a:xfrm>
            <a:off x="8233292" y="4106114"/>
            <a:ext cx="251924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le weekend</a:t>
            </a:r>
          </a:p>
        </p:txBody>
      </p:sp>
      <p:sp>
        <p:nvSpPr>
          <p:cNvPr id="64" name="TextBox 63">
            <a:extLst>
              <a:ext uri="{FF2B5EF4-FFF2-40B4-BE49-F238E27FC236}">
                <a16:creationId xmlns:a16="http://schemas.microsoft.com/office/drawing/2014/main" id="{CF9FDB9B-36F5-4975-8F67-05A09F09762E}"/>
              </a:ext>
            </a:extLst>
          </p:cNvPr>
          <p:cNvSpPr txBox="1"/>
          <p:nvPr/>
        </p:nvSpPr>
        <p:spPr>
          <a:xfrm>
            <a:off x="3260420" y="6252529"/>
            <a:ext cx="26555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l’ami</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6" name="TextBox 65">
            <a:extLst>
              <a:ext uri="{FF2B5EF4-FFF2-40B4-BE49-F238E27FC236}">
                <a16:creationId xmlns:a16="http://schemas.microsoft.com/office/drawing/2014/main" id="{8DFAD46A-4F88-4640-8121-8847BAF746CF}"/>
              </a:ext>
            </a:extLst>
          </p:cNvPr>
          <p:cNvSpPr txBox="1"/>
          <p:nvPr/>
        </p:nvSpPr>
        <p:spPr>
          <a:xfrm>
            <a:off x="7953208" y="6212500"/>
            <a:ext cx="26555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l’amie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grpSp>
        <p:nvGrpSpPr>
          <p:cNvPr id="74" name="Group 73">
            <a:extLst>
              <a:ext uri="{FF2B5EF4-FFF2-40B4-BE49-F238E27FC236}">
                <a16:creationId xmlns:a16="http://schemas.microsoft.com/office/drawing/2014/main" id="{7918DD90-E92B-473B-A97B-D8219E150DFD}"/>
              </a:ext>
            </a:extLst>
          </p:cNvPr>
          <p:cNvGrpSpPr/>
          <p:nvPr/>
        </p:nvGrpSpPr>
        <p:grpSpPr>
          <a:xfrm>
            <a:off x="5852863" y="5176094"/>
            <a:ext cx="2655516" cy="1526466"/>
            <a:chOff x="5830561" y="4727886"/>
            <a:chExt cx="2655516" cy="1526466"/>
          </a:xfrm>
        </p:grpSpPr>
        <p:sp>
          <p:nvSpPr>
            <p:cNvPr id="65" name="TextBox 64">
              <a:extLst>
                <a:ext uri="{FF2B5EF4-FFF2-40B4-BE49-F238E27FC236}">
                  <a16:creationId xmlns:a16="http://schemas.microsoft.com/office/drawing/2014/main" id="{60EAED1A-41F7-4E4A-9847-2C6B25AC8C47}"/>
                </a:ext>
              </a:extLst>
            </p:cNvPr>
            <p:cNvSpPr txBox="1"/>
            <p:nvPr/>
          </p:nvSpPr>
          <p:spPr>
            <a:xfrm>
              <a:off x="5830561" y="5792687"/>
              <a:ext cx="26555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(t_ _) f_ _ _ _ _ (f)</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15" name="Picture 14" descr="Logo&#10;&#10;Description automatically generated">
              <a:extLst>
                <a:ext uri="{FF2B5EF4-FFF2-40B4-BE49-F238E27FC236}">
                  <a16:creationId xmlns:a16="http://schemas.microsoft.com/office/drawing/2014/main" id="{EBE10616-446F-4674-819E-B18D5244541C}"/>
                </a:ext>
              </a:extLst>
            </p:cNvPr>
            <p:cNvPicPr>
              <a:picLocks noChangeAspect="1"/>
            </p:cNvPicPr>
            <p:nvPr/>
          </p:nvPicPr>
          <p:blipFill rotWithShape="1">
            <a:blip r:embed="rId5">
              <a:extLst>
                <a:ext uri="{28A0092B-C50C-407E-A947-70E740481C1C}">
                  <a14:useLocalDpi xmlns:a14="http://schemas.microsoft.com/office/drawing/2010/main" val="0"/>
                </a:ext>
              </a:extLst>
            </a:blip>
            <a:srcRect b="66296"/>
            <a:stretch/>
          </p:blipFill>
          <p:spPr>
            <a:xfrm>
              <a:off x="6531575" y="4727886"/>
              <a:ext cx="1085556" cy="1036406"/>
            </a:xfrm>
            <a:prstGeom prst="rect">
              <a:avLst/>
            </a:prstGeom>
          </p:spPr>
        </p:pic>
      </p:grpSp>
      <p:grpSp>
        <p:nvGrpSpPr>
          <p:cNvPr id="69" name="Group 68">
            <a:extLst>
              <a:ext uri="{FF2B5EF4-FFF2-40B4-BE49-F238E27FC236}">
                <a16:creationId xmlns:a16="http://schemas.microsoft.com/office/drawing/2014/main" id="{25301F9B-8FDE-4076-8B4A-5E9D37FF26EF}"/>
              </a:ext>
            </a:extLst>
          </p:cNvPr>
          <p:cNvGrpSpPr/>
          <p:nvPr/>
        </p:nvGrpSpPr>
        <p:grpSpPr>
          <a:xfrm>
            <a:off x="1223148" y="5077463"/>
            <a:ext cx="2866887" cy="1646267"/>
            <a:chOff x="1200846" y="4629255"/>
            <a:chExt cx="2866887" cy="1646267"/>
          </a:xfrm>
        </p:grpSpPr>
        <p:sp>
          <p:nvSpPr>
            <p:cNvPr id="63" name="TextBox 62">
              <a:extLst>
                <a:ext uri="{FF2B5EF4-FFF2-40B4-BE49-F238E27FC236}">
                  <a16:creationId xmlns:a16="http://schemas.microsoft.com/office/drawing/2014/main" id="{5B9F060E-39D9-4026-87D1-110AEC51DB4D}"/>
                </a:ext>
              </a:extLst>
            </p:cNvPr>
            <p:cNvSpPr txBox="1"/>
            <p:nvPr/>
          </p:nvSpPr>
          <p:spPr>
            <a:xfrm>
              <a:off x="1200846" y="5813857"/>
              <a:ext cx="286688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(t_ _) f_ _ _ _ _ (m)</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18" name="Picture 17">
              <a:extLst>
                <a:ext uri="{FF2B5EF4-FFF2-40B4-BE49-F238E27FC236}">
                  <a16:creationId xmlns:a16="http://schemas.microsoft.com/office/drawing/2014/main" id="{ACE699A0-390E-49AB-A119-C806297E06BA}"/>
                </a:ext>
              </a:extLst>
            </p:cNvPr>
            <p:cNvPicPr>
              <a:picLocks noChangeAspect="1"/>
            </p:cNvPicPr>
            <p:nvPr/>
          </p:nvPicPr>
          <p:blipFill rotWithShape="1">
            <a:blip r:embed="rId6">
              <a:extLst>
                <a:ext uri="{28A0092B-C50C-407E-A947-70E740481C1C}">
                  <a14:useLocalDpi xmlns:a14="http://schemas.microsoft.com/office/drawing/2010/main" val="0"/>
                </a:ext>
              </a:extLst>
            </a:blip>
            <a:srcRect b="65775"/>
            <a:stretch/>
          </p:blipFill>
          <p:spPr>
            <a:xfrm>
              <a:off x="2314740" y="4629255"/>
              <a:ext cx="1085556" cy="1056744"/>
            </a:xfrm>
            <a:prstGeom prst="rect">
              <a:avLst/>
            </a:prstGeom>
          </p:spPr>
        </p:pic>
      </p:grpSp>
      <p:grpSp>
        <p:nvGrpSpPr>
          <p:cNvPr id="68" name="Group 67">
            <a:extLst>
              <a:ext uri="{FF2B5EF4-FFF2-40B4-BE49-F238E27FC236}">
                <a16:creationId xmlns:a16="http://schemas.microsoft.com/office/drawing/2014/main" id="{D8D2A55B-591E-4D56-BDDB-522AB0C195F5}"/>
              </a:ext>
            </a:extLst>
          </p:cNvPr>
          <p:cNvGrpSpPr/>
          <p:nvPr/>
        </p:nvGrpSpPr>
        <p:grpSpPr>
          <a:xfrm>
            <a:off x="5803698" y="3212259"/>
            <a:ext cx="2575741" cy="1355978"/>
            <a:chOff x="5781396" y="2764051"/>
            <a:chExt cx="2575741" cy="1355978"/>
          </a:xfrm>
        </p:grpSpPr>
        <p:sp>
          <p:nvSpPr>
            <p:cNvPr id="61" name="TextBox 60">
              <a:extLst>
                <a:ext uri="{FF2B5EF4-FFF2-40B4-BE49-F238E27FC236}">
                  <a16:creationId xmlns:a16="http://schemas.microsoft.com/office/drawing/2014/main" id="{E0897F89-EFC3-4D07-8058-3D90A5F5CE7F}"/>
                </a:ext>
              </a:extLst>
            </p:cNvPr>
            <p:cNvSpPr txBox="1"/>
            <p:nvPr/>
          </p:nvSpPr>
          <p:spPr>
            <a:xfrm>
              <a:off x="5781396" y="3658364"/>
              <a:ext cx="257574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(t_ _) w_ _ _ _ _ _</a:t>
              </a:r>
            </a:p>
          </p:txBody>
        </p:sp>
        <p:grpSp>
          <p:nvGrpSpPr>
            <p:cNvPr id="22" name="Group 21">
              <a:extLst>
                <a:ext uri="{FF2B5EF4-FFF2-40B4-BE49-F238E27FC236}">
                  <a16:creationId xmlns:a16="http://schemas.microsoft.com/office/drawing/2014/main" id="{E44C8325-1060-4B15-8D36-E2077183FA51}"/>
                </a:ext>
              </a:extLst>
            </p:cNvPr>
            <p:cNvGrpSpPr/>
            <p:nvPr/>
          </p:nvGrpSpPr>
          <p:grpSpPr>
            <a:xfrm>
              <a:off x="6295030" y="2764051"/>
              <a:ext cx="1635876" cy="914400"/>
              <a:chOff x="5848714" y="2658730"/>
              <a:chExt cx="1635876" cy="914400"/>
            </a:xfrm>
          </p:grpSpPr>
          <p:pic>
            <p:nvPicPr>
              <p:cNvPr id="20" name="Graphic 19" descr="Flip calendar">
                <a:extLst>
                  <a:ext uri="{FF2B5EF4-FFF2-40B4-BE49-F238E27FC236}">
                    <a16:creationId xmlns:a16="http://schemas.microsoft.com/office/drawing/2014/main" id="{12E00C74-2563-45C1-B921-1BC221DC328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848714" y="2658730"/>
                <a:ext cx="914400" cy="914400"/>
              </a:xfrm>
              <a:prstGeom prst="rect">
                <a:avLst/>
              </a:prstGeom>
            </p:spPr>
          </p:pic>
          <p:pic>
            <p:nvPicPr>
              <p:cNvPr id="71" name="Graphic 70" descr="Flip calendar">
                <a:extLst>
                  <a:ext uri="{FF2B5EF4-FFF2-40B4-BE49-F238E27FC236}">
                    <a16:creationId xmlns:a16="http://schemas.microsoft.com/office/drawing/2014/main" id="{CD02D2AC-38F1-4CEB-B755-43BAB1D9F53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570190" y="2658730"/>
                <a:ext cx="914400" cy="914400"/>
              </a:xfrm>
              <a:prstGeom prst="rect">
                <a:avLst/>
              </a:prstGeom>
            </p:spPr>
          </p:pic>
          <p:sp>
            <p:nvSpPr>
              <p:cNvPr id="72" name="TextBox 71">
                <a:extLst>
                  <a:ext uri="{FF2B5EF4-FFF2-40B4-BE49-F238E27FC236}">
                    <a16:creationId xmlns:a16="http://schemas.microsoft.com/office/drawing/2014/main" id="{5E10E078-425D-496F-9F43-200250C6586E}"/>
                  </a:ext>
                </a:extLst>
              </p:cNvPr>
              <p:cNvSpPr txBox="1"/>
              <p:nvPr/>
            </p:nvSpPr>
            <p:spPr>
              <a:xfrm>
                <a:off x="5979631" y="3002866"/>
                <a:ext cx="70129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rPr>
                  <a:t>sa</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73" name="TextBox 72">
                <a:extLst>
                  <a:ext uri="{FF2B5EF4-FFF2-40B4-BE49-F238E27FC236}">
                    <a16:creationId xmlns:a16="http://schemas.microsoft.com/office/drawing/2014/main" id="{394E7134-4943-4469-883B-377E98F6BE11}"/>
                  </a:ext>
                </a:extLst>
              </p:cNvPr>
              <p:cNvSpPr txBox="1"/>
              <p:nvPr/>
            </p:nvSpPr>
            <p:spPr>
              <a:xfrm>
                <a:off x="6662408" y="2989886"/>
                <a:ext cx="70129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di</a:t>
                </a:r>
              </a:p>
            </p:txBody>
          </p:sp>
          <p:sp>
            <p:nvSpPr>
              <p:cNvPr id="21" name="Rectangle: Rounded Corners 20">
                <a:extLst>
                  <a:ext uri="{FF2B5EF4-FFF2-40B4-BE49-F238E27FC236}">
                    <a16:creationId xmlns:a16="http://schemas.microsoft.com/office/drawing/2014/main" id="{777F30BB-EECB-44C3-8A1D-9EC857E698F9}"/>
                  </a:ext>
                </a:extLst>
              </p:cNvPr>
              <p:cNvSpPr/>
              <p:nvPr/>
            </p:nvSpPr>
            <p:spPr>
              <a:xfrm>
                <a:off x="5940297" y="2768600"/>
                <a:ext cx="1452710" cy="707886"/>
              </a:xfrm>
              <a:prstGeom prst="round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41" name="Group 40">
            <a:extLst>
              <a:ext uri="{FF2B5EF4-FFF2-40B4-BE49-F238E27FC236}">
                <a16:creationId xmlns:a16="http://schemas.microsoft.com/office/drawing/2014/main" id="{C389D3BE-38A8-411D-8001-3F19FDC50531}"/>
              </a:ext>
            </a:extLst>
          </p:cNvPr>
          <p:cNvGrpSpPr/>
          <p:nvPr/>
        </p:nvGrpSpPr>
        <p:grpSpPr>
          <a:xfrm>
            <a:off x="1614408" y="2938367"/>
            <a:ext cx="1937608" cy="1617821"/>
            <a:chOff x="1697690" y="2501343"/>
            <a:chExt cx="1937608" cy="1617821"/>
          </a:xfrm>
        </p:grpSpPr>
        <p:sp>
          <p:nvSpPr>
            <p:cNvPr id="59" name="TextBox 58">
              <a:extLst>
                <a:ext uri="{FF2B5EF4-FFF2-40B4-BE49-F238E27FC236}">
                  <a16:creationId xmlns:a16="http://schemas.microsoft.com/office/drawing/2014/main" id="{C045DA34-21ED-4E3A-85CE-DEF231B8D89C}"/>
                </a:ext>
              </a:extLst>
            </p:cNvPr>
            <p:cNvSpPr txBox="1"/>
            <p:nvPr/>
          </p:nvSpPr>
          <p:spPr>
            <a:xfrm>
              <a:off x="1697690" y="3657499"/>
              <a:ext cx="193760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(t_ _)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l_ _ _ _</a:t>
              </a:r>
            </a:p>
          </p:txBody>
        </p:sp>
        <p:pic>
          <p:nvPicPr>
            <p:cNvPr id="24" name="Picture 23" descr="Logo&#10;&#10;Description automatically generated">
              <a:extLst>
                <a:ext uri="{FF2B5EF4-FFF2-40B4-BE49-F238E27FC236}">
                  <a16:creationId xmlns:a16="http://schemas.microsoft.com/office/drawing/2014/main" id="{FE7634A3-F574-484C-BA13-4CF5B997DF59}"/>
                </a:ext>
              </a:extLst>
            </p:cNvPr>
            <p:cNvPicPr>
              <a:picLocks noChangeAspect="1"/>
            </p:cNvPicPr>
            <p:nvPr/>
          </p:nvPicPr>
          <p:blipFill>
            <a:blip r:embed="rId9">
              <a:clrChange>
                <a:clrFrom>
                  <a:srgbClr val="CAE0EB"/>
                </a:clrFrom>
                <a:clrTo>
                  <a:srgbClr val="CAE0EB">
                    <a:alpha val="0"/>
                  </a:srgbClr>
                </a:clrTo>
              </a:clrChange>
              <a:extLst>
                <a:ext uri="{28A0092B-C50C-407E-A947-70E740481C1C}">
                  <a14:useLocalDpi xmlns:a14="http://schemas.microsoft.com/office/drawing/2010/main" val="0"/>
                </a:ext>
              </a:extLst>
            </a:blip>
            <a:stretch>
              <a:fillRect/>
            </a:stretch>
          </p:blipFill>
          <p:spPr>
            <a:xfrm>
              <a:off x="1956073" y="2501343"/>
              <a:ext cx="1444223" cy="1219691"/>
            </a:xfrm>
            <a:prstGeom prst="rect">
              <a:avLst/>
            </a:prstGeom>
          </p:spPr>
        </p:pic>
      </p:grpSp>
      <p:grpSp>
        <p:nvGrpSpPr>
          <p:cNvPr id="29" name="Group 28">
            <a:extLst>
              <a:ext uri="{FF2B5EF4-FFF2-40B4-BE49-F238E27FC236}">
                <a16:creationId xmlns:a16="http://schemas.microsoft.com/office/drawing/2014/main" id="{14A7899D-2714-4210-BE80-48FF979991D1}"/>
              </a:ext>
            </a:extLst>
          </p:cNvPr>
          <p:cNvGrpSpPr/>
          <p:nvPr/>
        </p:nvGrpSpPr>
        <p:grpSpPr>
          <a:xfrm>
            <a:off x="967875" y="1041465"/>
            <a:ext cx="2292545" cy="1698683"/>
            <a:chOff x="945831" y="566064"/>
            <a:chExt cx="2292545" cy="1698683"/>
          </a:xfrm>
        </p:grpSpPr>
        <p:sp>
          <p:nvSpPr>
            <p:cNvPr id="54" name="TextBox 53">
              <a:extLst>
                <a:ext uri="{FF2B5EF4-FFF2-40B4-BE49-F238E27FC236}">
                  <a16:creationId xmlns:a16="http://schemas.microsoft.com/office/drawing/2014/main" id="{47F23C84-0439-409D-B90C-324612E2B135}"/>
                </a:ext>
              </a:extLst>
            </p:cNvPr>
            <p:cNvSpPr txBox="1"/>
            <p:nvPr/>
          </p:nvSpPr>
          <p:spPr>
            <a:xfrm>
              <a:off x="945831" y="1433750"/>
              <a:ext cx="229254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to p_ _ _, </a:t>
              </a:r>
              <a:b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b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s_ _ _ _ (t_ _ _)</a:t>
              </a:r>
            </a:p>
          </p:txBody>
        </p:sp>
        <p:pic>
          <p:nvPicPr>
            <p:cNvPr id="77" name="Picture 76">
              <a:extLst>
                <a:ext uri="{FF2B5EF4-FFF2-40B4-BE49-F238E27FC236}">
                  <a16:creationId xmlns:a16="http://schemas.microsoft.com/office/drawing/2014/main" id="{293E4197-1BBB-453B-8F9C-75C8877A309D}"/>
                </a:ext>
              </a:extLst>
            </p:cNvPr>
            <p:cNvPicPr>
              <a:picLocks noChangeAspect="1"/>
            </p:cNvPicPr>
            <p:nvPr/>
          </p:nvPicPr>
          <p:blipFill rotWithShape="1">
            <a:blip r:embed="rId10">
              <a:extLst>
                <a:ext uri="{28A0092B-C50C-407E-A947-70E740481C1C}">
                  <a14:useLocalDpi xmlns:a14="http://schemas.microsoft.com/office/drawing/2010/main" val="0"/>
                </a:ext>
              </a:extLst>
            </a:blip>
            <a:srcRect l="13719" t="26235" r="8121"/>
            <a:stretch/>
          </p:blipFill>
          <p:spPr>
            <a:xfrm>
              <a:off x="1188184" y="566064"/>
              <a:ext cx="1740350" cy="925183"/>
            </a:xfrm>
            <a:prstGeom prst="rect">
              <a:avLst/>
            </a:prstGeom>
          </p:spPr>
        </p:pic>
      </p:grpSp>
      <p:grpSp>
        <p:nvGrpSpPr>
          <p:cNvPr id="31" name="Group 30">
            <a:extLst>
              <a:ext uri="{FF2B5EF4-FFF2-40B4-BE49-F238E27FC236}">
                <a16:creationId xmlns:a16="http://schemas.microsoft.com/office/drawing/2014/main" id="{8999B2F4-D0E9-4085-AE04-4F2523C40CD3}"/>
              </a:ext>
            </a:extLst>
          </p:cNvPr>
          <p:cNvGrpSpPr/>
          <p:nvPr/>
        </p:nvGrpSpPr>
        <p:grpSpPr>
          <a:xfrm>
            <a:off x="4595013" y="947024"/>
            <a:ext cx="1826628" cy="1771200"/>
            <a:chOff x="4496074" y="487026"/>
            <a:chExt cx="1826628" cy="1771200"/>
          </a:xfrm>
        </p:grpSpPr>
        <p:sp>
          <p:nvSpPr>
            <p:cNvPr id="55" name="TextBox 54">
              <a:extLst>
                <a:ext uri="{FF2B5EF4-FFF2-40B4-BE49-F238E27FC236}">
                  <a16:creationId xmlns:a16="http://schemas.microsoft.com/office/drawing/2014/main" id="{9BAEE154-7A11-4563-A78A-F6D3F54DDD36}"/>
                </a:ext>
              </a:extLst>
            </p:cNvPr>
            <p:cNvSpPr txBox="1"/>
            <p:nvPr/>
          </p:nvSpPr>
          <p:spPr>
            <a:xfrm>
              <a:off x="4496074" y="1427229"/>
              <a:ext cx="182662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to e_ _, </a:t>
              </a:r>
              <a:b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b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e_ _ _ _ _</a:t>
              </a:r>
            </a:p>
          </p:txBody>
        </p:sp>
        <p:pic>
          <p:nvPicPr>
            <p:cNvPr id="79" name="Picture 78">
              <a:extLst>
                <a:ext uri="{FF2B5EF4-FFF2-40B4-BE49-F238E27FC236}">
                  <a16:creationId xmlns:a16="http://schemas.microsoft.com/office/drawing/2014/main" id="{5980F210-C2D4-447D-9BD3-EE371506E31F}"/>
                </a:ext>
              </a:extLst>
            </p:cNvPr>
            <p:cNvPicPr>
              <a:picLocks noChangeAspect="1"/>
            </p:cNvPicPr>
            <p:nvPr/>
          </p:nvPicPr>
          <p:blipFill>
            <a:blip r:embed="rId11"/>
            <a:stretch>
              <a:fillRect/>
            </a:stretch>
          </p:blipFill>
          <p:spPr>
            <a:xfrm>
              <a:off x="4960946" y="487026"/>
              <a:ext cx="925183" cy="925183"/>
            </a:xfrm>
            <a:prstGeom prst="rect">
              <a:avLst/>
            </a:prstGeom>
          </p:spPr>
        </p:pic>
      </p:grpSp>
      <p:grpSp>
        <p:nvGrpSpPr>
          <p:cNvPr id="36" name="Group 35">
            <a:extLst>
              <a:ext uri="{FF2B5EF4-FFF2-40B4-BE49-F238E27FC236}">
                <a16:creationId xmlns:a16="http://schemas.microsoft.com/office/drawing/2014/main" id="{56002257-3A0B-4FB1-B41D-95D6FA63BD24}"/>
              </a:ext>
            </a:extLst>
          </p:cNvPr>
          <p:cNvGrpSpPr/>
          <p:nvPr/>
        </p:nvGrpSpPr>
        <p:grpSpPr>
          <a:xfrm>
            <a:off x="7713758" y="745823"/>
            <a:ext cx="1891242" cy="1971859"/>
            <a:chOff x="7691714" y="270422"/>
            <a:chExt cx="1891242" cy="1971859"/>
          </a:xfrm>
        </p:grpSpPr>
        <p:sp>
          <p:nvSpPr>
            <p:cNvPr id="58" name="TextBox 57">
              <a:extLst>
                <a:ext uri="{FF2B5EF4-FFF2-40B4-BE49-F238E27FC236}">
                  <a16:creationId xmlns:a16="http://schemas.microsoft.com/office/drawing/2014/main" id="{44065D07-F65D-4281-B78E-F40FFDAA3C37}"/>
                </a:ext>
              </a:extLst>
            </p:cNvPr>
            <p:cNvSpPr txBox="1"/>
            <p:nvPr/>
          </p:nvSpPr>
          <p:spPr>
            <a:xfrm>
              <a:off x="7756328" y="1411284"/>
              <a:ext cx="182662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h_ _ _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i</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_, </a:t>
              </a:r>
              <a:b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b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t_ _ _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i</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_</a:t>
              </a:r>
            </a:p>
          </p:txBody>
        </p:sp>
        <p:pic>
          <p:nvPicPr>
            <p:cNvPr id="26" name="Picture 25" descr="Icon&#10;&#10;Description automatically generated">
              <a:extLst>
                <a:ext uri="{FF2B5EF4-FFF2-40B4-BE49-F238E27FC236}">
                  <a16:creationId xmlns:a16="http://schemas.microsoft.com/office/drawing/2014/main" id="{7B44026B-BACF-4711-9C89-D00F77BE72F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7092126">
              <a:off x="7797059" y="165077"/>
              <a:ext cx="506552" cy="717242"/>
            </a:xfrm>
            <a:prstGeom prst="rect">
              <a:avLst/>
            </a:prstGeom>
          </p:spPr>
        </p:pic>
        <p:pic>
          <p:nvPicPr>
            <p:cNvPr id="28" name="Picture 27" descr="Icon&#10;&#10;Description automatically generated">
              <a:extLst>
                <a:ext uri="{FF2B5EF4-FFF2-40B4-BE49-F238E27FC236}">
                  <a16:creationId xmlns:a16="http://schemas.microsoft.com/office/drawing/2014/main" id="{7C67056D-F46D-4054-85B1-F696D02B082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136183" y="592411"/>
              <a:ext cx="925183" cy="841339"/>
            </a:xfrm>
            <a:prstGeom prst="rect">
              <a:avLst/>
            </a:prstGeom>
          </p:spPr>
        </p:pic>
      </p:grpSp>
      <p:sp>
        <p:nvSpPr>
          <p:cNvPr id="43" name="TextBox 42">
            <a:extLst>
              <a:ext uri="{FF2B5EF4-FFF2-40B4-BE49-F238E27FC236}">
                <a16:creationId xmlns:a16="http://schemas.microsoft.com/office/drawing/2014/main" id="{906A1399-A630-4266-8BBB-2F5F8AD1CBD3}"/>
              </a:ext>
            </a:extLst>
          </p:cNvPr>
          <p:cNvSpPr txBox="1"/>
          <p:nvPr/>
        </p:nvSpPr>
        <p:spPr>
          <a:xfrm>
            <a:off x="967875" y="2037009"/>
            <a:ext cx="2183835" cy="830997"/>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to pass, </a:t>
            </a:r>
            <a:b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b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spend (time)</a:t>
            </a:r>
          </a:p>
        </p:txBody>
      </p:sp>
      <p:sp>
        <p:nvSpPr>
          <p:cNvPr id="44" name="TextBox 43">
            <a:extLst>
              <a:ext uri="{FF2B5EF4-FFF2-40B4-BE49-F238E27FC236}">
                <a16:creationId xmlns:a16="http://schemas.microsoft.com/office/drawing/2014/main" id="{CC3CDB38-7D90-4637-8C64-B60E0BED9014}"/>
              </a:ext>
            </a:extLst>
          </p:cNvPr>
          <p:cNvSpPr txBox="1"/>
          <p:nvPr/>
        </p:nvSpPr>
        <p:spPr>
          <a:xfrm>
            <a:off x="4568993" y="1977704"/>
            <a:ext cx="1691933" cy="830997"/>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to eat, eating</a:t>
            </a:r>
          </a:p>
        </p:txBody>
      </p:sp>
      <p:sp>
        <p:nvSpPr>
          <p:cNvPr id="45" name="TextBox 44">
            <a:extLst>
              <a:ext uri="{FF2B5EF4-FFF2-40B4-BE49-F238E27FC236}">
                <a16:creationId xmlns:a16="http://schemas.microsoft.com/office/drawing/2014/main" id="{448839ED-1A10-46C0-B525-4C532854D195}"/>
              </a:ext>
            </a:extLst>
          </p:cNvPr>
          <p:cNvSpPr txBox="1"/>
          <p:nvPr/>
        </p:nvSpPr>
        <p:spPr>
          <a:xfrm>
            <a:off x="7800981" y="1984931"/>
            <a:ext cx="1691933" cy="830997"/>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here is, this is</a:t>
            </a:r>
          </a:p>
        </p:txBody>
      </p:sp>
      <p:sp>
        <p:nvSpPr>
          <p:cNvPr id="46" name="TextBox 45">
            <a:extLst>
              <a:ext uri="{FF2B5EF4-FFF2-40B4-BE49-F238E27FC236}">
                <a16:creationId xmlns:a16="http://schemas.microsoft.com/office/drawing/2014/main" id="{7517A4D8-19C8-4DAD-97EC-5958F0D48236}"/>
              </a:ext>
            </a:extLst>
          </p:cNvPr>
          <p:cNvSpPr txBox="1"/>
          <p:nvPr/>
        </p:nvSpPr>
        <p:spPr>
          <a:xfrm>
            <a:off x="1611773" y="4152271"/>
            <a:ext cx="1937608"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(the) lunch</a:t>
            </a:r>
          </a:p>
        </p:txBody>
      </p:sp>
      <p:sp>
        <p:nvSpPr>
          <p:cNvPr id="47" name="TextBox 46">
            <a:extLst>
              <a:ext uri="{FF2B5EF4-FFF2-40B4-BE49-F238E27FC236}">
                <a16:creationId xmlns:a16="http://schemas.microsoft.com/office/drawing/2014/main" id="{B71BA5D4-BA1B-4D83-B495-4116E7DA093B}"/>
              </a:ext>
            </a:extLst>
          </p:cNvPr>
          <p:cNvSpPr txBox="1"/>
          <p:nvPr/>
        </p:nvSpPr>
        <p:spPr>
          <a:xfrm>
            <a:off x="5857279" y="4125965"/>
            <a:ext cx="2519245"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(the) weekend</a:t>
            </a:r>
          </a:p>
        </p:txBody>
      </p:sp>
      <p:sp>
        <p:nvSpPr>
          <p:cNvPr id="48" name="TextBox 47">
            <a:extLst>
              <a:ext uri="{FF2B5EF4-FFF2-40B4-BE49-F238E27FC236}">
                <a16:creationId xmlns:a16="http://schemas.microsoft.com/office/drawing/2014/main" id="{E1024EEE-D615-47F9-BFC9-42B5EF86A478}"/>
              </a:ext>
            </a:extLst>
          </p:cNvPr>
          <p:cNvSpPr txBox="1"/>
          <p:nvPr/>
        </p:nvSpPr>
        <p:spPr>
          <a:xfrm>
            <a:off x="1322811" y="6254841"/>
            <a:ext cx="2767223"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(the) friend (m)</a:t>
            </a:r>
          </a:p>
        </p:txBody>
      </p:sp>
      <p:sp>
        <p:nvSpPr>
          <p:cNvPr id="49" name="TextBox 48">
            <a:extLst>
              <a:ext uri="{FF2B5EF4-FFF2-40B4-BE49-F238E27FC236}">
                <a16:creationId xmlns:a16="http://schemas.microsoft.com/office/drawing/2014/main" id="{57986699-EEE2-4DFF-AEEF-5964D200FCC4}"/>
              </a:ext>
            </a:extLst>
          </p:cNvPr>
          <p:cNvSpPr txBox="1"/>
          <p:nvPr/>
        </p:nvSpPr>
        <p:spPr>
          <a:xfrm>
            <a:off x="5765928" y="6271922"/>
            <a:ext cx="2767223"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(the) friend (f)</a:t>
            </a:r>
          </a:p>
        </p:txBody>
      </p:sp>
      <p:sp>
        <p:nvSpPr>
          <p:cNvPr id="2" name="Rectangle: Rounded Corners 1">
            <a:extLst>
              <a:ext uri="{FF2B5EF4-FFF2-40B4-BE49-F238E27FC236}">
                <a16:creationId xmlns:a16="http://schemas.microsoft.com/office/drawing/2014/main" id="{EBC5E814-9E23-4585-9571-DADAD4FEDEDB}"/>
              </a:ext>
            </a:extLst>
          </p:cNvPr>
          <p:cNvSpPr/>
          <p:nvPr/>
        </p:nvSpPr>
        <p:spPr>
          <a:xfrm>
            <a:off x="967875" y="836341"/>
            <a:ext cx="2270242" cy="114859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Rounded Corners 50">
            <a:extLst>
              <a:ext uri="{FF2B5EF4-FFF2-40B4-BE49-F238E27FC236}">
                <a16:creationId xmlns:a16="http://schemas.microsoft.com/office/drawing/2014/main" id="{92D89F4C-B5B4-4B0D-8683-ADAE73DEB344}"/>
              </a:ext>
            </a:extLst>
          </p:cNvPr>
          <p:cNvSpPr/>
          <p:nvPr/>
        </p:nvSpPr>
        <p:spPr>
          <a:xfrm>
            <a:off x="4576944" y="733699"/>
            <a:ext cx="2270242" cy="114859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Rounded Corners 52">
            <a:extLst>
              <a:ext uri="{FF2B5EF4-FFF2-40B4-BE49-F238E27FC236}">
                <a16:creationId xmlns:a16="http://schemas.microsoft.com/office/drawing/2014/main" id="{A075FB28-E954-4221-8B81-5E68C341F578}"/>
              </a:ext>
            </a:extLst>
          </p:cNvPr>
          <p:cNvSpPr/>
          <p:nvPr/>
        </p:nvSpPr>
        <p:spPr>
          <a:xfrm>
            <a:off x="7584235" y="773370"/>
            <a:ext cx="2270242" cy="114859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Rounded Corners 66">
            <a:extLst>
              <a:ext uri="{FF2B5EF4-FFF2-40B4-BE49-F238E27FC236}">
                <a16:creationId xmlns:a16="http://schemas.microsoft.com/office/drawing/2014/main" id="{EDF4F390-E306-47F0-A076-9632DC31C363}"/>
              </a:ext>
            </a:extLst>
          </p:cNvPr>
          <p:cNvSpPr/>
          <p:nvPr/>
        </p:nvSpPr>
        <p:spPr>
          <a:xfrm>
            <a:off x="1473734" y="2984288"/>
            <a:ext cx="2270242" cy="114859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Rounded Corners 69">
            <a:extLst>
              <a:ext uri="{FF2B5EF4-FFF2-40B4-BE49-F238E27FC236}">
                <a16:creationId xmlns:a16="http://schemas.microsoft.com/office/drawing/2014/main" id="{3CD7FA82-D987-4A4A-9807-7FD070AC20F0}"/>
              </a:ext>
            </a:extLst>
          </p:cNvPr>
          <p:cNvSpPr/>
          <p:nvPr/>
        </p:nvSpPr>
        <p:spPr>
          <a:xfrm>
            <a:off x="5990227" y="2926984"/>
            <a:ext cx="2270242" cy="114859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Rounded Corners 74">
            <a:extLst>
              <a:ext uri="{FF2B5EF4-FFF2-40B4-BE49-F238E27FC236}">
                <a16:creationId xmlns:a16="http://schemas.microsoft.com/office/drawing/2014/main" id="{B4E3494C-6780-4E96-9D87-3985C8B4C043}"/>
              </a:ext>
            </a:extLst>
          </p:cNvPr>
          <p:cNvSpPr/>
          <p:nvPr/>
        </p:nvSpPr>
        <p:spPr>
          <a:xfrm>
            <a:off x="1521470" y="5031540"/>
            <a:ext cx="2270242" cy="114859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Rectangle: Rounded Corners 75">
            <a:extLst>
              <a:ext uri="{FF2B5EF4-FFF2-40B4-BE49-F238E27FC236}">
                <a16:creationId xmlns:a16="http://schemas.microsoft.com/office/drawing/2014/main" id="{4472A198-8A4B-4F57-B82D-D7696ED98579}"/>
              </a:ext>
            </a:extLst>
          </p:cNvPr>
          <p:cNvSpPr/>
          <p:nvPr/>
        </p:nvSpPr>
        <p:spPr>
          <a:xfrm>
            <a:off x="6045500" y="5100965"/>
            <a:ext cx="2270242" cy="114859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26016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500"/>
                                        <p:tgtEl>
                                          <p:spTgt spid="43"/>
                                        </p:tgtEl>
                                      </p:cBhvr>
                                    </p:animEffect>
                                  </p:childTnLst>
                                </p:cTn>
                              </p:par>
                              <p:par>
                                <p:cTn id="8" presetID="22" presetClass="exit" presetSubtype="8" fill="hold" grpId="0" nodeType="withEffect">
                                  <p:stCondLst>
                                    <p:cond delay="0"/>
                                  </p:stCondLst>
                                  <p:childTnLst>
                                    <p:animEffect transition="out" filter="wipe(left)">
                                      <p:cBhvr>
                                        <p:cTn id="9" dur="500"/>
                                        <p:tgtEl>
                                          <p:spTgt spid="2"/>
                                        </p:tgtEl>
                                      </p:cBhvr>
                                    </p:animEffect>
                                    <p:set>
                                      <p:cBhvr>
                                        <p:cTn id="10" dur="1" fill="hold">
                                          <p:stCondLst>
                                            <p:cond delay="499"/>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wipe(left)">
                                      <p:cBhvr>
                                        <p:cTn id="15" dur="500"/>
                                        <p:tgtEl>
                                          <p:spTgt spid="44"/>
                                        </p:tgtEl>
                                      </p:cBhvr>
                                    </p:animEffect>
                                  </p:childTnLst>
                                </p:cTn>
                              </p:par>
                              <p:par>
                                <p:cTn id="16" presetID="22" presetClass="exit" presetSubtype="8" fill="hold" grpId="0" nodeType="withEffect">
                                  <p:stCondLst>
                                    <p:cond delay="0"/>
                                  </p:stCondLst>
                                  <p:childTnLst>
                                    <p:animEffect transition="out" filter="wipe(left)">
                                      <p:cBhvr>
                                        <p:cTn id="17" dur="500"/>
                                        <p:tgtEl>
                                          <p:spTgt spid="51"/>
                                        </p:tgtEl>
                                      </p:cBhvr>
                                    </p:animEffect>
                                    <p:set>
                                      <p:cBhvr>
                                        <p:cTn id="18" dur="1" fill="hold">
                                          <p:stCondLst>
                                            <p:cond delay="499"/>
                                          </p:stCondLst>
                                        </p:cTn>
                                        <p:tgtEl>
                                          <p:spTgt spid="5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wipe(left)">
                                      <p:cBhvr>
                                        <p:cTn id="23" dur="500"/>
                                        <p:tgtEl>
                                          <p:spTgt spid="45"/>
                                        </p:tgtEl>
                                      </p:cBhvr>
                                    </p:animEffect>
                                  </p:childTnLst>
                                </p:cTn>
                              </p:par>
                              <p:par>
                                <p:cTn id="24" presetID="22" presetClass="exit" presetSubtype="8" fill="hold" grpId="0" nodeType="withEffect">
                                  <p:stCondLst>
                                    <p:cond delay="0"/>
                                  </p:stCondLst>
                                  <p:childTnLst>
                                    <p:animEffect transition="out" filter="wipe(left)">
                                      <p:cBhvr>
                                        <p:cTn id="25" dur="500"/>
                                        <p:tgtEl>
                                          <p:spTgt spid="53"/>
                                        </p:tgtEl>
                                      </p:cBhvr>
                                    </p:animEffect>
                                    <p:set>
                                      <p:cBhvr>
                                        <p:cTn id="26" dur="1" fill="hold">
                                          <p:stCondLst>
                                            <p:cond delay="499"/>
                                          </p:stCondLst>
                                        </p:cTn>
                                        <p:tgtEl>
                                          <p:spTgt spid="5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wipe(left)">
                                      <p:cBhvr>
                                        <p:cTn id="31" dur="500"/>
                                        <p:tgtEl>
                                          <p:spTgt spid="46"/>
                                        </p:tgtEl>
                                      </p:cBhvr>
                                    </p:animEffect>
                                  </p:childTnLst>
                                </p:cTn>
                              </p:par>
                              <p:par>
                                <p:cTn id="32" presetID="22" presetClass="exit" presetSubtype="8" fill="hold" grpId="0" nodeType="withEffect">
                                  <p:stCondLst>
                                    <p:cond delay="0"/>
                                  </p:stCondLst>
                                  <p:childTnLst>
                                    <p:animEffect transition="out" filter="wipe(left)">
                                      <p:cBhvr>
                                        <p:cTn id="33" dur="500"/>
                                        <p:tgtEl>
                                          <p:spTgt spid="67"/>
                                        </p:tgtEl>
                                      </p:cBhvr>
                                    </p:animEffect>
                                    <p:set>
                                      <p:cBhvr>
                                        <p:cTn id="34" dur="1" fill="hold">
                                          <p:stCondLst>
                                            <p:cond delay="499"/>
                                          </p:stCondLst>
                                        </p:cTn>
                                        <p:tgtEl>
                                          <p:spTgt spid="6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wipe(left)">
                                      <p:cBhvr>
                                        <p:cTn id="39" dur="500"/>
                                        <p:tgtEl>
                                          <p:spTgt spid="47"/>
                                        </p:tgtEl>
                                      </p:cBhvr>
                                    </p:animEffect>
                                  </p:childTnLst>
                                </p:cTn>
                              </p:par>
                              <p:par>
                                <p:cTn id="40" presetID="22" presetClass="exit" presetSubtype="8" fill="hold" grpId="0" nodeType="withEffect">
                                  <p:stCondLst>
                                    <p:cond delay="0"/>
                                  </p:stCondLst>
                                  <p:childTnLst>
                                    <p:animEffect transition="out" filter="wipe(left)">
                                      <p:cBhvr>
                                        <p:cTn id="41" dur="500"/>
                                        <p:tgtEl>
                                          <p:spTgt spid="70"/>
                                        </p:tgtEl>
                                      </p:cBhvr>
                                    </p:animEffect>
                                    <p:set>
                                      <p:cBhvr>
                                        <p:cTn id="42" dur="1" fill="hold">
                                          <p:stCondLst>
                                            <p:cond delay="499"/>
                                          </p:stCondLst>
                                        </p:cTn>
                                        <p:tgtEl>
                                          <p:spTgt spid="7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8"/>
                                        </p:tgtEl>
                                        <p:attrNameLst>
                                          <p:attrName>style.visibility</p:attrName>
                                        </p:attrNameLst>
                                      </p:cBhvr>
                                      <p:to>
                                        <p:strVal val="visible"/>
                                      </p:to>
                                    </p:set>
                                    <p:animEffect transition="in" filter="wipe(left)">
                                      <p:cBhvr>
                                        <p:cTn id="47" dur="500"/>
                                        <p:tgtEl>
                                          <p:spTgt spid="48"/>
                                        </p:tgtEl>
                                      </p:cBhvr>
                                    </p:animEffect>
                                  </p:childTnLst>
                                </p:cTn>
                              </p:par>
                              <p:par>
                                <p:cTn id="48" presetID="22" presetClass="exit" presetSubtype="8" fill="hold" grpId="0" nodeType="withEffect">
                                  <p:stCondLst>
                                    <p:cond delay="0"/>
                                  </p:stCondLst>
                                  <p:childTnLst>
                                    <p:animEffect transition="out" filter="wipe(left)">
                                      <p:cBhvr>
                                        <p:cTn id="49" dur="500"/>
                                        <p:tgtEl>
                                          <p:spTgt spid="75"/>
                                        </p:tgtEl>
                                      </p:cBhvr>
                                    </p:animEffect>
                                    <p:set>
                                      <p:cBhvr>
                                        <p:cTn id="50" dur="1" fill="hold">
                                          <p:stCondLst>
                                            <p:cond delay="499"/>
                                          </p:stCondLst>
                                        </p:cTn>
                                        <p:tgtEl>
                                          <p:spTgt spid="75"/>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wipe(left)">
                                      <p:cBhvr>
                                        <p:cTn id="55" dur="500"/>
                                        <p:tgtEl>
                                          <p:spTgt spid="49"/>
                                        </p:tgtEl>
                                      </p:cBhvr>
                                    </p:animEffect>
                                  </p:childTnLst>
                                </p:cTn>
                              </p:par>
                              <p:par>
                                <p:cTn id="56" presetID="22" presetClass="exit" presetSubtype="8" fill="hold" grpId="0" nodeType="withEffect">
                                  <p:stCondLst>
                                    <p:cond delay="0"/>
                                  </p:stCondLst>
                                  <p:childTnLst>
                                    <p:animEffect transition="out" filter="wipe(left)">
                                      <p:cBhvr>
                                        <p:cTn id="57" dur="500"/>
                                        <p:tgtEl>
                                          <p:spTgt spid="76"/>
                                        </p:tgtEl>
                                      </p:cBhvr>
                                    </p:animEffect>
                                    <p:set>
                                      <p:cBhvr>
                                        <p:cTn id="58" dur="1" fill="hold">
                                          <p:stCondLst>
                                            <p:cond delay="499"/>
                                          </p:stCondLst>
                                        </p:cTn>
                                        <p:tgtEl>
                                          <p:spTgt spid="7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45" grpId="0" animBg="1"/>
      <p:bldP spid="46" grpId="0" animBg="1"/>
      <p:bldP spid="47" grpId="0" animBg="1"/>
      <p:bldP spid="48" grpId="0" animBg="1"/>
      <p:bldP spid="49" grpId="0" animBg="1"/>
      <p:bldP spid="2" grpId="0" animBg="1"/>
      <p:bldP spid="51" grpId="0" animBg="1"/>
      <p:bldP spid="53" grpId="0" animBg="1"/>
      <p:bldP spid="67" grpId="0" animBg="1"/>
      <p:bldP spid="70" grpId="0" animBg="1"/>
      <p:bldP spid="75" grpId="0" animBg="1"/>
      <p:bldP spid="7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91943" y="50814"/>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C’est</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quoi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en</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français</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52" name="TextBox 51">
            <a:extLst>
              <a:ext uri="{FF2B5EF4-FFF2-40B4-BE49-F238E27FC236}">
                <a16:creationId xmlns:a16="http://schemas.microsoft.com/office/drawing/2014/main" id="{B33C2AF3-60EA-4969-9F0C-BB0835651266}"/>
              </a:ext>
            </a:extLst>
          </p:cNvPr>
          <p:cNvSpPr txBox="1"/>
          <p:nvPr/>
        </p:nvSpPr>
        <p:spPr>
          <a:xfrm>
            <a:off x="2928154" y="1862673"/>
            <a:ext cx="182662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p_ _ _ _ _</a:t>
            </a:r>
          </a:p>
        </p:txBody>
      </p:sp>
      <p:sp>
        <p:nvSpPr>
          <p:cNvPr id="56" name="TextBox 55">
            <a:extLst>
              <a:ext uri="{FF2B5EF4-FFF2-40B4-BE49-F238E27FC236}">
                <a16:creationId xmlns:a16="http://schemas.microsoft.com/office/drawing/2014/main" id="{7FBE3BB5-2033-4254-A883-63C7CD22A9C7}"/>
              </a:ext>
            </a:extLst>
          </p:cNvPr>
          <p:cNvSpPr txBox="1"/>
          <p:nvPr/>
        </p:nvSpPr>
        <p:spPr>
          <a:xfrm>
            <a:off x="6014186" y="1883065"/>
            <a:ext cx="182662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m_ _ _ _ _ </a:t>
            </a:r>
          </a:p>
        </p:txBody>
      </p:sp>
      <p:sp>
        <p:nvSpPr>
          <p:cNvPr id="57" name="TextBox 56">
            <a:extLst>
              <a:ext uri="{FF2B5EF4-FFF2-40B4-BE49-F238E27FC236}">
                <a16:creationId xmlns:a16="http://schemas.microsoft.com/office/drawing/2014/main" id="{46D5F823-AADC-42E6-B6DB-FA5A28EB2890}"/>
              </a:ext>
            </a:extLst>
          </p:cNvPr>
          <p:cNvSpPr txBox="1"/>
          <p:nvPr/>
        </p:nvSpPr>
        <p:spPr>
          <a:xfrm>
            <a:off x="9071541" y="1862674"/>
            <a:ext cx="182662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v_ _ _ _</a:t>
            </a:r>
          </a:p>
        </p:txBody>
      </p:sp>
      <p:sp>
        <p:nvSpPr>
          <p:cNvPr id="60" name="TextBox 59">
            <a:extLst>
              <a:ext uri="{FF2B5EF4-FFF2-40B4-BE49-F238E27FC236}">
                <a16:creationId xmlns:a16="http://schemas.microsoft.com/office/drawing/2014/main" id="{262300E5-8323-4040-B425-6C88C40D5555}"/>
              </a:ext>
            </a:extLst>
          </p:cNvPr>
          <p:cNvSpPr txBox="1"/>
          <p:nvPr/>
        </p:nvSpPr>
        <p:spPr>
          <a:xfrm>
            <a:off x="3552016" y="4105707"/>
            <a:ext cx="230817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l_ d_ _ _ _ _ _ _</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2" name="TextBox 61">
            <a:extLst>
              <a:ext uri="{FF2B5EF4-FFF2-40B4-BE49-F238E27FC236}">
                <a16:creationId xmlns:a16="http://schemas.microsoft.com/office/drawing/2014/main" id="{B1F07D0D-7CE3-4B9C-8933-3E9AA14A0062}"/>
              </a:ext>
            </a:extLst>
          </p:cNvPr>
          <p:cNvSpPr txBox="1"/>
          <p:nvPr/>
        </p:nvSpPr>
        <p:spPr>
          <a:xfrm>
            <a:off x="8233292" y="4106114"/>
            <a:ext cx="251924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l_ w_ _ _ _ _ _</a:t>
            </a:r>
          </a:p>
        </p:txBody>
      </p:sp>
      <p:sp>
        <p:nvSpPr>
          <p:cNvPr id="64" name="TextBox 63">
            <a:extLst>
              <a:ext uri="{FF2B5EF4-FFF2-40B4-BE49-F238E27FC236}">
                <a16:creationId xmlns:a16="http://schemas.microsoft.com/office/drawing/2014/main" id="{CF9FDB9B-36F5-4975-8F67-05A09F09762E}"/>
              </a:ext>
            </a:extLst>
          </p:cNvPr>
          <p:cNvSpPr txBox="1"/>
          <p:nvPr/>
        </p:nvSpPr>
        <p:spPr>
          <a:xfrm>
            <a:off x="3260420" y="6252529"/>
            <a:ext cx="26555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l’_ _ _</a:t>
            </a:r>
          </a:p>
        </p:txBody>
      </p:sp>
      <p:sp>
        <p:nvSpPr>
          <p:cNvPr id="66" name="TextBox 65">
            <a:extLst>
              <a:ext uri="{FF2B5EF4-FFF2-40B4-BE49-F238E27FC236}">
                <a16:creationId xmlns:a16="http://schemas.microsoft.com/office/drawing/2014/main" id="{8DFAD46A-4F88-4640-8121-8847BAF746CF}"/>
              </a:ext>
            </a:extLst>
          </p:cNvPr>
          <p:cNvSpPr txBox="1"/>
          <p:nvPr/>
        </p:nvSpPr>
        <p:spPr>
          <a:xfrm>
            <a:off x="7953208" y="6212500"/>
            <a:ext cx="26555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l’_ _ _ _</a:t>
            </a:r>
          </a:p>
        </p:txBody>
      </p:sp>
      <p:grpSp>
        <p:nvGrpSpPr>
          <p:cNvPr id="74" name="Group 73">
            <a:extLst>
              <a:ext uri="{FF2B5EF4-FFF2-40B4-BE49-F238E27FC236}">
                <a16:creationId xmlns:a16="http://schemas.microsoft.com/office/drawing/2014/main" id="{7918DD90-E92B-473B-A97B-D8219E150DFD}"/>
              </a:ext>
            </a:extLst>
          </p:cNvPr>
          <p:cNvGrpSpPr/>
          <p:nvPr/>
        </p:nvGrpSpPr>
        <p:grpSpPr>
          <a:xfrm>
            <a:off x="5852863" y="5176094"/>
            <a:ext cx="2655516" cy="1526466"/>
            <a:chOff x="5830561" y="4727886"/>
            <a:chExt cx="2655516" cy="1526466"/>
          </a:xfrm>
        </p:grpSpPr>
        <p:sp>
          <p:nvSpPr>
            <p:cNvPr id="65" name="TextBox 64">
              <a:extLst>
                <a:ext uri="{FF2B5EF4-FFF2-40B4-BE49-F238E27FC236}">
                  <a16:creationId xmlns:a16="http://schemas.microsoft.com/office/drawing/2014/main" id="{60EAED1A-41F7-4E4A-9847-2C6B25AC8C47}"/>
                </a:ext>
              </a:extLst>
            </p:cNvPr>
            <p:cNvSpPr txBox="1"/>
            <p:nvPr/>
          </p:nvSpPr>
          <p:spPr>
            <a:xfrm>
              <a:off x="5830561" y="5792687"/>
              <a:ext cx="26555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(the) friend (f)</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15" name="Picture 14" descr="Logo&#10;&#10;Description automatically generated">
              <a:extLst>
                <a:ext uri="{FF2B5EF4-FFF2-40B4-BE49-F238E27FC236}">
                  <a16:creationId xmlns:a16="http://schemas.microsoft.com/office/drawing/2014/main" id="{EBE10616-446F-4674-819E-B18D5244541C}"/>
                </a:ext>
              </a:extLst>
            </p:cNvPr>
            <p:cNvPicPr>
              <a:picLocks noChangeAspect="1"/>
            </p:cNvPicPr>
            <p:nvPr/>
          </p:nvPicPr>
          <p:blipFill rotWithShape="1">
            <a:blip r:embed="rId5">
              <a:extLst>
                <a:ext uri="{28A0092B-C50C-407E-A947-70E740481C1C}">
                  <a14:useLocalDpi xmlns:a14="http://schemas.microsoft.com/office/drawing/2010/main" val="0"/>
                </a:ext>
              </a:extLst>
            </a:blip>
            <a:srcRect b="66296"/>
            <a:stretch/>
          </p:blipFill>
          <p:spPr>
            <a:xfrm>
              <a:off x="6531575" y="4727886"/>
              <a:ext cx="1085556" cy="1036406"/>
            </a:xfrm>
            <a:prstGeom prst="rect">
              <a:avLst/>
            </a:prstGeom>
          </p:spPr>
        </p:pic>
      </p:grpSp>
      <p:grpSp>
        <p:nvGrpSpPr>
          <p:cNvPr id="69" name="Group 68">
            <a:extLst>
              <a:ext uri="{FF2B5EF4-FFF2-40B4-BE49-F238E27FC236}">
                <a16:creationId xmlns:a16="http://schemas.microsoft.com/office/drawing/2014/main" id="{25301F9B-8FDE-4076-8B4A-5E9D37FF26EF}"/>
              </a:ext>
            </a:extLst>
          </p:cNvPr>
          <p:cNvGrpSpPr/>
          <p:nvPr/>
        </p:nvGrpSpPr>
        <p:grpSpPr>
          <a:xfrm>
            <a:off x="1434519" y="5077463"/>
            <a:ext cx="2655516" cy="1646267"/>
            <a:chOff x="1412217" y="4629255"/>
            <a:chExt cx="2655516" cy="1646267"/>
          </a:xfrm>
        </p:grpSpPr>
        <p:sp>
          <p:nvSpPr>
            <p:cNvPr id="63" name="TextBox 62">
              <a:extLst>
                <a:ext uri="{FF2B5EF4-FFF2-40B4-BE49-F238E27FC236}">
                  <a16:creationId xmlns:a16="http://schemas.microsoft.com/office/drawing/2014/main" id="{5B9F060E-39D9-4026-87D1-110AEC51DB4D}"/>
                </a:ext>
              </a:extLst>
            </p:cNvPr>
            <p:cNvSpPr txBox="1"/>
            <p:nvPr/>
          </p:nvSpPr>
          <p:spPr>
            <a:xfrm>
              <a:off x="1412217" y="5813857"/>
              <a:ext cx="26555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(the) friend (m)</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18" name="Picture 17">
              <a:extLst>
                <a:ext uri="{FF2B5EF4-FFF2-40B4-BE49-F238E27FC236}">
                  <a16:creationId xmlns:a16="http://schemas.microsoft.com/office/drawing/2014/main" id="{ACE699A0-390E-49AB-A119-C806297E06BA}"/>
                </a:ext>
              </a:extLst>
            </p:cNvPr>
            <p:cNvPicPr>
              <a:picLocks noChangeAspect="1"/>
            </p:cNvPicPr>
            <p:nvPr/>
          </p:nvPicPr>
          <p:blipFill rotWithShape="1">
            <a:blip r:embed="rId6">
              <a:extLst>
                <a:ext uri="{28A0092B-C50C-407E-A947-70E740481C1C}">
                  <a14:useLocalDpi xmlns:a14="http://schemas.microsoft.com/office/drawing/2010/main" val="0"/>
                </a:ext>
              </a:extLst>
            </a:blip>
            <a:srcRect b="65775"/>
            <a:stretch/>
          </p:blipFill>
          <p:spPr>
            <a:xfrm>
              <a:off x="2314740" y="4629255"/>
              <a:ext cx="1085556" cy="1056744"/>
            </a:xfrm>
            <a:prstGeom prst="rect">
              <a:avLst/>
            </a:prstGeom>
          </p:spPr>
        </p:pic>
      </p:grpSp>
      <p:grpSp>
        <p:nvGrpSpPr>
          <p:cNvPr id="68" name="Group 67">
            <a:extLst>
              <a:ext uri="{FF2B5EF4-FFF2-40B4-BE49-F238E27FC236}">
                <a16:creationId xmlns:a16="http://schemas.microsoft.com/office/drawing/2014/main" id="{D8D2A55B-591E-4D56-BDDB-522AB0C195F5}"/>
              </a:ext>
            </a:extLst>
          </p:cNvPr>
          <p:cNvGrpSpPr/>
          <p:nvPr/>
        </p:nvGrpSpPr>
        <p:grpSpPr>
          <a:xfrm>
            <a:off x="5803698" y="3212259"/>
            <a:ext cx="2575741" cy="1355978"/>
            <a:chOff x="5781396" y="2764051"/>
            <a:chExt cx="2575741" cy="1355978"/>
          </a:xfrm>
        </p:grpSpPr>
        <p:sp>
          <p:nvSpPr>
            <p:cNvPr id="61" name="TextBox 60">
              <a:extLst>
                <a:ext uri="{FF2B5EF4-FFF2-40B4-BE49-F238E27FC236}">
                  <a16:creationId xmlns:a16="http://schemas.microsoft.com/office/drawing/2014/main" id="{E0897F89-EFC3-4D07-8058-3D90A5F5CE7F}"/>
                </a:ext>
              </a:extLst>
            </p:cNvPr>
            <p:cNvSpPr txBox="1"/>
            <p:nvPr/>
          </p:nvSpPr>
          <p:spPr>
            <a:xfrm>
              <a:off x="5781396" y="3658364"/>
              <a:ext cx="257574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(the) weekend</a:t>
              </a:r>
            </a:p>
          </p:txBody>
        </p:sp>
        <p:grpSp>
          <p:nvGrpSpPr>
            <p:cNvPr id="22" name="Group 21">
              <a:extLst>
                <a:ext uri="{FF2B5EF4-FFF2-40B4-BE49-F238E27FC236}">
                  <a16:creationId xmlns:a16="http://schemas.microsoft.com/office/drawing/2014/main" id="{E44C8325-1060-4B15-8D36-E2077183FA51}"/>
                </a:ext>
              </a:extLst>
            </p:cNvPr>
            <p:cNvGrpSpPr/>
            <p:nvPr/>
          </p:nvGrpSpPr>
          <p:grpSpPr>
            <a:xfrm>
              <a:off x="6295030" y="2764051"/>
              <a:ext cx="1635876" cy="914400"/>
              <a:chOff x="5848714" y="2658730"/>
              <a:chExt cx="1635876" cy="914400"/>
            </a:xfrm>
          </p:grpSpPr>
          <p:pic>
            <p:nvPicPr>
              <p:cNvPr id="20" name="Graphic 19" descr="Flip calendar">
                <a:extLst>
                  <a:ext uri="{FF2B5EF4-FFF2-40B4-BE49-F238E27FC236}">
                    <a16:creationId xmlns:a16="http://schemas.microsoft.com/office/drawing/2014/main" id="{12E00C74-2563-45C1-B921-1BC221DC328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848714" y="2658730"/>
                <a:ext cx="914400" cy="914400"/>
              </a:xfrm>
              <a:prstGeom prst="rect">
                <a:avLst/>
              </a:prstGeom>
            </p:spPr>
          </p:pic>
          <p:pic>
            <p:nvPicPr>
              <p:cNvPr id="71" name="Graphic 70" descr="Flip calendar">
                <a:extLst>
                  <a:ext uri="{FF2B5EF4-FFF2-40B4-BE49-F238E27FC236}">
                    <a16:creationId xmlns:a16="http://schemas.microsoft.com/office/drawing/2014/main" id="{CD02D2AC-38F1-4CEB-B755-43BAB1D9F53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570190" y="2658730"/>
                <a:ext cx="914400" cy="914400"/>
              </a:xfrm>
              <a:prstGeom prst="rect">
                <a:avLst/>
              </a:prstGeom>
            </p:spPr>
          </p:pic>
          <p:sp>
            <p:nvSpPr>
              <p:cNvPr id="72" name="TextBox 71">
                <a:extLst>
                  <a:ext uri="{FF2B5EF4-FFF2-40B4-BE49-F238E27FC236}">
                    <a16:creationId xmlns:a16="http://schemas.microsoft.com/office/drawing/2014/main" id="{5E10E078-425D-496F-9F43-200250C6586E}"/>
                  </a:ext>
                </a:extLst>
              </p:cNvPr>
              <p:cNvSpPr txBox="1"/>
              <p:nvPr/>
            </p:nvSpPr>
            <p:spPr>
              <a:xfrm>
                <a:off x="5979631" y="3002866"/>
                <a:ext cx="70129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rPr>
                  <a:t>sa</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73" name="TextBox 72">
                <a:extLst>
                  <a:ext uri="{FF2B5EF4-FFF2-40B4-BE49-F238E27FC236}">
                    <a16:creationId xmlns:a16="http://schemas.microsoft.com/office/drawing/2014/main" id="{394E7134-4943-4469-883B-377E98F6BE11}"/>
                  </a:ext>
                </a:extLst>
              </p:cNvPr>
              <p:cNvSpPr txBox="1"/>
              <p:nvPr/>
            </p:nvSpPr>
            <p:spPr>
              <a:xfrm>
                <a:off x="6662408" y="2989886"/>
                <a:ext cx="70129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di</a:t>
                </a:r>
              </a:p>
            </p:txBody>
          </p:sp>
          <p:sp>
            <p:nvSpPr>
              <p:cNvPr id="21" name="Rectangle: Rounded Corners 20">
                <a:extLst>
                  <a:ext uri="{FF2B5EF4-FFF2-40B4-BE49-F238E27FC236}">
                    <a16:creationId xmlns:a16="http://schemas.microsoft.com/office/drawing/2014/main" id="{777F30BB-EECB-44C3-8A1D-9EC857E698F9}"/>
                  </a:ext>
                </a:extLst>
              </p:cNvPr>
              <p:cNvSpPr/>
              <p:nvPr/>
            </p:nvSpPr>
            <p:spPr>
              <a:xfrm>
                <a:off x="5940297" y="2768600"/>
                <a:ext cx="1452710" cy="707886"/>
              </a:xfrm>
              <a:prstGeom prst="round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41" name="Group 40">
            <a:extLst>
              <a:ext uri="{FF2B5EF4-FFF2-40B4-BE49-F238E27FC236}">
                <a16:creationId xmlns:a16="http://schemas.microsoft.com/office/drawing/2014/main" id="{C389D3BE-38A8-411D-8001-3F19FDC50531}"/>
              </a:ext>
            </a:extLst>
          </p:cNvPr>
          <p:cNvGrpSpPr/>
          <p:nvPr/>
        </p:nvGrpSpPr>
        <p:grpSpPr>
          <a:xfrm>
            <a:off x="1719992" y="2949551"/>
            <a:ext cx="1806357" cy="1617821"/>
            <a:chOff x="1697690" y="2501343"/>
            <a:chExt cx="1806357" cy="1617821"/>
          </a:xfrm>
        </p:grpSpPr>
        <p:sp>
          <p:nvSpPr>
            <p:cNvPr id="59" name="TextBox 58">
              <a:extLst>
                <a:ext uri="{FF2B5EF4-FFF2-40B4-BE49-F238E27FC236}">
                  <a16:creationId xmlns:a16="http://schemas.microsoft.com/office/drawing/2014/main" id="{C045DA34-21ED-4E3A-85CE-DEF231B8D89C}"/>
                </a:ext>
              </a:extLst>
            </p:cNvPr>
            <p:cNvSpPr txBox="1"/>
            <p:nvPr/>
          </p:nvSpPr>
          <p:spPr>
            <a:xfrm>
              <a:off x="1697690" y="3657499"/>
              <a:ext cx="180635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(the)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lunch</a:t>
              </a:r>
            </a:p>
          </p:txBody>
        </p:sp>
        <p:pic>
          <p:nvPicPr>
            <p:cNvPr id="24" name="Picture 23" descr="Logo&#10;&#10;Description automatically generated">
              <a:extLst>
                <a:ext uri="{FF2B5EF4-FFF2-40B4-BE49-F238E27FC236}">
                  <a16:creationId xmlns:a16="http://schemas.microsoft.com/office/drawing/2014/main" id="{FE7634A3-F574-484C-BA13-4CF5B997DF59}"/>
                </a:ext>
              </a:extLst>
            </p:cNvPr>
            <p:cNvPicPr>
              <a:picLocks noChangeAspect="1"/>
            </p:cNvPicPr>
            <p:nvPr/>
          </p:nvPicPr>
          <p:blipFill>
            <a:blip r:embed="rId9">
              <a:clrChange>
                <a:clrFrom>
                  <a:srgbClr val="CAE0EB"/>
                </a:clrFrom>
                <a:clrTo>
                  <a:srgbClr val="CAE0EB">
                    <a:alpha val="0"/>
                  </a:srgbClr>
                </a:clrTo>
              </a:clrChange>
              <a:extLst>
                <a:ext uri="{28A0092B-C50C-407E-A947-70E740481C1C}">
                  <a14:useLocalDpi xmlns:a14="http://schemas.microsoft.com/office/drawing/2010/main" val="0"/>
                </a:ext>
              </a:extLst>
            </a:blip>
            <a:stretch>
              <a:fillRect/>
            </a:stretch>
          </p:blipFill>
          <p:spPr>
            <a:xfrm>
              <a:off x="1956073" y="2501343"/>
              <a:ext cx="1444223" cy="1219691"/>
            </a:xfrm>
            <a:prstGeom prst="rect">
              <a:avLst/>
            </a:prstGeom>
          </p:spPr>
        </p:pic>
      </p:grpSp>
      <p:grpSp>
        <p:nvGrpSpPr>
          <p:cNvPr id="29" name="Group 28">
            <a:extLst>
              <a:ext uri="{FF2B5EF4-FFF2-40B4-BE49-F238E27FC236}">
                <a16:creationId xmlns:a16="http://schemas.microsoft.com/office/drawing/2014/main" id="{14A7899D-2714-4210-BE80-48FF979991D1}"/>
              </a:ext>
            </a:extLst>
          </p:cNvPr>
          <p:cNvGrpSpPr/>
          <p:nvPr/>
        </p:nvGrpSpPr>
        <p:grpSpPr>
          <a:xfrm>
            <a:off x="967875" y="1041465"/>
            <a:ext cx="2159147" cy="1698683"/>
            <a:chOff x="945831" y="566064"/>
            <a:chExt cx="2159147" cy="1698683"/>
          </a:xfrm>
        </p:grpSpPr>
        <p:sp>
          <p:nvSpPr>
            <p:cNvPr id="54" name="TextBox 53">
              <a:extLst>
                <a:ext uri="{FF2B5EF4-FFF2-40B4-BE49-F238E27FC236}">
                  <a16:creationId xmlns:a16="http://schemas.microsoft.com/office/drawing/2014/main" id="{47F23C84-0439-409D-B90C-324612E2B135}"/>
                </a:ext>
              </a:extLst>
            </p:cNvPr>
            <p:cNvSpPr txBox="1"/>
            <p:nvPr/>
          </p:nvSpPr>
          <p:spPr>
            <a:xfrm>
              <a:off x="945831" y="1433750"/>
              <a:ext cx="215914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to pass, spend (time)</a:t>
              </a:r>
            </a:p>
          </p:txBody>
        </p:sp>
        <p:pic>
          <p:nvPicPr>
            <p:cNvPr id="77" name="Picture 76">
              <a:extLst>
                <a:ext uri="{FF2B5EF4-FFF2-40B4-BE49-F238E27FC236}">
                  <a16:creationId xmlns:a16="http://schemas.microsoft.com/office/drawing/2014/main" id="{293E4197-1BBB-453B-8F9C-75C8877A309D}"/>
                </a:ext>
              </a:extLst>
            </p:cNvPr>
            <p:cNvPicPr>
              <a:picLocks noChangeAspect="1"/>
            </p:cNvPicPr>
            <p:nvPr/>
          </p:nvPicPr>
          <p:blipFill rotWithShape="1">
            <a:blip r:embed="rId10">
              <a:extLst>
                <a:ext uri="{28A0092B-C50C-407E-A947-70E740481C1C}">
                  <a14:useLocalDpi xmlns:a14="http://schemas.microsoft.com/office/drawing/2010/main" val="0"/>
                </a:ext>
              </a:extLst>
            </a:blip>
            <a:srcRect l="13719" t="26235" r="8121"/>
            <a:stretch/>
          </p:blipFill>
          <p:spPr>
            <a:xfrm>
              <a:off x="1188184" y="566064"/>
              <a:ext cx="1740350" cy="925183"/>
            </a:xfrm>
            <a:prstGeom prst="rect">
              <a:avLst/>
            </a:prstGeom>
          </p:spPr>
        </p:pic>
      </p:grpSp>
      <p:grpSp>
        <p:nvGrpSpPr>
          <p:cNvPr id="31" name="Group 30">
            <a:extLst>
              <a:ext uri="{FF2B5EF4-FFF2-40B4-BE49-F238E27FC236}">
                <a16:creationId xmlns:a16="http://schemas.microsoft.com/office/drawing/2014/main" id="{8999B2F4-D0E9-4085-AE04-4F2523C40CD3}"/>
              </a:ext>
            </a:extLst>
          </p:cNvPr>
          <p:cNvGrpSpPr/>
          <p:nvPr/>
        </p:nvGrpSpPr>
        <p:grpSpPr>
          <a:xfrm>
            <a:off x="4595013" y="947024"/>
            <a:ext cx="1826628" cy="1771200"/>
            <a:chOff x="4496074" y="487026"/>
            <a:chExt cx="1826628" cy="1771200"/>
          </a:xfrm>
        </p:grpSpPr>
        <p:sp>
          <p:nvSpPr>
            <p:cNvPr id="55" name="TextBox 54">
              <a:extLst>
                <a:ext uri="{FF2B5EF4-FFF2-40B4-BE49-F238E27FC236}">
                  <a16:creationId xmlns:a16="http://schemas.microsoft.com/office/drawing/2014/main" id="{9BAEE154-7A11-4563-A78A-F6D3F54DDD36}"/>
                </a:ext>
              </a:extLst>
            </p:cNvPr>
            <p:cNvSpPr txBox="1"/>
            <p:nvPr/>
          </p:nvSpPr>
          <p:spPr>
            <a:xfrm>
              <a:off x="4496074" y="1427229"/>
              <a:ext cx="182662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to eat, eating</a:t>
              </a:r>
            </a:p>
          </p:txBody>
        </p:sp>
        <p:pic>
          <p:nvPicPr>
            <p:cNvPr id="79" name="Picture 78">
              <a:extLst>
                <a:ext uri="{FF2B5EF4-FFF2-40B4-BE49-F238E27FC236}">
                  <a16:creationId xmlns:a16="http://schemas.microsoft.com/office/drawing/2014/main" id="{5980F210-C2D4-447D-9BD3-EE371506E31F}"/>
                </a:ext>
              </a:extLst>
            </p:cNvPr>
            <p:cNvPicPr>
              <a:picLocks noChangeAspect="1"/>
            </p:cNvPicPr>
            <p:nvPr/>
          </p:nvPicPr>
          <p:blipFill>
            <a:blip r:embed="rId11"/>
            <a:stretch>
              <a:fillRect/>
            </a:stretch>
          </p:blipFill>
          <p:spPr>
            <a:xfrm>
              <a:off x="4960946" y="487026"/>
              <a:ext cx="925183" cy="925183"/>
            </a:xfrm>
            <a:prstGeom prst="rect">
              <a:avLst/>
            </a:prstGeom>
          </p:spPr>
        </p:pic>
      </p:grpSp>
      <p:grpSp>
        <p:nvGrpSpPr>
          <p:cNvPr id="36" name="Group 35">
            <a:extLst>
              <a:ext uri="{FF2B5EF4-FFF2-40B4-BE49-F238E27FC236}">
                <a16:creationId xmlns:a16="http://schemas.microsoft.com/office/drawing/2014/main" id="{56002257-3A0B-4FB1-B41D-95D6FA63BD24}"/>
              </a:ext>
            </a:extLst>
          </p:cNvPr>
          <p:cNvGrpSpPr/>
          <p:nvPr/>
        </p:nvGrpSpPr>
        <p:grpSpPr>
          <a:xfrm>
            <a:off x="7713758" y="745823"/>
            <a:ext cx="1891242" cy="1971859"/>
            <a:chOff x="7691714" y="270422"/>
            <a:chExt cx="1891242" cy="1971859"/>
          </a:xfrm>
        </p:grpSpPr>
        <p:sp>
          <p:nvSpPr>
            <p:cNvPr id="58" name="TextBox 57">
              <a:extLst>
                <a:ext uri="{FF2B5EF4-FFF2-40B4-BE49-F238E27FC236}">
                  <a16:creationId xmlns:a16="http://schemas.microsoft.com/office/drawing/2014/main" id="{44065D07-F65D-4281-B78E-F40FFDAA3C37}"/>
                </a:ext>
              </a:extLst>
            </p:cNvPr>
            <p:cNvSpPr txBox="1"/>
            <p:nvPr/>
          </p:nvSpPr>
          <p:spPr>
            <a:xfrm>
              <a:off x="7756328" y="1411284"/>
              <a:ext cx="182662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here is, </a:t>
              </a:r>
              <a:b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b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this is</a:t>
              </a:r>
            </a:p>
          </p:txBody>
        </p:sp>
        <p:pic>
          <p:nvPicPr>
            <p:cNvPr id="26" name="Picture 25" descr="Icon&#10;&#10;Description automatically generated">
              <a:extLst>
                <a:ext uri="{FF2B5EF4-FFF2-40B4-BE49-F238E27FC236}">
                  <a16:creationId xmlns:a16="http://schemas.microsoft.com/office/drawing/2014/main" id="{7B44026B-BACF-4711-9C89-D00F77BE72F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7092126">
              <a:off x="7797059" y="165077"/>
              <a:ext cx="506552" cy="717242"/>
            </a:xfrm>
            <a:prstGeom prst="rect">
              <a:avLst/>
            </a:prstGeom>
          </p:spPr>
        </p:pic>
        <p:pic>
          <p:nvPicPr>
            <p:cNvPr id="28" name="Picture 27" descr="Icon&#10;&#10;Description automatically generated">
              <a:extLst>
                <a:ext uri="{FF2B5EF4-FFF2-40B4-BE49-F238E27FC236}">
                  <a16:creationId xmlns:a16="http://schemas.microsoft.com/office/drawing/2014/main" id="{7C67056D-F46D-4054-85B1-F696D02B082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136183" y="592411"/>
              <a:ext cx="925183" cy="841339"/>
            </a:xfrm>
            <a:prstGeom prst="rect">
              <a:avLst/>
            </a:prstGeom>
          </p:spPr>
        </p:pic>
      </p:grpSp>
      <p:sp>
        <p:nvSpPr>
          <p:cNvPr id="43" name="TextBox 42">
            <a:extLst>
              <a:ext uri="{FF2B5EF4-FFF2-40B4-BE49-F238E27FC236}">
                <a16:creationId xmlns:a16="http://schemas.microsoft.com/office/drawing/2014/main" id="{8542E12D-08EF-4667-B425-49F8C32345B5}"/>
              </a:ext>
            </a:extLst>
          </p:cNvPr>
          <p:cNvSpPr txBox="1"/>
          <p:nvPr/>
        </p:nvSpPr>
        <p:spPr>
          <a:xfrm>
            <a:off x="3165439" y="1944447"/>
            <a:ext cx="1380756"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passer</a:t>
            </a:r>
          </a:p>
        </p:txBody>
      </p:sp>
      <p:sp>
        <p:nvSpPr>
          <p:cNvPr id="44" name="TextBox 43">
            <a:extLst>
              <a:ext uri="{FF2B5EF4-FFF2-40B4-BE49-F238E27FC236}">
                <a16:creationId xmlns:a16="http://schemas.microsoft.com/office/drawing/2014/main" id="{E9563113-F21F-4ED9-8A57-AC5A5096A194}"/>
              </a:ext>
            </a:extLst>
          </p:cNvPr>
          <p:cNvSpPr txBox="1"/>
          <p:nvPr/>
        </p:nvSpPr>
        <p:spPr>
          <a:xfrm>
            <a:off x="6219523" y="1907614"/>
            <a:ext cx="1461522"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manger</a:t>
            </a:r>
          </a:p>
        </p:txBody>
      </p:sp>
      <p:sp>
        <p:nvSpPr>
          <p:cNvPr id="45" name="TextBox 44">
            <a:extLst>
              <a:ext uri="{FF2B5EF4-FFF2-40B4-BE49-F238E27FC236}">
                <a16:creationId xmlns:a16="http://schemas.microsoft.com/office/drawing/2014/main" id="{AC8C4CA0-26B6-42B6-98CC-A14B655CD022}"/>
              </a:ext>
            </a:extLst>
          </p:cNvPr>
          <p:cNvSpPr txBox="1"/>
          <p:nvPr/>
        </p:nvSpPr>
        <p:spPr>
          <a:xfrm>
            <a:off x="9400823" y="1894474"/>
            <a:ext cx="1461522"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voici</a:t>
            </a:r>
            <a:endPar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46" name="TextBox 45">
            <a:extLst>
              <a:ext uri="{FF2B5EF4-FFF2-40B4-BE49-F238E27FC236}">
                <a16:creationId xmlns:a16="http://schemas.microsoft.com/office/drawing/2014/main" id="{7A6CA02A-659E-477E-BABA-EBB8C98C19BA}"/>
              </a:ext>
            </a:extLst>
          </p:cNvPr>
          <p:cNvSpPr txBox="1"/>
          <p:nvPr/>
        </p:nvSpPr>
        <p:spPr>
          <a:xfrm>
            <a:off x="3598362" y="4101130"/>
            <a:ext cx="2197333"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le déjeuner</a:t>
            </a:r>
          </a:p>
        </p:txBody>
      </p:sp>
      <p:sp>
        <p:nvSpPr>
          <p:cNvPr id="47" name="TextBox 46">
            <a:extLst>
              <a:ext uri="{FF2B5EF4-FFF2-40B4-BE49-F238E27FC236}">
                <a16:creationId xmlns:a16="http://schemas.microsoft.com/office/drawing/2014/main" id="{E87D6C13-09EB-47F7-B359-DB667429F816}"/>
              </a:ext>
            </a:extLst>
          </p:cNvPr>
          <p:cNvSpPr txBox="1"/>
          <p:nvPr/>
        </p:nvSpPr>
        <p:spPr>
          <a:xfrm>
            <a:off x="8433788" y="4111931"/>
            <a:ext cx="2197333"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le weekend</a:t>
            </a:r>
          </a:p>
        </p:txBody>
      </p:sp>
      <p:sp>
        <p:nvSpPr>
          <p:cNvPr id="48" name="TextBox 47">
            <a:extLst>
              <a:ext uri="{FF2B5EF4-FFF2-40B4-BE49-F238E27FC236}">
                <a16:creationId xmlns:a16="http://schemas.microsoft.com/office/drawing/2014/main" id="{C55CD1C8-32F9-4B9B-8C21-366191963160}"/>
              </a:ext>
            </a:extLst>
          </p:cNvPr>
          <p:cNvSpPr txBox="1"/>
          <p:nvPr/>
        </p:nvSpPr>
        <p:spPr>
          <a:xfrm>
            <a:off x="3988806" y="6271601"/>
            <a:ext cx="1212414"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l’ami</a:t>
            </a:r>
            <a:endPar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49" name="TextBox 48">
            <a:extLst>
              <a:ext uri="{FF2B5EF4-FFF2-40B4-BE49-F238E27FC236}">
                <a16:creationId xmlns:a16="http://schemas.microsoft.com/office/drawing/2014/main" id="{EC6D05A0-4CA0-44C7-A0B3-1B979B7DF842}"/>
              </a:ext>
            </a:extLst>
          </p:cNvPr>
          <p:cNvSpPr txBox="1"/>
          <p:nvPr/>
        </p:nvSpPr>
        <p:spPr>
          <a:xfrm>
            <a:off x="8691686" y="6184105"/>
            <a:ext cx="1212414"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l’amie</a:t>
            </a:r>
            <a:endPar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8757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wipe(left)">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wipe(left)">
                                      <p:cBhvr>
                                        <p:cTn id="17" dur="500"/>
                                        <p:tgtEl>
                                          <p:spTgt spid="4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wipe(left)">
                                      <p:cBhvr>
                                        <p:cTn id="22" dur="500"/>
                                        <p:tgtEl>
                                          <p:spTgt spid="4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wipe(left)">
                                      <p:cBhvr>
                                        <p:cTn id="27" dur="500"/>
                                        <p:tgtEl>
                                          <p:spTgt spid="4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wipe(left)">
                                      <p:cBhvr>
                                        <p:cTn id="32" dur="500"/>
                                        <p:tgtEl>
                                          <p:spTgt spid="4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9"/>
                                        </p:tgtEl>
                                        <p:attrNameLst>
                                          <p:attrName>style.visibility</p:attrName>
                                        </p:attrNameLst>
                                      </p:cBhvr>
                                      <p:to>
                                        <p:strVal val="visible"/>
                                      </p:to>
                                    </p:set>
                                    <p:animEffect transition="in" filter="wipe(left)">
                                      <p:cBhvr>
                                        <p:cTn id="3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45" grpId="0" animBg="1"/>
      <p:bldP spid="46" grpId="0" animBg="1"/>
      <p:bldP spid="47" grpId="0" animBg="1"/>
      <p:bldP spid="48" grpId="0" animBg="1"/>
      <p:bldP spid="4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3"/>
          <a:stretch/>
        </p:blipFill>
        <p:spPr>
          <a:xfrm>
            <a:off x="10721400" y="111744"/>
            <a:ext cx="1329840" cy="1331640"/>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149365" y="69569"/>
            <a:ext cx="6065889" cy="523220"/>
          </a:xfrm>
        </p:spPr>
        <p:txBody>
          <a:bodyPr anchor="t"/>
          <a:lstStyle/>
          <a:p>
            <a:r>
              <a:rPr lang="en-GB" sz="3600" b="1" spc="-1" dirty="0">
                <a:solidFill>
                  <a:srgbClr val="1E4E79"/>
                </a:solidFill>
                <a:latin typeface="Century Gothic" panose="020B0502020202020204" pitchFamily="34" charset="0"/>
                <a:ea typeface="Century Gothic"/>
              </a:rPr>
              <a:t>Saying ‘my’ and ‘your’</a:t>
            </a:r>
            <a:endParaRPr lang="en-GB" sz="3600" i="1" dirty="0"/>
          </a:p>
        </p:txBody>
      </p:sp>
      <p:sp>
        <p:nvSpPr>
          <p:cNvPr id="43" name="Rectangle 42">
            <a:extLst>
              <a:ext uri="{FF2B5EF4-FFF2-40B4-BE49-F238E27FC236}">
                <a16:creationId xmlns:a16="http://schemas.microsoft.com/office/drawing/2014/main" id="{4143ABAD-B43C-45A4-8275-5E66FBB7CD67}"/>
              </a:ext>
            </a:extLst>
          </p:cNvPr>
          <p:cNvSpPr/>
          <p:nvPr/>
        </p:nvSpPr>
        <p:spPr>
          <a:xfrm>
            <a:off x="149365" y="656711"/>
            <a:ext cx="9780136"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We know that all French nouns have </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rPr>
              <a:t>gender</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 and are </a:t>
            </a:r>
            <a:r>
              <a:rPr kumimoji="0" lang="en-GB" sz="2400" b="1" i="0" u="none" strike="noStrike" kern="1200" cap="none" spc="-1" normalizeH="0" baseline="0" noProof="0" dirty="0">
                <a:ln>
                  <a:noFill/>
                </a:ln>
                <a:solidFill>
                  <a:srgbClr val="00B0F0"/>
                </a:solidFill>
                <a:effectLst/>
                <a:uLnTx/>
                <a:uFillTx/>
                <a:latin typeface="Century Gothic" panose="020B0502020202020204" pitchFamily="34" charset="0"/>
              </a:rPr>
              <a:t>masculine</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 or </a:t>
            </a: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rPr>
              <a:t>feminine</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49" name="Google Shape;183;p8">
            <a:extLst>
              <a:ext uri="{FF2B5EF4-FFF2-40B4-BE49-F238E27FC236}">
                <a16:creationId xmlns:a16="http://schemas.microsoft.com/office/drawing/2014/main" id="{25566473-804A-441B-8202-516D91E67795}"/>
              </a:ext>
            </a:extLst>
          </p:cNvPr>
          <p:cNvPicPr preferRelativeResize="0"/>
          <p:nvPr/>
        </p:nvPicPr>
        <p:blipFill rotWithShape="1">
          <a:blip r:embed="rId4">
            <a:alphaModFix/>
          </a:blip>
          <a:srcRect/>
          <a:stretch/>
        </p:blipFill>
        <p:spPr>
          <a:xfrm>
            <a:off x="2673414" y="2276134"/>
            <a:ext cx="369037" cy="416098"/>
          </a:xfrm>
          <a:prstGeom prst="rect">
            <a:avLst/>
          </a:prstGeom>
          <a:noFill/>
          <a:ln>
            <a:noFill/>
          </a:ln>
        </p:spPr>
      </p:pic>
      <p:sp>
        <p:nvSpPr>
          <p:cNvPr id="25" name="Rectangle 24">
            <a:extLst>
              <a:ext uri="{FF2B5EF4-FFF2-40B4-BE49-F238E27FC236}">
                <a16:creationId xmlns:a16="http://schemas.microsoft.com/office/drawing/2014/main" id="{D48F7EB7-2046-4A0F-A9E2-EA0B3979AFBB}"/>
              </a:ext>
            </a:extLst>
          </p:cNvPr>
          <p:cNvSpPr/>
          <p:nvPr/>
        </p:nvSpPr>
        <p:spPr>
          <a:xfrm>
            <a:off x="149365" y="1655838"/>
            <a:ext cx="1154826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We know that there are different words for ‘the’ because of this:</a:t>
            </a:r>
          </a:p>
        </p:txBody>
      </p:sp>
      <p:sp>
        <p:nvSpPr>
          <p:cNvPr id="54" name="TextBox 53">
            <a:extLst>
              <a:ext uri="{FF2B5EF4-FFF2-40B4-BE49-F238E27FC236}">
                <a16:creationId xmlns:a16="http://schemas.microsoft.com/office/drawing/2014/main" id="{3B1C2507-A84B-4A46-9F43-A1F3779179F4}"/>
              </a:ext>
            </a:extLst>
          </p:cNvPr>
          <p:cNvSpPr txBox="1"/>
          <p:nvPr/>
        </p:nvSpPr>
        <p:spPr>
          <a:xfrm>
            <a:off x="582807" y="2250662"/>
            <a:ext cx="180635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rPr>
              <a:t>le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frère</a:t>
            </a:r>
          </a:p>
        </p:txBody>
      </p:sp>
      <p:sp>
        <p:nvSpPr>
          <p:cNvPr id="56" name="TextBox 55">
            <a:extLst>
              <a:ext uri="{FF2B5EF4-FFF2-40B4-BE49-F238E27FC236}">
                <a16:creationId xmlns:a16="http://schemas.microsoft.com/office/drawing/2014/main" id="{1287509F-D0B0-4908-AEF7-B069A81344D1}"/>
              </a:ext>
            </a:extLst>
          </p:cNvPr>
          <p:cNvSpPr txBox="1"/>
          <p:nvPr/>
        </p:nvSpPr>
        <p:spPr>
          <a:xfrm>
            <a:off x="2943950" y="2241214"/>
            <a:ext cx="249317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the brother</a:t>
            </a:r>
          </a:p>
        </p:txBody>
      </p:sp>
      <p:sp>
        <p:nvSpPr>
          <p:cNvPr id="61" name="TextBox 60">
            <a:extLst>
              <a:ext uri="{FF2B5EF4-FFF2-40B4-BE49-F238E27FC236}">
                <a16:creationId xmlns:a16="http://schemas.microsoft.com/office/drawing/2014/main" id="{5821138E-0F85-4129-B7FD-5D7A9C122C6E}"/>
              </a:ext>
            </a:extLst>
          </p:cNvPr>
          <p:cNvSpPr txBox="1"/>
          <p:nvPr/>
        </p:nvSpPr>
        <p:spPr>
          <a:xfrm>
            <a:off x="5910202" y="2217741"/>
            <a:ext cx="180635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rPr>
              <a:t>la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sœur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72" name="Google Shape;183;p8">
            <a:extLst>
              <a:ext uri="{FF2B5EF4-FFF2-40B4-BE49-F238E27FC236}">
                <a16:creationId xmlns:a16="http://schemas.microsoft.com/office/drawing/2014/main" id="{2EC32CD5-D49F-458C-9567-9D1B349EC5DE}"/>
              </a:ext>
            </a:extLst>
          </p:cNvPr>
          <p:cNvPicPr preferRelativeResize="0"/>
          <p:nvPr/>
        </p:nvPicPr>
        <p:blipFill rotWithShape="1">
          <a:blip r:embed="rId4">
            <a:alphaModFix/>
          </a:blip>
          <a:srcRect/>
          <a:stretch/>
        </p:blipFill>
        <p:spPr>
          <a:xfrm>
            <a:off x="7933073" y="2268775"/>
            <a:ext cx="369037" cy="416098"/>
          </a:xfrm>
          <a:prstGeom prst="rect">
            <a:avLst/>
          </a:prstGeom>
          <a:noFill/>
          <a:ln>
            <a:noFill/>
          </a:ln>
        </p:spPr>
      </p:pic>
      <p:sp>
        <p:nvSpPr>
          <p:cNvPr id="73" name="TextBox 72">
            <a:extLst>
              <a:ext uri="{FF2B5EF4-FFF2-40B4-BE49-F238E27FC236}">
                <a16:creationId xmlns:a16="http://schemas.microsoft.com/office/drawing/2014/main" id="{4797E450-FCF5-4906-BB46-614185D25CC9}"/>
              </a:ext>
            </a:extLst>
          </p:cNvPr>
          <p:cNvSpPr txBox="1"/>
          <p:nvPr/>
        </p:nvSpPr>
        <p:spPr>
          <a:xfrm>
            <a:off x="8189634" y="2229180"/>
            <a:ext cx="180635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the sister</a:t>
            </a:r>
          </a:p>
        </p:txBody>
      </p:sp>
      <p:pic>
        <p:nvPicPr>
          <p:cNvPr id="74" name="Google Shape;183;p8">
            <a:extLst>
              <a:ext uri="{FF2B5EF4-FFF2-40B4-BE49-F238E27FC236}">
                <a16:creationId xmlns:a16="http://schemas.microsoft.com/office/drawing/2014/main" id="{705E30C7-5BFE-4460-BFDD-AFECA510E5FF}"/>
              </a:ext>
            </a:extLst>
          </p:cNvPr>
          <p:cNvPicPr preferRelativeResize="0"/>
          <p:nvPr/>
        </p:nvPicPr>
        <p:blipFill rotWithShape="1">
          <a:blip r:embed="rId4">
            <a:alphaModFix/>
          </a:blip>
          <a:srcRect/>
          <a:stretch/>
        </p:blipFill>
        <p:spPr>
          <a:xfrm>
            <a:off x="2673414" y="2923244"/>
            <a:ext cx="369037" cy="416098"/>
          </a:xfrm>
          <a:prstGeom prst="rect">
            <a:avLst/>
          </a:prstGeom>
          <a:noFill/>
          <a:ln>
            <a:noFill/>
          </a:ln>
        </p:spPr>
      </p:pic>
      <p:sp>
        <p:nvSpPr>
          <p:cNvPr id="80" name="TextBox 79">
            <a:extLst>
              <a:ext uri="{FF2B5EF4-FFF2-40B4-BE49-F238E27FC236}">
                <a16:creationId xmlns:a16="http://schemas.microsoft.com/office/drawing/2014/main" id="{98DFCDA6-F699-4679-96DE-F328F9BDD16B}"/>
              </a:ext>
            </a:extLst>
          </p:cNvPr>
          <p:cNvSpPr txBox="1"/>
          <p:nvPr/>
        </p:nvSpPr>
        <p:spPr>
          <a:xfrm>
            <a:off x="688638" y="2920282"/>
            <a:ext cx="180635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rPr>
              <a:t>le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chien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81" name="TextBox 80">
            <a:extLst>
              <a:ext uri="{FF2B5EF4-FFF2-40B4-BE49-F238E27FC236}">
                <a16:creationId xmlns:a16="http://schemas.microsoft.com/office/drawing/2014/main" id="{BAADC48E-0BD8-4FC1-8325-5C4F93AC589E}"/>
              </a:ext>
            </a:extLst>
          </p:cNvPr>
          <p:cNvSpPr txBox="1"/>
          <p:nvPr/>
        </p:nvSpPr>
        <p:spPr>
          <a:xfrm>
            <a:off x="3150684" y="2900460"/>
            <a:ext cx="156433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the dog</a:t>
            </a:r>
          </a:p>
        </p:txBody>
      </p:sp>
      <p:sp>
        <p:nvSpPr>
          <p:cNvPr id="87" name="TextBox 86">
            <a:extLst>
              <a:ext uri="{FF2B5EF4-FFF2-40B4-BE49-F238E27FC236}">
                <a16:creationId xmlns:a16="http://schemas.microsoft.com/office/drawing/2014/main" id="{926093A3-BD74-4551-94BA-A349A7757A38}"/>
              </a:ext>
            </a:extLst>
          </p:cNvPr>
          <p:cNvSpPr txBox="1"/>
          <p:nvPr/>
        </p:nvSpPr>
        <p:spPr>
          <a:xfrm>
            <a:off x="6025447" y="2877677"/>
            <a:ext cx="180635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rPr>
              <a:t>la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famille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88" name="Google Shape;183;p8">
            <a:extLst>
              <a:ext uri="{FF2B5EF4-FFF2-40B4-BE49-F238E27FC236}">
                <a16:creationId xmlns:a16="http://schemas.microsoft.com/office/drawing/2014/main" id="{D692FD1E-70BC-4450-896D-4A44CCA77DEF}"/>
              </a:ext>
            </a:extLst>
          </p:cNvPr>
          <p:cNvPicPr preferRelativeResize="0"/>
          <p:nvPr/>
        </p:nvPicPr>
        <p:blipFill rotWithShape="1">
          <a:blip r:embed="rId4">
            <a:alphaModFix/>
          </a:blip>
          <a:srcRect/>
          <a:stretch/>
        </p:blipFill>
        <p:spPr>
          <a:xfrm>
            <a:off x="7933073" y="2915885"/>
            <a:ext cx="369037" cy="416098"/>
          </a:xfrm>
          <a:prstGeom prst="rect">
            <a:avLst/>
          </a:prstGeom>
          <a:noFill/>
          <a:ln>
            <a:noFill/>
          </a:ln>
        </p:spPr>
      </p:pic>
      <p:sp>
        <p:nvSpPr>
          <p:cNvPr id="90" name="TextBox 89">
            <a:extLst>
              <a:ext uri="{FF2B5EF4-FFF2-40B4-BE49-F238E27FC236}">
                <a16:creationId xmlns:a16="http://schemas.microsoft.com/office/drawing/2014/main" id="{2E4592BB-F53A-4E36-B708-309C39AF7229}"/>
              </a:ext>
            </a:extLst>
          </p:cNvPr>
          <p:cNvSpPr txBox="1"/>
          <p:nvPr/>
        </p:nvSpPr>
        <p:spPr>
          <a:xfrm>
            <a:off x="8385992" y="2906539"/>
            <a:ext cx="170599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the family</a:t>
            </a:r>
          </a:p>
        </p:txBody>
      </p:sp>
      <p:sp>
        <p:nvSpPr>
          <p:cNvPr id="91" name="TextBox 90">
            <a:extLst>
              <a:ext uri="{FF2B5EF4-FFF2-40B4-BE49-F238E27FC236}">
                <a16:creationId xmlns:a16="http://schemas.microsoft.com/office/drawing/2014/main" id="{9CC83541-4FAA-4234-91E3-31B63CCA1294}"/>
              </a:ext>
            </a:extLst>
          </p:cNvPr>
          <p:cNvSpPr txBox="1"/>
          <p:nvPr/>
        </p:nvSpPr>
        <p:spPr>
          <a:xfrm>
            <a:off x="183370" y="3625093"/>
            <a:ext cx="1071158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For the same reason, there are also different words for ‘</a:t>
            </a: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my</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 and ‘</a:t>
            </a: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your</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pic>
        <p:nvPicPr>
          <p:cNvPr id="92" name="Google Shape;183;p8">
            <a:extLst>
              <a:ext uri="{FF2B5EF4-FFF2-40B4-BE49-F238E27FC236}">
                <a16:creationId xmlns:a16="http://schemas.microsoft.com/office/drawing/2014/main" id="{7D591CE0-294E-4A90-81DC-38CBE3377757}"/>
              </a:ext>
            </a:extLst>
          </p:cNvPr>
          <p:cNvPicPr preferRelativeResize="0"/>
          <p:nvPr/>
        </p:nvPicPr>
        <p:blipFill rotWithShape="1">
          <a:blip r:embed="rId4">
            <a:alphaModFix/>
          </a:blip>
          <a:srcRect/>
          <a:stretch/>
        </p:blipFill>
        <p:spPr>
          <a:xfrm>
            <a:off x="2696134" y="4301265"/>
            <a:ext cx="369037" cy="416098"/>
          </a:xfrm>
          <a:prstGeom prst="rect">
            <a:avLst/>
          </a:prstGeom>
          <a:noFill/>
          <a:ln>
            <a:noFill/>
          </a:ln>
        </p:spPr>
      </p:pic>
      <p:sp>
        <p:nvSpPr>
          <p:cNvPr id="93" name="TextBox 92">
            <a:extLst>
              <a:ext uri="{FF2B5EF4-FFF2-40B4-BE49-F238E27FC236}">
                <a16:creationId xmlns:a16="http://schemas.microsoft.com/office/drawing/2014/main" id="{85F0BB52-E948-47BD-A3B3-CB5225A59247}"/>
              </a:ext>
            </a:extLst>
          </p:cNvPr>
          <p:cNvSpPr txBox="1"/>
          <p:nvPr/>
        </p:nvSpPr>
        <p:spPr>
          <a:xfrm>
            <a:off x="605527" y="4238041"/>
            <a:ext cx="180635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rPr>
              <a:t>mon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frère</a:t>
            </a:r>
          </a:p>
        </p:txBody>
      </p:sp>
      <p:sp>
        <p:nvSpPr>
          <p:cNvPr id="94" name="TextBox 93">
            <a:extLst>
              <a:ext uri="{FF2B5EF4-FFF2-40B4-BE49-F238E27FC236}">
                <a16:creationId xmlns:a16="http://schemas.microsoft.com/office/drawing/2014/main" id="{1BE15A16-69F6-41F8-A7F8-25419188FB80}"/>
              </a:ext>
            </a:extLst>
          </p:cNvPr>
          <p:cNvSpPr txBox="1"/>
          <p:nvPr/>
        </p:nvSpPr>
        <p:spPr>
          <a:xfrm>
            <a:off x="2792919" y="4242092"/>
            <a:ext cx="249317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my brother</a:t>
            </a:r>
          </a:p>
        </p:txBody>
      </p:sp>
      <p:sp>
        <p:nvSpPr>
          <p:cNvPr id="95" name="TextBox 94">
            <a:extLst>
              <a:ext uri="{FF2B5EF4-FFF2-40B4-BE49-F238E27FC236}">
                <a16:creationId xmlns:a16="http://schemas.microsoft.com/office/drawing/2014/main" id="{C730CD59-AC10-4855-A979-DC859D8C0D26}"/>
              </a:ext>
            </a:extLst>
          </p:cNvPr>
          <p:cNvSpPr txBox="1"/>
          <p:nvPr/>
        </p:nvSpPr>
        <p:spPr>
          <a:xfrm>
            <a:off x="5932922" y="4242872"/>
            <a:ext cx="180635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rPr>
              <a:t>ma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sœur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96" name="Google Shape;183;p8">
            <a:extLst>
              <a:ext uri="{FF2B5EF4-FFF2-40B4-BE49-F238E27FC236}">
                <a16:creationId xmlns:a16="http://schemas.microsoft.com/office/drawing/2014/main" id="{5AA1761A-EC47-4AC3-A6BD-74DA0E71BE2D}"/>
              </a:ext>
            </a:extLst>
          </p:cNvPr>
          <p:cNvPicPr preferRelativeResize="0"/>
          <p:nvPr/>
        </p:nvPicPr>
        <p:blipFill rotWithShape="1">
          <a:blip r:embed="rId4">
            <a:alphaModFix/>
          </a:blip>
          <a:srcRect/>
          <a:stretch/>
        </p:blipFill>
        <p:spPr>
          <a:xfrm>
            <a:off x="7955793" y="4293906"/>
            <a:ext cx="369037" cy="416098"/>
          </a:xfrm>
          <a:prstGeom prst="rect">
            <a:avLst/>
          </a:prstGeom>
          <a:noFill/>
          <a:ln>
            <a:noFill/>
          </a:ln>
        </p:spPr>
      </p:pic>
      <p:sp>
        <p:nvSpPr>
          <p:cNvPr id="97" name="TextBox 96">
            <a:extLst>
              <a:ext uri="{FF2B5EF4-FFF2-40B4-BE49-F238E27FC236}">
                <a16:creationId xmlns:a16="http://schemas.microsoft.com/office/drawing/2014/main" id="{9A183BE1-B3FF-44E2-966C-A09E3413ABD0}"/>
              </a:ext>
            </a:extLst>
          </p:cNvPr>
          <p:cNvSpPr txBox="1"/>
          <p:nvPr/>
        </p:nvSpPr>
        <p:spPr>
          <a:xfrm>
            <a:off x="8350813" y="4230406"/>
            <a:ext cx="153898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my sister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98" name="Google Shape;183;p8">
            <a:extLst>
              <a:ext uri="{FF2B5EF4-FFF2-40B4-BE49-F238E27FC236}">
                <a16:creationId xmlns:a16="http://schemas.microsoft.com/office/drawing/2014/main" id="{0319060B-0B59-48AA-98AB-624BB6CC351F}"/>
              </a:ext>
            </a:extLst>
          </p:cNvPr>
          <p:cNvPicPr preferRelativeResize="0"/>
          <p:nvPr/>
        </p:nvPicPr>
        <p:blipFill rotWithShape="1">
          <a:blip r:embed="rId4">
            <a:alphaModFix/>
          </a:blip>
          <a:srcRect/>
          <a:stretch/>
        </p:blipFill>
        <p:spPr>
          <a:xfrm>
            <a:off x="2696134" y="4948375"/>
            <a:ext cx="369037" cy="416098"/>
          </a:xfrm>
          <a:prstGeom prst="rect">
            <a:avLst/>
          </a:prstGeom>
          <a:noFill/>
          <a:ln>
            <a:noFill/>
          </a:ln>
        </p:spPr>
      </p:pic>
      <p:sp>
        <p:nvSpPr>
          <p:cNvPr id="99" name="TextBox 98">
            <a:extLst>
              <a:ext uri="{FF2B5EF4-FFF2-40B4-BE49-F238E27FC236}">
                <a16:creationId xmlns:a16="http://schemas.microsoft.com/office/drawing/2014/main" id="{F09BDEE4-2C4F-417C-9B09-1D21A4562FC4}"/>
              </a:ext>
            </a:extLst>
          </p:cNvPr>
          <p:cNvSpPr txBox="1"/>
          <p:nvPr/>
        </p:nvSpPr>
        <p:spPr>
          <a:xfrm>
            <a:off x="711358" y="4911986"/>
            <a:ext cx="180635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rPr>
              <a:t>ton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chien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00" name="TextBox 99">
            <a:extLst>
              <a:ext uri="{FF2B5EF4-FFF2-40B4-BE49-F238E27FC236}">
                <a16:creationId xmlns:a16="http://schemas.microsoft.com/office/drawing/2014/main" id="{063D4411-2005-4778-B862-7995AF619A5E}"/>
              </a:ext>
            </a:extLst>
          </p:cNvPr>
          <p:cNvSpPr txBox="1"/>
          <p:nvPr/>
        </p:nvSpPr>
        <p:spPr>
          <a:xfrm>
            <a:off x="3150684" y="4881311"/>
            <a:ext cx="15870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your dog</a:t>
            </a:r>
          </a:p>
        </p:txBody>
      </p:sp>
      <p:sp>
        <p:nvSpPr>
          <p:cNvPr id="101" name="TextBox 100">
            <a:extLst>
              <a:ext uri="{FF2B5EF4-FFF2-40B4-BE49-F238E27FC236}">
                <a16:creationId xmlns:a16="http://schemas.microsoft.com/office/drawing/2014/main" id="{9AED6D86-067B-42A9-85D1-2FA74F115F12}"/>
              </a:ext>
            </a:extLst>
          </p:cNvPr>
          <p:cNvSpPr txBox="1"/>
          <p:nvPr/>
        </p:nvSpPr>
        <p:spPr>
          <a:xfrm>
            <a:off x="6048167" y="4902808"/>
            <a:ext cx="180635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FF0066"/>
                </a:solidFill>
                <a:latin typeface="Century Gothic" panose="020B0502020202020204" pitchFamily="34" charset="0"/>
              </a:rPr>
              <a:t>ta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famille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102" name="Google Shape;183;p8">
            <a:extLst>
              <a:ext uri="{FF2B5EF4-FFF2-40B4-BE49-F238E27FC236}">
                <a16:creationId xmlns:a16="http://schemas.microsoft.com/office/drawing/2014/main" id="{92086C60-5C58-4D05-8474-5C25EA48755B}"/>
              </a:ext>
            </a:extLst>
          </p:cNvPr>
          <p:cNvPicPr preferRelativeResize="0"/>
          <p:nvPr/>
        </p:nvPicPr>
        <p:blipFill rotWithShape="1">
          <a:blip r:embed="rId4">
            <a:alphaModFix/>
          </a:blip>
          <a:srcRect/>
          <a:stretch/>
        </p:blipFill>
        <p:spPr>
          <a:xfrm>
            <a:off x="7955793" y="4941016"/>
            <a:ext cx="369037" cy="416098"/>
          </a:xfrm>
          <a:prstGeom prst="rect">
            <a:avLst/>
          </a:prstGeom>
          <a:noFill/>
          <a:ln>
            <a:noFill/>
          </a:ln>
        </p:spPr>
      </p:pic>
      <p:sp>
        <p:nvSpPr>
          <p:cNvPr id="103" name="TextBox 102">
            <a:extLst>
              <a:ext uri="{FF2B5EF4-FFF2-40B4-BE49-F238E27FC236}">
                <a16:creationId xmlns:a16="http://schemas.microsoft.com/office/drawing/2014/main" id="{61DEE9C0-3901-4024-BA88-84331E3C7D4E}"/>
              </a:ext>
            </a:extLst>
          </p:cNvPr>
          <p:cNvSpPr txBox="1"/>
          <p:nvPr/>
        </p:nvSpPr>
        <p:spPr>
          <a:xfrm>
            <a:off x="8259669" y="4881311"/>
            <a:ext cx="202287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your family</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85" name="CustomShape 14">
            <a:extLst>
              <a:ext uri="{FF2B5EF4-FFF2-40B4-BE49-F238E27FC236}">
                <a16:creationId xmlns:a16="http://schemas.microsoft.com/office/drawing/2014/main" id="{F06E2825-4F33-4D87-8EE9-0EAF81E72A80}"/>
              </a:ext>
            </a:extLst>
          </p:cNvPr>
          <p:cNvSpPr/>
          <p:nvPr/>
        </p:nvSpPr>
        <p:spPr>
          <a:xfrm>
            <a:off x="1001880" y="5613515"/>
            <a:ext cx="9719520" cy="1048027"/>
          </a:xfrm>
          <a:prstGeom prst="wedgeEllipseCallout">
            <a:avLst>
              <a:gd name="adj1" fmla="val 3135"/>
              <a:gd name="adj2" fmla="val -48289"/>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lvl="0" algn="ctr">
              <a:defRPr/>
            </a:pPr>
            <a:r>
              <a:rPr lang="en-GB" sz="2400" dirty="0">
                <a:solidFill>
                  <a:prstClr val="white"/>
                </a:solidFill>
                <a:latin typeface="Century Gothic" panose="020F0302020204030204"/>
              </a:rPr>
              <a:t>The French words for ‘</a:t>
            </a:r>
            <a:r>
              <a:rPr lang="en-GB" sz="2400" b="1" dirty="0">
                <a:solidFill>
                  <a:prstClr val="white"/>
                </a:solidFill>
                <a:latin typeface="Century Gothic" panose="020F0302020204030204"/>
              </a:rPr>
              <a:t>my</a:t>
            </a:r>
            <a:r>
              <a:rPr lang="en-GB" sz="2400" dirty="0">
                <a:solidFill>
                  <a:prstClr val="white"/>
                </a:solidFill>
                <a:latin typeface="Century Gothic" panose="020F0302020204030204"/>
              </a:rPr>
              <a:t>’ and ‘</a:t>
            </a:r>
            <a:r>
              <a:rPr lang="en-GB" sz="2400" b="1" dirty="0">
                <a:solidFill>
                  <a:prstClr val="white"/>
                </a:solidFill>
                <a:latin typeface="Century Gothic" panose="020F0302020204030204"/>
              </a:rPr>
              <a:t>your</a:t>
            </a:r>
            <a:r>
              <a:rPr lang="en-GB" sz="2400" dirty="0">
                <a:solidFill>
                  <a:prstClr val="white"/>
                </a:solidFill>
                <a:latin typeface="Century Gothic" panose="020F0302020204030204"/>
              </a:rPr>
              <a:t>’ agree with the gender of the </a:t>
            </a:r>
            <a:r>
              <a:rPr lang="en-GB" sz="2400" b="1" u="sng" dirty="0">
                <a:solidFill>
                  <a:prstClr val="white"/>
                </a:solidFill>
                <a:latin typeface="Century Gothic" panose="020F0302020204030204"/>
              </a:rPr>
              <a:t>noun</a:t>
            </a:r>
            <a:r>
              <a:rPr lang="en-GB" sz="2400" dirty="0">
                <a:solidFill>
                  <a:prstClr val="white"/>
                </a:solidFill>
                <a:latin typeface="Century Gothic" panose="020F0302020204030204"/>
              </a:rPr>
              <a:t> that follows.</a:t>
            </a:r>
          </a:p>
        </p:txBody>
      </p:sp>
      <p:pic>
        <p:nvPicPr>
          <p:cNvPr id="4" name="Graphic 3" descr="Arrow Clockwise curve">
            <a:extLst>
              <a:ext uri="{FF2B5EF4-FFF2-40B4-BE49-F238E27FC236}">
                <a16:creationId xmlns:a16="http://schemas.microsoft.com/office/drawing/2014/main" id="{CC961D6B-746A-49BB-A501-0AA729AD4CD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0382451">
            <a:off x="1032280" y="5286751"/>
            <a:ext cx="714877" cy="714877"/>
          </a:xfrm>
          <a:prstGeom prst="rect">
            <a:avLst/>
          </a:prstGeom>
        </p:spPr>
      </p:pic>
      <p:pic>
        <p:nvPicPr>
          <p:cNvPr id="104" name="Graphic 103" descr="Arrow Clockwise curve">
            <a:extLst>
              <a:ext uri="{FF2B5EF4-FFF2-40B4-BE49-F238E27FC236}">
                <a16:creationId xmlns:a16="http://schemas.microsoft.com/office/drawing/2014/main" id="{550B4A15-73EE-4A55-823C-89FAF6B77F3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2411358" flipH="1">
            <a:off x="5705662" y="5132705"/>
            <a:ext cx="685010" cy="914400"/>
          </a:xfrm>
          <a:prstGeom prst="rect">
            <a:avLst/>
          </a:prstGeom>
        </p:spPr>
      </p:pic>
      <p:pic>
        <p:nvPicPr>
          <p:cNvPr id="105" name="Graphic 104" descr="Arrow Clockwise curve">
            <a:extLst>
              <a:ext uri="{FF2B5EF4-FFF2-40B4-BE49-F238E27FC236}">
                <a16:creationId xmlns:a16="http://schemas.microsoft.com/office/drawing/2014/main" id="{D99A22E1-CDED-411A-BACE-A6F4D6AE933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0382451">
            <a:off x="994090" y="4528170"/>
            <a:ext cx="690138" cy="690138"/>
          </a:xfrm>
          <a:prstGeom prst="rect">
            <a:avLst/>
          </a:prstGeom>
        </p:spPr>
      </p:pic>
      <p:pic>
        <p:nvPicPr>
          <p:cNvPr id="106" name="Graphic 105" descr="Arrow Clockwise curve">
            <a:extLst>
              <a:ext uri="{FF2B5EF4-FFF2-40B4-BE49-F238E27FC236}">
                <a16:creationId xmlns:a16="http://schemas.microsoft.com/office/drawing/2014/main" id="{46B204D1-C26A-4010-8880-4D8DACDAD04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2411358" flipH="1">
            <a:off x="5714826" y="4470383"/>
            <a:ext cx="685010" cy="914400"/>
          </a:xfrm>
          <a:prstGeom prst="rect">
            <a:avLst/>
          </a:prstGeom>
        </p:spPr>
      </p:pic>
      <p:sp>
        <p:nvSpPr>
          <p:cNvPr id="36" name="CustomShape 14">
            <a:extLst>
              <a:ext uri="{FF2B5EF4-FFF2-40B4-BE49-F238E27FC236}">
                <a16:creationId xmlns:a16="http://schemas.microsoft.com/office/drawing/2014/main" id="{6465E984-3B82-4584-8CC5-E5C4C7A80CCB}"/>
              </a:ext>
            </a:extLst>
          </p:cNvPr>
          <p:cNvSpPr/>
          <p:nvPr/>
        </p:nvSpPr>
        <p:spPr>
          <a:xfrm>
            <a:off x="157802" y="1286297"/>
            <a:ext cx="7923575" cy="2408926"/>
          </a:xfrm>
          <a:prstGeom prst="wedgeEllipseCallout">
            <a:avLst>
              <a:gd name="adj1" fmla="val -44468"/>
              <a:gd name="adj2" fmla="val 45553"/>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lvl="0" algn="ctr">
              <a:defRPr/>
            </a:pPr>
            <a:r>
              <a:rPr lang="en-GB" sz="2400" dirty="0">
                <a:solidFill>
                  <a:prstClr val="white"/>
                </a:solidFill>
                <a:latin typeface="Century Gothic" panose="020F0302020204030204"/>
              </a:rPr>
              <a:t>When the noun starts with a vowel, always use ‘</a:t>
            </a:r>
            <a:r>
              <a:rPr lang="en-GB" sz="2400" b="1" dirty="0">
                <a:solidFill>
                  <a:prstClr val="white"/>
                </a:solidFill>
                <a:latin typeface="Century Gothic" panose="020F0302020204030204"/>
              </a:rPr>
              <a:t>mon</a:t>
            </a:r>
            <a:r>
              <a:rPr lang="en-GB" sz="2400" dirty="0">
                <a:solidFill>
                  <a:prstClr val="white"/>
                </a:solidFill>
                <a:latin typeface="Century Gothic" panose="020F0302020204030204"/>
              </a:rPr>
              <a:t>’ and ‘</a:t>
            </a:r>
            <a:r>
              <a:rPr lang="en-GB" sz="2400" b="1" dirty="0">
                <a:solidFill>
                  <a:prstClr val="white"/>
                </a:solidFill>
                <a:latin typeface="Century Gothic" panose="020F0302020204030204"/>
              </a:rPr>
              <a:t>ton</a:t>
            </a:r>
            <a:r>
              <a:rPr lang="en-GB" sz="2400" dirty="0">
                <a:solidFill>
                  <a:prstClr val="white"/>
                </a:solidFill>
                <a:latin typeface="Century Gothic" panose="020F0302020204030204"/>
              </a:rPr>
              <a:t>’:</a:t>
            </a:r>
            <a:br>
              <a:rPr lang="en-GB" sz="2400" dirty="0">
                <a:solidFill>
                  <a:prstClr val="white"/>
                </a:solidFill>
                <a:latin typeface="Century Gothic" panose="020F0302020204030204"/>
              </a:rPr>
            </a:br>
            <a:r>
              <a:rPr lang="en-GB" sz="2400" b="1" dirty="0">
                <a:solidFill>
                  <a:prstClr val="white"/>
                </a:solidFill>
                <a:latin typeface="Century Gothic" panose="020F0302020204030204"/>
              </a:rPr>
              <a:t>mon</a:t>
            </a:r>
            <a:r>
              <a:rPr lang="en-GB" sz="2400" dirty="0">
                <a:solidFill>
                  <a:prstClr val="white"/>
                </a:solidFill>
                <a:latin typeface="Century Gothic" panose="020F0302020204030204"/>
              </a:rPr>
              <a:t> </a:t>
            </a:r>
            <a:r>
              <a:rPr lang="en-GB" sz="2400" b="1" dirty="0" err="1">
                <a:solidFill>
                  <a:prstClr val="white"/>
                </a:solidFill>
                <a:latin typeface="Century Gothic" panose="020F0302020204030204"/>
              </a:rPr>
              <a:t>a</a:t>
            </a:r>
            <a:r>
              <a:rPr lang="en-GB" sz="2400" dirty="0" err="1">
                <a:solidFill>
                  <a:prstClr val="white"/>
                </a:solidFill>
                <a:latin typeface="Century Gothic" panose="020F0302020204030204"/>
              </a:rPr>
              <a:t>mi</a:t>
            </a:r>
            <a:r>
              <a:rPr lang="en-GB" sz="2400" dirty="0">
                <a:solidFill>
                  <a:prstClr val="white"/>
                </a:solidFill>
                <a:latin typeface="Century Gothic" panose="020F0302020204030204"/>
              </a:rPr>
              <a:t> – my male friend</a:t>
            </a:r>
            <a:br>
              <a:rPr lang="en-GB" sz="2400" dirty="0">
                <a:solidFill>
                  <a:prstClr val="white"/>
                </a:solidFill>
                <a:latin typeface="Century Gothic" panose="020F0302020204030204"/>
              </a:rPr>
            </a:br>
            <a:r>
              <a:rPr lang="en-GB" sz="2400" b="1" dirty="0">
                <a:solidFill>
                  <a:prstClr val="white"/>
                </a:solidFill>
                <a:latin typeface="Century Gothic" panose="020F0302020204030204"/>
              </a:rPr>
              <a:t>mon</a:t>
            </a:r>
            <a:r>
              <a:rPr lang="en-GB" sz="2400" dirty="0">
                <a:solidFill>
                  <a:prstClr val="white"/>
                </a:solidFill>
                <a:latin typeface="Century Gothic" panose="020F0302020204030204"/>
              </a:rPr>
              <a:t> </a:t>
            </a:r>
            <a:r>
              <a:rPr lang="en-GB" sz="2400" b="1" dirty="0" err="1">
                <a:solidFill>
                  <a:prstClr val="white"/>
                </a:solidFill>
                <a:latin typeface="Century Gothic" panose="020F0302020204030204"/>
              </a:rPr>
              <a:t>a</a:t>
            </a:r>
            <a:r>
              <a:rPr lang="en-GB" sz="2400" dirty="0" err="1">
                <a:solidFill>
                  <a:prstClr val="white"/>
                </a:solidFill>
                <a:latin typeface="Century Gothic" panose="020F0302020204030204"/>
              </a:rPr>
              <a:t>mie</a:t>
            </a:r>
            <a:r>
              <a:rPr lang="en-GB" sz="2400" dirty="0">
                <a:solidFill>
                  <a:prstClr val="white"/>
                </a:solidFill>
                <a:latin typeface="Century Gothic" panose="020F0302020204030204"/>
              </a:rPr>
              <a:t> – my female friend</a:t>
            </a:r>
            <a:br>
              <a:rPr lang="en-GB" sz="2400" dirty="0">
                <a:solidFill>
                  <a:prstClr val="white"/>
                </a:solidFill>
                <a:latin typeface="Century Gothic" panose="020F0302020204030204"/>
              </a:rPr>
            </a:br>
            <a:r>
              <a:rPr lang="en-GB" sz="2400" dirty="0">
                <a:solidFill>
                  <a:prstClr val="white"/>
                </a:solidFill>
                <a:latin typeface="Century Gothic" panose="020F0302020204030204"/>
              </a:rPr>
              <a:t>This just makes the words flow better.</a:t>
            </a:r>
          </a:p>
        </p:txBody>
      </p:sp>
    </p:spTree>
    <p:extLst>
      <p:ext uri="{BB962C8B-B14F-4D97-AF65-F5344CB8AC3E}">
        <p14:creationId xmlns:p14="http://schemas.microsoft.com/office/powerpoint/2010/main" val="475173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8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9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9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9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9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9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9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9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97"/>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99"/>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98"/>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100"/>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101"/>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102"/>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103"/>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85"/>
                                        </p:tgtEl>
                                        <p:attrNameLst>
                                          <p:attrName>style.visibility</p:attrName>
                                        </p:attrNameLst>
                                      </p:cBhvr>
                                      <p:to>
                                        <p:strVal val="visible"/>
                                      </p:to>
                                    </p:set>
                                  </p:childTnLst>
                                </p:cTn>
                              </p:par>
                              <p:par>
                                <p:cTn id="115" presetID="22" presetClass="entr" presetSubtype="4" fill="hold" nodeType="withEffect">
                                  <p:stCondLst>
                                    <p:cond delay="0"/>
                                  </p:stCondLst>
                                  <p:childTnLst>
                                    <p:set>
                                      <p:cBhvr>
                                        <p:cTn id="116" dur="1" fill="hold">
                                          <p:stCondLst>
                                            <p:cond delay="0"/>
                                          </p:stCondLst>
                                        </p:cTn>
                                        <p:tgtEl>
                                          <p:spTgt spid="105"/>
                                        </p:tgtEl>
                                        <p:attrNameLst>
                                          <p:attrName>style.visibility</p:attrName>
                                        </p:attrNameLst>
                                      </p:cBhvr>
                                      <p:to>
                                        <p:strVal val="visible"/>
                                      </p:to>
                                    </p:set>
                                    <p:animEffect transition="in" filter="wipe(down)">
                                      <p:cBhvr>
                                        <p:cTn id="117" dur="500"/>
                                        <p:tgtEl>
                                          <p:spTgt spid="105"/>
                                        </p:tgtEl>
                                      </p:cBhvr>
                                    </p:animEffect>
                                  </p:childTnLst>
                                </p:cTn>
                              </p:par>
                              <p:par>
                                <p:cTn id="118" presetID="22" presetClass="entr" presetSubtype="4" fill="hold" nodeType="withEffect">
                                  <p:stCondLst>
                                    <p:cond delay="0"/>
                                  </p:stCondLst>
                                  <p:childTnLst>
                                    <p:set>
                                      <p:cBhvr>
                                        <p:cTn id="119" dur="1" fill="hold">
                                          <p:stCondLst>
                                            <p:cond delay="0"/>
                                          </p:stCondLst>
                                        </p:cTn>
                                        <p:tgtEl>
                                          <p:spTgt spid="4"/>
                                        </p:tgtEl>
                                        <p:attrNameLst>
                                          <p:attrName>style.visibility</p:attrName>
                                        </p:attrNameLst>
                                      </p:cBhvr>
                                      <p:to>
                                        <p:strVal val="visible"/>
                                      </p:to>
                                    </p:set>
                                    <p:animEffect transition="in" filter="wipe(down)">
                                      <p:cBhvr>
                                        <p:cTn id="120" dur="500"/>
                                        <p:tgtEl>
                                          <p:spTgt spid="4"/>
                                        </p:tgtEl>
                                      </p:cBhvr>
                                    </p:animEffect>
                                  </p:childTnLst>
                                </p:cTn>
                              </p:par>
                              <p:par>
                                <p:cTn id="121" presetID="22" presetClass="entr" presetSubtype="4" fill="hold" nodeType="withEffect">
                                  <p:stCondLst>
                                    <p:cond delay="0"/>
                                  </p:stCondLst>
                                  <p:childTnLst>
                                    <p:set>
                                      <p:cBhvr>
                                        <p:cTn id="122" dur="1" fill="hold">
                                          <p:stCondLst>
                                            <p:cond delay="0"/>
                                          </p:stCondLst>
                                        </p:cTn>
                                        <p:tgtEl>
                                          <p:spTgt spid="106"/>
                                        </p:tgtEl>
                                        <p:attrNameLst>
                                          <p:attrName>style.visibility</p:attrName>
                                        </p:attrNameLst>
                                      </p:cBhvr>
                                      <p:to>
                                        <p:strVal val="visible"/>
                                      </p:to>
                                    </p:set>
                                    <p:animEffect transition="in" filter="wipe(down)">
                                      <p:cBhvr>
                                        <p:cTn id="123" dur="500"/>
                                        <p:tgtEl>
                                          <p:spTgt spid="106"/>
                                        </p:tgtEl>
                                      </p:cBhvr>
                                    </p:animEffect>
                                  </p:childTnLst>
                                </p:cTn>
                              </p:par>
                              <p:par>
                                <p:cTn id="124" presetID="22" presetClass="entr" presetSubtype="4" fill="hold" nodeType="withEffect">
                                  <p:stCondLst>
                                    <p:cond delay="0"/>
                                  </p:stCondLst>
                                  <p:childTnLst>
                                    <p:set>
                                      <p:cBhvr>
                                        <p:cTn id="125" dur="1" fill="hold">
                                          <p:stCondLst>
                                            <p:cond delay="0"/>
                                          </p:stCondLst>
                                        </p:cTn>
                                        <p:tgtEl>
                                          <p:spTgt spid="104"/>
                                        </p:tgtEl>
                                        <p:attrNameLst>
                                          <p:attrName>style.visibility</p:attrName>
                                        </p:attrNameLst>
                                      </p:cBhvr>
                                      <p:to>
                                        <p:strVal val="visible"/>
                                      </p:to>
                                    </p:set>
                                    <p:animEffect transition="in" filter="wipe(down)">
                                      <p:cBhvr>
                                        <p:cTn id="126" dur="500"/>
                                        <p:tgtEl>
                                          <p:spTgt spid="104"/>
                                        </p:tgtEl>
                                      </p:cBhvr>
                                    </p:animEffec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25" grpId="0"/>
      <p:bldP spid="54" grpId="0"/>
      <p:bldP spid="56" grpId="0"/>
      <p:bldP spid="61" grpId="0"/>
      <p:bldP spid="73" grpId="0"/>
      <p:bldP spid="80" grpId="0"/>
      <p:bldP spid="81" grpId="0"/>
      <p:bldP spid="87" grpId="0"/>
      <p:bldP spid="90" grpId="0"/>
      <p:bldP spid="91" grpId="0"/>
      <p:bldP spid="93" grpId="0"/>
      <p:bldP spid="94" grpId="0"/>
      <p:bldP spid="95" grpId="0"/>
      <p:bldP spid="97" grpId="0"/>
      <p:bldP spid="99" grpId="0"/>
      <p:bldP spid="100" grpId="0"/>
      <p:bldP spid="101" grpId="0"/>
      <p:bldP spid="103" grpId="0"/>
      <p:bldP spid="85" grpId="0" animBg="1"/>
      <p:bldP spid="3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B9C4CC07-E142-4FF0-B2CD-CD8C45BA27EE}"/>
              </a:ext>
            </a:extLst>
          </p:cNvPr>
          <p:cNvSpPr txBox="1"/>
          <p:nvPr/>
        </p:nvSpPr>
        <p:spPr>
          <a:xfrm>
            <a:off x="1103419" y="2342193"/>
            <a:ext cx="36455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1</a:t>
            </a:r>
          </a:p>
        </p:txBody>
      </p:sp>
      <p:sp>
        <p:nvSpPr>
          <p:cNvPr id="82" name="TextBox 81">
            <a:extLst>
              <a:ext uri="{FF2B5EF4-FFF2-40B4-BE49-F238E27FC236}">
                <a16:creationId xmlns:a16="http://schemas.microsoft.com/office/drawing/2014/main" id="{2159DE0B-6E03-4DAA-AF6A-D4866E07C939}"/>
              </a:ext>
            </a:extLst>
          </p:cNvPr>
          <p:cNvSpPr txBox="1"/>
          <p:nvPr/>
        </p:nvSpPr>
        <p:spPr>
          <a:xfrm>
            <a:off x="4559141" y="2403099"/>
            <a:ext cx="39103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2</a:t>
            </a:r>
          </a:p>
        </p:txBody>
      </p:sp>
      <p:sp>
        <p:nvSpPr>
          <p:cNvPr id="83" name="TextBox 82">
            <a:extLst>
              <a:ext uri="{FF2B5EF4-FFF2-40B4-BE49-F238E27FC236}">
                <a16:creationId xmlns:a16="http://schemas.microsoft.com/office/drawing/2014/main" id="{B00569D3-B184-4C95-98F3-4A5AF403A644}"/>
              </a:ext>
            </a:extLst>
          </p:cNvPr>
          <p:cNvSpPr txBox="1"/>
          <p:nvPr/>
        </p:nvSpPr>
        <p:spPr>
          <a:xfrm>
            <a:off x="8251417" y="2371955"/>
            <a:ext cx="39141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3</a:t>
            </a:r>
          </a:p>
        </p:txBody>
      </p:sp>
      <p:sp>
        <p:nvSpPr>
          <p:cNvPr id="84" name="TextBox 83">
            <a:extLst>
              <a:ext uri="{FF2B5EF4-FFF2-40B4-BE49-F238E27FC236}">
                <a16:creationId xmlns:a16="http://schemas.microsoft.com/office/drawing/2014/main" id="{A84832D1-A943-4B13-906C-AA67FC228980}"/>
              </a:ext>
            </a:extLst>
          </p:cNvPr>
          <p:cNvSpPr txBox="1"/>
          <p:nvPr/>
        </p:nvSpPr>
        <p:spPr>
          <a:xfrm>
            <a:off x="1109208" y="4188211"/>
            <a:ext cx="6228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4</a:t>
            </a:r>
          </a:p>
        </p:txBody>
      </p:sp>
      <p:sp>
        <p:nvSpPr>
          <p:cNvPr id="85" name="TextBox 84">
            <a:extLst>
              <a:ext uri="{FF2B5EF4-FFF2-40B4-BE49-F238E27FC236}">
                <a16:creationId xmlns:a16="http://schemas.microsoft.com/office/drawing/2014/main" id="{F92A601A-82EA-4761-8981-A851A59002A6}"/>
              </a:ext>
            </a:extLst>
          </p:cNvPr>
          <p:cNvSpPr txBox="1"/>
          <p:nvPr/>
        </p:nvSpPr>
        <p:spPr>
          <a:xfrm>
            <a:off x="4578896" y="4270295"/>
            <a:ext cx="6228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5</a:t>
            </a:r>
          </a:p>
        </p:txBody>
      </p:sp>
      <p:sp>
        <p:nvSpPr>
          <p:cNvPr id="86" name="TextBox 85">
            <a:extLst>
              <a:ext uri="{FF2B5EF4-FFF2-40B4-BE49-F238E27FC236}">
                <a16:creationId xmlns:a16="http://schemas.microsoft.com/office/drawing/2014/main" id="{2AA94CE1-A2F1-4E18-ACE3-01313D9960AF}"/>
              </a:ext>
            </a:extLst>
          </p:cNvPr>
          <p:cNvSpPr txBox="1"/>
          <p:nvPr/>
        </p:nvSpPr>
        <p:spPr>
          <a:xfrm>
            <a:off x="8265024" y="4194129"/>
            <a:ext cx="6228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6</a:t>
            </a:r>
          </a:p>
        </p:txBody>
      </p:sp>
      <p:sp>
        <p:nvSpPr>
          <p:cNvPr id="87" name="TextBox 86">
            <a:extLst>
              <a:ext uri="{FF2B5EF4-FFF2-40B4-BE49-F238E27FC236}">
                <a16:creationId xmlns:a16="http://schemas.microsoft.com/office/drawing/2014/main" id="{317FDE14-68E1-4B11-BE90-B25EF2E2CD2F}"/>
              </a:ext>
            </a:extLst>
          </p:cNvPr>
          <p:cNvSpPr txBox="1"/>
          <p:nvPr/>
        </p:nvSpPr>
        <p:spPr>
          <a:xfrm>
            <a:off x="1023089" y="6234268"/>
            <a:ext cx="6228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7</a:t>
            </a:r>
          </a:p>
        </p:txBody>
      </p:sp>
      <p:sp>
        <p:nvSpPr>
          <p:cNvPr id="88" name="TextBox 87">
            <a:extLst>
              <a:ext uri="{FF2B5EF4-FFF2-40B4-BE49-F238E27FC236}">
                <a16:creationId xmlns:a16="http://schemas.microsoft.com/office/drawing/2014/main" id="{FBBC2193-04DA-437E-923D-7EBCF0AC8435}"/>
              </a:ext>
            </a:extLst>
          </p:cNvPr>
          <p:cNvSpPr txBox="1"/>
          <p:nvPr/>
        </p:nvSpPr>
        <p:spPr>
          <a:xfrm>
            <a:off x="4554916" y="6260867"/>
            <a:ext cx="6228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8</a:t>
            </a:r>
          </a:p>
        </p:txBody>
      </p:sp>
      <p:sp>
        <p:nvSpPr>
          <p:cNvPr id="89" name="TextBox 88">
            <a:extLst>
              <a:ext uri="{FF2B5EF4-FFF2-40B4-BE49-F238E27FC236}">
                <a16:creationId xmlns:a16="http://schemas.microsoft.com/office/drawing/2014/main" id="{7ED71F7B-5F3F-4561-902B-708069A2D2B7}"/>
              </a:ext>
            </a:extLst>
          </p:cNvPr>
          <p:cNvSpPr txBox="1"/>
          <p:nvPr/>
        </p:nvSpPr>
        <p:spPr>
          <a:xfrm>
            <a:off x="8435490" y="6202717"/>
            <a:ext cx="6228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9</a:t>
            </a:r>
          </a:p>
        </p:txBody>
      </p:sp>
      <p:pic>
        <p:nvPicPr>
          <p:cNvPr id="54" name="Google Shape;111;p3"/>
          <p:cNvPicPr/>
          <p:nvPr/>
        </p:nvPicPr>
        <p:blipFill>
          <a:blip r:embed="rId3"/>
          <a:stretch/>
        </p:blipFill>
        <p:spPr>
          <a:xfrm>
            <a:off x="11086331" y="196445"/>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56103" y="1116560"/>
            <a:ext cx="1435897"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3" name="TextBox 2">
            <a:hlinkClick r:id="" action="ppaction://noaction">
              <a:snd r:embed="rId4" name="P_i.wav"/>
            </a:hlinkClick>
            <a:extLst>
              <a:ext uri="{FF2B5EF4-FFF2-40B4-BE49-F238E27FC236}">
                <a16:creationId xmlns:a16="http://schemas.microsoft.com/office/drawing/2014/main" id="{58310E4B-DC09-4B25-8254-06B772DEA03F}"/>
              </a:ext>
            </a:extLst>
          </p:cNvPr>
          <p:cNvSpPr txBox="1"/>
          <p:nvPr/>
        </p:nvSpPr>
        <p:spPr>
          <a:xfrm>
            <a:off x="0" y="18997"/>
            <a:ext cx="841960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rPr>
              <a:t>Dans la </a:t>
            </a:r>
            <a:r>
              <a:rPr kumimoji="0" lang="en-GB" sz="4000" b="1" i="0" u="none" strike="noStrike" kern="1200" cap="none" spc="0" normalizeH="0" baseline="0" noProof="0" dirty="0" err="1">
                <a:ln>
                  <a:noFill/>
                </a:ln>
                <a:solidFill>
                  <a:srgbClr val="002060"/>
                </a:solidFill>
                <a:effectLst/>
                <a:uLnTx/>
                <a:uFillTx/>
                <a:latin typeface="Century Gothic" panose="020B0502020202020204" pitchFamily="34" charset="0"/>
              </a:rPr>
              <a:t>classe</a:t>
            </a: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4000" b="1" i="0" u="none" strike="noStrike" kern="1200" cap="none" spc="0" normalizeH="0" baseline="0" noProof="0" dirty="0" err="1">
                <a:ln>
                  <a:noFill/>
                </a:ln>
                <a:solidFill>
                  <a:srgbClr val="002060"/>
                </a:solidFill>
                <a:effectLst/>
                <a:uLnTx/>
                <a:uFillTx/>
                <a:latin typeface="Century Gothic" panose="020B0502020202020204" pitchFamily="34" charset="0"/>
              </a:rPr>
              <a:t>d’Adèle</a:t>
            </a:r>
            <a:endParaRPr kumimoji="0" lang="en-GB" sz="4000" b="1" i="0" u="none" strike="noStrike" kern="1200" cap="none" spc="0" normalizeH="0" baseline="0" noProof="0" dirty="0">
              <a:ln>
                <a:noFill/>
              </a:ln>
              <a:solidFill>
                <a:srgbClr val="FF0066"/>
              </a:solidFill>
              <a:effectLst/>
              <a:uLnTx/>
              <a:uFillTx/>
              <a:latin typeface="Century Gothic" panose="020B0502020202020204" pitchFamily="34" charset="0"/>
            </a:endParaRPr>
          </a:p>
        </p:txBody>
      </p:sp>
      <p:pic>
        <p:nvPicPr>
          <p:cNvPr id="16" name="Google Shape;134;p2">
            <a:hlinkClick r:id="" action="ppaction://noaction">
              <a:snd r:embed="rId5" name="P_1.wav"/>
            </a:hlinkClick>
            <a:extLst>
              <a:ext uri="{FF2B5EF4-FFF2-40B4-BE49-F238E27FC236}">
                <a16:creationId xmlns:a16="http://schemas.microsoft.com/office/drawing/2014/main" id="{1E61580D-65D9-4191-A83F-EBAA6A5E9320}"/>
              </a:ext>
            </a:extLst>
          </p:cNvPr>
          <p:cNvPicPr preferRelativeResize="0"/>
          <p:nvPr/>
        </p:nvPicPr>
        <p:blipFill rotWithShape="1">
          <a:blip r:embed="rId6">
            <a:alphaModFix/>
          </a:blip>
          <a:srcRect/>
          <a:stretch/>
        </p:blipFill>
        <p:spPr>
          <a:xfrm>
            <a:off x="1536813" y="2468356"/>
            <a:ext cx="377532" cy="369235"/>
          </a:xfrm>
          <a:prstGeom prst="rect">
            <a:avLst/>
          </a:prstGeom>
          <a:noFill/>
          <a:ln>
            <a:noFill/>
          </a:ln>
          <a:effectLst>
            <a:outerShdw blurRad="50800" dist="38100" dir="5400000" algn="t" rotWithShape="0">
              <a:prstClr val="black">
                <a:alpha val="40000"/>
              </a:prstClr>
            </a:outerShdw>
          </a:effectLst>
        </p:spPr>
      </p:pic>
      <p:pic>
        <p:nvPicPr>
          <p:cNvPr id="17" name="Google Shape;134;p2">
            <a:hlinkClick r:id="" action="ppaction://noaction">
              <a:snd r:embed="rId7" name="P_4.wav"/>
            </a:hlinkClick>
            <a:extLst>
              <a:ext uri="{FF2B5EF4-FFF2-40B4-BE49-F238E27FC236}">
                <a16:creationId xmlns:a16="http://schemas.microsoft.com/office/drawing/2014/main" id="{CE349B33-5D6F-4833-86C3-62F44CB86695}"/>
              </a:ext>
            </a:extLst>
          </p:cNvPr>
          <p:cNvPicPr preferRelativeResize="0"/>
          <p:nvPr/>
        </p:nvPicPr>
        <p:blipFill rotWithShape="1">
          <a:blip r:embed="rId6">
            <a:alphaModFix/>
          </a:blip>
          <a:srcRect/>
          <a:stretch/>
        </p:blipFill>
        <p:spPr>
          <a:xfrm>
            <a:off x="1536813" y="4309224"/>
            <a:ext cx="377532" cy="369235"/>
          </a:xfrm>
          <a:prstGeom prst="rect">
            <a:avLst/>
          </a:prstGeom>
          <a:noFill/>
          <a:ln>
            <a:noFill/>
          </a:ln>
          <a:effectLst>
            <a:outerShdw blurRad="50800" dist="38100" dir="5400000" algn="t" rotWithShape="0">
              <a:prstClr val="black">
                <a:alpha val="40000"/>
              </a:prstClr>
            </a:outerShdw>
          </a:effectLst>
        </p:spPr>
      </p:pic>
      <p:sp>
        <p:nvSpPr>
          <p:cNvPr id="10" name="TextBox 9">
            <a:hlinkClick r:id="" action="ppaction://noaction">
              <a:snd r:embed="rId8" name="P_ii.wav"/>
            </a:hlinkClick>
            <a:extLst>
              <a:ext uri="{FF2B5EF4-FFF2-40B4-BE49-F238E27FC236}">
                <a16:creationId xmlns:a16="http://schemas.microsoft.com/office/drawing/2014/main" id="{A5471EBE-C813-44CC-BC9A-5826E6470792}"/>
              </a:ext>
            </a:extLst>
          </p:cNvPr>
          <p:cNvSpPr txBox="1"/>
          <p:nvPr/>
        </p:nvSpPr>
        <p:spPr>
          <a:xfrm>
            <a:off x="88012" y="714595"/>
            <a:ext cx="46101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Écoute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et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complète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les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noms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23" name="TextBox 22">
            <a:hlinkClick r:id="" action="ppaction://noaction">
              <a:snd r:embed="rId9" name="P_iii.wav"/>
            </a:hlinkClick>
            <a:extLst>
              <a:ext uri="{FF2B5EF4-FFF2-40B4-BE49-F238E27FC236}">
                <a16:creationId xmlns:a16="http://schemas.microsoft.com/office/drawing/2014/main" id="{31EC11C9-B8D9-4B02-9A47-53361E374D7D}"/>
              </a:ext>
            </a:extLst>
          </p:cNvPr>
          <p:cNvSpPr txBox="1"/>
          <p:nvPr/>
        </p:nvSpPr>
        <p:spPr>
          <a:xfrm>
            <a:off x="4698111" y="726883"/>
            <a:ext cx="854094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C’est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[é], [è],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ou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[e] ?</a:t>
            </a:r>
          </a:p>
        </p:txBody>
      </p:sp>
      <p:grpSp>
        <p:nvGrpSpPr>
          <p:cNvPr id="4" name="Group 3">
            <a:extLst>
              <a:ext uri="{FF2B5EF4-FFF2-40B4-BE49-F238E27FC236}">
                <a16:creationId xmlns:a16="http://schemas.microsoft.com/office/drawing/2014/main" id="{2CA29DC5-5CFD-4300-A06F-EC923499193D}"/>
              </a:ext>
            </a:extLst>
          </p:cNvPr>
          <p:cNvGrpSpPr/>
          <p:nvPr/>
        </p:nvGrpSpPr>
        <p:grpSpPr>
          <a:xfrm>
            <a:off x="1986296" y="1234074"/>
            <a:ext cx="1218779" cy="1253614"/>
            <a:chOff x="1986296" y="1234074"/>
            <a:chExt cx="1218779" cy="1253614"/>
          </a:xfrm>
        </p:grpSpPr>
        <p:pic>
          <p:nvPicPr>
            <p:cNvPr id="12" name="Picture 11" descr="A picture containing shape&#10;&#10;Description automatically generated">
              <a:extLst>
                <a:ext uri="{FF2B5EF4-FFF2-40B4-BE49-F238E27FC236}">
                  <a16:creationId xmlns:a16="http://schemas.microsoft.com/office/drawing/2014/main" id="{B92802FA-CB48-4417-BDD5-AF853A06A880}"/>
                </a:ext>
              </a:extLst>
            </p:cNvPr>
            <p:cNvPicPr>
              <a:picLocks noChangeAspect="1"/>
            </p:cNvPicPr>
            <p:nvPr/>
          </p:nvPicPr>
          <p:blipFill rotWithShape="1">
            <a:blip r:embed="rId10">
              <a:extLst>
                <a:ext uri="{28A0092B-C50C-407E-A947-70E740481C1C}">
                  <a14:useLocalDpi xmlns:a14="http://schemas.microsoft.com/office/drawing/2010/main" val="0"/>
                </a:ext>
              </a:extLst>
            </a:blip>
            <a:srcRect t="66340" b="1"/>
            <a:stretch/>
          </p:blipFill>
          <p:spPr>
            <a:xfrm>
              <a:off x="2091579" y="1986001"/>
              <a:ext cx="1096895" cy="501687"/>
            </a:xfrm>
            <a:prstGeom prst="rect">
              <a:avLst/>
            </a:prstGeom>
          </p:spPr>
        </p:pic>
        <p:pic>
          <p:nvPicPr>
            <p:cNvPr id="33" name="Picture 32">
              <a:extLst>
                <a:ext uri="{FF2B5EF4-FFF2-40B4-BE49-F238E27FC236}">
                  <a16:creationId xmlns:a16="http://schemas.microsoft.com/office/drawing/2014/main" id="{B24E8B7B-0035-4343-9152-71A877265090}"/>
                </a:ext>
              </a:extLst>
            </p:cNvPr>
            <p:cNvPicPr>
              <a:picLocks noChangeAspect="1"/>
            </p:cNvPicPr>
            <p:nvPr/>
          </p:nvPicPr>
          <p:blipFill rotWithShape="1">
            <a:blip r:embed="rId11">
              <a:extLst>
                <a:ext uri="{28A0092B-C50C-407E-A947-70E740481C1C}">
                  <a14:useLocalDpi xmlns:a14="http://schemas.microsoft.com/office/drawing/2010/main" val="0"/>
                </a:ext>
              </a:extLst>
            </a:blip>
            <a:srcRect l="-1961" t="-596" r="1961" b="73317"/>
            <a:stretch/>
          </p:blipFill>
          <p:spPr>
            <a:xfrm>
              <a:off x="1986296" y="1234074"/>
              <a:ext cx="1218779" cy="741501"/>
            </a:xfrm>
            <a:prstGeom prst="rect">
              <a:avLst/>
            </a:prstGeom>
          </p:spPr>
        </p:pic>
      </p:grpSp>
      <p:sp>
        <p:nvSpPr>
          <p:cNvPr id="34" name="CustomShape 6">
            <a:extLst>
              <a:ext uri="{FF2B5EF4-FFF2-40B4-BE49-F238E27FC236}">
                <a16:creationId xmlns:a16="http://schemas.microsoft.com/office/drawing/2014/main" id="{DFE1C928-8146-4166-8067-EED56D55EDD2}"/>
              </a:ext>
            </a:extLst>
          </p:cNvPr>
          <p:cNvSpPr/>
          <p:nvPr/>
        </p:nvSpPr>
        <p:spPr>
          <a:xfrm>
            <a:off x="1848394" y="2455074"/>
            <a:ext cx="1583263"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rPr>
              <a:t>A d è l 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grpSp>
        <p:nvGrpSpPr>
          <p:cNvPr id="5" name="Group 4">
            <a:extLst>
              <a:ext uri="{FF2B5EF4-FFF2-40B4-BE49-F238E27FC236}">
                <a16:creationId xmlns:a16="http://schemas.microsoft.com/office/drawing/2014/main" id="{D7D037DA-E7F6-477E-BADD-D53016572710}"/>
              </a:ext>
            </a:extLst>
          </p:cNvPr>
          <p:cNvGrpSpPr/>
          <p:nvPr/>
        </p:nvGrpSpPr>
        <p:grpSpPr>
          <a:xfrm>
            <a:off x="5584372" y="1250985"/>
            <a:ext cx="1096895" cy="1299240"/>
            <a:chOff x="5584372" y="1250985"/>
            <a:chExt cx="1096895" cy="1299240"/>
          </a:xfrm>
        </p:grpSpPr>
        <p:pic>
          <p:nvPicPr>
            <p:cNvPr id="28" name="Imagen 12" descr="Image of a face (Alba)">
              <a:extLst>
                <a:ext uri="{FF2B5EF4-FFF2-40B4-BE49-F238E27FC236}">
                  <a16:creationId xmlns:a16="http://schemas.microsoft.com/office/drawing/2014/main" id="{BB0FEF6B-8A0D-4763-AF4E-A0FA3EBCF662}"/>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5718572" y="1250985"/>
              <a:ext cx="814612" cy="811382"/>
            </a:xfrm>
            <a:prstGeom prst="rect">
              <a:avLst/>
            </a:prstGeom>
          </p:spPr>
        </p:pic>
        <p:pic>
          <p:nvPicPr>
            <p:cNvPr id="37" name="Picture 36" descr="A picture containing shape&#10;&#10;Description automatically generated">
              <a:extLst>
                <a:ext uri="{FF2B5EF4-FFF2-40B4-BE49-F238E27FC236}">
                  <a16:creationId xmlns:a16="http://schemas.microsoft.com/office/drawing/2014/main" id="{7D8F7A73-714D-484A-A7D4-3E16F8B48423}"/>
                </a:ext>
              </a:extLst>
            </p:cNvPr>
            <p:cNvPicPr>
              <a:picLocks noChangeAspect="1"/>
            </p:cNvPicPr>
            <p:nvPr/>
          </p:nvPicPr>
          <p:blipFill rotWithShape="1">
            <a:blip r:embed="rId10">
              <a:extLst>
                <a:ext uri="{28A0092B-C50C-407E-A947-70E740481C1C}">
                  <a14:useLocalDpi xmlns:a14="http://schemas.microsoft.com/office/drawing/2010/main" val="0"/>
                </a:ext>
              </a:extLst>
            </a:blip>
            <a:srcRect t="66340" b="1"/>
            <a:stretch/>
          </p:blipFill>
          <p:spPr>
            <a:xfrm>
              <a:off x="5584372" y="2048538"/>
              <a:ext cx="1096895" cy="501687"/>
            </a:xfrm>
            <a:prstGeom prst="rect">
              <a:avLst/>
            </a:prstGeom>
          </p:spPr>
        </p:pic>
      </p:grpSp>
      <p:grpSp>
        <p:nvGrpSpPr>
          <p:cNvPr id="6" name="Group 5">
            <a:extLst>
              <a:ext uri="{FF2B5EF4-FFF2-40B4-BE49-F238E27FC236}">
                <a16:creationId xmlns:a16="http://schemas.microsoft.com/office/drawing/2014/main" id="{750B94C2-1CEA-4C7B-96FD-F312375482F2}"/>
              </a:ext>
            </a:extLst>
          </p:cNvPr>
          <p:cNvGrpSpPr/>
          <p:nvPr/>
        </p:nvGrpSpPr>
        <p:grpSpPr>
          <a:xfrm>
            <a:off x="9140912" y="1197972"/>
            <a:ext cx="1096895" cy="1247115"/>
            <a:chOff x="9140912" y="1197972"/>
            <a:chExt cx="1096895" cy="1247115"/>
          </a:xfrm>
        </p:grpSpPr>
        <p:pic>
          <p:nvPicPr>
            <p:cNvPr id="26" name="Picture 6" descr="Image of a face (Pablo)">
              <a:extLst>
                <a:ext uri="{FF2B5EF4-FFF2-40B4-BE49-F238E27FC236}">
                  <a16:creationId xmlns:a16="http://schemas.microsoft.com/office/drawing/2014/main" id="{6144E3D5-9A53-4753-8843-DD819666B1C5}"/>
                </a:ext>
              </a:extLst>
            </p:cNvPr>
            <p:cNvPicPr>
              <a:picLocks noChangeAspect="1"/>
            </p:cNvPicPr>
            <p:nvPr/>
          </p:nvPicPr>
          <p:blipFill rotWithShape="1">
            <a:blip r:embed="rId13" cstate="screen">
              <a:extLst>
                <a:ext uri="{BEBA8EAE-BF5A-486C-A8C5-ECC9F3942E4B}">
                  <a14:imgProps xmlns:a14="http://schemas.microsoft.com/office/drawing/2010/main">
                    <a14:imgLayer r:embed="rId14">
                      <a14:imgEffect>
                        <a14:backgroundRemoval t="4854" b="99029" l="0" r="93684">
                          <a14:foregroundMark x1="47525" y1="11538" x2="8911" y2="35577"/>
                          <a14:foregroundMark x1="8911" y1="35577" x2="21782" y2="61538"/>
                          <a14:foregroundMark x1="49505" y1="29808" x2="50495" y2="35577"/>
                          <a14:foregroundMark x1="45545" y1="71154" x2="46535" y2="75962"/>
                          <a14:foregroundMark x1="57426" y1="93269" x2="52475" y2="93269"/>
                          <a14:foregroundMark x1="35401" y1="85867" x2="10891" y2="60577"/>
                          <a14:foregroundMark x1="10891" y1="60577" x2="19802" y2="16346"/>
                          <a14:foregroundMark x1="19802" y1="16346" x2="56436" y2="5769"/>
                          <a14:foregroundMark x1="990" y1="28846" x2="0" y2="35577"/>
                          <a14:foregroundMark x1="91089" y1="41346" x2="82178" y2="77885"/>
                          <a14:foregroundMark x1="94059" y1="47115" x2="87129" y2="67308"/>
                          <a14:foregroundMark x1="95050" y1="51923" x2="94059" y2="61538"/>
                          <a14:foregroundMark x1="10526" y1="65049" x2="32632" y2="87379"/>
                          <a14:foregroundMark x1="11579" y1="74757" x2="30526" y2="91262"/>
                          <a14:foregroundMark x1="8421" y1="76699" x2="32427" y2="90176"/>
                          <a14:foregroundMark x1="12632" y1="77670" x2="21053" y2="83495"/>
                          <a14:foregroundMark x1="27368" y1="95146" x2="28637" y2="95666"/>
                          <a14:backgroundMark x1="26316" y1="99029" x2="38947" y2="99029"/>
                        </a14:backgroundRemoval>
                      </a14:imgEffect>
                    </a14:imgLayer>
                  </a14:imgProps>
                </a:ext>
                <a:ext uri="{28A0092B-C50C-407E-A947-70E740481C1C}">
                  <a14:useLocalDpi xmlns:a14="http://schemas.microsoft.com/office/drawing/2010/main"/>
                </a:ext>
              </a:extLst>
            </a:blip>
            <a:srcRect/>
            <a:stretch/>
          </p:blipFill>
          <p:spPr>
            <a:xfrm rot="5214391">
              <a:off x="9351352" y="1168452"/>
              <a:ext cx="766314" cy="825354"/>
            </a:xfrm>
            <a:prstGeom prst="rect">
              <a:avLst/>
            </a:prstGeom>
          </p:spPr>
        </p:pic>
        <p:pic>
          <p:nvPicPr>
            <p:cNvPr id="38" name="Picture 37" descr="A picture containing shape&#10;&#10;Description automatically generated">
              <a:extLst>
                <a:ext uri="{FF2B5EF4-FFF2-40B4-BE49-F238E27FC236}">
                  <a16:creationId xmlns:a16="http://schemas.microsoft.com/office/drawing/2014/main" id="{A747B7FF-6FD0-4F0D-9446-BC47B371F49B}"/>
                </a:ext>
              </a:extLst>
            </p:cNvPr>
            <p:cNvPicPr>
              <a:picLocks noChangeAspect="1"/>
            </p:cNvPicPr>
            <p:nvPr/>
          </p:nvPicPr>
          <p:blipFill rotWithShape="1">
            <a:blip r:embed="rId10">
              <a:extLst>
                <a:ext uri="{28A0092B-C50C-407E-A947-70E740481C1C}">
                  <a14:useLocalDpi xmlns:a14="http://schemas.microsoft.com/office/drawing/2010/main" val="0"/>
                </a:ext>
              </a:extLst>
            </a:blip>
            <a:srcRect t="66340" b="1"/>
            <a:stretch/>
          </p:blipFill>
          <p:spPr>
            <a:xfrm>
              <a:off x="9140912" y="1943400"/>
              <a:ext cx="1096895" cy="501687"/>
            </a:xfrm>
            <a:prstGeom prst="rect">
              <a:avLst/>
            </a:prstGeom>
          </p:spPr>
        </p:pic>
      </p:grpSp>
      <p:grpSp>
        <p:nvGrpSpPr>
          <p:cNvPr id="7" name="Group 6">
            <a:extLst>
              <a:ext uri="{FF2B5EF4-FFF2-40B4-BE49-F238E27FC236}">
                <a16:creationId xmlns:a16="http://schemas.microsoft.com/office/drawing/2014/main" id="{561A8E45-06E3-4643-8648-7F521AC74E77}"/>
              </a:ext>
            </a:extLst>
          </p:cNvPr>
          <p:cNvGrpSpPr/>
          <p:nvPr/>
        </p:nvGrpSpPr>
        <p:grpSpPr>
          <a:xfrm>
            <a:off x="2063720" y="3018661"/>
            <a:ext cx="1096895" cy="1274631"/>
            <a:chOff x="2063720" y="3018661"/>
            <a:chExt cx="1096895" cy="1274631"/>
          </a:xfrm>
        </p:grpSpPr>
        <p:pic>
          <p:nvPicPr>
            <p:cNvPr id="27" name="Picture 9" descr="Image of a face (Quique)">
              <a:extLst>
                <a:ext uri="{FF2B5EF4-FFF2-40B4-BE49-F238E27FC236}">
                  <a16:creationId xmlns:a16="http://schemas.microsoft.com/office/drawing/2014/main" id="{FBB7AED6-E53B-4A74-B0E8-48F4726161C1}"/>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rot="17308951">
              <a:off x="2291548" y="3019090"/>
              <a:ext cx="708524" cy="707666"/>
            </a:xfrm>
            <a:prstGeom prst="rect">
              <a:avLst/>
            </a:prstGeom>
          </p:spPr>
        </p:pic>
        <p:pic>
          <p:nvPicPr>
            <p:cNvPr id="39" name="Picture 38" descr="A picture containing shape&#10;&#10;Description automatically generated">
              <a:extLst>
                <a:ext uri="{FF2B5EF4-FFF2-40B4-BE49-F238E27FC236}">
                  <a16:creationId xmlns:a16="http://schemas.microsoft.com/office/drawing/2014/main" id="{D0D81263-81DD-4507-B475-A78A1E25BCD6}"/>
                </a:ext>
              </a:extLst>
            </p:cNvPr>
            <p:cNvPicPr>
              <a:picLocks noChangeAspect="1"/>
            </p:cNvPicPr>
            <p:nvPr/>
          </p:nvPicPr>
          <p:blipFill rotWithShape="1">
            <a:blip r:embed="rId10">
              <a:extLst>
                <a:ext uri="{28A0092B-C50C-407E-A947-70E740481C1C}">
                  <a14:useLocalDpi xmlns:a14="http://schemas.microsoft.com/office/drawing/2010/main" val="0"/>
                </a:ext>
              </a:extLst>
            </a:blip>
            <a:srcRect t="66340" b="1"/>
            <a:stretch/>
          </p:blipFill>
          <p:spPr>
            <a:xfrm>
              <a:off x="2063720" y="3791605"/>
              <a:ext cx="1096895" cy="501687"/>
            </a:xfrm>
            <a:prstGeom prst="rect">
              <a:avLst/>
            </a:prstGeom>
          </p:spPr>
        </p:pic>
      </p:grpSp>
      <p:grpSp>
        <p:nvGrpSpPr>
          <p:cNvPr id="8" name="Group 7">
            <a:extLst>
              <a:ext uri="{FF2B5EF4-FFF2-40B4-BE49-F238E27FC236}">
                <a16:creationId xmlns:a16="http://schemas.microsoft.com/office/drawing/2014/main" id="{B5F8CD93-7C4E-43EC-9D5C-4C3A926CE22C}"/>
              </a:ext>
            </a:extLst>
          </p:cNvPr>
          <p:cNvGrpSpPr/>
          <p:nvPr/>
        </p:nvGrpSpPr>
        <p:grpSpPr>
          <a:xfrm>
            <a:off x="5660447" y="3048710"/>
            <a:ext cx="1096895" cy="1334687"/>
            <a:chOff x="5660447" y="3048710"/>
            <a:chExt cx="1096895" cy="1334687"/>
          </a:xfrm>
        </p:grpSpPr>
        <p:pic>
          <p:nvPicPr>
            <p:cNvPr id="25" name="Picture 8" descr="Image of a face (Paula)">
              <a:extLst>
                <a:ext uri="{FF2B5EF4-FFF2-40B4-BE49-F238E27FC236}">
                  <a16:creationId xmlns:a16="http://schemas.microsoft.com/office/drawing/2014/main" id="{40448CA1-E438-41DB-BC59-381866C1615C}"/>
                </a:ext>
              </a:extLst>
            </p:cNvPr>
            <p:cNvPicPr>
              <a:picLocks noChangeAspect="1"/>
            </p:cNvPicPr>
            <p:nvPr/>
          </p:nvPicPr>
          <p:blipFill rotWithShape="1">
            <a:blip r:embed="rId16" cstate="screen">
              <a:extLst>
                <a:ext uri="{BEBA8EAE-BF5A-486C-A8C5-ECC9F3942E4B}">
                  <a14:imgProps xmlns:a14="http://schemas.microsoft.com/office/drawing/2010/main">
                    <a14:imgLayer r:embed="rId17">
                      <a14:imgEffect>
                        <a14:backgroundRemoval t="2679" b="94643" l="1905" r="93333">
                          <a14:foregroundMark x1="29524" y1="66071" x2="73333" y2="72321"/>
                          <a14:foregroundMark x1="73333" y1="72321" x2="35238" y2="58036"/>
                          <a14:foregroundMark x1="35238" y1="58036" x2="11429" y2="58929"/>
                          <a14:foregroundMark x1="33333" y1="78571" x2="57143" y2="83036"/>
                          <a14:foregroundMark x1="64762" y1="77679" x2="87619" y2="46429"/>
                          <a14:foregroundMark x1="41905" y1="90179" x2="76190" y2="78571"/>
                          <a14:foregroundMark x1="37143" y1="78571" x2="13333" y2="65179"/>
                          <a14:foregroundMark x1="24762" y1="71429" x2="59048" y2="91071"/>
                          <a14:foregroundMark x1="59048" y1="91071" x2="90476" y2="64286"/>
                          <a14:foregroundMark x1="90476" y1="64286" x2="79048" y2="21429"/>
                          <a14:foregroundMark x1="79048" y1="21429" x2="40952" y2="8929"/>
                          <a14:foregroundMark x1="40952" y1="8929" x2="11429" y2="22321"/>
                          <a14:foregroundMark x1="43810" y1="87500" x2="22857" y2="75000"/>
                          <a14:foregroundMark x1="16190" y1="59821" x2="34286" y2="85714"/>
                          <a14:foregroundMark x1="34286" y1="86607" x2="32381" y2="83929"/>
                          <a14:foregroundMark x1="36190" y1="86607" x2="11429" y2="68750"/>
                          <a14:foregroundMark x1="17143" y1="76786" x2="62857" y2="70536"/>
                          <a14:foregroundMark x1="62857" y1="70536" x2="63810" y2="34821"/>
                          <a14:foregroundMark x1="7619" y1="50000" x2="10476" y2="25893"/>
                          <a14:foregroundMark x1="8571" y1="46429" x2="4762" y2="41964"/>
                          <a14:foregroundMark x1="6667" y1="49107" x2="5714" y2="36607"/>
                          <a14:foregroundMark x1="41905" y1="13393" x2="82857" y2="23214"/>
                          <a14:foregroundMark x1="82857" y1="23214" x2="86667" y2="65179"/>
                          <a14:foregroundMark x1="86667" y1="65179" x2="54286" y2="91964"/>
                          <a14:foregroundMark x1="54286" y1="91964" x2="43810" y2="94643"/>
                          <a14:foregroundMark x1="57143" y1="93750" x2="89524" y2="70536"/>
                          <a14:foregroundMark x1="89524" y1="70536" x2="89524" y2="29464"/>
                          <a14:foregroundMark x1="89524" y1="29464" x2="84762" y2="21429"/>
                          <a14:foregroundMark x1="71429" y1="86607" x2="95238" y2="55357"/>
                          <a14:foregroundMark x1="95238" y1="55357" x2="92381" y2="41964"/>
                          <a14:foregroundMark x1="80952" y1="79464" x2="41905" y2="93750"/>
                          <a14:foregroundMark x1="41905" y1="93750" x2="19048" y2="79464"/>
                          <a14:foregroundMark x1="3810" y1="45536" x2="1905" y2="38393"/>
                          <a14:foregroundMark x1="45714" y1="9821" x2="68571" y2="13393"/>
                          <a14:foregroundMark x1="72381" y1="14286" x2="49524" y2="8036"/>
                          <a14:foregroundMark x1="63810" y1="5357" x2="52381" y2="2679"/>
                          <a14:foregroundMark x1="71429" y1="48214" x2="72381" y2="43750"/>
                          <a14:foregroundMark x1="80952" y1="16964" x2="74286" y2="10714"/>
                          <a14:foregroundMark x1="60000" y1="92857" x2="68571" y2="87500"/>
                        </a14:backgroundRemoval>
                      </a14:imgEffect>
                    </a14:imgLayer>
                  </a14:imgProps>
                </a:ext>
                <a:ext uri="{28A0092B-C50C-407E-A947-70E740481C1C}">
                  <a14:useLocalDpi xmlns:a14="http://schemas.microsoft.com/office/drawing/2010/main"/>
                </a:ext>
              </a:extLst>
            </a:blip>
            <a:srcRect/>
            <a:stretch/>
          </p:blipFill>
          <p:spPr>
            <a:xfrm rot="12778579">
              <a:off x="5844351" y="3048710"/>
              <a:ext cx="698360" cy="790475"/>
            </a:xfrm>
            <a:prstGeom prst="rect">
              <a:avLst/>
            </a:prstGeom>
          </p:spPr>
        </p:pic>
        <p:pic>
          <p:nvPicPr>
            <p:cNvPr id="40" name="Picture 39" descr="A picture containing shape&#10;&#10;Description automatically generated">
              <a:extLst>
                <a:ext uri="{FF2B5EF4-FFF2-40B4-BE49-F238E27FC236}">
                  <a16:creationId xmlns:a16="http://schemas.microsoft.com/office/drawing/2014/main" id="{16B468D5-7B0F-406C-95C2-43B9ACC1C064}"/>
                </a:ext>
              </a:extLst>
            </p:cNvPr>
            <p:cNvPicPr>
              <a:picLocks noChangeAspect="1"/>
            </p:cNvPicPr>
            <p:nvPr/>
          </p:nvPicPr>
          <p:blipFill rotWithShape="1">
            <a:blip r:embed="rId10">
              <a:extLst>
                <a:ext uri="{28A0092B-C50C-407E-A947-70E740481C1C}">
                  <a14:useLocalDpi xmlns:a14="http://schemas.microsoft.com/office/drawing/2010/main" val="0"/>
                </a:ext>
              </a:extLst>
            </a:blip>
            <a:srcRect t="66340" b="1"/>
            <a:stretch/>
          </p:blipFill>
          <p:spPr>
            <a:xfrm>
              <a:off x="5660447" y="3881710"/>
              <a:ext cx="1096895" cy="501687"/>
            </a:xfrm>
            <a:prstGeom prst="rect">
              <a:avLst/>
            </a:prstGeom>
          </p:spPr>
        </p:pic>
      </p:grpSp>
      <p:grpSp>
        <p:nvGrpSpPr>
          <p:cNvPr id="9" name="Group 8">
            <a:extLst>
              <a:ext uri="{FF2B5EF4-FFF2-40B4-BE49-F238E27FC236}">
                <a16:creationId xmlns:a16="http://schemas.microsoft.com/office/drawing/2014/main" id="{BDA6032A-029F-4A29-A7D0-3E765ADA1320}"/>
              </a:ext>
            </a:extLst>
          </p:cNvPr>
          <p:cNvGrpSpPr/>
          <p:nvPr/>
        </p:nvGrpSpPr>
        <p:grpSpPr>
          <a:xfrm>
            <a:off x="9370741" y="2900181"/>
            <a:ext cx="1096895" cy="1388981"/>
            <a:chOff x="9370741" y="2900181"/>
            <a:chExt cx="1096895" cy="1388981"/>
          </a:xfrm>
        </p:grpSpPr>
        <p:pic>
          <p:nvPicPr>
            <p:cNvPr id="29" name="Imagen 84" descr="Image of a face (Adrián)">
              <a:extLst>
                <a:ext uri="{FF2B5EF4-FFF2-40B4-BE49-F238E27FC236}">
                  <a16:creationId xmlns:a16="http://schemas.microsoft.com/office/drawing/2014/main" id="{6EC2669E-FF26-46B8-9A07-6E75B7785762}"/>
                </a:ext>
              </a:extLst>
            </p:cNvPr>
            <p:cNvPicPr>
              <a:picLocks noChangeAspect="1"/>
            </p:cNvPicPr>
            <p:nvPr/>
          </p:nvPicPr>
          <p:blipFill rotWithShape="1">
            <a:blip r:embed="rId18" cstate="screen">
              <a:extLst>
                <a:ext uri="{28A0092B-C50C-407E-A947-70E740481C1C}">
                  <a14:useLocalDpi xmlns:a14="http://schemas.microsoft.com/office/drawing/2010/main"/>
                </a:ext>
              </a:extLst>
            </a:blip>
            <a:srcRect/>
            <a:stretch/>
          </p:blipFill>
          <p:spPr>
            <a:xfrm>
              <a:off x="9474795" y="2900181"/>
              <a:ext cx="806966" cy="917230"/>
            </a:xfrm>
            <a:prstGeom prst="rect">
              <a:avLst/>
            </a:prstGeom>
          </p:spPr>
        </p:pic>
        <p:pic>
          <p:nvPicPr>
            <p:cNvPr id="41" name="Picture 40" descr="A picture containing shape&#10;&#10;Description automatically generated">
              <a:extLst>
                <a:ext uri="{FF2B5EF4-FFF2-40B4-BE49-F238E27FC236}">
                  <a16:creationId xmlns:a16="http://schemas.microsoft.com/office/drawing/2014/main" id="{EE755088-E62C-4CDA-86A9-97119DD091A4}"/>
                </a:ext>
              </a:extLst>
            </p:cNvPr>
            <p:cNvPicPr>
              <a:picLocks noChangeAspect="1"/>
            </p:cNvPicPr>
            <p:nvPr/>
          </p:nvPicPr>
          <p:blipFill rotWithShape="1">
            <a:blip r:embed="rId10">
              <a:extLst>
                <a:ext uri="{28A0092B-C50C-407E-A947-70E740481C1C}">
                  <a14:useLocalDpi xmlns:a14="http://schemas.microsoft.com/office/drawing/2010/main" val="0"/>
                </a:ext>
              </a:extLst>
            </a:blip>
            <a:srcRect t="66340" b="1"/>
            <a:stretch/>
          </p:blipFill>
          <p:spPr>
            <a:xfrm>
              <a:off x="9370741" y="3787475"/>
              <a:ext cx="1096895" cy="501687"/>
            </a:xfrm>
            <a:prstGeom prst="rect">
              <a:avLst/>
            </a:prstGeom>
          </p:spPr>
        </p:pic>
      </p:grpSp>
      <p:grpSp>
        <p:nvGrpSpPr>
          <p:cNvPr id="11" name="Group 10">
            <a:extLst>
              <a:ext uri="{FF2B5EF4-FFF2-40B4-BE49-F238E27FC236}">
                <a16:creationId xmlns:a16="http://schemas.microsoft.com/office/drawing/2014/main" id="{BE71224A-D207-46D0-9B14-9E654E71136F}"/>
              </a:ext>
            </a:extLst>
          </p:cNvPr>
          <p:cNvGrpSpPr/>
          <p:nvPr/>
        </p:nvGrpSpPr>
        <p:grpSpPr>
          <a:xfrm>
            <a:off x="2077382" y="4701281"/>
            <a:ext cx="1096895" cy="1570016"/>
            <a:chOff x="2077382" y="4701281"/>
            <a:chExt cx="1096895" cy="1570016"/>
          </a:xfrm>
        </p:grpSpPr>
        <p:pic>
          <p:nvPicPr>
            <p:cNvPr id="30" name="Imagen 88" descr="Image of a face (Irene)">
              <a:extLst>
                <a:ext uri="{FF2B5EF4-FFF2-40B4-BE49-F238E27FC236}">
                  <a16:creationId xmlns:a16="http://schemas.microsoft.com/office/drawing/2014/main" id="{EB97BED5-38E1-402C-9D86-A2BF78773DCA}"/>
                </a:ext>
              </a:extLst>
            </p:cNvPr>
            <p:cNvPicPr>
              <a:picLocks noChangeAspect="1"/>
            </p:cNvPicPr>
            <p:nvPr/>
          </p:nvPicPr>
          <p:blipFill rotWithShape="1">
            <a:blip r:embed="rId19" cstate="screen">
              <a:extLst>
                <a:ext uri="{28A0092B-C50C-407E-A947-70E740481C1C}">
                  <a14:useLocalDpi xmlns:a14="http://schemas.microsoft.com/office/drawing/2010/main"/>
                </a:ext>
              </a:extLst>
            </a:blip>
            <a:srcRect t="1" b="-7203"/>
            <a:stretch/>
          </p:blipFill>
          <p:spPr>
            <a:xfrm>
              <a:off x="2077382" y="4701281"/>
              <a:ext cx="973853" cy="1152058"/>
            </a:xfrm>
            <a:prstGeom prst="rect">
              <a:avLst/>
            </a:prstGeom>
          </p:spPr>
        </p:pic>
        <p:pic>
          <p:nvPicPr>
            <p:cNvPr id="42" name="Picture 41" descr="A picture containing shape&#10;&#10;Description automatically generated">
              <a:extLst>
                <a:ext uri="{FF2B5EF4-FFF2-40B4-BE49-F238E27FC236}">
                  <a16:creationId xmlns:a16="http://schemas.microsoft.com/office/drawing/2014/main" id="{73B29E48-1A98-4F48-8228-C7536F48C162}"/>
                </a:ext>
              </a:extLst>
            </p:cNvPr>
            <p:cNvPicPr>
              <a:picLocks noChangeAspect="1"/>
            </p:cNvPicPr>
            <p:nvPr/>
          </p:nvPicPr>
          <p:blipFill rotWithShape="1">
            <a:blip r:embed="rId10">
              <a:extLst>
                <a:ext uri="{28A0092B-C50C-407E-A947-70E740481C1C}">
                  <a14:useLocalDpi xmlns:a14="http://schemas.microsoft.com/office/drawing/2010/main" val="0"/>
                </a:ext>
              </a:extLst>
            </a:blip>
            <a:srcRect t="66340" b="1"/>
            <a:stretch/>
          </p:blipFill>
          <p:spPr>
            <a:xfrm>
              <a:off x="2077382" y="5760182"/>
              <a:ext cx="1096895" cy="511115"/>
            </a:xfrm>
            <a:prstGeom prst="rect">
              <a:avLst/>
            </a:prstGeom>
          </p:spPr>
        </p:pic>
      </p:grpSp>
      <p:grpSp>
        <p:nvGrpSpPr>
          <p:cNvPr id="14" name="Group 13">
            <a:extLst>
              <a:ext uri="{FF2B5EF4-FFF2-40B4-BE49-F238E27FC236}">
                <a16:creationId xmlns:a16="http://schemas.microsoft.com/office/drawing/2014/main" id="{3D72F104-B508-4405-81AC-45D5F93A08B1}"/>
              </a:ext>
            </a:extLst>
          </p:cNvPr>
          <p:cNvGrpSpPr/>
          <p:nvPr/>
        </p:nvGrpSpPr>
        <p:grpSpPr>
          <a:xfrm>
            <a:off x="5718650" y="4921240"/>
            <a:ext cx="1096895" cy="1446552"/>
            <a:chOff x="5718650" y="4921240"/>
            <a:chExt cx="1096895" cy="1446552"/>
          </a:xfrm>
        </p:grpSpPr>
        <p:pic>
          <p:nvPicPr>
            <p:cNvPr id="31" name="Imagen 83" descr="Image of a face (Álvaro)">
              <a:extLst>
                <a:ext uri="{FF2B5EF4-FFF2-40B4-BE49-F238E27FC236}">
                  <a16:creationId xmlns:a16="http://schemas.microsoft.com/office/drawing/2014/main" id="{11972A28-8987-4C94-B347-BA7072B2E592}"/>
                </a:ext>
              </a:extLst>
            </p:cNvPr>
            <p:cNvPicPr>
              <a:picLocks noChangeAspect="1"/>
            </p:cNvPicPr>
            <p:nvPr/>
          </p:nvPicPr>
          <p:blipFill rotWithShape="1">
            <a:blip r:embed="rId20" cstate="screen">
              <a:extLst>
                <a:ext uri="{28A0092B-C50C-407E-A947-70E740481C1C}">
                  <a14:useLocalDpi xmlns:a14="http://schemas.microsoft.com/office/drawing/2010/main"/>
                </a:ext>
              </a:extLst>
            </a:blip>
            <a:srcRect/>
            <a:stretch/>
          </p:blipFill>
          <p:spPr>
            <a:xfrm>
              <a:off x="5828724" y="4921240"/>
              <a:ext cx="867241" cy="952279"/>
            </a:xfrm>
            <a:prstGeom prst="rect">
              <a:avLst/>
            </a:prstGeom>
          </p:spPr>
        </p:pic>
        <p:pic>
          <p:nvPicPr>
            <p:cNvPr id="48" name="Picture 47" descr="A picture containing shape&#10;&#10;Description automatically generated">
              <a:extLst>
                <a:ext uri="{FF2B5EF4-FFF2-40B4-BE49-F238E27FC236}">
                  <a16:creationId xmlns:a16="http://schemas.microsoft.com/office/drawing/2014/main" id="{0A4A57AB-5EC7-4F9D-8508-2F68E54A5754}"/>
                </a:ext>
              </a:extLst>
            </p:cNvPr>
            <p:cNvPicPr>
              <a:picLocks noChangeAspect="1"/>
            </p:cNvPicPr>
            <p:nvPr/>
          </p:nvPicPr>
          <p:blipFill rotWithShape="1">
            <a:blip r:embed="rId10">
              <a:extLst>
                <a:ext uri="{28A0092B-C50C-407E-A947-70E740481C1C}">
                  <a14:useLocalDpi xmlns:a14="http://schemas.microsoft.com/office/drawing/2010/main" val="0"/>
                </a:ext>
              </a:extLst>
            </a:blip>
            <a:srcRect t="66340" b="1"/>
            <a:stretch/>
          </p:blipFill>
          <p:spPr>
            <a:xfrm>
              <a:off x="5718650" y="5866105"/>
              <a:ext cx="1096895" cy="501687"/>
            </a:xfrm>
            <a:prstGeom prst="rect">
              <a:avLst/>
            </a:prstGeom>
          </p:spPr>
        </p:pic>
      </p:grpSp>
      <p:grpSp>
        <p:nvGrpSpPr>
          <p:cNvPr id="18" name="Group 17">
            <a:extLst>
              <a:ext uri="{FF2B5EF4-FFF2-40B4-BE49-F238E27FC236}">
                <a16:creationId xmlns:a16="http://schemas.microsoft.com/office/drawing/2014/main" id="{35D60422-72BC-41EC-9E5C-77DEF8AB4B77}"/>
              </a:ext>
            </a:extLst>
          </p:cNvPr>
          <p:cNvGrpSpPr/>
          <p:nvPr/>
        </p:nvGrpSpPr>
        <p:grpSpPr>
          <a:xfrm>
            <a:off x="9394981" y="5032119"/>
            <a:ext cx="1096895" cy="1229750"/>
            <a:chOff x="9394981" y="5032119"/>
            <a:chExt cx="1096895" cy="1229750"/>
          </a:xfrm>
        </p:grpSpPr>
        <p:pic>
          <p:nvPicPr>
            <p:cNvPr id="24" name="Picture 7" descr="Image of a face (Marta)">
              <a:extLst>
                <a:ext uri="{FF2B5EF4-FFF2-40B4-BE49-F238E27FC236}">
                  <a16:creationId xmlns:a16="http://schemas.microsoft.com/office/drawing/2014/main" id="{BAEC025F-D619-48FD-A5A9-452363220B89}"/>
                </a:ext>
              </a:extLst>
            </p:cNvPr>
            <p:cNvPicPr>
              <a:picLocks noChangeAspect="1"/>
            </p:cNvPicPr>
            <p:nvPr/>
          </p:nvPicPr>
          <p:blipFill rotWithShape="1">
            <a:blip r:embed="rId21" cstate="screen">
              <a:extLst>
                <a:ext uri="{BEBA8EAE-BF5A-486C-A8C5-ECC9F3942E4B}">
                  <a14:imgProps xmlns:a14="http://schemas.microsoft.com/office/drawing/2010/main">
                    <a14:imgLayer r:embed="rId22">
                      <a14:imgEffect>
                        <a14:backgroundRemoval t="4587" b="95413" l="8571" r="94286">
                          <a14:foregroundMark x1="84762" y1="74312" x2="90476" y2="51376"/>
                          <a14:foregroundMark x1="88571" y1="45872" x2="41905" y2="11009"/>
                          <a14:foregroundMark x1="41905" y1="11009" x2="10476" y2="38532"/>
                          <a14:foregroundMark x1="10476" y1="38532" x2="17143" y2="80734"/>
                          <a14:foregroundMark x1="17143" y1="80734" x2="61905" y2="92661"/>
                          <a14:foregroundMark x1="61905" y1="92661" x2="90476" y2="63303"/>
                          <a14:foregroundMark x1="90476" y1="63303" x2="81905" y2="23853"/>
                          <a14:foregroundMark x1="76190" y1="16514" x2="64762" y2="8257"/>
                          <a14:foregroundMark x1="62857" y1="6422" x2="35238" y2="6422"/>
                          <a14:foregroundMark x1="35238" y1="5505" x2="13333" y2="22018"/>
                          <a14:foregroundMark x1="27619" y1="17431" x2="22857" y2="21101"/>
                          <a14:foregroundMark x1="52381" y1="11009" x2="72381" y2="18349"/>
                          <a14:foregroundMark x1="75238" y1="13761" x2="93333" y2="43119"/>
                          <a14:foregroundMark x1="66667" y1="88073" x2="47619" y2="92661"/>
                          <a14:foregroundMark x1="91429" y1="47706" x2="94286" y2="52294"/>
                          <a14:foregroundMark x1="65714" y1="91743" x2="38095" y2="94495"/>
                          <a14:foregroundMark x1="66667" y1="95413" x2="33333" y2="95413"/>
                          <a14:foregroundMark x1="50476" y1="95413" x2="24762" y2="91743"/>
                          <a14:foregroundMark x1="24762" y1="89908" x2="75238" y2="87156"/>
                          <a14:foregroundMark x1="73333" y1="80734" x2="26667" y2="95413"/>
                          <a14:backgroundMark x1="32381" y1="4587" x2="33333" y2="5505"/>
                          <a14:backgroundMark x1="33333" y1="3670" x2="34286" y2="5505"/>
                        </a14:backgroundRemoval>
                      </a14:imgEffect>
                    </a14:imgLayer>
                  </a14:imgProps>
                </a:ext>
                <a:ext uri="{28A0092B-C50C-407E-A947-70E740481C1C}">
                  <a14:useLocalDpi xmlns:a14="http://schemas.microsoft.com/office/drawing/2010/main"/>
                </a:ext>
              </a:extLst>
            </a:blip>
            <a:srcRect/>
            <a:stretch/>
          </p:blipFill>
          <p:spPr>
            <a:xfrm>
              <a:off x="9550741" y="5032119"/>
              <a:ext cx="736897" cy="721642"/>
            </a:xfrm>
            <a:prstGeom prst="rect">
              <a:avLst/>
            </a:prstGeom>
          </p:spPr>
        </p:pic>
        <p:pic>
          <p:nvPicPr>
            <p:cNvPr id="49" name="Picture 48" descr="A picture containing shape&#10;&#10;Description automatically generated">
              <a:extLst>
                <a:ext uri="{FF2B5EF4-FFF2-40B4-BE49-F238E27FC236}">
                  <a16:creationId xmlns:a16="http://schemas.microsoft.com/office/drawing/2014/main" id="{04D82E20-6F13-4E8E-A091-8EEE0712FBE3}"/>
                </a:ext>
              </a:extLst>
            </p:cNvPr>
            <p:cNvPicPr>
              <a:picLocks noChangeAspect="1"/>
            </p:cNvPicPr>
            <p:nvPr/>
          </p:nvPicPr>
          <p:blipFill rotWithShape="1">
            <a:blip r:embed="rId10">
              <a:extLst>
                <a:ext uri="{28A0092B-C50C-407E-A947-70E740481C1C}">
                  <a14:useLocalDpi xmlns:a14="http://schemas.microsoft.com/office/drawing/2010/main" val="0"/>
                </a:ext>
              </a:extLst>
            </a:blip>
            <a:srcRect t="66340" b="1"/>
            <a:stretch/>
          </p:blipFill>
          <p:spPr>
            <a:xfrm>
              <a:off x="9394981" y="5760182"/>
              <a:ext cx="1096895" cy="501687"/>
            </a:xfrm>
            <a:prstGeom prst="rect">
              <a:avLst/>
            </a:prstGeom>
          </p:spPr>
        </p:pic>
      </p:grpSp>
      <p:sp>
        <p:nvSpPr>
          <p:cNvPr id="13" name="Rectangle: Rounded Corners 12">
            <a:extLst>
              <a:ext uri="{FF2B5EF4-FFF2-40B4-BE49-F238E27FC236}">
                <a16:creationId xmlns:a16="http://schemas.microsoft.com/office/drawing/2014/main" id="{7683C84B-4DEF-44BD-BA50-E4AF0C420DA7}"/>
              </a:ext>
            </a:extLst>
          </p:cNvPr>
          <p:cNvSpPr/>
          <p:nvPr/>
        </p:nvSpPr>
        <p:spPr>
          <a:xfrm>
            <a:off x="2595685" y="2525788"/>
            <a:ext cx="238425" cy="349903"/>
          </a:xfrm>
          <a:prstGeom prst="roundRect">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51" name="Google Shape;134;p2">
            <a:hlinkClick r:id="" action="ppaction://noaction">
              <a:snd r:embed="rId23" name="P_3.wav"/>
            </a:hlinkClick>
            <a:extLst>
              <a:ext uri="{FF2B5EF4-FFF2-40B4-BE49-F238E27FC236}">
                <a16:creationId xmlns:a16="http://schemas.microsoft.com/office/drawing/2014/main" id="{5C069B62-6147-4F95-81D1-9DC6904968CD}"/>
              </a:ext>
            </a:extLst>
          </p:cNvPr>
          <p:cNvPicPr preferRelativeResize="0"/>
          <p:nvPr/>
        </p:nvPicPr>
        <p:blipFill rotWithShape="1">
          <a:blip r:embed="rId6">
            <a:alphaModFix/>
          </a:blip>
          <a:srcRect/>
          <a:stretch/>
        </p:blipFill>
        <p:spPr>
          <a:xfrm>
            <a:off x="4962885" y="2550225"/>
            <a:ext cx="377532" cy="369235"/>
          </a:xfrm>
          <a:prstGeom prst="rect">
            <a:avLst/>
          </a:prstGeom>
          <a:noFill/>
          <a:ln>
            <a:noFill/>
          </a:ln>
          <a:effectLst>
            <a:outerShdw blurRad="50800" dist="38100" dir="5400000" algn="t" rotWithShape="0">
              <a:prstClr val="black">
                <a:alpha val="40000"/>
              </a:prstClr>
            </a:outerShdw>
          </a:effectLst>
        </p:spPr>
      </p:pic>
      <p:sp>
        <p:nvSpPr>
          <p:cNvPr id="52" name="CustomShape 6">
            <a:extLst>
              <a:ext uri="{FF2B5EF4-FFF2-40B4-BE49-F238E27FC236}">
                <a16:creationId xmlns:a16="http://schemas.microsoft.com/office/drawing/2014/main" id="{78C8191B-34B5-42EF-AC78-92E87919F5B6}"/>
              </a:ext>
            </a:extLst>
          </p:cNvPr>
          <p:cNvSpPr/>
          <p:nvPr/>
        </p:nvSpPr>
        <p:spPr>
          <a:xfrm>
            <a:off x="5209768" y="2510363"/>
            <a:ext cx="2037638"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rPr>
              <a:t>O c é a n 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3" name="Rectangle: Rounded Corners 52">
            <a:extLst>
              <a:ext uri="{FF2B5EF4-FFF2-40B4-BE49-F238E27FC236}">
                <a16:creationId xmlns:a16="http://schemas.microsoft.com/office/drawing/2014/main" id="{A8A42E2F-15B2-4862-8C54-CC80887E1F9D}"/>
              </a:ext>
            </a:extLst>
          </p:cNvPr>
          <p:cNvSpPr/>
          <p:nvPr/>
        </p:nvSpPr>
        <p:spPr>
          <a:xfrm>
            <a:off x="6023920" y="2566971"/>
            <a:ext cx="238425" cy="349903"/>
          </a:xfrm>
          <a:prstGeom prst="roundRect">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6" name="CustomShape 6">
            <a:extLst>
              <a:ext uri="{FF2B5EF4-FFF2-40B4-BE49-F238E27FC236}">
                <a16:creationId xmlns:a16="http://schemas.microsoft.com/office/drawing/2014/main" id="{56DCC8B5-59AB-4458-883F-6C248559FA43}"/>
              </a:ext>
            </a:extLst>
          </p:cNvPr>
          <p:cNvSpPr/>
          <p:nvPr/>
        </p:nvSpPr>
        <p:spPr>
          <a:xfrm>
            <a:off x="8660046" y="2459893"/>
            <a:ext cx="2037638"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rPr>
              <a:t>R e n é</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57" name="Google Shape;134;p2">
            <a:hlinkClick r:id="" action="ppaction://noaction">
              <a:snd r:embed="rId24" name="P_2.wav"/>
            </a:hlinkClick>
            <a:extLst>
              <a:ext uri="{FF2B5EF4-FFF2-40B4-BE49-F238E27FC236}">
                <a16:creationId xmlns:a16="http://schemas.microsoft.com/office/drawing/2014/main" id="{4CED7AD1-5DCF-42C1-8EBD-E53B6DBDA43F}"/>
              </a:ext>
            </a:extLst>
          </p:cNvPr>
          <p:cNvPicPr preferRelativeResize="0"/>
          <p:nvPr/>
        </p:nvPicPr>
        <p:blipFill rotWithShape="1">
          <a:blip r:embed="rId6">
            <a:alphaModFix/>
          </a:blip>
          <a:srcRect/>
          <a:stretch/>
        </p:blipFill>
        <p:spPr>
          <a:xfrm>
            <a:off x="8678947" y="2499755"/>
            <a:ext cx="377532" cy="369235"/>
          </a:xfrm>
          <a:prstGeom prst="rect">
            <a:avLst/>
          </a:prstGeom>
          <a:noFill/>
          <a:ln>
            <a:noFill/>
          </a:ln>
          <a:effectLst>
            <a:outerShdw blurRad="50800" dist="38100" dir="5400000" algn="t" rotWithShape="0">
              <a:prstClr val="black">
                <a:alpha val="40000"/>
              </a:prstClr>
            </a:outerShdw>
          </a:effectLst>
        </p:spPr>
      </p:pic>
      <p:sp>
        <p:nvSpPr>
          <p:cNvPr id="58" name="Rectangle: Rounded Corners 57">
            <a:extLst>
              <a:ext uri="{FF2B5EF4-FFF2-40B4-BE49-F238E27FC236}">
                <a16:creationId xmlns:a16="http://schemas.microsoft.com/office/drawing/2014/main" id="{CF766667-437C-4B85-8E6F-B9CFD106A7D4}"/>
              </a:ext>
            </a:extLst>
          </p:cNvPr>
          <p:cNvSpPr/>
          <p:nvPr/>
        </p:nvSpPr>
        <p:spPr>
          <a:xfrm>
            <a:off x="9961182" y="2505554"/>
            <a:ext cx="238425" cy="349903"/>
          </a:xfrm>
          <a:prstGeom prst="roundRect">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9" name="CustomShape 6">
            <a:extLst>
              <a:ext uri="{FF2B5EF4-FFF2-40B4-BE49-F238E27FC236}">
                <a16:creationId xmlns:a16="http://schemas.microsoft.com/office/drawing/2014/main" id="{4ADE3ED5-7727-43B9-9E19-81A8B7848A0C}"/>
              </a:ext>
            </a:extLst>
          </p:cNvPr>
          <p:cNvSpPr/>
          <p:nvPr/>
        </p:nvSpPr>
        <p:spPr>
          <a:xfrm>
            <a:off x="1607010" y="4268450"/>
            <a:ext cx="2037638"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rPr>
              <a:t>F i d è l 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0" name="Rectangle: Rounded Corners 59">
            <a:extLst>
              <a:ext uri="{FF2B5EF4-FFF2-40B4-BE49-F238E27FC236}">
                <a16:creationId xmlns:a16="http://schemas.microsoft.com/office/drawing/2014/main" id="{C36A8112-1EC4-4553-B440-56200C1D6857}"/>
              </a:ext>
            </a:extLst>
          </p:cNvPr>
          <p:cNvSpPr/>
          <p:nvPr/>
        </p:nvSpPr>
        <p:spPr>
          <a:xfrm>
            <a:off x="2650339" y="4341439"/>
            <a:ext cx="238425" cy="349903"/>
          </a:xfrm>
          <a:prstGeom prst="roundRect">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2" name="CustomShape 6">
            <a:extLst>
              <a:ext uri="{FF2B5EF4-FFF2-40B4-BE49-F238E27FC236}">
                <a16:creationId xmlns:a16="http://schemas.microsoft.com/office/drawing/2014/main" id="{D8D8FB26-BE55-41F1-97DB-C77290FF9BA4}"/>
              </a:ext>
            </a:extLst>
          </p:cNvPr>
          <p:cNvSpPr/>
          <p:nvPr/>
        </p:nvSpPr>
        <p:spPr>
          <a:xfrm>
            <a:off x="5165683" y="4334802"/>
            <a:ext cx="2037638"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rPr>
              <a:t>M y l è n 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3" name="CustomShape 6">
            <a:extLst>
              <a:ext uri="{FF2B5EF4-FFF2-40B4-BE49-F238E27FC236}">
                <a16:creationId xmlns:a16="http://schemas.microsoft.com/office/drawing/2014/main" id="{1B475AB0-ED9A-4501-80C5-A8AEBB040615}"/>
              </a:ext>
            </a:extLst>
          </p:cNvPr>
          <p:cNvSpPr/>
          <p:nvPr/>
        </p:nvSpPr>
        <p:spPr>
          <a:xfrm>
            <a:off x="8910864" y="4258635"/>
            <a:ext cx="2363407"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rPr>
              <a:t>S t é p h a n 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4" name="CustomShape 6">
            <a:extLst>
              <a:ext uri="{FF2B5EF4-FFF2-40B4-BE49-F238E27FC236}">
                <a16:creationId xmlns:a16="http://schemas.microsoft.com/office/drawing/2014/main" id="{A28F7925-71FF-4698-A44A-1D47CEFCCA43}"/>
              </a:ext>
            </a:extLst>
          </p:cNvPr>
          <p:cNvSpPr/>
          <p:nvPr/>
        </p:nvSpPr>
        <p:spPr>
          <a:xfrm>
            <a:off x="1548980" y="6298776"/>
            <a:ext cx="2037638"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rPr>
              <a:t>A g n è s</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5" name="CustomShape 6">
            <a:extLst>
              <a:ext uri="{FF2B5EF4-FFF2-40B4-BE49-F238E27FC236}">
                <a16:creationId xmlns:a16="http://schemas.microsoft.com/office/drawing/2014/main" id="{8825B525-4255-4E88-A027-06EEB1CCA246}"/>
              </a:ext>
            </a:extLst>
          </p:cNvPr>
          <p:cNvSpPr/>
          <p:nvPr/>
        </p:nvSpPr>
        <p:spPr>
          <a:xfrm>
            <a:off x="5275689" y="6316018"/>
            <a:ext cx="2037638"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rPr>
              <a:t>F r é d é r i c</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6" name="CustomShape 6">
            <a:extLst>
              <a:ext uri="{FF2B5EF4-FFF2-40B4-BE49-F238E27FC236}">
                <a16:creationId xmlns:a16="http://schemas.microsoft.com/office/drawing/2014/main" id="{C47816D5-3069-40E2-969B-FA5802CBDB61}"/>
              </a:ext>
            </a:extLst>
          </p:cNvPr>
          <p:cNvSpPr/>
          <p:nvPr/>
        </p:nvSpPr>
        <p:spPr>
          <a:xfrm>
            <a:off x="9040763" y="6239747"/>
            <a:ext cx="2037638"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rPr>
              <a:t>H é l è n 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7" name="Rectangle: Rounded Corners 66">
            <a:extLst>
              <a:ext uri="{FF2B5EF4-FFF2-40B4-BE49-F238E27FC236}">
                <a16:creationId xmlns:a16="http://schemas.microsoft.com/office/drawing/2014/main" id="{FA2D79CC-F670-4FA3-9951-5ECA94D9D485}"/>
              </a:ext>
            </a:extLst>
          </p:cNvPr>
          <p:cNvSpPr/>
          <p:nvPr/>
        </p:nvSpPr>
        <p:spPr>
          <a:xfrm>
            <a:off x="6184502" y="4435867"/>
            <a:ext cx="238425" cy="349903"/>
          </a:xfrm>
          <a:prstGeom prst="roundRect">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9" name="Rectangle: Rounded Corners 68">
            <a:extLst>
              <a:ext uri="{FF2B5EF4-FFF2-40B4-BE49-F238E27FC236}">
                <a16:creationId xmlns:a16="http://schemas.microsoft.com/office/drawing/2014/main" id="{38E9890F-5041-4C49-8B21-201CA623FE17}"/>
              </a:ext>
            </a:extLst>
          </p:cNvPr>
          <p:cNvSpPr/>
          <p:nvPr/>
        </p:nvSpPr>
        <p:spPr>
          <a:xfrm>
            <a:off x="9519651" y="4334605"/>
            <a:ext cx="238425" cy="349903"/>
          </a:xfrm>
          <a:prstGeom prst="roundRect">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71" name="Rectangle: Rounded Corners 70">
            <a:extLst>
              <a:ext uri="{FF2B5EF4-FFF2-40B4-BE49-F238E27FC236}">
                <a16:creationId xmlns:a16="http://schemas.microsoft.com/office/drawing/2014/main" id="{B1A2A52B-9021-41EE-812F-10C099294135}"/>
              </a:ext>
            </a:extLst>
          </p:cNvPr>
          <p:cNvSpPr/>
          <p:nvPr/>
        </p:nvSpPr>
        <p:spPr>
          <a:xfrm>
            <a:off x="2767005" y="6346954"/>
            <a:ext cx="238425" cy="349903"/>
          </a:xfrm>
          <a:prstGeom prst="roundRect">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72" name="Rectangle: Rounded Corners 71">
            <a:extLst>
              <a:ext uri="{FF2B5EF4-FFF2-40B4-BE49-F238E27FC236}">
                <a16:creationId xmlns:a16="http://schemas.microsoft.com/office/drawing/2014/main" id="{4E9908D9-816A-442D-9A85-AD32D2AD9D45}"/>
              </a:ext>
            </a:extLst>
          </p:cNvPr>
          <p:cNvSpPr/>
          <p:nvPr/>
        </p:nvSpPr>
        <p:spPr>
          <a:xfrm>
            <a:off x="5797896" y="6399726"/>
            <a:ext cx="238425" cy="349903"/>
          </a:xfrm>
          <a:prstGeom prst="roundRect">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73" name="Rectangle: Rounded Corners 72">
            <a:extLst>
              <a:ext uri="{FF2B5EF4-FFF2-40B4-BE49-F238E27FC236}">
                <a16:creationId xmlns:a16="http://schemas.microsoft.com/office/drawing/2014/main" id="{F1939FDD-F8B8-45B2-A8A3-F733A1BDFB94}"/>
              </a:ext>
            </a:extLst>
          </p:cNvPr>
          <p:cNvSpPr/>
          <p:nvPr/>
        </p:nvSpPr>
        <p:spPr>
          <a:xfrm>
            <a:off x="6373952" y="6399725"/>
            <a:ext cx="238425" cy="349903"/>
          </a:xfrm>
          <a:prstGeom prst="roundRect">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74" name="Rectangle: Rounded Corners 73">
            <a:extLst>
              <a:ext uri="{FF2B5EF4-FFF2-40B4-BE49-F238E27FC236}">
                <a16:creationId xmlns:a16="http://schemas.microsoft.com/office/drawing/2014/main" id="{9C9BDECB-FC54-4B39-AAE5-105007B5E9E5}"/>
              </a:ext>
            </a:extLst>
          </p:cNvPr>
          <p:cNvSpPr/>
          <p:nvPr/>
        </p:nvSpPr>
        <p:spPr>
          <a:xfrm>
            <a:off x="9581986" y="6314648"/>
            <a:ext cx="238425" cy="349903"/>
          </a:xfrm>
          <a:prstGeom prst="roundRect">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75" name="Rectangle: Rounded Corners 74">
            <a:extLst>
              <a:ext uri="{FF2B5EF4-FFF2-40B4-BE49-F238E27FC236}">
                <a16:creationId xmlns:a16="http://schemas.microsoft.com/office/drawing/2014/main" id="{96F75C0C-D8AF-426A-91CD-8946C855D5ED}"/>
              </a:ext>
            </a:extLst>
          </p:cNvPr>
          <p:cNvSpPr/>
          <p:nvPr/>
        </p:nvSpPr>
        <p:spPr>
          <a:xfrm>
            <a:off x="9998539" y="6311808"/>
            <a:ext cx="238425" cy="349903"/>
          </a:xfrm>
          <a:prstGeom prst="roundRect">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77" name="Google Shape;134;p2">
            <a:hlinkClick r:id="" action="ppaction://noaction">
              <a:snd r:embed="rId25" name="P_5.wav"/>
            </a:hlinkClick>
            <a:extLst>
              <a:ext uri="{FF2B5EF4-FFF2-40B4-BE49-F238E27FC236}">
                <a16:creationId xmlns:a16="http://schemas.microsoft.com/office/drawing/2014/main" id="{21659288-C0D3-46A2-B2AA-97C405C48066}"/>
              </a:ext>
            </a:extLst>
          </p:cNvPr>
          <p:cNvPicPr preferRelativeResize="0"/>
          <p:nvPr/>
        </p:nvPicPr>
        <p:blipFill rotWithShape="1">
          <a:blip r:embed="rId6">
            <a:alphaModFix/>
          </a:blip>
          <a:srcRect/>
          <a:stretch/>
        </p:blipFill>
        <p:spPr>
          <a:xfrm>
            <a:off x="4989606" y="4399178"/>
            <a:ext cx="377532" cy="369235"/>
          </a:xfrm>
          <a:prstGeom prst="rect">
            <a:avLst/>
          </a:prstGeom>
          <a:noFill/>
          <a:ln>
            <a:noFill/>
          </a:ln>
          <a:effectLst>
            <a:outerShdw blurRad="50800" dist="38100" dir="5400000" algn="t" rotWithShape="0">
              <a:prstClr val="black">
                <a:alpha val="40000"/>
              </a:prstClr>
            </a:outerShdw>
          </a:effectLst>
        </p:spPr>
      </p:pic>
      <p:pic>
        <p:nvPicPr>
          <p:cNvPr id="78" name="Google Shape;134;p2">
            <a:hlinkClick r:id="" action="ppaction://noaction">
              <a:snd r:embed="rId26" name="P_6.wav"/>
            </a:hlinkClick>
            <a:extLst>
              <a:ext uri="{FF2B5EF4-FFF2-40B4-BE49-F238E27FC236}">
                <a16:creationId xmlns:a16="http://schemas.microsoft.com/office/drawing/2014/main" id="{664A16AD-4A57-4419-815A-5E41810174DE}"/>
              </a:ext>
            </a:extLst>
          </p:cNvPr>
          <p:cNvPicPr preferRelativeResize="0"/>
          <p:nvPr/>
        </p:nvPicPr>
        <p:blipFill rotWithShape="1">
          <a:blip r:embed="rId6">
            <a:alphaModFix/>
          </a:blip>
          <a:srcRect/>
          <a:stretch/>
        </p:blipFill>
        <p:spPr>
          <a:xfrm>
            <a:off x="8643422" y="4315412"/>
            <a:ext cx="377532" cy="369235"/>
          </a:xfrm>
          <a:prstGeom prst="rect">
            <a:avLst/>
          </a:prstGeom>
          <a:noFill/>
          <a:ln>
            <a:noFill/>
          </a:ln>
          <a:effectLst>
            <a:outerShdw blurRad="50800" dist="38100" dir="5400000" algn="t" rotWithShape="0">
              <a:prstClr val="black">
                <a:alpha val="40000"/>
              </a:prstClr>
            </a:outerShdw>
          </a:effectLst>
        </p:spPr>
      </p:pic>
      <p:pic>
        <p:nvPicPr>
          <p:cNvPr id="79" name="Google Shape;134;p2">
            <a:hlinkClick r:id="" action="ppaction://noaction">
              <a:snd r:embed="rId27" name="P_7.wav"/>
            </a:hlinkClick>
            <a:extLst>
              <a:ext uri="{FF2B5EF4-FFF2-40B4-BE49-F238E27FC236}">
                <a16:creationId xmlns:a16="http://schemas.microsoft.com/office/drawing/2014/main" id="{9D98D3FC-5647-4753-A0C2-9FEF5C33B40D}"/>
              </a:ext>
            </a:extLst>
          </p:cNvPr>
          <p:cNvPicPr preferRelativeResize="0"/>
          <p:nvPr/>
        </p:nvPicPr>
        <p:blipFill rotWithShape="1">
          <a:blip r:embed="rId6">
            <a:alphaModFix/>
          </a:blip>
          <a:srcRect/>
          <a:stretch/>
        </p:blipFill>
        <p:spPr>
          <a:xfrm>
            <a:off x="1467972" y="6340883"/>
            <a:ext cx="377532" cy="369235"/>
          </a:xfrm>
          <a:prstGeom prst="rect">
            <a:avLst/>
          </a:prstGeom>
          <a:noFill/>
          <a:ln>
            <a:noFill/>
          </a:ln>
          <a:effectLst>
            <a:outerShdw blurRad="50800" dist="38100" dir="5400000" algn="t" rotWithShape="0">
              <a:prstClr val="black">
                <a:alpha val="40000"/>
              </a:prstClr>
            </a:outerShdw>
          </a:effectLst>
        </p:spPr>
      </p:pic>
      <p:pic>
        <p:nvPicPr>
          <p:cNvPr id="80" name="Google Shape;134;p2">
            <a:hlinkClick r:id="" action="ppaction://noaction">
              <a:snd r:embed="rId28" name="P_8.wav"/>
            </a:hlinkClick>
            <a:extLst>
              <a:ext uri="{FF2B5EF4-FFF2-40B4-BE49-F238E27FC236}">
                <a16:creationId xmlns:a16="http://schemas.microsoft.com/office/drawing/2014/main" id="{3A8CDBC6-44FC-4859-BFF9-4E2469696537}"/>
              </a:ext>
            </a:extLst>
          </p:cNvPr>
          <p:cNvPicPr preferRelativeResize="0"/>
          <p:nvPr/>
        </p:nvPicPr>
        <p:blipFill rotWithShape="1">
          <a:blip r:embed="rId6">
            <a:alphaModFix/>
          </a:blip>
          <a:srcRect/>
          <a:stretch/>
        </p:blipFill>
        <p:spPr>
          <a:xfrm>
            <a:off x="4961445" y="6358125"/>
            <a:ext cx="377532" cy="369235"/>
          </a:xfrm>
          <a:prstGeom prst="rect">
            <a:avLst/>
          </a:prstGeom>
          <a:noFill/>
          <a:ln>
            <a:noFill/>
          </a:ln>
          <a:effectLst>
            <a:outerShdw blurRad="50800" dist="38100" dir="5400000" algn="t" rotWithShape="0">
              <a:prstClr val="black">
                <a:alpha val="40000"/>
              </a:prstClr>
            </a:outerShdw>
          </a:effectLst>
        </p:spPr>
      </p:pic>
      <p:pic>
        <p:nvPicPr>
          <p:cNvPr id="81" name="Google Shape;134;p2">
            <a:hlinkClick r:id="" action="ppaction://noaction">
              <a:snd r:embed="rId29" name="P_9.wav"/>
            </a:hlinkClick>
            <a:extLst>
              <a:ext uri="{FF2B5EF4-FFF2-40B4-BE49-F238E27FC236}">
                <a16:creationId xmlns:a16="http://schemas.microsoft.com/office/drawing/2014/main" id="{86B600DE-5F18-4AE0-B645-D19024B2680F}"/>
              </a:ext>
            </a:extLst>
          </p:cNvPr>
          <p:cNvPicPr preferRelativeResize="0"/>
          <p:nvPr/>
        </p:nvPicPr>
        <p:blipFill rotWithShape="1">
          <a:blip r:embed="rId6">
            <a:alphaModFix/>
          </a:blip>
          <a:srcRect/>
          <a:stretch/>
        </p:blipFill>
        <p:spPr>
          <a:xfrm>
            <a:off x="8819972" y="6309333"/>
            <a:ext cx="377532" cy="369235"/>
          </a:xfrm>
          <a:prstGeom prst="rect">
            <a:avLst/>
          </a:prstGeom>
          <a:noFill/>
          <a:ln>
            <a:noFill/>
          </a:ln>
          <a:effectLst>
            <a:outerShdw blurRad="50800" dist="38100" dir="5400000" algn="t" rotWithShape="0">
              <a:prstClr val="black">
                <a:alpha val="40000"/>
              </a:prstClr>
            </a:outerShdw>
          </a:effectLst>
        </p:spPr>
      </p:pic>
      <p:sp>
        <p:nvSpPr>
          <p:cNvPr id="90" name="Rectangle: Rounded Corners 89">
            <a:extLst>
              <a:ext uri="{FF2B5EF4-FFF2-40B4-BE49-F238E27FC236}">
                <a16:creationId xmlns:a16="http://schemas.microsoft.com/office/drawing/2014/main" id="{D2B23D6E-7C4E-472D-9CAC-5F04B5BD917E}"/>
              </a:ext>
            </a:extLst>
          </p:cNvPr>
          <p:cNvSpPr/>
          <p:nvPr/>
        </p:nvSpPr>
        <p:spPr>
          <a:xfrm>
            <a:off x="9404879" y="2513532"/>
            <a:ext cx="238425" cy="349903"/>
          </a:xfrm>
          <a:prstGeom prst="roundRect">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Tree>
    <p:extLst>
      <p:ext uri="{BB962C8B-B14F-4D97-AF65-F5344CB8AC3E}">
        <p14:creationId xmlns:p14="http://schemas.microsoft.com/office/powerpoint/2010/main" val="116769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53"/>
                                        </p:tgtEl>
                                      </p:cBhvr>
                                    </p:animEffect>
                                    <p:set>
                                      <p:cBhvr>
                                        <p:cTn id="12" dur="1" fill="hold">
                                          <p:stCondLst>
                                            <p:cond delay="499"/>
                                          </p:stCondLst>
                                        </p:cTn>
                                        <p:tgtEl>
                                          <p:spTgt spid="5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90"/>
                                        </p:tgtEl>
                                      </p:cBhvr>
                                    </p:animEffect>
                                    <p:set>
                                      <p:cBhvr>
                                        <p:cTn id="17" dur="1" fill="hold">
                                          <p:stCondLst>
                                            <p:cond delay="499"/>
                                          </p:stCondLst>
                                        </p:cTn>
                                        <p:tgtEl>
                                          <p:spTgt spid="9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58"/>
                                        </p:tgtEl>
                                      </p:cBhvr>
                                    </p:animEffect>
                                    <p:set>
                                      <p:cBhvr>
                                        <p:cTn id="22" dur="1" fill="hold">
                                          <p:stCondLst>
                                            <p:cond delay="499"/>
                                          </p:stCondLst>
                                        </p:cTn>
                                        <p:tgtEl>
                                          <p:spTgt spid="5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60"/>
                                        </p:tgtEl>
                                      </p:cBhvr>
                                    </p:animEffect>
                                    <p:set>
                                      <p:cBhvr>
                                        <p:cTn id="27" dur="1" fill="hold">
                                          <p:stCondLst>
                                            <p:cond delay="499"/>
                                          </p:stCondLst>
                                        </p:cTn>
                                        <p:tgtEl>
                                          <p:spTgt spid="6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67"/>
                                        </p:tgtEl>
                                      </p:cBhvr>
                                    </p:animEffect>
                                    <p:set>
                                      <p:cBhvr>
                                        <p:cTn id="32" dur="1" fill="hold">
                                          <p:stCondLst>
                                            <p:cond delay="499"/>
                                          </p:stCondLst>
                                        </p:cTn>
                                        <p:tgtEl>
                                          <p:spTgt spid="6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69"/>
                                        </p:tgtEl>
                                      </p:cBhvr>
                                    </p:animEffect>
                                    <p:set>
                                      <p:cBhvr>
                                        <p:cTn id="37" dur="1" fill="hold">
                                          <p:stCondLst>
                                            <p:cond delay="499"/>
                                          </p:stCondLst>
                                        </p:cTn>
                                        <p:tgtEl>
                                          <p:spTgt spid="69"/>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71"/>
                                        </p:tgtEl>
                                      </p:cBhvr>
                                    </p:animEffect>
                                    <p:set>
                                      <p:cBhvr>
                                        <p:cTn id="42" dur="1" fill="hold">
                                          <p:stCondLst>
                                            <p:cond delay="499"/>
                                          </p:stCondLst>
                                        </p:cTn>
                                        <p:tgtEl>
                                          <p:spTgt spid="7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72"/>
                                        </p:tgtEl>
                                      </p:cBhvr>
                                    </p:animEffect>
                                    <p:set>
                                      <p:cBhvr>
                                        <p:cTn id="47" dur="1" fill="hold">
                                          <p:stCondLst>
                                            <p:cond delay="499"/>
                                          </p:stCondLst>
                                        </p:cTn>
                                        <p:tgtEl>
                                          <p:spTgt spid="72"/>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73"/>
                                        </p:tgtEl>
                                      </p:cBhvr>
                                    </p:animEffect>
                                    <p:set>
                                      <p:cBhvr>
                                        <p:cTn id="52" dur="1" fill="hold">
                                          <p:stCondLst>
                                            <p:cond delay="499"/>
                                          </p:stCondLst>
                                        </p:cTn>
                                        <p:tgtEl>
                                          <p:spTgt spid="73"/>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74"/>
                                        </p:tgtEl>
                                      </p:cBhvr>
                                    </p:animEffect>
                                    <p:set>
                                      <p:cBhvr>
                                        <p:cTn id="57" dur="1" fill="hold">
                                          <p:stCondLst>
                                            <p:cond delay="499"/>
                                          </p:stCondLst>
                                        </p:cTn>
                                        <p:tgtEl>
                                          <p:spTgt spid="74"/>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0" nodeType="clickEffect">
                                  <p:stCondLst>
                                    <p:cond delay="0"/>
                                  </p:stCondLst>
                                  <p:childTnLst>
                                    <p:animEffect transition="out" filter="fade">
                                      <p:cBhvr>
                                        <p:cTn id="61" dur="500"/>
                                        <p:tgtEl>
                                          <p:spTgt spid="75"/>
                                        </p:tgtEl>
                                      </p:cBhvr>
                                    </p:animEffect>
                                    <p:set>
                                      <p:cBhvr>
                                        <p:cTn id="62" dur="1" fill="hold">
                                          <p:stCondLst>
                                            <p:cond delay="499"/>
                                          </p:stCondLst>
                                        </p:cTn>
                                        <p:tgtEl>
                                          <p:spTgt spid="7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3" grpId="0" animBg="1"/>
      <p:bldP spid="58" grpId="0" animBg="1"/>
      <p:bldP spid="60" grpId="0" animBg="1"/>
      <p:bldP spid="67" grpId="0" animBg="1"/>
      <p:bldP spid="69" grpId="0" animBg="1"/>
      <p:bldP spid="71" grpId="0" animBg="1"/>
      <p:bldP spid="72" grpId="0" animBg="1"/>
      <p:bldP spid="73" grpId="0" animBg="1"/>
      <p:bldP spid="74" grpId="0" animBg="1"/>
      <p:bldP spid="75" grpId="0" animBg="1"/>
      <p:bldP spid="9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graphicFrame>
        <p:nvGraphicFramePr>
          <p:cNvPr id="6" name="Table 2">
            <a:extLst>
              <a:ext uri="{FF2B5EF4-FFF2-40B4-BE49-F238E27FC236}">
                <a16:creationId xmlns:a16="http://schemas.microsoft.com/office/drawing/2014/main" id="{54458669-5D9D-4D2D-8CD9-BF98FB203F05}"/>
              </a:ext>
            </a:extLst>
          </p:cNvPr>
          <p:cNvGraphicFramePr/>
          <p:nvPr/>
        </p:nvGraphicFramePr>
        <p:xfrm>
          <a:off x="214711" y="1588688"/>
          <a:ext cx="10735866" cy="4740522"/>
        </p:xfrm>
        <a:graphic>
          <a:graphicData uri="http://schemas.openxmlformats.org/drawingml/2006/table">
            <a:tbl>
              <a:tblPr/>
              <a:tblGrid>
                <a:gridCol w="942566">
                  <a:extLst>
                    <a:ext uri="{9D8B030D-6E8A-4147-A177-3AD203B41FA5}">
                      <a16:colId xmlns:a16="http://schemas.microsoft.com/office/drawing/2014/main" val="20000"/>
                    </a:ext>
                  </a:extLst>
                </a:gridCol>
                <a:gridCol w="3288658">
                  <a:extLst>
                    <a:ext uri="{9D8B030D-6E8A-4147-A177-3AD203B41FA5}">
                      <a16:colId xmlns:a16="http://schemas.microsoft.com/office/drawing/2014/main" val="1553335264"/>
                    </a:ext>
                  </a:extLst>
                </a:gridCol>
                <a:gridCol w="3536942">
                  <a:extLst>
                    <a:ext uri="{9D8B030D-6E8A-4147-A177-3AD203B41FA5}">
                      <a16:colId xmlns:a16="http://schemas.microsoft.com/office/drawing/2014/main" val="2121646418"/>
                    </a:ext>
                  </a:extLst>
                </a:gridCol>
                <a:gridCol w="2967700">
                  <a:extLst>
                    <a:ext uri="{9D8B030D-6E8A-4147-A177-3AD203B41FA5}">
                      <a16:colId xmlns:a16="http://schemas.microsoft.com/office/drawing/2014/main" val="4121157972"/>
                    </a:ext>
                  </a:extLst>
                </a:gridCol>
              </a:tblGrid>
              <a:tr h="790087">
                <a:tc>
                  <a:txBody>
                    <a:bodyPr/>
                    <a:lstStyle/>
                    <a:p>
                      <a:endParaRPr lang="en-US" sz="2400">
                        <a:solidFill>
                          <a:srgbClr val="002060"/>
                        </a:solidFill>
                        <a:latin typeface="Century Gothic" panose="020B0502020202020204" pitchFamily="34" charset="0"/>
                      </a:endParaRPr>
                    </a:p>
                  </a:txBody>
                  <a:tcPr>
                    <a:lnL w="12240">
                      <a:solidFill>
                        <a:srgbClr val="157359"/>
                      </a:solidFill>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a:solidFill>
                        <a:srgbClr val="157359"/>
                      </a:solidFill>
                    </a:lnB>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800" b="1" u="none" strike="noStrike" cap="none" dirty="0">
                          <a:solidFill>
                            <a:srgbClr val="002060"/>
                          </a:solidFill>
                          <a:latin typeface="Century Gothic" panose="020B0502020202020204" pitchFamily="34" charset="0"/>
                          <a:ea typeface="Century Gothic"/>
                          <a:cs typeface="Century Gothic"/>
                          <a:sym typeface="Century Gothic"/>
                        </a:rPr>
                        <a:t>chat</a:t>
                      </a:r>
                      <a:endParaRPr sz="2800" b="1"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800" b="1" u="none" strike="noStrike" cap="none" dirty="0" err="1">
                          <a:solidFill>
                            <a:srgbClr val="002060"/>
                          </a:solidFill>
                          <a:latin typeface="Century Gothic" panose="020B0502020202020204" pitchFamily="34" charset="0"/>
                          <a:ea typeface="Century Gothic"/>
                          <a:cs typeface="Century Gothic"/>
                          <a:sym typeface="Century Gothic"/>
                        </a:rPr>
                        <a:t>peluche</a:t>
                      </a:r>
                      <a:endParaRPr sz="2800" b="1"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3"/>
                  </a:ext>
                </a:extLst>
              </a:tr>
              <a:tr h="790087">
                <a:tc>
                  <a:txBody>
                    <a:bodyPr/>
                    <a:lstStyle/>
                    <a:p>
                      <a:endParaRPr lang="en-US" sz="2400">
                        <a:solidFill>
                          <a:srgbClr val="002060"/>
                        </a:solidFill>
                        <a:latin typeface="Century Gothic" panose="020B0502020202020204" pitchFamily="34" charset="0"/>
                      </a:endParaRPr>
                    </a:p>
                  </a:txBody>
                  <a:tcP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12240">
                      <a:solidFill>
                        <a:srgbClr val="157359"/>
                      </a:solidFill>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800" b="1" u="none" strike="noStrike" cap="none" dirty="0">
                          <a:solidFill>
                            <a:srgbClr val="002060"/>
                          </a:solidFill>
                          <a:latin typeface="Century Gothic" panose="020B0502020202020204" pitchFamily="34" charset="0"/>
                          <a:ea typeface="Century Gothic"/>
                          <a:cs typeface="Century Gothic"/>
                          <a:sym typeface="Century Gothic"/>
                        </a:rPr>
                        <a:t>film</a:t>
                      </a:r>
                      <a:endParaRPr sz="2800" b="1"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12240">
                      <a:solidFill>
                        <a:srgbClr val="157359"/>
                      </a:solidFill>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800" b="1" u="none" strike="noStrike" cap="none" dirty="0">
                          <a:solidFill>
                            <a:srgbClr val="002060"/>
                          </a:solidFill>
                          <a:latin typeface="Century Gothic" panose="020B0502020202020204" pitchFamily="34" charset="0"/>
                          <a:ea typeface="Century Gothic"/>
                          <a:cs typeface="Century Gothic"/>
                          <a:sym typeface="Century Gothic"/>
                        </a:rPr>
                        <a:t>chanson</a:t>
                      </a:r>
                      <a:endParaRPr sz="2800" b="1"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12240">
                      <a:solidFill>
                        <a:srgbClr val="157359"/>
                      </a:solidFill>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4"/>
                  </a:ext>
                </a:extLst>
              </a:tr>
              <a:tr h="790087">
                <a:tc>
                  <a:txBody>
                    <a:bodyPr/>
                    <a:lstStyle/>
                    <a:p>
                      <a:endParaRPr lang="en-US" sz="2400">
                        <a:solidFill>
                          <a:srgbClr val="002060"/>
                        </a:solidFill>
                        <a:latin typeface="Century Gothic" panose="020B0502020202020204" pitchFamily="34" charset="0"/>
                      </a:endParaRPr>
                    </a:p>
                  </a:txBody>
                  <a:tcP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12240">
                      <a:solidFill>
                        <a:srgbClr val="157359"/>
                      </a:solidFill>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800" b="1" u="none" strike="noStrike" cap="none" dirty="0">
                          <a:solidFill>
                            <a:srgbClr val="002060"/>
                          </a:solidFill>
                          <a:latin typeface="Century Gothic" panose="020B0502020202020204" pitchFamily="34" charset="0"/>
                          <a:ea typeface="Century Gothic"/>
                          <a:cs typeface="Century Gothic"/>
                          <a:sym typeface="Century Gothic"/>
                        </a:rPr>
                        <a:t>crayon</a:t>
                      </a:r>
                      <a:endParaRPr sz="2800" b="1"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12240">
                      <a:solidFill>
                        <a:srgbClr val="157359"/>
                      </a:solidFill>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800" b="1" u="none" strike="noStrike" cap="none" dirty="0" err="1">
                          <a:solidFill>
                            <a:srgbClr val="002060"/>
                          </a:solidFill>
                          <a:latin typeface="Century Gothic" panose="020B0502020202020204" pitchFamily="34" charset="0"/>
                          <a:ea typeface="Century Gothic"/>
                          <a:cs typeface="Century Gothic"/>
                          <a:sym typeface="Century Gothic"/>
                        </a:rPr>
                        <a:t>règle</a:t>
                      </a:r>
                      <a:endParaRPr sz="2800" b="1"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12240">
                      <a:solidFill>
                        <a:srgbClr val="157359"/>
                      </a:solidFill>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5"/>
                  </a:ext>
                </a:extLst>
              </a:tr>
              <a:tr h="790087">
                <a:tc>
                  <a:txBody>
                    <a:bodyPr/>
                    <a:lstStyle/>
                    <a:p>
                      <a:endParaRPr lang="en-US" sz="2400">
                        <a:solidFill>
                          <a:srgbClr val="002060"/>
                        </a:solidFill>
                        <a:latin typeface="Century Gothic" panose="020B0502020202020204" pitchFamily="34" charset="0"/>
                      </a:endParaRPr>
                    </a:p>
                  </a:txBody>
                  <a:tcP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12240">
                      <a:solidFill>
                        <a:srgbClr val="157359"/>
                      </a:solidFill>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800" b="1" u="none" strike="noStrike" cap="none" dirty="0">
                          <a:solidFill>
                            <a:srgbClr val="002060"/>
                          </a:solidFill>
                          <a:latin typeface="Century Gothic" panose="020B0502020202020204" pitchFamily="34" charset="0"/>
                          <a:ea typeface="Century Gothic"/>
                          <a:cs typeface="Century Gothic"/>
                          <a:sym typeface="Century Gothic"/>
                        </a:rPr>
                        <a:t>livre</a:t>
                      </a:r>
                      <a:endParaRPr sz="2800" b="1"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12240">
                      <a:solidFill>
                        <a:srgbClr val="157359"/>
                      </a:solidFill>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800" b="1" u="none" strike="noStrike" cap="none" dirty="0" err="1">
                          <a:solidFill>
                            <a:srgbClr val="002060"/>
                          </a:solidFill>
                          <a:latin typeface="Century Gothic" panose="020B0502020202020204" pitchFamily="34" charset="0"/>
                          <a:ea typeface="Century Gothic"/>
                          <a:cs typeface="Century Gothic"/>
                          <a:sym typeface="Century Gothic"/>
                        </a:rPr>
                        <a:t>gomme</a:t>
                      </a:r>
                      <a:endParaRPr sz="2800" b="1"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12240">
                      <a:solidFill>
                        <a:srgbClr val="157359"/>
                      </a:solidFill>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6"/>
                  </a:ext>
                </a:extLst>
              </a:tr>
              <a:tr h="790087">
                <a:tc>
                  <a:txBody>
                    <a:bodyPr/>
                    <a:lstStyle/>
                    <a:p>
                      <a:endParaRPr lang="en-US" sz="2400">
                        <a:solidFill>
                          <a:srgbClr val="002060"/>
                        </a:solidFill>
                        <a:latin typeface="Century Gothic" panose="020B0502020202020204" pitchFamily="34" charset="0"/>
                      </a:endParaRPr>
                    </a:p>
                  </a:txBody>
                  <a:tcP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cap="flat" cmpd="sng" algn="ctr">
                      <a:solidFill>
                        <a:srgbClr val="157359"/>
                      </a:solidFill>
                      <a:prstDash val="solid"/>
                      <a:round/>
                      <a:headEnd type="none" w="med" len="med"/>
                      <a:tailEnd type="none" w="med" len="med"/>
                    </a:lnB>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12240">
                      <a:solidFill>
                        <a:srgbClr val="157359"/>
                      </a:solidFill>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800" b="1" u="none" strike="noStrike" cap="none" dirty="0">
                          <a:solidFill>
                            <a:srgbClr val="002060"/>
                          </a:solidFill>
                          <a:latin typeface="Century Gothic" panose="020B0502020202020204" pitchFamily="34" charset="0"/>
                          <a:ea typeface="Century Gothic"/>
                          <a:cs typeface="Century Gothic"/>
                          <a:sym typeface="Century Gothic"/>
                        </a:rPr>
                        <a:t>chapeau</a:t>
                      </a:r>
                      <a:endParaRPr sz="2800" b="1"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12240">
                      <a:solidFill>
                        <a:srgbClr val="157359"/>
                      </a:solidFill>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800" b="1" u="none" strike="noStrike" cap="none" dirty="0" err="1">
                          <a:solidFill>
                            <a:srgbClr val="002060"/>
                          </a:solidFill>
                          <a:latin typeface="Century Gothic" panose="020B0502020202020204" pitchFamily="34" charset="0"/>
                          <a:ea typeface="Century Gothic"/>
                          <a:cs typeface="Century Gothic"/>
                          <a:sym typeface="Century Gothic"/>
                        </a:rPr>
                        <a:t>famille</a:t>
                      </a:r>
                      <a:endParaRPr sz="2800" b="1"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12240">
                      <a:solidFill>
                        <a:srgbClr val="157359"/>
                      </a:solidFill>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7"/>
                  </a:ext>
                </a:extLst>
              </a:tr>
              <a:tr h="790087">
                <a:tc>
                  <a:txBody>
                    <a:bodyPr/>
                    <a:lstStyle/>
                    <a:p>
                      <a:endParaRPr lang="en-US" sz="2400">
                        <a:solidFill>
                          <a:srgbClr val="002060"/>
                        </a:solidFill>
                        <a:latin typeface="Century Gothic" panose="020B0502020202020204" pitchFamily="34" charset="0"/>
                      </a:endParaRPr>
                    </a:p>
                  </a:txBody>
                  <a:tcP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cap="flat" cmpd="sng" algn="ctr">
                      <a:solidFill>
                        <a:srgbClr val="157359"/>
                      </a:solidFill>
                      <a:prstDash val="solid"/>
                      <a:round/>
                      <a:headEnd type="none" w="med" len="med"/>
                      <a:tailEnd type="none" w="med" len="med"/>
                    </a:lnB>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800" b="1" u="none" strike="noStrike" cap="none" dirty="0" err="1">
                          <a:solidFill>
                            <a:srgbClr val="002060"/>
                          </a:solidFill>
                          <a:latin typeface="Century Gothic" panose="020B0502020202020204" pitchFamily="34" charset="0"/>
                          <a:ea typeface="Century Gothic"/>
                          <a:cs typeface="Century Gothic"/>
                          <a:sym typeface="Century Gothic"/>
                        </a:rPr>
                        <a:t>uniforme</a:t>
                      </a:r>
                      <a:endParaRPr sz="2800" b="1"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800" b="1" u="none" strike="noStrike" cap="none" dirty="0" err="1">
                          <a:solidFill>
                            <a:srgbClr val="002060"/>
                          </a:solidFill>
                          <a:latin typeface="Century Gothic" panose="020B0502020202020204" pitchFamily="34" charset="0"/>
                          <a:ea typeface="Century Gothic"/>
                          <a:cs typeface="Century Gothic"/>
                          <a:sym typeface="Century Gothic"/>
                        </a:rPr>
                        <a:t>bouteille</a:t>
                      </a:r>
                      <a:endParaRPr sz="2800" b="1"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434701822"/>
                  </a:ext>
                </a:extLst>
              </a:tr>
            </a:tbl>
          </a:graphicData>
        </a:graphic>
      </p:graphicFrame>
      <p:sp>
        <p:nvSpPr>
          <p:cNvPr id="16" name="CustomShape 23">
            <a:hlinkClick r:id="" action="ppaction://noaction">
              <a:snd r:embed="rId10" name="2_1_beep.wav"/>
            </a:hlinkClick>
            <a:extLst>
              <a:ext uri="{FF2B5EF4-FFF2-40B4-BE49-F238E27FC236}">
                <a16:creationId xmlns:a16="http://schemas.microsoft.com/office/drawing/2014/main" id="{3AD5864B-E328-4811-82EC-A3D77BDC6BF2}"/>
              </a:ext>
            </a:extLst>
          </p:cNvPr>
          <p:cNvSpPr/>
          <p:nvPr/>
        </p:nvSpPr>
        <p:spPr>
          <a:xfrm>
            <a:off x="457276" y="1762366"/>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1</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17" name="CustomShape 24">
            <a:hlinkClick r:id="" action="ppaction://noaction">
              <a:snd r:embed="rId11" name="2_2_beep.wav"/>
            </a:hlinkClick>
            <a:extLst>
              <a:ext uri="{FF2B5EF4-FFF2-40B4-BE49-F238E27FC236}">
                <a16:creationId xmlns:a16="http://schemas.microsoft.com/office/drawing/2014/main" id="{F2DAD2AC-ADD2-4480-845B-008BBA9A5F70}"/>
              </a:ext>
            </a:extLst>
          </p:cNvPr>
          <p:cNvSpPr/>
          <p:nvPr/>
        </p:nvSpPr>
        <p:spPr>
          <a:xfrm>
            <a:off x="457276" y="2620156"/>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2</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18" name="CustomShape 25">
            <a:hlinkClick r:id="" action="ppaction://noaction">
              <a:snd r:embed="rId12" name="2_3_beep.wav"/>
            </a:hlinkClick>
            <a:extLst>
              <a:ext uri="{FF2B5EF4-FFF2-40B4-BE49-F238E27FC236}">
                <a16:creationId xmlns:a16="http://schemas.microsoft.com/office/drawing/2014/main" id="{E47FAB46-1A11-4EF4-B700-EF919D0338F8}"/>
              </a:ext>
            </a:extLst>
          </p:cNvPr>
          <p:cNvSpPr/>
          <p:nvPr/>
        </p:nvSpPr>
        <p:spPr>
          <a:xfrm>
            <a:off x="457276" y="3381130"/>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3</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19" name="CustomShape 26">
            <a:hlinkClick r:id="" action="ppaction://noaction">
              <a:snd r:embed="rId13" name="2_4_beep.wav"/>
            </a:hlinkClick>
            <a:extLst>
              <a:ext uri="{FF2B5EF4-FFF2-40B4-BE49-F238E27FC236}">
                <a16:creationId xmlns:a16="http://schemas.microsoft.com/office/drawing/2014/main" id="{1ECA2C39-8E1B-46F9-B4CE-5D69DA706F12}"/>
              </a:ext>
            </a:extLst>
          </p:cNvPr>
          <p:cNvSpPr/>
          <p:nvPr/>
        </p:nvSpPr>
        <p:spPr>
          <a:xfrm>
            <a:off x="457276" y="4132128"/>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4</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21" name="CustomShape 27">
            <a:hlinkClick r:id="" action="ppaction://noaction">
              <a:snd r:embed="rId14" name="2_5_beep.wav"/>
            </a:hlinkClick>
            <a:extLst>
              <a:ext uri="{FF2B5EF4-FFF2-40B4-BE49-F238E27FC236}">
                <a16:creationId xmlns:a16="http://schemas.microsoft.com/office/drawing/2014/main" id="{B06E6BFD-FB69-40F9-9653-301D379E5A17}"/>
              </a:ext>
            </a:extLst>
          </p:cNvPr>
          <p:cNvSpPr/>
          <p:nvPr/>
        </p:nvSpPr>
        <p:spPr>
          <a:xfrm>
            <a:off x="457276" y="4932816"/>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5</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22" name="CustomShape 28">
            <a:hlinkClick r:id="" action="ppaction://noaction">
              <a:snd r:embed="rId15" name="2_6_beep.wav"/>
            </a:hlinkClick>
            <a:extLst>
              <a:ext uri="{FF2B5EF4-FFF2-40B4-BE49-F238E27FC236}">
                <a16:creationId xmlns:a16="http://schemas.microsoft.com/office/drawing/2014/main" id="{34261C61-C209-49EF-A2E1-6B62F7BA1FCB}"/>
              </a:ext>
            </a:extLst>
          </p:cNvPr>
          <p:cNvSpPr/>
          <p:nvPr/>
        </p:nvSpPr>
        <p:spPr>
          <a:xfrm>
            <a:off x="457276" y="5731841"/>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6</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23" name="CustomShape 3">
            <a:hlinkClick r:id="" action="ppaction://noaction">
              <a:snd r:embed="rId16" name="2_i.wav"/>
            </a:hlinkClick>
            <a:extLst>
              <a:ext uri="{FF2B5EF4-FFF2-40B4-BE49-F238E27FC236}">
                <a16:creationId xmlns:a16="http://schemas.microsoft.com/office/drawing/2014/main" id="{18F78918-6EB8-496A-B678-8A874DFAD427}"/>
              </a:ext>
            </a:extLst>
          </p:cNvPr>
          <p:cNvSpPr/>
          <p:nvPr/>
        </p:nvSpPr>
        <p:spPr>
          <a:xfrm>
            <a:off x="160200" y="44640"/>
            <a:ext cx="935460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C’est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quoi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4" name="CustomShape 14">
            <a:hlinkClick r:id="" action="ppaction://noaction">
              <a:snd r:embed="rId17" name="2_ii.wav"/>
            </a:hlinkClick>
            <a:extLst>
              <a:ext uri="{FF2B5EF4-FFF2-40B4-BE49-F238E27FC236}">
                <a16:creationId xmlns:a16="http://schemas.microsoft.com/office/drawing/2014/main" id="{5B038370-52AC-441F-8035-3DB346524715}"/>
              </a:ext>
            </a:extLst>
          </p:cNvPr>
          <p:cNvSpPr/>
          <p:nvPr/>
        </p:nvSpPr>
        <p:spPr>
          <a:xfrm>
            <a:off x="50491" y="528792"/>
            <a:ext cx="3676233"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a:ea typeface="Century Gothic"/>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Écoute</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et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décide</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2800" b="0" i="0" u="none" strike="noStrike" kern="1200" cap="none" spc="-1" normalizeH="0" baseline="0" noProof="0" dirty="0">
              <a:ln>
                <a:noFill/>
              </a:ln>
              <a:solidFill>
                <a:prstClr val="black"/>
              </a:solidFill>
              <a:effectLst/>
              <a:uLnTx/>
              <a:uFillTx/>
              <a:latin typeface="Arial"/>
            </a:endParaRPr>
          </a:p>
        </p:txBody>
      </p:sp>
      <p:pic>
        <p:nvPicPr>
          <p:cNvPr id="46" name="Picture 45" descr="Shape, arrow&#10;&#10;Description automatically generated">
            <a:extLst>
              <a:ext uri="{FF2B5EF4-FFF2-40B4-BE49-F238E27FC236}">
                <a16:creationId xmlns:a16="http://schemas.microsoft.com/office/drawing/2014/main" id="{D13D3E3E-9FA4-4F3B-B963-3B11AE25D0B3}"/>
              </a:ext>
            </a:extLst>
          </p:cNvPr>
          <p:cNvPicPr>
            <a:picLocks noChangeAspect="1"/>
          </p:cNvPicPr>
          <p:nvPr/>
        </p:nvPicPr>
        <p:blipFill>
          <a:blip r:embed="rId18"/>
          <a:stretch>
            <a:fillRect/>
          </a:stretch>
        </p:blipFill>
        <p:spPr>
          <a:xfrm>
            <a:off x="6948012" y="1729997"/>
            <a:ext cx="462709" cy="428729"/>
          </a:xfrm>
          <a:prstGeom prst="rect">
            <a:avLst/>
          </a:prstGeom>
        </p:spPr>
      </p:pic>
      <p:pic>
        <p:nvPicPr>
          <p:cNvPr id="47" name="Picture 46" descr="Shape, arrow&#10;&#10;Description automatically generated">
            <a:extLst>
              <a:ext uri="{FF2B5EF4-FFF2-40B4-BE49-F238E27FC236}">
                <a16:creationId xmlns:a16="http://schemas.microsoft.com/office/drawing/2014/main" id="{4CE28FEE-7FC6-45AF-9DC0-723885A9FD13}"/>
              </a:ext>
            </a:extLst>
          </p:cNvPr>
          <p:cNvPicPr>
            <a:picLocks noChangeAspect="1"/>
          </p:cNvPicPr>
          <p:nvPr/>
        </p:nvPicPr>
        <p:blipFill>
          <a:blip r:embed="rId18"/>
          <a:stretch>
            <a:fillRect/>
          </a:stretch>
        </p:blipFill>
        <p:spPr>
          <a:xfrm>
            <a:off x="10356825" y="2489255"/>
            <a:ext cx="462709" cy="428729"/>
          </a:xfrm>
          <a:prstGeom prst="rect">
            <a:avLst/>
          </a:prstGeom>
        </p:spPr>
      </p:pic>
      <p:pic>
        <p:nvPicPr>
          <p:cNvPr id="48" name="Picture 47" descr="Shape, arrow&#10;&#10;Description automatically generated">
            <a:extLst>
              <a:ext uri="{FF2B5EF4-FFF2-40B4-BE49-F238E27FC236}">
                <a16:creationId xmlns:a16="http://schemas.microsoft.com/office/drawing/2014/main" id="{070D18E2-FF6D-4C2D-80DE-4720600B1D2C}"/>
              </a:ext>
            </a:extLst>
          </p:cNvPr>
          <p:cNvPicPr>
            <a:picLocks noChangeAspect="1"/>
          </p:cNvPicPr>
          <p:nvPr/>
        </p:nvPicPr>
        <p:blipFill>
          <a:blip r:embed="rId18"/>
          <a:stretch>
            <a:fillRect/>
          </a:stretch>
        </p:blipFill>
        <p:spPr>
          <a:xfrm>
            <a:off x="10340392" y="3272817"/>
            <a:ext cx="462709" cy="428729"/>
          </a:xfrm>
          <a:prstGeom prst="rect">
            <a:avLst/>
          </a:prstGeom>
        </p:spPr>
      </p:pic>
      <p:pic>
        <p:nvPicPr>
          <p:cNvPr id="49" name="Picture 48" descr="Shape, arrow&#10;&#10;Description automatically generated">
            <a:extLst>
              <a:ext uri="{FF2B5EF4-FFF2-40B4-BE49-F238E27FC236}">
                <a16:creationId xmlns:a16="http://schemas.microsoft.com/office/drawing/2014/main" id="{9FB36491-C6CB-460D-9C67-BF0FF9AB28EB}"/>
              </a:ext>
            </a:extLst>
          </p:cNvPr>
          <p:cNvPicPr>
            <a:picLocks noChangeAspect="1"/>
          </p:cNvPicPr>
          <p:nvPr/>
        </p:nvPicPr>
        <p:blipFill>
          <a:blip r:embed="rId18"/>
          <a:stretch>
            <a:fillRect/>
          </a:stretch>
        </p:blipFill>
        <p:spPr>
          <a:xfrm>
            <a:off x="6783392" y="4115943"/>
            <a:ext cx="462709" cy="428729"/>
          </a:xfrm>
          <a:prstGeom prst="rect">
            <a:avLst/>
          </a:prstGeom>
        </p:spPr>
      </p:pic>
      <p:pic>
        <p:nvPicPr>
          <p:cNvPr id="50" name="Picture 49" descr="Shape, arrow&#10;&#10;Description automatically generated">
            <a:extLst>
              <a:ext uri="{FF2B5EF4-FFF2-40B4-BE49-F238E27FC236}">
                <a16:creationId xmlns:a16="http://schemas.microsoft.com/office/drawing/2014/main" id="{13007844-ECAE-41B5-85CA-1562A6842FB3}"/>
              </a:ext>
            </a:extLst>
          </p:cNvPr>
          <p:cNvPicPr>
            <a:picLocks noChangeAspect="1"/>
          </p:cNvPicPr>
          <p:nvPr/>
        </p:nvPicPr>
        <p:blipFill>
          <a:blip r:embed="rId18"/>
          <a:stretch>
            <a:fillRect/>
          </a:stretch>
        </p:blipFill>
        <p:spPr>
          <a:xfrm>
            <a:off x="7141231" y="4916631"/>
            <a:ext cx="462709" cy="428729"/>
          </a:xfrm>
          <a:prstGeom prst="rect">
            <a:avLst/>
          </a:prstGeom>
        </p:spPr>
      </p:pic>
      <p:pic>
        <p:nvPicPr>
          <p:cNvPr id="51" name="Picture 50" descr="Shape, arrow&#10;&#10;Description automatically generated">
            <a:extLst>
              <a:ext uri="{FF2B5EF4-FFF2-40B4-BE49-F238E27FC236}">
                <a16:creationId xmlns:a16="http://schemas.microsoft.com/office/drawing/2014/main" id="{116E2DDB-31B1-421C-948C-259EDA8987F3}"/>
              </a:ext>
            </a:extLst>
          </p:cNvPr>
          <p:cNvPicPr>
            <a:picLocks noChangeAspect="1"/>
          </p:cNvPicPr>
          <p:nvPr/>
        </p:nvPicPr>
        <p:blipFill>
          <a:blip r:embed="rId18"/>
          <a:stretch>
            <a:fillRect/>
          </a:stretch>
        </p:blipFill>
        <p:spPr>
          <a:xfrm>
            <a:off x="10356825" y="5640113"/>
            <a:ext cx="462709" cy="428729"/>
          </a:xfrm>
          <a:prstGeom prst="rect">
            <a:avLst/>
          </a:prstGeom>
        </p:spPr>
      </p:pic>
      <p:sp>
        <p:nvSpPr>
          <p:cNvPr id="4" name="Rectangle: Rounded Corners 3">
            <a:extLst>
              <a:ext uri="{FF2B5EF4-FFF2-40B4-BE49-F238E27FC236}">
                <a16:creationId xmlns:a16="http://schemas.microsoft.com/office/drawing/2014/main" id="{BFCDF36D-811E-4C13-BAF5-E630181A90A2}"/>
              </a:ext>
            </a:extLst>
          </p:cNvPr>
          <p:cNvSpPr/>
          <p:nvPr/>
        </p:nvSpPr>
        <p:spPr>
          <a:xfrm>
            <a:off x="8271544" y="1781569"/>
            <a:ext cx="2300203" cy="4287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 name="Rectangle 2">
            <a:extLst>
              <a:ext uri="{FF2B5EF4-FFF2-40B4-BE49-F238E27FC236}">
                <a16:creationId xmlns:a16="http://schemas.microsoft.com/office/drawing/2014/main" id="{B9FEFCA2-B75B-4C63-800F-6DA3AAF45F9A}"/>
              </a:ext>
            </a:extLst>
          </p:cNvPr>
          <p:cNvSpPr/>
          <p:nvPr/>
        </p:nvSpPr>
        <p:spPr>
          <a:xfrm>
            <a:off x="5332588" y="997614"/>
            <a:ext cx="207813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B0F0"/>
                </a:solidFill>
                <a:effectLst/>
                <a:uLnTx/>
                <a:uFillTx/>
                <a:latin typeface="Century Gothic" panose="020B0502020202020204" pitchFamily="34" charset="0"/>
              </a:rPr>
              <a:t>masculine</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 </a:t>
            </a:r>
            <a:endParaRPr kumimoji="0" lang="en-GB" sz="2000" b="0" i="0" u="none" strike="noStrike" kern="1200" cap="none" spc="0" normalizeH="0" baseline="0" noProof="0" dirty="0">
              <a:ln>
                <a:noFill/>
              </a:ln>
              <a:solidFill>
                <a:prstClr val="black"/>
              </a:solidFill>
              <a:effectLst/>
              <a:uLnTx/>
              <a:uFillTx/>
              <a:latin typeface="Arial"/>
            </a:endParaRPr>
          </a:p>
        </p:txBody>
      </p:sp>
      <p:sp>
        <p:nvSpPr>
          <p:cNvPr id="5" name="Rectangle 4">
            <a:extLst>
              <a:ext uri="{FF2B5EF4-FFF2-40B4-BE49-F238E27FC236}">
                <a16:creationId xmlns:a16="http://schemas.microsoft.com/office/drawing/2014/main" id="{15B335A2-E972-4DE8-8663-D1BDEDE1510D}"/>
              </a:ext>
            </a:extLst>
          </p:cNvPr>
          <p:cNvSpPr/>
          <p:nvPr/>
        </p:nvSpPr>
        <p:spPr>
          <a:xfrm>
            <a:off x="8672774" y="997614"/>
            <a:ext cx="168405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FF0066"/>
                </a:solidFill>
                <a:effectLst/>
                <a:uLnTx/>
                <a:uFillTx/>
                <a:latin typeface="Century Gothic" panose="020B0502020202020204" pitchFamily="34" charset="0"/>
              </a:rPr>
              <a:t>feminine</a:t>
            </a:r>
            <a:endParaRPr kumimoji="0" lang="en-GB" sz="2800" b="0" i="0" u="none" strike="noStrike" kern="1200" cap="none" spc="0" normalizeH="0" baseline="0" noProof="0" dirty="0">
              <a:ln>
                <a:noFill/>
              </a:ln>
              <a:solidFill>
                <a:prstClr val="black"/>
              </a:solidFill>
              <a:effectLst/>
              <a:uLnTx/>
              <a:uFillTx/>
              <a:latin typeface="Arial"/>
            </a:endParaRPr>
          </a:p>
        </p:txBody>
      </p:sp>
      <p:sp>
        <p:nvSpPr>
          <p:cNvPr id="7" name="TextBox 6">
            <a:extLst>
              <a:ext uri="{FF2B5EF4-FFF2-40B4-BE49-F238E27FC236}">
                <a16:creationId xmlns:a16="http://schemas.microsoft.com/office/drawing/2014/main" id="{24326E6D-907F-45DF-AA3C-D8E6EF7F1046}"/>
              </a:ext>
            </a:extLst>
          </p:cNvPr>
          <p:cNvSpPr txBox="1"/>
          <p:nvPr/>
        </p:nvSpPr>
        <p:spPr>
          <a:xfrm>
            <a:off x="1241423" y="1731910"/>
            <a:ext cx="315308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Voici</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ton…</a:t>
            </a:r>
          </a:p>
        </p:txBody>
      </p:sp>
      <p:sp>
        <p:nvSpPr>
          <p:cNvPr id="36" name="TextBox 35">
            <a:extLst>
              <a:ext uri="{FF2B5EF4-FFF2-40B4-BE49-F238E27FC236}">
                <a16:creationId xmlns:a16="http://schemas.microsoft.com/office/drawing/2014/main" id="{E7FC830C-9F53-4D27-9308-68D9F54B5086}"/>
              </a:ext>
            </a:extLst>
          </p:cNvPr>
          <p:cNvSpPr txBox="1"/>
          <p:nvPr/>
        </p:nvSpPr>
        <p:spPr>
          <a:xfrm>
            <a:off x="1265089" y="2513744"/>
            <a:ext cx="315308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Voici</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ma…</a:t>
            </a:r>
          </a:p>
        </p:txBody>
      </p:sp>
      <p:sp>
        <p:nvSpPr>
          <p:cNvPr id="37" name="Rectangle: Rounded Corners 36">
            <a:extLst>
              <a:ext uri="{FF2B5EF4-FFF2-40B4-BE49-F238E27FC236}">
                <a16:creationId xmlns:a16="http://schemas.microsoft.com/office/drawing/2014/main" id="{BA5B901D-ED9A-4350-AD13-FD19D5C6A748}"/>
              </a:ext>
            </a:extLst>
          </p:cNvPr>
          <p:cNvSpPr/>
          <p:nvPr/>
        </p:nvSpPr>
        <p:spPr>
          <a:xfrm>
            <a:off x="4945898" y="2560989"/>
            <a:ext cx="2300203" cy="4287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8" name="TextBox 37">
            <a:extLst>
              <a:ext uri="{FF2B5EF4-FFF2-40B4-BE49-F238E27FC236}">
                <a16:creationId xmlns:a16="http://schemas.microsoft.com/office/drawing/2014/main" id="{BC698128-E49E-46DD-BD79-889F229AFF45}"/>
              </a:ext>
            </a:extLst>
          </p:cNvPr>
          <p:cNvSpPr txBox="1"/>
          <p:nvPr/>
        </p:nvSpPr>
        <p:spPr>
          <a:xfrm>
            <a:off x="1241423" y="3274693"/>
            <a:ext cx="315308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Voici</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ta…</a:t>
            </a:r>
          </a:p>
        </p:txBody>
      </p:sp>
      <p:sp>
        <p:nvSpPr>
          <p:cNvPr id="40" name="Rectangle: Rounded Corners 39">
            <a:extLst>
              <a:ext uri="{FF2B5EF4-FFF2-40B4-BE49-F238E27FC236}">
                <a16:creationId xmlns:a16="http://schemas.microsoft.com/office/drawing/2014/main" id="{EFE209FF-CA4F-4445-9F83-00FB44F69693}"/>
              </a:ext>
            </a:extLst>
          </p:cNvPr>
          <p:cNvSpPr/>
          <p:nvPr/>
        </p:nvSpPr>
        <p:spPr>
          <a:xfrm>
            <a:off x="5072383" y="3421833"/>
            <a:ext cx="2300203" cy="4287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1" name="Rectangle: Rounded Corners 40">
            <a:extLst>
              <a:ext uri="{FF2B5EF4-FFF2-40B4-BE49-F238E27FC236}">
                <a16:creationId xmlns:a16="http://schemas.microsoft.com/office/drawing/2014/main" id="{78708EAA-D490-4A82-93DB-B48F512933C4}"/>
              </a:ext>
            </a:extLst>
          </p:cNvPr>
          <p:cNvSpPr/>
          <p:nvPr/>
        </p:nvSpPr>
        <p:spPr>
          <a:xfrm>
            <a:off x="8502898" y="4147020"/>
            <a:ext cx="2300203" cy="4287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2" name="TextBox 41">
            <a:extLst>
              <a:ext uri="{FF2B5EF4-FFF2-40B4-BE49-F238E27FC236}">
                <a16:creationId xmlns:a16="http://schemas.microsoft.com/office/drawing/2014/main" id="{8E27F6FF-F598-4C48-90FD-5C4B76E357FB}"/>
              </a:ext>
            </a:extLst>
          </p:cNvPr>
          <p:cNvSpPr txBox="1"/>
          <p:nvPr/>
        </p:nvSpPr>
        <p:spPr>
          <a:xfrm>
            <a:off x="1241423" y="4148451"/>
            <a:ext cx="315308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Voici</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ton…</a:t>
            </a:r>
          </a:p>
        </p:txBody>
      </p:sp>
      <p:sp>
        <p:nvSpPr>
          <p:cNvPr id="43" name="Rectangle: Rounded Corners 42">
            <a:extLst>
              <a:ext uri="{FF2B5EF4-FFF2-40B4-BE49-F238E27FC236}">
                <a16:creationId xmlns:a16="http://schemas.microsoft.com/office/drawing/2014/main" id="{C84BEFA3-C842-43DD-8A41-341E27D89D29}"/>
              </a:ext>
            </a:extLst>
          </p:cNvPr>
          <p:cNvSpPr/>
          <p:nvPr/>
        </p:nvSpPr>
        <p:spPr>
          <a:xfrm>
            <a:off x="8364697" y="4940456"/>
            <a:ext cx="2300203" cy="4287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4" name="TextBox 43">
            <a:extLst>
              <a:ext uri="{FF2B5EF4-FFF2-40B4-BE49-F238E27FC236}">
                <a16:creationId xmlns:a16="http://schemas.microsoft.com/office/drawing/2014/main" id="{9F5590AB-D67C-404A-BBAA-08C8F5B4C4DF}"/>
              </a:ext>
            </a:extLst>
          </p:cNvPr>
          <p:cNvSpPr txBox="1"/>
          <p:nvPr/>
        </p:nvSpPr>
        <p:spPr>
          <a:xfrm>
            <a:off x="1265089" y="4940456"/>
            <a:ext cx="315308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Voici</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mon…</a:t>
            </a:r>
          </a:p>
        </p:txBody>
      </p:sp>
      <p:sp>
        <p:nvSpPr>
          <p:cNvPr id="60" name="Rectangle: Rounded Corners 59">
            <a:extLst>
              <a:ext uri="{FF2B5EF4-FFF2-40B4-BE49-F238E27FC236}">
                <a16:creationId xmlns:a16="http://schemas.microsoft.com/office/drawing/2014/main" id="{E1A0B94F-8190-4B74-860F-A6E30F4390BE}"/>
              </a:ext>
            </a:extLst>
          </p:cNvPr>
          <p:cNvSpPr/>
          <p:nvPr/>
        </p:nvSpPr>
        <p:spPr>
          <a:xfrm>
            <a:off x="5072382" y="5755124"/>
            <a:ext cx="2300203" cy="4287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1" name="TextBox 60">
            <a:extLst>
              <a:ext uri="{FF2B5EF4-FFF2-40B4-BE49-F238E27FC236}">
                <a16:creationId xmlns:a16="http://schemas.microsoft.com/office/drawing/2014/main" id="{274DA3B6-1186-4725-BB57-7F5E1C3B1F14}"/>
              </a:ext>
            </a:extLst>
          </p:cNvPr>
          <p:cNvSpPr txBox="1"/>
          <p:nvPr/>
        </p:nvSpPr>
        <p:spPr>
          <a:xfrm>
            <a:off x="1265089" y="5719649"/>
            <a:ext cx="315308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Voici</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ma…</a:t>
            </a:r>
          </a:p>
        </p:txBody>
      </p:sp>
    </p:spTree>
    <p:extLst>
      <p:ext uri="{BB962C8B-B14F-4D97-AF65-F5344CB8AC3E}">
        <p14:creationId xmlns:p14="http://schemas.microsoft.com/office/powerpoint/2010/main" val="632636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2_1.wav"/>
                                        </p:tgtEl>
                                      </p:cMediaNode>
                                    </p:audio>
                                  </p:sub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4" name="2_2.wav"/>
                                        </p:tgtEl>
                                      </p:cMediaNode>
                                    </p:audio>
                                  </p:subTnLst>
                                </p:cTn>
                              </p:par>
                              <p:par>
                                <p:cTn id="13" presetID="1"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5" name="2_3.wav"/>
                                        </p:tgtEl>
                                      </p:cMediaNode>
                                    </p:audio>
                                  </p:subTnLst>
                                </p:cTn>
                              </p:par>
                              <p:par>
                                <p:cTn id="19" presetID="1" presetClass="entr" presetSubtype="0" fill="hold" grpId="0" nodeType="with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6" name="2_4.wav"/>
                                        </p:tgtEl>
                                      </p:cMediaNode>
                                    </p:audio>
                                  </p:subTnLst>
                                </p:cTn>
                              </p:par>
                              <p:par>
                                <p:cTn id="25" presetID="1" presetClass="entr" presetSubtype="0" fill="hold" grpId="0" nodeType="with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7" name="2_5.wav"/>
                                        </p:tgtEl>
                                      </p:cMediaNode>
                                    </p:audio>
                                  </p:subTnLst>
                                </p:cTn>
                              </p:par>
                              <p:par>
                                <p:cTn id="31" presetID="1" presetClass="entr" presetSubtype="0" fill="hold" grpId="0" nodeType="withEffect">
                                  <p:stCondLst>
                                    <p:cond delay="0"/>
                                  </p:stCondLst>
                                  <p:childTnLst>
                                    <p:set>
                                      <p:cBhvr>
                                        <p:cTn id="32" dur="1" fill="hold">
                                          <p:stCondLst>
                                            <p:cond delay="0"/>
                                          </p:stCondLst>
                                        </p:cTn>
                                        <p:tgtEl>
                                          <p:spTgt spid="4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8" name="2_6.wav"/>
                                        </p:tgtEl>
                                      </p:cMediaNode>
                                    </p:audio>
                                  </p:subTnLst>
                                </p:cTn>
                              </p:par>
                              <p:par>
                                <p:cTn id="37" presetID="1" presetClass="entr" presetSubtype="0" fill="hold" grpId="0" nodeType="withEffect">
                                  <p:stCondLst>
                                    <p:cond delay="0"/>
                                  </p:stCondLst>
                                  <p:childTnLst>
                                    <p:set>
                                      <p:cBhvr>
                                        <p:cTn id="38" dur="1" fill="hold">
                                          <p:stCondLst>
                                            <p:cond delay="0"/>
                                          </p:stCondLst>
                                        </p:cTn>
                                        <p:tgtEl>
                                          <p:spTgt spid="6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left)">
                                      <p:cBhvr>
                                        <p:cTn id="43" dur="500"/>
                                        <p:tgtEl>
                                          <p:spTgt spid="7"/>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wipe(left)">
                                      <p:cBhvr>
                                        <p:cTn id="48" dur="500"/>
                                        <p:tgtEl>
                                          <p:spTgt spid="36"/>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38"/>
                                        </p:tgtEl>
                                        <p:attrNameLst>
                                          <p:attrName>style.visibility</p:attrName>
                                        </p:attrNameLst>
                                      </p:cBhvr>
                                      <p:to>
                                        <p:strVal val="visible"/>
                                      </p:to>
                                    </p:set>
                                    <p:animEffect transition="in" filter="wipe(left)">
                                      <p:cBhvr>
                                        <p:cTn id="53" dur="500"/>
                                        <p:tgtEl>
                                          <p:spTgt spid="38"/>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42"/>
                                        </p:tgtEl>
                                        <p:attrNameLst>
                                          <p:attrName>style.visibility</p:attrName>
                                        </p:attrNameLst>
                                      </p:cBhvr>
                                      <p:to>
                                        <p:strVal val="visible"/>
                                      </p:to>
                                    </p:set>
                                    <p:animEffect transition="in" filter="wipe(left)">
                                      <p:cBhvr>
                                        <p:cTn id="58" dur="500"/>
                                        <p:tgtEl>
                                          <p:spTgt spid="42"/>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44"/>
                                        </p:tgtEl>
                                        <p:attrNameLst>
                                          <p:attrName>style.visibility</p:attrName>
                                        </p:attrNameLst>
                                      </p:cBhvr>
                                      <p:to>
                                        <p:strVal val="visible"/>
                                      </p:to>
                                    </p:set>
                                    <p:animEffect transition="in" filter="wipe(left)">
                                      <p:cBhvr>
                                        <p:cTn id="63" dur="500"/>
                                        <p:tgtEl>
                                          <p:spTgt spid="44"/>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61"/>
                                        </p:tgtEl>
                                        <p:attrNameLst>
                                          <p:attrName>style.visibility</p:attrName>
                                        </p:attrNameLst>
                                      </p:cBhvr>
                                      <p:to>
                                        <p:strVal val="visible"/>
                                      </p:to>
                                    </p:set>
                                    <p:animEffect transition="in" filter="wipe(left)">
                                      <p:cBhvr>
                                        <p:cTn id="68"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36" grpId="0"/>
      <p:bldP spid="37" grpId="0" animBg="1"/>
      <p:bldP spid="38" grpId="0"/>
      <p:bldP spid="40" grpId="0" animBg="1"/>
      <p:bldP spid="41" grpId="0" animBg="1"/>
      <p:bldP spid="42" grpId="0"/>
      <p:bldP spid="43" grpId="0" animBg="1"/>
      <p:bldP spid="44" grpId="0"/>
      <p:bldP spid="60" grpId="0" animBg="1"/>
      <p:bldP spid="61" grpId="0"/>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8530</TotalTime>
  <Words>2211</Words>
  <Application>Microsoft Office PowerPoint</Application>
  <PresentationFormat>Widescreen</PresentationFormat>
  <Paragraphs>329</Paragraphs>
  <Slides>12</Slides>
  <Notes>12</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12</vt:i4>
      </vt:variant>
    </vt:vector>
  </HeadingPairs>
  <TitlesOfParts>
    <vt:vector size="23" baseType="lpstr">
      <vt:lpstr>Arial</vt:lpstr>
      <vt:lpstr>Calibri</vt:lpstr>
      <vt:lpstr>Century gothic</vt:lpstr>
      <vt:lpstr>Century gothic</vt:lpstr>
      <vt:lpstr>Eras Demi ITC</vt:lpstr>
      <vt:lpstr>Modern Love</vt:lpstr>
      <vt:lpstr>Segoe Print</vt:lpstr>
      <vt:lpstr>Symbol</vt:lpstr>
      <vt:lpstr>Wingdings</vt:lpstr>
      <vt:lpstr>1_Office Theme</vt:lpstr>
      <vt:lpstr>3_Office Theme</vt:lpstr>
      <vt:lpstr>Saying what I and others do</vt:lpstr>
      <vt:lpstr>prononcer</vt:lpstr>
      <vt:lpstr>prononcer</vt:lpstr>
      <vt:lpstr>vocabulaire</vt:lpstr>
      <vt:lpstr>vocabulaire</vt:lpstr>
      <vt:lpstr>vocabulaire</vt:lpstr>
      <vt:lpstr>Saying ‘my’ and ‘your’</vt:lpstr>
      <vt:lpstr>prononcer</vt:lpstr>
      <vt:lpstr>écouter</vt:lpstr>
      <vt:lpstr>lire</vt:lpstr>
      <vt:lpstr>lire</vt:lpstr>
      <vt:lpstr>Au revoir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Saying what I and others have</dc:title>
  <dc:creator>Rachel Hawkes</dc:creator>
  <cp:lastModifiedBy>Rachel Hawkes</cp:lastModifiedBy>
  <cp:revision>73</cp:revision>
  <dcterms:created xsi:type="dcterms:W3CDTF">2021-10-25T17:33:24Z</dcterms:created>
  <dcterms:modified xsi:type="dcterms:W3CDTF">2022-01-31T04:31:15Z</dcterms:modified>
</cp:coreProperties>
</file>