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9"/>
  </p:notesMasterIdLst>
  <p:sldIdLst>
    <p:sldId id="257" r:id="rId5"/>
    <p:sldId id="550" r:id="rId6"/>
    <p:sldId id="796" r:id="rId7"/>
    <p:sldId id="797" r:id="rId8"/>
    <p:sldId id="800" r:id="rId9"/>
    <p:sldId id="789" r:id="rId10"/>
    <p:sldId id="790" r:id="rId11"/>
    <p:sldId id="539" r:id="rId12"/>
    <p:sldId id="798" r:id="rId13"/>
    <p:sldId id="359" r:id="rId14"/>
    <p:sldId id="524" r:id="rId15"/>
    <p:sldId id="545"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5D806-2F8F-41F2-B3CB-A0DDFBC4434A}" v="17" dt="2023-01-23T16:01:14.202"/>
    <p1510:client id="{9522ABEF-6C0C-4AB9-8C6F-3A82E1906E7F}" v="2" dt="2023-01-23T16:42:23.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3807" autoAdjust="0"/>
  </p:normalViewPr>
  <p:slideViewPr>
    <p:cSldViewPr snapToGrid="0">
      <p:cViewPr varScale="1">
        <p:scale>
          <a:sx n="54" d="100"/>
          <a:sy n="54" d="100"/>
        </p:scale>
        <p:origin x="1670" y="10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9522ABEF-6C0C-4AB9-8C6F-3A82E1906E7F}"/>
    <pc:docChg chg="undo custSel modSld">
      <pc:chgData name="Tom Dawes" userId="fe899cd594ff6f3a" providerId="LiveId" clId="{9522ABEF-6C0C-4AB9-8C6F-3A82E1906E7F}" dt="2023-01-23T16:42:23.544" v="14"/>
      <pc:docMkLst>
        <pc:docMk/>
      </pc:docMkLst>
      <pc:sldChg chg="addSp delSp modSp mod">
        <pc:chgData name="Tom Dawes" userId="fe899cd594ff6f3a" providerId="LiveId" clId="{9522ABEF-6C0C-4AB9-8C6F-3A82E1906E7F}" dt="2023-01-23T16:42:12.611" v="12" actId="478"/>
        <pc:sldMkLst>
          <pc:docMk/>
          <pc:sldMk cId="1612107331" sldId="789"/>
        </pc:sldMkLst>
        <pc:spChg chg="del mod">
          <ac:chgData name="Tom Dawes" userId="fe899cd594ff6f3a" providerId="LiveId" clId="{9522ABEF-6C0C-4AB9-8C6F-3A82E1906E7F}" dt="2023-01-23T16:42:12.611" v="12" actId="478"/>
          <ac:spMkLst>
            <pc:docMk/>
            <pc:sldMk cId="1612107331" sldId="789"/>
            <ac:spMk id="8" creationId="{CC6EF0F0-C814-053C-02B2-A3670D866A75}"/>
          </ac:spMkLst>
        </pc:spChg>
        <pc:spChg chg="add mod">
          <ac:chgData name="Tom Dawes" userId="fe899cd594ff6f3a" providerId="LiveId" clId="{9522ABEF-6C0C-4AB9-8C6F-3A82E1906E7F}" dt="2023-01-23T16:42:06.546" v="11" actId="1076"/>
          <ac:spMkLst>
            <pc:docMk/>
            <pc:sldMk cId="1612107331" sldId="789"/>
            <ac:spMk id="14" creationId="{2635E5E2-8EE7-703D-33E3-0115ABAE9900}"/>
          </ac:spMkLst>
        </pc:spChg>
      </pc:sldChg>
      <pc:sldChg chg="addSp delSp modSp mod">
        <pc:chgData name="Tom Dawes" userId="fe899cd594ff6f3a" providerId="LiveId" clId="{9522ABEF-6C0C-4AB9-8C6F-3A82E1906E7F}" dt="2023-01-23T16:42:23.544" v="14"/>
        <pc:sldMkLst>
          <pc:docMk/>
          <pc:sldMk cId="3652220248" sldId="790"/>
        </pc:sldMkLst>
        <pc:spChg chg="add mod">
          <ac:chgData name="Tom Dawes" userId="fe899cd594ff6f3a" providerId="LiveId" clId="{9522ABEF-6C0C-4AB9-8C6F-3A82E1906E7F}" dt="2023-01-23T16:42:23.544" v="14"/>
          <ac:spMkLst>
            <pc:docMk/>
            <pc:sldMk cId="3652220248" sldId="790"/>
            <ac:spMk id="3" creationId="{59629E80-1A50-6B47-1E4B-3403049A12EC}"/>
          </ac:spMkLst>
        </pc:spChg>
        <pc:spChg chg="del">
          <ac:chgData name="Tom Dawes" userId="fe899cd594ff6f3a" providerId="LiveId" clId="{9522ABEF-6C0C-4AB9-8C6F-3A82E1906E7F}" dt="2023-01-23T16:42:22.751" v="13" actId="478"/>
          <ac:spMkLst>
            <pc:docMk/>
            <pc:sldMk cId="3652220248" sldId="790"/>
            <ac:spMk id="241" creationId="{8E6BE1D3-87C3-4609-8E46-53222404BAF0}"/>
          </ac:spMkLst>
        </pc:spChg>
      </pc:sldChg>
    </pc:docChg>
  </pc:docChgLst>
  <pc:docChgLst>
    <pc:chgData name="Tom Dawes" userId="fe899cd594ff6f3a" providerId="LiveId" clId="{3815D806-2F8F-41F2-B3CB-A0DDFBC4434A}"/>
    <pc:docChg chg="custSel modSld sldOrd">
      <pc:chgData name="Tom Dawes" userId="fe899cd594ff6f3a" providerId="LiveId" clId="{3815D806-2F8F-41F2-B3CB-A0DDFBC4434A}" dt="2023-01-23T16:01:14.202" v="9"/>
      <pc:docMkLst>
        <pc:docMk/>
      </pc:docMkLst>
      <pc:sldChg chg="addSp delSp modSp mod">
        <pc:chgData name="Tom Dawes" userId="fe899cd594ff6f3a" providerId="LiveId" clId="{3815D806-2F8F-41F2-B3CB-A0DDFBC4434A}" dt="2023-01-23T16:01:14.202" v="9"/>
        <pc:sldMkLst>
          <pc:docMk/>
          <pc:sldMk cId="1612107331" sldId="789"/>
        </pc:sldMkLst>
        <pc:spChg chg="add mod">
          <ac:chgData name="Tom Dawes" userId="fe899cd594ff6f3a" providerId="LiveId" clId="{3815D806-2F8F-41F2-B3CB-A0DDFBC4434A}" dt="2023-01-23T16:01:14.202" v="9"/>
          <ac:spMkLst>
            <pc:docMk/>
            <pc:sldMk cId="1612107331" sldId="789"/>
            <ac:spMk id="3" creationId="{512AD75A-9944-4F57-9566-3E91035B98D4}"/>
          </ac:spMkLst>
        </pc:spChg>
        <pc:spChg chg="add mod">
          <ac:chgData name="Tom Dawes" userId="fe899cd594ff6f3a" providerId="LiveId" clId="{3815D806-2F8F-41F2-B3CB-A0DDFBC4434A}" dt="2023-01-23T16:01:14.202" v="9"/>
          <ac:spMkLst>
            <pc:docMk/>
            <pc:sldMk cId="1612107331" sldId="789"/>
            <ac:spMk id="4" creationId="{EED44B2C-00E3-97EF-4474-2382D50C37E8}"/>
          </ac:spMkLst>
        </pc:spChg>
        <pc:spChg chg="add mod">
          <ac:chgData name="Tom Dawes" userId="fe899cd594ff6f3a" providerId="LiveId" clId="{3815D806-2F8F-41F2-B3CB-A0DDFBC4434A}" dt="2023-01-23T16:01:14.202" v="9"/>
          <ac:spMkLst>
            <pc:docMk/>
            <pc:sldMk cId="1612107331" sldId="789"/>
            <ac:spMk id="5" creationId="{36D2CE57-B987-0B06-F974-A9CD130C03EF}"/>
          </ac:spMkLst>
        </pc:spChg>
        <pc:spChg chg="add mod">
          <ac:chgData name="Tom Dawes" userId="fe899cd594ff6f3a" providerId="LiveId" clId="{3815D806-2F8F-41F2-B3CB-A0DDFBC4434A}" dt="2023-01-23T16:01:14.202" v="9"/>
          <ac:spMkLst>
            <pc:docMk/>
            <pc:sldMk cId="1612107331" sldId="789"/>
            <ac:spMk id="6" creationId="{A49D92AC-2AF4-C291-FEC4-60B2181B0ABD}"/>
          </ac:spMkLst>
        </pc:spChg>
        <pc:spChg chg="add mod">
          <ac:chgData name="Tom Dawes" userId="fe899cd594ff6f3a" providerId="LiveId" clId="{3815D806-2F8F-41F2-B3CB-A0DDFBC4434A}" dt="2023-01-23T16:01:14.202" v="9"/>
          <ac:spMkLst>
            <pc:docMk/>
            <pc:sldMk cId="1612107331" sldId="789"/>
            <ac:spMk id="7" creationId="{38A1D08C-1750-BDCC-A2F5-0356BA0BB77E}"/>
          </ac:spMkLst>
        </pc:spChg>
        <pc:spChg chg="add mod">
          <ac:chgData name="Tom Dawes" userId="fe899cd594ff6f3a" providerId="LiveId" clId="{3815D806-2F8F-41F2-B3CB-A0DDFBC4434A}" dt="2023-01-23T16:01:14.202" v="9"/>
          <ac:spMkLst>
            <pc:docMk/>
            <pc:sldMk cId="1612107331" sldId="789"/>
            <ac:spMk id="8" creationId="{CC6EF0F0-C814-053C-02B2-A3670D866A75}"/>
          </ac:spMkLst>
        </pc:spChg>
        <pc:spChg chg="add mod">
          <ac:chgData name="Tom Dawes" userId="fe899cd594ff6f3a" providerId="LiveId" clId="{3815D806-2F8F-41F2-B3CB-A0DDFBC4434A}" dt="2023-01-23T16:01:14.202" v="9"/>
          <ac:spMkLst>
            <pc:docMk/>
            <pc:sldMk cId="1612107331" sldId="789"/>
            <ac:spMk id="9" creationId="{01E007AA-0A36-7800-9F68-30E27F41CC21}"/>
          </ac:spMkLst>
        </pc:spChg>
        <pc:spChg chg="add mod">
          <ac:chgData name="Tom Dawes" userId="fe899cd594ff6f3a" providerId="LiveId" clId="{3815D806-2F8F-41F2-B3CB-A0DDFBC4434A}" dt="2023-01-23T16:01:14.202" v="9"/>
          <ac:spMkLst>
            <pc:docMk/>
            <pc:sldMk cId="1612107331" sldId="789"/>
            <ac:spMk id="10" creationId="{2E8FF879-F68F-9360-33A5-FC2008DE21C6}"/>
          </ac:spMkLst>
        </pc:spChg>
        <pc:spChg chg="add mod">
          <ac:chgData name="Tom Dawes" userId="fe899cd594ff6f3a" providerId="LiveId" clId="{3815D806-2F8F-41F2-B3CB-A0DDFBC4434A}" dt="2023-01-23T16:01:14.202" v="9"/>
          <ac:spMkLst>
            <pc:docMk/>
            <pc:sldMk cId="1612107331" sldId="789"/>
            <ac:spMk id="11" creationId="{378D180F-67FD-12AF-32B1-F9343A0A7F1D}"/>
          </ac:spMkLst>
        </pc:spChg>
        <pc:spChg chg="add mod">
          <ac:chgData name="Tom Dawes" userId="fe899cd594ff6f3a" providerId="LiveId" clId="{3815D806-2F8F-41F2-B3CB-A0DDFBC4434A}" dt="2023-01-23T16:01:14.202" v="9"/>
          <ac:spMkLst>
            <pc:docMk/>
            <pc:sldMk cId="1612107331" sldId="789"/>
            <ac:spMk id="12" creationId="{A7250EE8-921D-2657-68C5-90B676F53A3E}"/>
          </ac:spMkLst>
        </pc:spChg>
        <pc:spChg chg="add mod">
          <ac:chgData name="Tom Dawes" userId="fe899cd594ff6f3a" providerId="LiveId" clId="{3815D806-2F8F-41F2-B3CB-A0DDFBC4434A}" dt="2023-01-23T16:01:14.202" v="9"/>
          <ac:spMkLst>
            <pc:docMk/>
            <pc:sldMk cId="1612107331" sldId="789"/>
            <ac:spMk id="13" creationId="{57C85F3B-F65E-15BE-BCF6-B3A703C0FE1B}"/>
          </ac:spMkLst>
        </pc:spChg>
        <pc:spChg chg="del">
          <ac:chgData name="Tom Dawes" userId="fe899cd594ff6f3a" providerId="LiveId" clId="{3815D806-2F8F-41F2-B3CB-A0DDFBC4434A}" dt="2023-01-23T16:01:12.832" v="8" actId="478"/>
          <ac:spMkLst>
            <pc:docMk/>
            <pc:sldMk cId="1612107331" sldId="789"/>
            <ac:spMk id="50" creationId="{A5F0D29B-5B74-446D-AF3B-9AD94E1C0C3F}"/>
          </ac:spMkLst>
        </pc:spChg>
        <pc:spChg chg="del">
          <ac:chgData name="Tom Dawes" userId="fe899cd594ff6f3a" providerId="LiveId" clId="{3815D806-2F8F-41F2-B3CB-A0DDFBC4434A}" dt="2023-01-23T16:01:12.832" v="8" actId="478"/>
          <ac:spMkLst>
            <pc:docMk/>
            <pc:sldMk cId="1612107331" sldId="789"/>
            <ac:spMk id="226" creationId="{A8704FF4-F202-4028-A63E-7F8A1AC8F8A4}"/>
          </ac:spMkLst>
        </pc:spChg>
        <pc:spChg chg="del">
          <ac:chgData name="Tom Dawes" userId="fe899cd594ff6f3a" providerId="LiveId" clId="{3815D806-2F8F-41F2-B3CB-A0DDFBC4434A}" dt="2023-01-23T16:01:12.832" v="8" actId="478"/>
          <ac:spMkLst>
            <pc:docMk/>
            <pc:sldMk cId="1612107331" sldId="789"/>
            <ac:spMk id="228" creationId="{46D71FDA-2261-49C4-9FB2-C42A90A472EC}"/>
          </ac:spMkLst>
        </pc:spChg>
        <pc:spChg chg="del">
          <ac:chgData name="Tom Dawes" userId="fe899cd594ff6f3a" providerId="LiveId" clId="{3815D806-2F8F-41F2-B3CB-A0DDFBC4434A}" dt="2023-01-23T16:01:12.832" v="8" actId="478"/>
          <ac:spMkLst>
            <pc:docMk/>
            <pc:sldMk cId="1612107331" sldId="789"/>
            <ac:spMk id="229" creationId="{0C3FA167-DD2F-41BF-B547-C1226FE05E99}"/>
          </ac:spMkLst>
        </pc:spChg>
        <pc:spChg chg="del">
          <ac:chgData name="Tom Dawes" userId="fe899cd594ff6f3a" providerId="LiveId" clId="{3815D806-2F8F-41F2-B3CB-A0DDFBC4434A}" dt="2023-01-23T16:01:12.832" v="8" actId="478"/>
          <ac:spMkLst>
            <pc:docMk/>
            <pc:sldMk cId="1612107331" sldId="789"/>
            <ac:spMk id="230" creationId="{18318497-15EB-49A1-9940-B9CEC2C3C48A}"/>
          </ac:spMkLst>
        </pc:spChg>
        <pc:spChg chg="del">
          <ac:chgData name="Tom Dawes" userId="fe899cd594ff6f3a" providerId="LiveId" clId="{3815D806-2F8F-41F2-B3CB-A0DDFBC4434A}" dt="2023-01-23T16:01:12.832" v="8" actId="478"/>
          <ac:spMkLst>
            <pc:docMk/>
            <pc:sldMk cId="1612107331" sldId="789"/>
            <ac:spMk id="231" creationId="{9CC16E62-25C1-4AE1-9A91-806A75E215C1}"/>
          </ac:spMkLst>
        </pc:spChg>
        <pc:spChg chg="del">
          <ac:chgData name="Tom Dawes" userId="fe899cd594ff6f3a" providerId="LiveId" clId="{3815D806-2F8F-41F2-B3CB-A0DDFBC4434A}" dt="2023-01-23T16:01:12.832" v="8" actId="478"/>
          <ac:spMkLst>
            <pc:docMk/>
            <pc:sldMk cId="1612107331" sldId="789"/>
            <ac:spMk id="232" creationId="{99192EF9-6811-4975-A01A-ED2B313ACDFC}"/>
          </ac:spMkLst>
        </pc:spChg>
        <pc:spChg chg="del">
          <ac:chgData name="Tom Dawes" userId="fe899cd594ff6f3a" providerId="LiveId" clId="{3815D806-2F8F-41F2-B3CB-A0DDFBC4434A}" dt="2023-01-23T16:01:12.832" v="8" actId="478"/>
          <ac:spMkLst>
            <pc:docMk/>
            <pc:sldMk cId="1612107331" sldId="789"/>
            <ac:spMk id="233" creationId="{4968D48A-9B4A-4EBD-9F70-5027B2E3C92C}"/>
          </ac:spMkLst>
        </pc:spChg>
        <pc:spChg chg="del">
          <ac:chgData name="Tom Dawes" userId="fe899cd594ff6f3a" providerId="LiveId" clId="{3815D806-2F8F-41F2-B3CB-A0DDFBC4434A}" dt="2023-01-23T16:01:12.832" v="8" actId="478"/>
          <ac:spMkLst>
            <pc:docMk/>
            <pc:sldMk cId="1612107331" sldId="789"/>
            <ac:spMk id="234" creationId="{4B31C338-01D9-4B41-AD76-49B238054E90}"/>
          </ac:spMkLst>
        </pc:spChg>
        <pc:spChg chg="del">
          <ac:chgData name="Tom Dawes" userId="fe899cd594ff6f3a" providerId="LiveId" clId="{3815D806-2F8F-41F2-B3CB-A0DDFBC4434A}" dt="2023-01-23T16:01:12.832" v="8" actId="478"/>
          <ac:spMkLst>
            <pc:docMk/>
            <pc:sldMk cId="1612107331" sldId="789"/>
            <ac:spMk id="235" creationId="{DD226185-FB6D-47D0-A4D9-26BAF5E5946C}"/>
          </ac:spMkLst>
        </pc:spChg>
        <pc:spChg chg="del">
          <ac:chgData name="Tom Dawes" userId="fe899cd594ff6f3a" providerId="LiveId" clId="{3815D806-2F8F-41F2-B3CB-A0DDFBC4434A}" dt="2023-01-23T16:01:12.832" v="8" actId="478"/>
          <ac:spMkLst>
            <pc:docMk/>
            <pc:sldMk cId="1612107331" sldId="789"/>
            <ac:spMk id="236" creationId="{B230C50D-AB0B-400F-A91A-B18AFA175621}"/>
          </ac:spMkLst>
        </pc:spChg>
      </pc:sldChg>
      <pc:sldChg chg="ord">
        <pc:chgData name="Tom Dawes" userId="fe899cd594ff6f3a" providerId="LiveId" clId="{3815D806-2F8F-41F2-B3CB-A0DDFBC4434A}" dt="2023-01-23T16:00:42.325" v="7"/>
        <pc:sldMkLst>
          <pc:docMk/>
          <pc:sldMk cId="3652220248" sldId="790"/>
        </pc:sldMkLst>
      </pc:sldChg>
      <pc:sldChg chg="modAnim">
        <pc:chgData name="Tom Dawes" userId="fe899cd594ff6f3a" providerId="LiveId" clId="{3815D806-2F8F-41F2-B3CB-A0DDFBC4434A}" dt="2023-01-23T15:48:22.414" v="3"/>
        <pc:sldMkLst>
          <pc:docMk/>
          <pc:sldMk cId="2214820961" sldId="796"/>
        </pc:sldMkLst>
      </pc:sldChg>
    </pc:docChg>
  </pc:docChgLst>
  <pc:docChgLst>
    <pc:chgData name="Marie-Odile Guillou" userId="d8fb4f9aa2ddc929" providerId="LiveId" clId="{0D672E95-CA07-44F4-A088-3694FDEB3695}"/>
    <pc:docChg chg="delSld">
      <pc:chgData name="Marie-Odile Guillou" userId="d8fb4f9aa2ddc929" providerId="LiveId" clId="{0D672E95-CA07-44F4-A088-3694FDEB3695}" dt="2023-01-18T13:51:14.721" v="0" actId="47"/>
      <pc:docMkLst>
        <pc:docMk/>
      </pc:docMkLst>
      <pc:sldChg chg="del">
        <pc:chgData name="Marie-Odile Guillou" userId="d8fb4f9aa2ddc929" providerId="LiveId" clId="{0D672E95-CA07-44F4-A088-3694FDEB3695}" dt="2023-01-18T13:51:14.721" v="0" actId="47"/>
        <pc:sldMkLst>
          <pc:docMk/>
          <pc:sldMk cId="0" sldId="7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revisit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é</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è</a:t>
            </a:r>
            <a:r>
              <a:rPr lang="fr-FR" sz="1800" b="0" dirty="0">
                <a:solidFill>
                  <a:srgbClr val="002060"/>
                </a:solidFill>
                <a:latin typeface="Century Gothic"/>
                <a:ea typeface="Century Gothic"/>
                <a:cs typeface="Century Gothic"/>
                <a:sym typeface="Century Gothic"/>
              </a:rPr>
              <a:t>] and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 - répéter [630] frère [1043] cheval [2220]</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passer</a:t>
            </a:r>
            <a:r>
              <a:rPr lang="fr-FR" sz="1800" b="0" i="0" strike="noStrike" spc="-1" dirty="0">
                <a:solidFill>
                  <a:srgbClr val="002060"/>
                </a:solidFill>
                <a:latin typeface="Century Gothic"/>
                <a:ea typeface="Century Gothic"/>
              </a:rPr>
              <a:t> [90] </a:t>
            </a:r>
            <a:r>
              <a:rPr lang="fr-FR" sz="1800" b="1" i="0" strike="noStrike" spc="-1" dirty="0">
                <a:solidFill>
                  <a:srgbClr val="002060"/>
                </a:solidFill>
                <a:latin typeface="Century Gothic"/>
                <a:ea typeface="Century Gothic"/>
              </a:rPr>
              <a:t>manger</a:t>
            </a:r>
            <a:r>
              <a:rPr lang="fr-FR" sz="1800" b="0" i="0" strike="noStrike" spc="-1" dirty="0">
                <a:solidFill>
                  <a:srgbClr val="002060"/>
                </a:solidFill>
                <a:latin typeface="Century Gothic"/>
                <a:ea typeface="Century Gothic"/>
              </a:rPr>
              <a:t> [1338] </a:t>
            </a:r>
            <a:r>
              <a:rPr lang="fr-FR" sz="1800" b="1" i="0" strike="noStrike" spc="-1" dirty="0">
                <a:solidFill>
                  <a:srgbClr val="002060"/>
                </a:solidFill>
                <a:latin typeface="Century Gothic"/>
                <a:ea typeface="Century Gothic"/>
              </a:rPr>
              <a:t>ami, amie </a:t>
            </a:r>
            <a:r>
              <a:rPr lang="fr-FR" sz="1800" b="0" i="0" strike="noStrike" spc="-1" dirty="0">
                <a:solidFill>
                  <a:srgbClr val="002060"/>
                </a:solidFill>
                <a:latin typeface="Century Gothic"/>
                <a:ea typeface="Century Gothic"/>
              </a:rPr>
              <a:t>[467] </a:t>
            </a:r>
            <a:r>
              <a:rPr lang="fr-FR" sz="1800" b="1" i="0" strike="noStrike" spc="-1" dirty="0">
                <a:solidFill>
                  <a:srgbClr val="002060"/>
                </a:solidFill>
                <a:latin typeface="Century Gothic"/>
                <a:ea typeface="Century Gothic"/>
              </a:rPr>
              <a:t>déjeuner</a:t>
            </a:r>
            <a:r>
              <a:rPr lang="fr-FR" sz="1800" b="0" i="0" strike="noStrike" spc="-1" dirty="0">
                <a:solidFill>
                  <a:srgbClr val="002060"/>
                </a:solidFill>
                <a:latin typeface="Century Gothic"/>
                <a:ea typeface="Century Gothic"/>
              </a:rPr>
              <a:t> [2724] </a:t>
            </a:r>
            <a:r>
              <a:rPr lang="fr-FR" sz="1800" b="1" i="0" strike="noStrike" spc="-1" dirty="0">
                <a:solidFill>
                  <a:srgbClr val="002060"/>
                </a:solidFill>
                <a:latin typeface="Century Gothic"/>
                <a:ea typeface="Century Gothic"/>
              </a:rPr>
              <a:t>weekend </a:t>
            </a:r>
            <a:r>
              <a:rPr lang="fr-FR" sz="1800" b="0" i="0" strike="noStrike" spc="-1" dirty="0">
                <a:solidFill>
                  <a:srgbClr val="002060"/>
                </a:solidFill>
                <a:latin typeface="Century Gothic"/>
                <a:ea typeface="Century Gothic"/>
              </a:rPr>
              <a:t>[2475] </a:t>
            </a:r>
            <a:r>
              <a:rPr lang="fr-FR" sz="1800" b="1" i="0" strike="noStrike" spc="-1" dirty="0">
                <a:solidFill>
                  <a:srgbClr val="002060"/>
                </a:solidFill>
                <a:latin typeface="Century Gothic"/>
                <a:ea typeface="Century Gothic"/>
              </a:rPr>
              <a:t>mon, ma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ton, ta </a:t>
            </a:r>
            <a:r>
              <a:rPr lang="fr-FR" sz="1800" b="0" i="0" strike="noStrike" spc="-1" dirty="0">
                <a:solidFill>
                  <a:srgbClr val="002060"/>
                </a:solidFill>
                <a:latin typeface="Century Gothic"/>
                <a:ea typeface="Century Gothic"/>
              </a:rPr>
              <a:t>[330] </a:t>
            </a:r>
            <a:r>
              <a:rPr lang="fr-FR" sz="1800" b="1" i="0" strike="noStrike" spc="-1" dirty="0">
                <a:solidFill>
                  <a:srgbClr val="002060"/>
                </a:solidFill>
                <a:latin typeface="Century Gothic"/>
                <a:ea typeface="Century Gothic"/>
              </a:rPr>
              <a:t>voici</a:t>
            </a:r>
            <a:r>
              <a:rPr lang="fr-FR" sz="1800" b="0" i="0" strike="noStrike" spc="-1" dirty="0">
                <a:solidFill>
                  <a:srgbClr val="002060"/>
                </a:solidFill>
                <a:latin typeface="Century Gothic"/>
                <a:ea typeface="Century Gothic"/>
              </a:rPr>
              <a:t> [1103]</a:t>
            </a:r>
            <a:br>
              <a:rPr lang="en-GB" sz="1800" b="0" i="0"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répéter [630] chanter [1820] utiliser [345]  phrase [2074] facile [822]  important [215] normal [833] avec [23] tous les jours [n/a]</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avoir [8] j’ai, il a, elle a, quoi [297] animal [1002] chien [1744] chat [3138]  photo [1412] table [1019] ou [33] </a:t>
            </a:r>
          </a:p>
          <a:p>
            <a:pPr marL="0" indent="-216000">
              <a:lnSpc>
                <a:spcPct val="100000"/>
              </a:lnSpc>
            </a:pPr>
            <a:endParaRPr lang="fr-FR" sz="1800" b="0" i="0"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vocabulary and structures from this and previous weeks.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write the dialogue out, filling in the missing words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229320" indent="-228600">
              <a:lnSpc>
                <a:spcPct val="100000"/>
              </a:lnSpc>
              <a:buAutoNum type="arabicPeriod"/>
            </a:pPr>
            <a:r>
              <a:rPr lang="en-GB" sz="1200" b="0" strike="noStrike" spc="-1" dirty="0">
                <a:solidFill>
                  <a:srgbClr val="000000"/>
                </a:solidFill>
                <a:latin typeface="+mn-lt"/>
              </a:rPr>
              <a:t>Click on each number to listen and check answers, as required.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a:t>
            </a:r>
            <a:r>
              <a:rPr lang="en-GB" dirty="0"/>
              <a:t>: </a:t>
            </a:r>
            <a:r>
              <a:rPr lang="en-GB" b="1" dirty="0"/>
              <a:t>5 minutes</a:t>
            </a:r>
          </a:p>
          <a:p>
            <a:endParaRPr lang="en-GB" dirty="0"/>
          </a:p>
          <a:p>
            <a:r>
              <a:rPr lang="en-GB" b="1" dirty="0"/>
              <a:t>Aim: </a:t>
            </a:r>
            <a:r>
              <a:rPr lang="en-GB" dirty="0"/>
              <a:t>to revisit a range of previously taught SSC.</a:t>
            </a:r>
          </a:p>
          <a:p>
            <a:endParaRPr lang="en-GB" dirty="0"/>
          </a:p>
          <a:p>
            <a:r>
              <a:rPr lang="en-GB" b="1" dirty="0"/>
              <a:t>Procedure:</a:t>
            </a:r>
          </a:p>
          <a:p>
            <a:pPr marL="228600" indent="-228600">
              <a:buAutoNum type="arabicPeriod"/>
            </a:pPr>
            <a:r>
              <a:rPr lang="en-GB" dirty="0"/>
              <a:t>Students write 1-8 and the SSC that they hear. Each dash represents a missing letter. </a:t>
            </a:r>
          </a:p>
          <a:p>
            <a:pPr marL="228600" indent="-228600">
              <a:buAutoNum type="arabicPeriod"/>
            </a:pPr>
            <a:r>
              <a:rPr lang="en-GB" dirty="0"/>
              <a:t>Click the number to play the word (two plays are recommended). </a:t>
            </a:r>
          </a:p>
          <a:p>
            <a:pPr marL="228600" indent="-228600">
              <a:buAutoNum type="arabicPeriod"/>
            </a:pPr>
            <a:r>
              <a:rPr lang="en-GB" dirty="0"/>
              <a:t>Click to reveal the missing letter(s).</a:t>
            </a:r>
          </a:p>
          <a:p>
            <a:pPr marL="228600" indent="-228600">
              <a:buAutoNum type="arabicPeriod"/>
            </a:pPr>
            <a:r>
              <a:rPr lang="en-GB" dirty="0"/>
              <a:t>The teacher can then elicit the names from pupils again, giving French prompts, e.g. ‘La </a:t>
            </a:r>
            <a:r>
              <a:rPr lang="en-GB" dirty="0" err="1"/>
              <a:t>mère</a:t>
            </a:r>
            <a:r>
              <a:rPr lang="en-GB" dirty="0"/>
              <a:t> de </a:t>
            </a:r>
            <a:r>
              <a:rPr lang="en-GB" dirty="0" err="1"/>
              <a:t>Clémentine</a:t>
            </a:r>
            <a:r>
              <a:rPr lang="en-GB" dirty="0"/>
              <a:t>, </a:t>
            </a:r>
            <a:r>
              <a:rPr lang="en-GB" dirty="0" err="1"/>
              <a:t>c’est</a:t>
            </a:r>
            <a:r>
              <a:rPr lang="en-GB" dirty="0"/>
              <a:t> qui ?’ This revisits the possessive ‘de’ taught last week.</a:t>
            </a:r>
          </a:p>
          <a:p>
            <a:pPr marL="228600" indent="-228600">
              <a:buAutoNum type="arabicPeriod"/>
            </a:pPr>
            <a:endParaRPr lang="en-GB" b="1" dirty="0"/>
          </a:p>
          <a:p>
            <a:pPr marL="0" indent="0">
              <a:buNone/>
            </a:pPr>
            <a:r>
              <a:rPr lang="en-GB" b="1" dirty="0"/>
              <a:t>Transcript:</a:t>
            </a:r>
          </a:p>
          <a:p>
            <a:r>
              <a:rPr lang="en-GB" dirty="0"/>
              <a:t>Ann</a:t>
            </a:r>
            <a:r>
              <a:rPr lang="en-GB" b="1" dirty="0"/>
              <a:t>i</a:t>
            </a:r>
            <a:r>
              <a:rPr lang="en-GB" dirty="0"/>
              <a:t>ck</a:t>
            </a:r>
          </a:p>
          <a:p>
            <a:r>
              <a:rPr lang="en-GB" dirty="0"/>
              <a:t>J</a:t>
            </a:r>
            <a:r>
              <a:rPr lang="en-GB" b="1" dirty="0"/>
              <a:t>a</a:t>
            </a:r>
            <a:r>
              <a:rPr lang="en-GB" dirty="0"/>
              <a:t>cques</a:t>
            </a:r>
            <a:br>
              <a:rPr lang="en-GB" dirty="0"/>
            </a:br>
            <a:r>
              <a:rPr lang="en-GB" dirty="0"/>
              <a:t>Myl</a:t>
            </a:r>
            <a:r>
              <a:rPr lang="en-GB" b="1" dirty="0"/>
              <a:t>è</a:t>
            </a:r>
            <a:r>
              <a:rPr lang="en-GB" dirty="0"/>
              <a:t>ne</a:t>
            </a:r>
            <a:br>
              <a:rPr lang="en-GB" dirty="0"/>
            </a:br>
            <a:r>
              <a:rPr lang="en-GB" dirty="0" err="1"/>
              <a:t>Herv</a:t>
            </a:r>
            <a:r>
              <a:rPr lang="en-GB" b="1" dirty="0" err="1"/>
              <a:t>é</a:t>
            </a:r>
            <a:br>
              <a:rPr lang="en-GB" dirty="0"/>
            </a:br>
            <a:r>
              <a:rPr lang="en-GB" dirty="0"/>
              <a:t>Cl</a:t>
            </a:r>
            <a:r>
              <a:rPr lang="en-GB" b="1" dirty="0"/>
              <a:t>au</a:t>
            </a:r>
            <a:r>
              <a:rPr lang="en-GB" dirty="0"/>
              <a:t>dine</a:t>
            </a:r>
            <a:br>
              <a:rPr lang="en-GB" dirty="0"/>
            </a:br>
            <a:r>
              <a:rPr lang="en-GB" dirty="0" err="1"/>
              <a:t>Clém</a:t>
            </a:r>
            <a:r>
              <a:rPr lang="en-GB" b="1" dirty="0" err="1"/>
              <a:t>en</a:t>
            </a:r>
            <a:r>
              <a:rPr lang="en-GB" dirty="0" err="1"/>
              <a:t>tine</a:t>
            </a:r>
            <a:br>
              <a:rPr lang="en-GB" dirty="0"/>
            </a:br>
            <a:r>
              <a:rPr lang="en-GB" dirty="0"/>
              <a:t>Jean-Mi</a:t>
            </a:r>
            <a:r>
              <a:rPr lang="en-GB" b="1" dirty="0"/>
              <a:t>ch</a:t>
            </a:r>
            <a:r>
              <a:rPr lang="en-GB" dirty="0"/>
              <a:t>el</a:t>
            </a:r>
            <a:br>
              <a:rPr lang="en-GB" dirty="0"/>
            </a:br>
            <a:r>
              <a:rPr lang="en-GB" dirty="0"/>
              <a:t>Ad</a:t>
            </a:r>
            <a:r>
              <a:rPr lang="en-GB" b="1" dirty="0"/>
              <a:t>è</a:t>
            </a:r>
            <a:r>
              <a:rPr lang="en-GB" dirty="0"/>
              <a:t>le</a:t>
            </a:r>
            <a:br>
              <a:rPr lang="en-GB" dirty="0"/>
            </a:br>
            <a:r>
              <a:rPr lang="en-GB" dirty="0"/>
              <a:t>P</a:t>
            </a:r>
            <a:r>
              <a:rPr lang="en-GB" b="1" dirty="0"/>
              <a:t>i</a:t>
            </a:r>
            <a:r>
              <a:rPr lang="en-GB" dirty="0"/>
              <a:t>erre</a:t>
            </a:r>
            <a:br>
              <a:rPr lang="en-GB" dirty="0"/>
            </a:br>
            <a:r>
              <a:rPr lang="en-GB" dirty="0"/>
              <a:t>L</a:t>
            </a:r>
            <a:r>
              <a:rPr lang="en-GB" b="1" dirty="0"/>
              <a:t>u</a:t>
            </a:r>
            <a:r>
              <a:rPr lang="en-GB" dirty="0"/>
              <a:t>l</a:t>
            </a:r>
            <a:r>
              <a:rPr lang="en-GB" b="1" dirty="0"/>
              <a:t>u</a:t>
            </a:r>
          </a:p>
          <a:p>
            <a:r>
              <a:rPr lang="en-GB" b="0" dirty="0" err="1"/>
              <a:t>Éloi</a:t>
            </a:r>
            <a:r>
              <a:rPr lang="en-GB" b="0" dirty="0"/>
              <a:t> (pupils will meet the SSC ‘oi’ next week)</a:t>
            </a:r>
            <a:br>
              <a:rPr lang="en-GB" dirty="0"/>
            </a:br>
            <a:r>
              <a:rPr lang="en-GB" dirty="0" err="1"/>
              <a:t>Ch</a:t>
            </a:r>
            <a:r>
              <a:rPr lang="en-GB" b="1" dirty="0" err="1"/>
              <a:t>ou</a:t>
            </a:r>
            <a:r>
              <a:rPr lang="en-GB" dirty="0" err="1"/>
              <a:t>ch</a:t>
            </a:r>
            <a:r>
              <a:rPr lang="en-GB" b="1" dirty="0" err="1"/>
              <a:t>ou</a:t>
            </a:r>
            <a:br>
              <a:rPr lang="en-GB" dirty="0"/>
            </a:br>
            <a:r>
              <a:rPr lang="en-GB" dirty="0" err="1"/>
              <a:t>M</a:t>
            </a:r>
            <a:r>
              <a:rPr lang="en-GB" b="1" dirty="0" err="1"/>
              <a:t>é</a:t>
            </a:r>
            <a:r>
              <a:rPr lang="en-GB" dirty="0" err="1"/>
              <a:t>dor</a:t>
            </a:r>
            <a:endParaRPr lang="en-GB" b="1" i="0"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contrast the use of</a:t>
            </a:r>
            <a:r>
              <a:rPr lang="en-GB" b="0" i="0" dirty="0"/>
              <a:t> the </a:t>
            </a:r>
            <a:r>
              <a:rPr lang="en-GB" b="1" i="1" dirty="0"/>
              <a:t>simple present </a:t>
            </a:r>
            <a:r>
              <a:rPr lang="en-GB" b="0" i="0" dirty="0"/>
              <a:t>and </a:t>
            </a:r>
            <a:r>
              <a:rPr lang="en-GB" b="1" i="1" dirty="0"/>
              <a:t>continuous present </a:t>
            </a:r>
            <a:r>
              <a:rPr lang="en-GB" b="0" i="0" dirty="0"/>
              <a:t>in English with the present tense in French.</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translation of the present tense, using the continuous present in English.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Adèle is in still in </a:t>
            </a:r>
            <a:r>
              <a:rPr lang="en-GB" dirty="0" err="1"/>
              <a:t>Menton</a:t>
            </a:r>
            <a:r>
              <a:rPr lang="en-GB" dirty="0"/>
              <a:t> with Mylène (her aunt) at the citrus festival. Pierre is messaging her from home.</a:t>
            </a:r>
          </a:p>
          <a:p>
            <a:pPr marL="228600" lvl="0" indent="-228600" algn="l" rtl="0">
              <a:spcBef>
                <a:spcPts val="0"/>
              </a:spcBef>
              <a:spcAft>
                <a:spcPts val="0"/>
              </a:spcAft>
              <a:buAutoNum type="arabicPeriod"/>
            </a:pPr>
            <a:r>
              <a:rPr lang="en-GB" dirty="0"/>
              <a:t>Elicit the English for Adèle’s speech bubble to revisit the meaning of ‘de’ in this context, i.e. </a:t>
            </a:r>
            <a:r>
              <a:rPr lang="en-GB" i="1" dirty="0"/>
              <a:t>I am Pierre’s sister (the sister of Pierre).</a:t>
            </a:r>
          </a:p>
          <a:p>
            <a:pPr marL="228600" lvl="0" indent="-228600" algn="l" rtl="0">
              <a:spcBef>
                <a:spcPts val="0"/>
              </a:spcBef>
              <a:spcAft>
                <a:spcPts val="0"/>
              </a:spcAft>
              <a:buAutoNum type="arabicPeriod"/>
            </a:pPr>
            <a:r>
              <a:rPr lang="en-GB" dirty="0"/>
              <a:t>Remind pupils that we are talking about ongoing activities.</a:t>
            </a:r>
          </a:p>
          <a:p>
            <a:pPr marL="228600" lvl="0" indent="-228600" algn="l" rtl="0">
              <a:spcBef>
                <a:spcPts val="0"/>
              </a:spcBef>
              <a:spcAft>
                <a:spcPts val="0"/>
              </a:spcAft>
              <a:buAutoNum type="arabicPeriod"/>
            </a:pPr>
            <a:r>
              <a:rPr lang="en-GB" dirty="0"/>
              <a:t>Pupils translate either the whole sentences or just the verb and pronoun (the bold text).</a:t>
            </a:r>
          </a:p>
          <a:p>
            <a:pPr marL="228600" lvl="0" indent="-228600" algn="l" rtl="0">
              <a:spcBef>
                <a:spcPts val="0"/>
              </a:spcBef>
              <a:spcAft>
                <a:spcPts val="0"/>
              </a:spcAft>
              <a:buAutoNum type="arabicPeriod"/>
            </a:pPr>
            <a:r>
              <a:rPr lang="en-GB" dirty="0"/>
              <a:t>Elicit responses and click to confirm the translations.</a:t>
            </a:r>
            <a:endParaRPr lang="en-GB" b="0" dirty="0"/>
          </a:p>
          <a:p>
            <a:pPr marL="228600" lvl="0" indent="-228600" algn="l" rtl="0">
              <a:spcBef>
                <a:spcPts val="0"/>
              </a:spcBef>
              <a:spcAft>
                <a:spcPts val="0"/>
              </a:spcAft>
              <a:buAutoNum type="arabicPeriod"/>
            </a:pPr>
            <a:r>
              <a:rPr lang="en-GB" b="0" dirty="0"/>
              <a:t>If desired, click on the numbered buttons to hear audio for each sentence.</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pPr marL="228600" indent="-228600">
              <a:buAutoNum type="arabicPeriod"/>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regardes</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parades</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de Mentón.</a:t>
            </a:r>
          </a:p>
          <a:p>
            <a:pPr marL="228600" indent="-228600">
              <a:buAutoNum type="arabicPeriod"/>
            </a:pPr>
            <a:r>
              <a:rPr lang="es-ES_tradnl" sz="1200" b="0" kern="1200" dirty="0">
                <a:solidFill>
                  <a:schemeClr val="tx1"/>
                </a:solidFill>
                <a:effectLst/>
                <a:latin typeface="+mn-lt"/>
                <a:ea typeface="+mn-ea"/>
                <a:cs typeface="+mn-cs"/>
              </a:rPr>
              <a:t>Papa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p>
          <a:p>
            <a:pPr marL="228600" indent="-228600">
              <a:buAutoNum type="arabicPeriod"/>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manges</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fruit</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a:t>
            </a:r>
          </a:p>
          <a:p>
            <a:pPr marL="228600" indent="-228600">
              <a:buAutoNum type="arabicPeriod"/>
            </a:pPr>
            <a:r>
              <a:rPr lang="es-ES_tradnl" sz="1200" b="0" kern="1200" dirty="0">
                <a:solidFill>
                  <a:schemeClr val="tx1"/>
                </a:solidFill>
                <a:effectLst/>
                <a:latin typeface="+mn-lt"/>
                <a:ea typeface="+mn-ea"/>
                <a:cs typeface="+mn-cs"/>
              </a:rPr>
              <a:t>Elle porte un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a:t>
            </a:r>
          </a:p>
          <a:p>
            <a:pPr marL="228600" indent="-228600">
              <a:buAutoNum type="arabicPeriod"/>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donnes</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 ton </a:t>
            </a:r>
            <a:r>
              <a:rPr lang="es-ES_tradnl" sz="1200" b="0" kern="1200" dirty="0" err="1">
                <a:solidFill>
                  <a:schemeClr val="tx1"/>
                </a:solidFill>
                <a:effectLst/>
                <a:latin typeface="+mn-lt"/>
                <a:ea typeface="+mn-ea"/>
                <a:cs typeface="+mn-cs"/>
              </a:rPr>
              <a:t>frère</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385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and translation of present tense verbs, possessive adjectives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Elicit the English for Jean-Michel’s speech bubble to revisit the meaning of ‘de’ in this context, i.e. </a:t>
            </a:r>
            <a:r>
              <a:rPr lang="en-GB" i="1" dirty="0"/>
              <a:t>I am Pierre’s cousin (the cousin of Pierre).</a:t>
            </a:r>
          </a:p>
          <a:p>
            <a:pPr marL="228600" lvl="0" indent="-228600" algn="l" rtl="0">
              <a:spcBef>
                <a:spcPts val="0"/>
              </a:spcBef>
              <a:spcAft>
                <a:spcPts val="0"/>
              </a:spcAft>
              <a:buAutoNum type="arabicPeriod"/>
            </a:pPr>
            <a:r>
              <a:rPr lang="en-GB" dirty="0"/>
              <a:t>Do number 1 with them. Click to listen, pupils write the missing English words.</a:t>
            </a:r>
          </a:p>
          <a:p>
            <a:pPr marL="228600" lvl="0" indent="-228600" algn="l" rtl="0">
              <a:spcBef>
                <a:spcPts val="0"/>
              </a:spcBef>
              <a:spcAft>
                <a:spcPts val="0"/>
              </a:spcAft>
              <a:buAutoNum type="arabicPeriod"/>
            </a:pPr>
            <a:r>
              <a:rPr lang="en-GB" dirty="0"/>
              <a:t>Bring up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2-5 and write the missing word or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de-DE" sz="1200" b="0" kern="1200" dirty="0">
                <a:solidFill>
                  <a:schemeClr val="tx1"/>
                </a:solidFill>
                <a:effectLst/>
                <a:latin typeface="+mn-lt"/>
                <a:ea typeface="+mn-ea"/>
                <a:cs typeface="+mn-cs"/>
              </a:rPr>
              <a:t>1. Je regarde un film le samedi.</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a:t>
            </a:r>
            <a:r>
              <a:rPr lang="de-DE" sz="1200" b="0" kern="1200" dirty="0">
                <a:solidFill>
                  <a:schemeClr val="tx1"/>
                </a:solidFill>
                <a:effectLst/>
                <a:latin typeface="+mn-lt"/>
                <a:ea typeface="+mn-ea"/>
                <a:cs typeface="+mn-cs"/>
              </a:rPr>
              <a:t>Mylène passe le weekend avec ma soeur.</a:t>
            </a:r>
          </a:p>
          <a:p>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Médor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a:t>
            </a:r>
          </a:p>
          <a:p>
            <a:r>
              <a:rPr lang="es-ES_tradnl" sz="1200" b="0" kern="1200" dirty="0">
                <a:solidFill>
                  <a:schemeClr val="tx1"/>
                </a:solidFill>
                <a:effectLst/>
                <a:latin typeface="+mn-lt"/>
                <a:ea typeface="+mn-ea"/>
                <a:cs typeface="+mn-cs"/>
              </a:rPr>
              <a:t>4. Papa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p>
          <a:p>
            <a:r>
              <a:rPr lang="es-ES_tradnl" sz="1200" b="0" kern="1200" dirty="0">
                <a:solidFill>
                  <a:schemeClr val="tx1"/>
                </a:solidFill>
                <a:effectLst/>
                <a:latin typeface="+mn-lt"/>
                <a:ea typeface="+mn-ea"/>
                <a:cs typeface="+mn-cs"/>
              </a:rPr>
              <a:t>5. </a:t>
            </a:r>
            <a:r>
              <a:rPr lang="es-ES_tradnl" sz="1200" b="0" kern="1200" dirty="0" err="1">
                <a:solidFill>
                  <a:schemeClr val="tx1"/>
                </a:solidFill>
                <a:effectLst/>
                <a:latin typeface="+mn-lt"/>
                <a:ea typeface="+mn-ea"/>
                <a:cs typeface="+mn-cs"/>
              </a:rPr>
              <a:t>J’écoute</a:t>
            </a:r>
            <a:r>
              <a:rPr lang="es-ES_tradnl" sz="1200" b="0" kern="1200" dirty="0">
                <a:solidFill>
                  <a:schemeClr val="tx1"/>
                </a:solidFill>
                <a:effectLst/>
                <a:latin typeface="+mn-lt"/>
                <a:ea typeface="+mn-ea"/>
                <a:cs typeface="+mn-cs"/>
              </a:rPr>
              <a:t> un match de </a:t>
            </a:r>
            <a:r>
              <a:rPr lang="es-ES_tradnl" sz="1200" b="0" kern="1200" dirty="0" err="1">
                <a:solidFill>
                  <a:schemeClr val="tx1"/>
                </a:solidFill>
                <a:effectLst/>
                <a:latin typeface="+mn-lt"/>
                <a:ea typeface="+mn-ea"/>
                <a:cs typeface="+mn-cs"/>
              </a:rPr>
              <a:t>football</a:t>
            </a:r>
            <a:r>
              <a:rPr lang="es-ES_tradnl" sz="1200" b="0" kern="1200" dirty="0">
                <a:solidFill>
                  <a:schemeClr val="tx1"/>
                </a:solidFill>
                <a:effectLst/>
                <a:latin typeface="+mn-lt"/>
                <a:ea typeface="+mn-ea"/>
                <a:cs typeface="+mn-cs"/>
              </a:rPr>
              <a:t> à la radio</a:t>
            </a:r>
            <a:r>
              <a:rPr lang="es-ES_tradnl" sz="1200" b="1"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11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English.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5 minutes (two slides)</a:t>
            </a:r>
          </a:p>
          <a:p>
            <a:r>
              <a:rPr lang="en-GB" b="1" baseline="0" dirty="0"/>
              <a:t>Aim: </a:t>
            </a:r>
            <a:r>
              <a:rPr lang="en-GB" b="0" baseline="0" dirty="0"/>
              <a:t>to use raised intonation and present tense oral production to guess their partner’s character.</a:t>
            </a:r>
          </a:p>
          <a:p>
            <a:endParaRPr lang="en-GB" b="0" baseline="0" dirty="0"/>
          </a:p>
          <a:p>
            <a:pPr>
              <a:buAutoNum type="arabicPeriod"/>
            </a:pPr>
            <a:r>
              <a:rPr lang="en-GB" baseline="0" dirty="0"/>
              <a:t>Read the title in French – </a:t>
            </a:r>
            <a:r>
              <a:rPr lang="en-GB" baseline="0" dirty="0" err="1"/>
              <a:t>C’est</a:t>
            </a:r>
            <a:r>
              <a:rPr lang="en-GB" baseline="0" dirty="0"/>
              <a:t> qui ? Who is it? </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secretly-chosen character. The partner guessing needs to use </a:t>
            </a:r>
            <a:r>
              <a:rPr lang="en-GB" b="1" baseline="0" dirty="0"/>
              <a:t>raised question intonation </a:t>
            </a:r>
            <a:r>
              <a:rPr lang="en-GB" baseline="0" dirty="0"/>
              <a:t>and the </a:t>
            </a:r>
            <a:r>
              <a:rPr lang="en-GB" b="1" baseline="0" dirty="0"/>
              <a:t>correct verb and then noun </a:t>
            </a:r>
            <a:r>
              <a:rPr lang="en-GB" baseline="0" dirty="0"/>
              <a:t>to narrow down their options correctly! </a:t>
            </a:r>
          </a:p>
          <a:p>
            <a:pPr>
              <a:buAutoNum type="arabicPeriod"/>
            </a:pPr>
            <a:r>
              <a:rPr lang="en-GB" baseline="0" dirty="0"/>
              <a:t>Model the task.  Click to bring the speech bubbles to make sure students are clear about what the exchange should look like (</a:t>
            </a:r>
            <a:r>
              <a:rPr lang="en-GB" b="1" i="1" baseline="0" dirty="0"/>
              <a:t>La </a:t>
            </a:r>
            <a:r>
              <a:rPr lang="en-GB" b="1" i="1" baseline="0" dirty="0" err="1"/>
              <a:t>personne</a:t>
            </a:r>
            <a:r>
              <a:rPr lang="en-GB" b="1" i="1" baseline="0" dirty="0"/>
              <a:t> </a:t>
            </a:r>
            <a:r>
              <a:rPr lang="en-GB" b="1" i="1" baseline="0" dirty="0" err="1"/>
              <a:t>chante</a:t>
            </a:r>
            <a:r>
              <a:rPr lang="en-GB" b="1" i="1" baseline="0" dirty="0"/>
              <a:t> </a:t>
            </a:r>
            <a:r>
              <a:rPr lang="en-GB" baseline="0" dirty="0"/>
              <a:t>? / </a:t>
            </a:r>
            <a:r>
              <a:rPr lang="en-GB" baseline="0" dirty="0" err="1"/>
              <a:t>Oui</a:t>
            </a:r>
            <a:r>
              <a:rPr lang="en-GB" baseline="0" dirty="0"/>
              <a:t> / Non). When the answer is ‘</a:t>
            </a:r>
            <a:r>
              <a:rPr lang="en-GB" baseline="0" dirty="0" err="1"/>
              <a:t>oui</a:t>
            </a:r>
            <a:r>
              <a:rPr lang="en-GB" baseline="0" dirty="0"/>
              <a:t>’ all those who do not have ‘sing’ as an activity are eliminated.</a:t>
            </a:r>
          </a:p>
          <a:p>
            <a:pPr>
              <a:buAutoNum type="arabicPeriod"/>
            </a:pPr>
            <a:r>
              <a:rPr lang="en-GB" baseline="0" dirty="0"/>
              <a:t>Click to bring up the question </a:t>
            </a:r>
            <a:r>
              <a:rPr lang="en-GB" b="1" i="1" baseline="0" dirty="0"/>
              <a:t>La </a:t>
            </a:r>
            <a:r>
              <a:rPr lang="en-GB" b="1" i="1" baseline="0" dirty="0" err="1"/>
              <a:t>personne</a:t>
            </a:r>
            <a:r>
              <a:rPr lang="en-GB" b="1" i="1" baseline="0" dirty="0"/>
              <a:t> </a:t>
            </a:r>
            <a:r>
              <a:rPr lang="en-GB" b="1" i="1" baseline="0" dirty="0" err="1"/>
              <a:t>chante</a:t>
            </a:r>
            <a:r>
              <a:rPr lang="en-GB" b="1" i="1" baseline="0" dirty="0"/>
              <a:t> à la radio </a:t>
            </a:r>
            <a:r>
              <a:rPr lang="en-GB" baseline="0" dirty="0"/>
              <a:t>? When the answer is ‘Non’ this eliminates René, leaving only Adèle.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5. The final statement confirms the identity of the person.</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6. Tell pupils that asking the more general question first and then a more specific question should enable them to guess everyone after two questions.</a:t>
            </a:r>
          </a:p>
          <a:p>
            <a:r>
              <a:rPr lang="en-GB" baseline="0" dirty="0"/>
              <a:t>7.Give students 30 seconds to write down 4 names (mixture of male/female). </a:t>
            </a:r>
          </a:p>
          <a:p>
            <a:r>
              <a:rPr lang="en-GB" baseline="0" dirty="0"/>
              <a:t>8. The aim is to work with their partners, to identify all 8 people as quickly as possible.</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Note</a:t>
            </a:r>
            <a:r>
              <a:rPr lang="en-GB" b="0" dirty="0">
                <a:latin typeface="Calibri" panose="020F0502020204030204" pitchFamily="34" charset="0"/>
                <a:cs typeface="Calibri" panose="020F0502020204030204" pitchFamily="34" charset="0"/>
              </a:rPr>
              <a:t>: the activity can be done differently, if pupils are required to ask full questions.  The two-phase question process here reduces the cognitive load, allowing pupils to focus first on just the verb, and then prompting a repetition with noun addition.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Display this slide for the speaking activity.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If needed, click on the English phrase to hear the matching question: </a:t>
            </a:r>
            <a:r>
              <a:rPr lang="en-GB" b="0" i="1" dirty="0">
                <a:latin typeface="Calibri" panose="020F0502020204030204" pitchFamily="34" charset="0"/>
                <a:cs typeface="Calibri" panose="020F0502020204030204" pitchFamily="34" charset="0"/>
              </a:rPr>
              <a:t>Does the person….?</a:t>
            </a:r>
          </a:p>
          <a:p>
            <a:pPr marL="0" lvl="0" indent="0" algn="l" rtl="0">
              <a:spcBef>
                <a:spcPts val="0"/>
              </a:spcBef>
              <a:spcAft>
                <a:spcPts val="0"/>
              </a:spcAft>
              <a:buClr>
                <a:schemeClr val="dk1"/>
              </a:buClr>
              <a:buSzPts val="1200"/>
              <a:buFont typeface="Calibri"/>
              <a:buNone/>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chante une </a:t>
            </a:r>
            <a:r>
              <a:rPr lang="es-ES_tradnl" sz="1200" b="0" kern="1200" dirty="0" err="1">
                <a:solidFill>
                  <a:schemeClr val="tx1"/>
                </a:solidFill>
                <a:effectLst/>
                <a:latin typeface="+mn-lt"/>
                <a:ea typeface="+mn-ea"/>
                <a:cs typeface="+mn-cs"/>
              </a:rPr>
              <a:t>phrase</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fruit</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écoute</a:t>
            </a:r>
            <a:r>
              <a:rPr lang="es-ES_tradnl" sz="1200" b="0" kern="1200" dirty="0">
                <a:solidFill>
                  <a:schemeClr val="tx1"/>
                </a:solidFill>
                <a:effectLst/>
                <a:latin typeface="+mn-lt"/>
                <a:ea typeface="+mn-ea"/>
                <a:cs typeface="+mn-cs"/>
              </a:rPr>
              <a:t> une </a:t>
            </a:r>
            <a:r>
              <a:rPr lang="es-ES_tradnl" sz="1200" b="0" kern="1200" dirty="0" err="1">
                <a:solidFill>
                  <a:schemeClr val="tx1"/>
                </a:solidFill>
                <a:effectLst/>
                <a:latin typeface="+mn-lt"/>
                <a:ea typeface="+mn-ea"/>
                <a:cs typeface="+mn-cs"/>
              </a:rPr>
              <a:t>chanson</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chante à la radio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porte un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parle en </a:t>
            </a:r>
            <a:r>
              <a:rPr lang="es-ES_tradnl" sz="1200" b="0" kern="1200" dirty="0" err="1">
                <a:solidFill>
                  <a:schemeClr val="tx1"/>
                </a:solidFill>
                <a:effectLst/>
                <a:latin typeface="+mn-lt"/>
                <a:ea typeface="+mn-ea"/>
                <a:cs typeface="+mn-cs"/>
              </a:rPr>
              <a:t>anglais</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porte un uniforme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parle en </a:t>
            </a:r>
            <a:r>
              <a:rPr lang="es-ES_tradnl" sz="1200" b="0" kern="1200" dirty="0" err="1">
                <a:solidFill>
                  <a:schemeClr val="tx1"/>
                </a:solidFill>
                <a:effectLst/>
                <a:latin typeface="+mn-lt"/>
                <a:ea typeface="+mn-ea"/>
                <a:cs typeface="+mn-cs"/>
              </a:rPr>
              <a:t>français</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chante une </a:t>
            </a:r>
            <a:r>
              <a:rPr lang="es-ES_tradnl" sz="1200" b="0" kern="1200" dirty="0" err="1">
                <a:solidFill>
                  <a:schemeClr val="tx1"/>
                </a:solidFill>
                <a:effectLst/>
                <a:latin typeface="+mn-lt"/>
                <a:ea typeface="+mn-ea"/>
                <a:cs typeface="+mn-cs"/>
              </a:rPr>
              <a:t>chanson</a:t>
            </a:r>
            <a:r>
              <a:rPr lang="es-ES_tradnl" sz="1200" b="0" kern="1200" dirty="0">
                <a:solidFill>
                  <a:schemeClr val="tx1"/>
                </a:solidFill>
                <a:effectLst/>
                <a:latin typeface="+mn-lt"/>
                <a:ea typeface="+mn-ea"/>
                <a:cs typeface="+mn-cs"/>
              </a:rPr>
              <a:t> ?</a:t>
            </a: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8986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07334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331005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90107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48272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8621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97941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865301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4814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22510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363135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3955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4055319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audio" Target="../media/audio54.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 Id="rId9" Type="http://schemas.openxmlformats.org/officeDocument/2006/relationships/audio" Target="../media/audio55.wav"/></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30.wav"/><Relationship Id="rId18" Type="http://schemas.openxmlformats.org/officeDocument/2006/relationships/audio" Target="../media/audio61.wav"/><Relationship Id="rId26" Type="http://schemas.openxmlformats.org/officeDocument/2006/relationships/image" Target="../media/image41.png"/><Relationship Id="rId3" Type="http://schemas.openxmlformats.org/officeDocument/2006/relationships/audio" Target="../media/audio28.wav"/><Relationship Id="rId21" Type="http://schemas.openxmlformats.org/officeDocument/2006/relationships/audio" Target="../media/audio64.wav"/><Relationship Id="rId7" Type="http://schemas.openxmlformats.org/officeDocument/2006/relationships/audio" Target="../media/audio29.wav"/><Relationship Id="rId12" Type="http://schemas.openxmlformats.org/officeDocument/2006/relationships/audio" Target="../media/audio36.wav"/><Relationship Id="rId17" Type="http://schemas.openxmlformats.org/officeDocument/2006/relationships/audio" Target="../media/audio60.wav"/><Relationship Id="rId25" Type="http://schemas.openxmlformats.org/officeDocument/2006/relationships/image" Target="../media/image40.png"/><Relationship Id="rId2" Type="http://schemas.openxmlformats.org/officeDocument/2006/relationships/notesSlide" Target="../notesSlides/notesSlide12.xml"/><Relationship Id="rId16" Type="http://schemas.openxmlformats.org/officeDocument/2006/relationships/audio" Target="../media/audio59.wav"/><Relationship Id="rId20" Type="http://schemas.openxmlformats.org/officeDocument/2006/relationships/audio" Target="../media/audio63.wav"/><Relationship Id="rId1" Type="http://schemas.openxmlformats.org/officeDocument/2006/relationships/slideLayout" Target="../slideLayouts/slideLayout16.xml"/><Relationship Id="rId6" Type="http://schemas.openxmlformats.org/officeDocument/2006/relationships/audio" Target="../media/audio31.wav"/><Relationship Id="rId11" Type="http://schemas.openxmlformats.org/officeDocument/2006/relationships/audio" Target="../media/audio33.wav"/><Relationship Id="rId24" Type="http://schemas.openxmlformats.org/officeDocument/2006/relationships/image" Target="../media/image25.png"/><Relationship Id="rId5" Type="http://schemas.openxmlformats.org/officeDocument/2006/relationships/audio" Target="../media/audio56.wav"/><Relationship Id="rId15" Type="http://schemas.openxmlformats.org/officeDocument/2006/relationships/audio" Target="../media/audio58.wav"/><Relationship Id="rId23" Type="http://schemas.openxmlformats.org/officeDocument/2006/relationships/audio" Target="../media/audio66.wav"/><Relationship Id="rId28" Type="http://schemas.openxmlformats.org/officeDocument/2006/relationships/image" Target="../media/image43.png"/><Relationship Id="rId10" Type="http://schemas.openxmlformats.org/officeDocument/2006/relationships/audio" Target="../media/audio37.wav"/><Relationship Id="rId19" Type="http://schemas.openxmlformats.org/officeDocument/2006/relationships/audio" Target="../media/audio62.wav"/><Relationship Id="rId4" Type="http://schemas.openxmlformats.org/officeDocument/2006/relationships/audio" Target="../media/audio32.wav"/><Relationship Id="rId9" Type="http://schemas.openxmlformats.org/officeDocument/2006/relationships/audio" Target="../media/audio34.wav"/><Relationship Id="rId14" Type="http://schemas.openxmlformats.org/officeDocument/2006/relationships/audio" Target="../media/audio57.wav"/><Relationship Id="rId22" Type="http://schemas.openxmlformats.org/officeDocument/2006/relationships/audio" Target="../media/audio65.wav"/><Relationship Id="rId27"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audio" Target="../media/audio2.wav"/><Relationship Id="rId26" Type="http://schemas.openxmlformats.org/officeDocument/2006/relationships/audio" Target="../media/audio10.wav"/><Relationship Id="rId3" Type="http://schemas.openxmlformats.org/officeDocument/2006/relationships/image" Target="../media/image2.png"/><Relationship Id="rId21" Type="http://schemas.openxmlformats.org/officeDocument/2006/relationships/audio" Target="../media/audio5.wav"/><Relationship Id="rId7" Type="http://schemas.openxmlformats.org/officeDocument/2006/relationships/image" Target="../media/image6.gif"/><Relationship Id="rId12" Type="http://schemas.openxmlformats.org/officeDocument/2006/relationships/image" Target="../media/image11.gif"/><Relationship Id="rId17" Type="http://schemas.openxmlformats.org/officeDocument/2006/relationships/audio" Target="../media/audio1.wav"/><Relationship Id="rId25" Type="http://schemas.openxmlformats.org/officeDocument/2006/relationships/audio" Target="../media/audio9.wav"/><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audio" Target="../media/audio4.wav"/><Relationship Id="rId29" Type="http://schemas.openxmlformats.org/officeDocument/2006/relationships/audio" Target="../media/audio13.wav"/><Relationship Id="rId1" Type="http://schemas.openxmlformats.org/officeDocument/2006/relationships/slideLayout" Target="../slideLayouts/slideLayout29.xml"/><Relationship Id="rId6" Type="http://schemas.openxmlformats.org/officeDocument/2006/relationships/image" Target="../media/image5.gif"/><Relationship Id="rId11" Type="http://schemas.openxmlformats.org/officeDocument/2006/relationships/image" Target="../media/image10.gif"/><Relationship Id="rId24" Type="http://schemas.openxmlformats.org/officeDocument/2006/relationships/audio" Target="../media/audio8.wav"/><Relationship Id="rId5" Type="http://schemas.openxmlformats.org/officeDocument/2006/relationships/image" Target="../media/image4.gif"/><Relationship Id="rId15" Type="http://schemas.openxmlformats.org/officeDocument/2006/relationships/image" Target="../media/image14.gif"/><Relationship Id="rId23" Type="http://schemas.openxmlformats.org/officeDocument/2006/relationships/audio" Target="../media/audio7.wav"/><Relationship Id="rId28" Type="http://schemas.openxmlformats.org/officeDocument/2006/relationships/audio" Target="../media/audio12.wav"/><Relationship Id="rId10" Type="http://schemas.openxmlformats.org/officeDocument/2006/relationships/image" Target="../media/image9.gif"/><Relationship Id="rId19" Type="http://schemas.openxmlformats.org/officeDocument/2006/relationships/audio" Target="../media/audio3.wav"/><Relationship Id="rId4" Type="http://schemas.openxmlformats.org/officeDocument/2006/relationships/image" Target="../media/image3.gif"/><Relationship Id="rId9" Type="http://schemas.openxmlformats.org/officeDocument/2006/relationships/image" Target="../media/image8.gif"/><Relationship Id="rId14" Type="http://schemas.openxmlformats.org/officeDocument/2006/relationships/image" Target="../media/image13.gif"/><Relationship Id="rId22" Type="http://schemas.openxmlformats.org/officeDocument/2006/relationships/audio" Target="../media/audio6.wav"/><Relationship Id="rId27" Type="http://schemas.openxmlformats.org/officeDocument/2006/relationships/audio" Target="../media/audio11.wav"/></Relationships>
</file>

<file path=ppt/slides/_rels/slide3.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audio" Target="../media/audio16.wav"/><Relationship Id="rId4"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3.wav"/><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20.wav"/><Relationship Id="rId11" Type="http://schemas.openxmlformats.org/officeDocument/2006/relationships/image" Target="../media/image11.gif"/><Relationship Id="rId5" Type="http://schemas.openxmlformats.org/officeDocument/2006/relationships/audio" Target="../media/audio19.wav"/><Relationship Id="rId15" Type="http://schemas.openxmlformats.org/officeDocument/2006/relationships/image" Target="../media/image21.gif"/><Relationship Id="rId10" Type="http://schemas.openxmlformats.org/officeDocument/2006/relationships/image" Target="../media/image10.gif"/><Relationship Id="rId4" Type="http://schemas.openxmlformats.org/officeDocument/2006/relationships/audio" Target="../media/audio18.wav"/><Relationship Id="rId9" Type="http://schemas.openxmlformats.org/officeDocument/2006/relationships/image" Target="../media/image18.png"/><Relationship Id="rId1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7.wav"/><Relationship Id="rId7" Type="http://schemas.openxmlformats.org/officeDocument/2006/relationships/audio" Target="../media/audio26.wav"/><Relationship Id="rId12"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6.gif"/><Relationship Id="rId5" Type="http://schemas.openxmlformats.org/officeDocument/2006/relationships/audio" Target="../media/audio24.wav"/><Relationship Id="rId10"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audio" Target="../media/audio27.wav"/></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image" Target="../media/image23.png"/><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 Type="http://schemas.openxmlformats.org/officeDocument/2006/relationships/notesSlide" Target="../notesSlides/notesSlide6.xml"/><Relationship Id="rId16" Type="http://schemas.openxmlformats.org/officeDocument/2006/relationships/audio" Target="../media/audio37.wav"/><Relationship Id="rId1" Type="http://schemas.openxmlformats.org/officeDocument/2006/relationships/slideLayout" Target="../slideLayouts/slideLayout40.xml"/><Relationship Id="rId6" Type="http://schemas.openxmlformats.org/officeDocument/2006/relationships/image" Target="../media/image19.png"/><Relationship Id="rId11" Type="http://schemas.openxmlformats.org/officeDocument/2006/relationships/audio" Target="../media/audio32.wav"/><Relationship Id="rId5" Type="http://schemas.openxmlformats.org/officeDocument/2006/relationships/image" Target="../media/image24.png"/><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audio" Target="../media/audio18.wav"/><Relationship Id="rId9" Type="http://schemas.openxmlformats.org/officeDocument/2006/relationships/audio" Target="../media/audio30.wav"/><Relationship Id="rId14" Type="http://schemas.openxmlformats.org/officeDocument/2006/relationships/audio" Target="../media/audio35.wav"/></Relationships>
</file>

<file path=ppt/slides/_rels/slide7.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23.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audio" Target="../media/audio38.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gif"/><Relationship Id="rId11" Type="http://schemas.openxmlformats.org/officeDocument/2006/relationships/image" Target="../media/image30.png"/><Relationship Id="rId5" Type="http://schemas.microsoft.com/office/2007/relationships/hdphoto" Target="../media/hdphoto1.wdp"/><Relationship Id="rId10" Type="http://schemas.openxmlformats.org/officeDocument/2006/relationships/image" Target="../media/image29.tiff"/><Relationship Id="rId4" Type="http://schemas.openxmlformats.org/officeDocument/2006/relationships/image" Target="../media/image26.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41.wav"/><Relationship Id="rId18" Type="http://schemas.openxmlformats.org/officeDocument/2006/relationships/audio" Target="../media/audio46.wav"/><Relationship Id="rId26" Type="http://schemas.openxmlformats.org/officeDocument/2006/relationships/image" Target="../media/image34.tiff"/><Relationship Id="rId3" Type="http://schemas.openxmlformats.org/officeDocument/2006/relationships/image" Target="../media/image25.png"/><Relationship Id="rId21" Type="http://schemas.openxmlformats.org/officeDocument/2006/relationships/audio" Target="../media/audio49.wav"/><Relationship Id="rId7" Type="http://schemas.openxmlformats.org/officeDocument/2006/relationships/image" Target="../media/image29.tiff"/><Relationship Id="rId12" Type="http://schemas.openxmlformats.org/officeDocument/2006/relationships/audio" Target="../media/audio40.wav"/><Relationship Id="rId17" Type="http://schemas.openxmlformats.org/officeDocument/2006/relationships/audio" Target="../media/audio45.wav"/><Relationship Id="rId25" Type="http://schemas.microsoft.com/office/2007/relationships/hdphoto" Target="../media/hdphoto3.wdp"/><Relationship Id="rId2" Type="http://schemas.openxmlformats.org/officeDocument/2006/relationships/notesSlide" Target="../notesSlides/notesSlide9.xml"/><Relationship Id="rId16" Type="http://schemas.openxmlformats.org/officeDocument/2006/relationships/audio" Target="../media/audio44.wav"/><Relationship Id="rId20" Type="http://schemas.openxmlformats.org/officeDocument/2006/relationships/audio" Target="../media/audio48.wav"/><Relationship Id="rId29"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11.gif"/><Relationship Id="rId11" Type="http://schemas.openxmlformats.org/officeDocument/2006/relationships/audio" Target="../media/audio39.wav"/><Relationship Id="rId24" Type="http://schemas.openxmlformats.org/officeDocument/2006/relationships/image" Target="../media/image33.png"/><Relationship Id="rId32" Type="http://schemas.openxmlformats.org/officeDocument/2006/relationships/image" Target="../media/image30.png"/><Relationship Id="rId5" Type="http://schemas.microsoft.com/office/2007/relationships/hdphoto" Target="../media/hdphoto1.wdp"/><Relationship Id="rId15" Type="http://schemas.openxmlformats.org/officeDocument/2006/relationships/audio" Target="../media/audio43.wav"/><Relationship Id="rId23" Type="http://schemas.openxmlformats.org/officeDocument/2006/relationships/image" Target="../media/image32.png"/><Relationship Id="rId28" Type="http://schemas.openxmlformats.org/officeDocument/2006/relationships/image" Target="../media/image36.tiff"/><Relationship Id="rId10" Type="http://schemas.microsoft.com/office/2007/relationships/hdphoto" Target="../media/hdphoto2.wdp"/><Relationship Id="rId19" Type="http://schemas.openxmlformats.org/officeDocument/2006/relationships/audio" Target="../media/audio47.wav"/><Relationship Id="rId31"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27.png"/><Relationship Id="rId14" Type="http://schemas.openxmlformats.org/officeDocument/2006/relationships/audio" Target="../media/audio42.wav"/><Relationship Id="rId22" Type="http://schemas.openxmlformats.org/officeDocument/2006/relationships/audio" Target="../media/audio50.wav"/><Relationship Id="rId27" Type="http://schemas.openxmlformats.org/officeDocument/2006/relationships/image" Target="../media/image35.tiff"/><Relationship Id="rId30"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CF24BB3D-BFD5-45C6-A662-585E2AAD4A99}"/>
              </a:ext>
            </a:extLst>
          </p:cNvPr>
          <p:cNvSpPr txBox="1"/>
          <p:nvPr/>
        </p:nvSpPr>
        <p:spPr>
          <a:xfrm rot="20548255">
            <a:off x="422966" y="2767280"/>
            <a:ext cx="3726007" cy="1323439"/>
          </a:xfrm>
          <a:prstGeom prst="rect">
            <a:avLst/>
          </a:prstGeom>
          <a:noFill/>
        </p:spPr>
        <p:txBody>
          <a:bodyPr wrap="square" rtlCol="0">
            <a:spAutoFit/>
          </a:bodyPr>
          <a:lstStyle/>
          <a:p>
            <a:r>
              <a:rPr lang="en-GB" sz="4000" b="1" dirty="0">
                <a:solidFill>
                  <a:schemeClr val="bg1"/>
                </a:solidFill>
                <a:latin typeface="Segoe Print" panose="02000600000000000000" pitchFamily="2" charset="0"/>
              </a:rPr>
              <a:t>Ma </a:t>
            </a:r>
            <a:r>
              <a:rPr lang="en-GB" sz="4000" b="1" dirty="0" err="1">
                <a:solidFill>
                  <a:schemeClr val="bg1"/>
                </a:solidFill>
                <a:latin typeface="Segoe Print" panose="02000600000000000000" pitchFamily="2" charset="0"/>
              </a:rPr>
              <a:t>famille</a:t>
            </a:r>
            <a:r>
              <a:rPr lang="en-GB" sz="4000" b="1" dirty="0">
                <a:solidFill>
                  <a:schemeClr val="bg1"/>
                </a:solidFill>
                <a:latin typeface="Segoe Print" panose="02000600000000000000" pitchFamily="2" charset="0"/>
              </a:rPr>
              <a:t> et mon </a:t>
            </a:r>
            <a:r>
              <a:rPr lang="en-GB" sz="4000" b="1" dirty="0" err="1">
                <a:solidFill>
                  <a:schemeClr val="bg1"/>
                </a:solidFill>
                <a:latin typeface="Segoe Print" panose="02000600000000000000" pitchFamily="2" charset="0"/>
              </a:rPr>
              <a:t>ami</a:t>
            </a:r>
            <a:r>
              <a:rPr lang="en-GB" sz="4000" b="1" dirty="0">
                <a:solidFill>
                  <a:schemeClr val="bg1"/>
                </a:solidFill>
                <a:latin typeface="Segoe Print" panose="02000600000000000000" pitchFamily="2" charset="0"/>
              </a:rPr>
              <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9492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Extra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238143" y="1135676"/>
            <a:ext cx="781120" cy="374973"/>
          </a:xfrm>
          <a:prstGeom prst="rect">
            <a:avLst/>
          </a:prstGeom>
          <a:solidFill>
            <a:schemeClr val="accent3">
              <a:lumMod val="75000"/>
            </a:schemeClr>
          </a:solid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hlinkClick r:id="" action="ppaction://noaction">
              <a:snd r:embed="rId4" name="5_1.wav"/>
            </a:hlinkClick>
            <a:extLst>
              <a:ext uri="{FF2B5EF4-FFF2-40B4-BE49-F238E27FC236}">
                <a16:creationId xmlns:a16="http://schemas.microsoft.com/office/drawing/2014/main" id="{9F7CCDD0-B9FC-4529-8D83-3BB2D3D75106}"/>
              </a:ext>
            </a:extLst>
          </p:cNvPr>
          <p:cNvSpPr/>
          <p:nvPr/>
        </p:nvSpPr>
        <p:spPr>
          <a:xfrm>
            <a:off x="358748" y="71572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hlinkClick r:id="" action="ppaction://noaction">
              <a:snd r:embed="rId5" name="5_2.wav"/>
            </a:hlinkClick>
            <a:extLst>
              <a:ext uri="{FF2B5EF4-FFF2-40B4-BE49-F238E27FC236}">
                <a16:creationId xmlns:a16="http://schemas.microsoft.com/office/drawing/2014/main" id="{551B0797-6D16-4C4C-BA55-76CB366D7FF7}"/>
              </a:ext>
            </a:extLst>
          </p:cNvPr>
          <p:cNvSpPr/>
          <p:nvPr/>
        </p:nvSpPr>
        <p:spPr>
          <a:xfrm>
            <a:off x="344202" y="186021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hlinkClick r:id="" action="ppaction://noaction">
              <a:snd r:embed="rId6" name="5_3.wav"/>
            </a:hlinkClick>
            <a:extLst>
              <a:ext uri="{FF2B5EF4-FFF2-40B4-BE49-F238E27FC236}">
                <a16:creationId xmlns:a16="http://schemas.microsoft.com/office/drawing/2014/main" id="{C79B4F43-E3AA-4098-80AE-15DF42B5A9FE}"/>
              </a:ext>
            </a:extLst>
          </p:cNvPr>
          <p:cNvSpPr/>
          <p:nvPr/>
        </p:nvSpPr>
        <p:spPr>
          <a:xfrm>
            <a:off x="364033" y="299215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hlinkClick r:id="" action="ppaction://noaction">
              <a:snd r:embed="rId7" name="5_4.wav"/>
            </a:hlinkClick>
            <a:extLst>
              <a:ext uri="{FF2B5EF4-FFF2-40B4-BE49-F238E27FC236}">
                <a16:creationId xmlns:a16="http://schemas.microsoft.com/office/drawing/2014/main" id="{4294A927-B867-4AAF-9701-78104615DC8D}"/>
              </a:ext>
            </a:extLst>
          </p:cNvPr>
          <p:cNvSpPr/>
          <p:nvPr/>
        </p:nvSpPr>
        <p:spPr>
          <a:xfrm>
            <a:off x="390705" y="43017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75" name="Picture 16" descr="United, Flag, Kingdom, British, Great, Britain">
            <a:extLst>
              <a:ext uri="{FF2B5EF4-FFF2-40B4-BE49-F238E27FC236}">
                <a16:creationId xmlns:a16="http://schemas.microsoft.com/office/drawing/2014/main" id="{D844E21A-0083-44A4-8CC7-4F68A3827C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532" y="1253642"/>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16" descr="United, Flag, Kingdom, British, Great, Britain">
            <a:extLst>
              <a:ext uri="{FF2B5EF4-FFF2-40B4-BE49-F238E27FC236}">
                <a16:creationId xmlns:a16="http://schemas.microsoft.com/office/drawing/2014/main" id="{68371C85-8A4F-4F4A-A646-4ED608F65C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294" y="2349675"/>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6" descr="United, Flag, Kingdom, British, Great, Britain">
            <a:extLst>
              <a:ext uri="{FF2B5EF4-FFF2-40B4-BE49-F238E27FC236}">
                <a16:creationId xmlns:a16="http://schemas.microsoft.com/office/drawing/2014/main" id="{4F78BA9D-B0B4-464B-B4BF-E2048472D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09" y="3580840"/>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6" descr="United, Flag, Kingdom, British, Great, Britain">
            <a:extLst>
              <a:ext uri="{FF2B5EF4-FFF2-40B4-BE49-F238E27FC236}">
                <a16:creationId xmlns:a16="http://schemas.microsoft.com/office/drawing/2014/main" id="{C09CB9A8-B930-4BE6-8506-D156DBDED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560" y="4830663"/>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79" name="CustomShape 26">
            <a:hlinkClick r:id="" action="ppaction://noaction">
              <a:snd r:embed="rId9" name="5_5.wav"/>
            </a:hlinkClick>
            <a:extLst>
              <a:ext uri="{FF2B5EF4-FFF2-40B4-BE49-F238E27FC236}">
                <a16:creationId xmlns:a16="http://schemas.microsoft.com/office/drawing/2014/main" id="{97583CC0-FCFD-4BE3-824F-E7268B7526F0}"/>
              </a:ext>
            </a:extLst>
          </p:cNvPr>
          <p:cNvSpPr/>
          <p:nvPr/>
        </p:nvSpPr>
        <p:spPr>
          <a:xfrm>
            <a:off x="390705" y="55458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0" name="Picture 16" descr="United, Flag, Kingdom, British, Great, Britain">
            <a:extLst>
              <a:ext uri="{FF2B5EF4-FFF2-40B4-BE49-F238E27FC236}">
                <a16:creationId xmlns:a16="http://schemas.microsoft.com/office/drawing/2014/main" id="{E3C11922-D77C-47CE-B50D-523324F80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805" y="6025708"/>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2998218-B63F-4390-9E66-FA84DA965BE5}"/>
              </a:ext>
            </a:extLst>
          </p:cNvPr>
          <p:cNvSpPr/>
          <p:nvPr/>
        </p:nvSpPr>
        <p:spPr>
          <a:xfrm>
            <a:off x="995525" y="641598"/>
            <a:ext cx="8371053" cy="523220"/>
          </a:xfrm>
          <a:prstGeom prst="rect">
            <a:avLst/>
          </a:prstGeom>
        </p:spPr>
        <p:txBody>
          <a:bodyPr wrap="square">
            <a:spAutoFit/>
          </a:bodyPr>
          <a:lstStyle/>
          <a:p>
            <a:r>
              <a:rPr lang="en-US" sz="2800" b="1" dirty="0">
                <a:solidFill>
                  <a:srgbClr val="002060"/>
                </a:solidFill>
                <a:latin typeface="Century Gothic" panose="020B0502020202020204" pitchFamily="34" charset="0"/>
              </a:rPr>
              <a:t>Elle </a:t>
            </a:r>
            <a:r>
              <a:rPr lang="en-US" sz="2800" b="1" dirty="0" err="1">
                <a:solidFill>
                  <a:srgbClr val="002060"/>
                </a:solidFill>
                <a:latin typeface="Century Gothic" panose="020B0502020202020204" pitchFamily="34" charset="0"/>
              </a:rPr>
              <a:t>passe</a:t>
            </a:r>
            <a:r>
              <a:rPr lang="en-US" sz="2800" b="1" dirty="0">
                <a:solidFill>
                  <a:srgbClr val="002060"/>
                </a:solidFill>
                <a:latin typeface="Century Gothic" panose="020B0502020202020204" pitchFamily="34" charset="0"/>
              </a:rPr>
              <a:t> le </a:t>
            </a:r>
            <a:r>
              <a:rPr lang="en-US" sz="2800" b="1" dirty="0" err="1">
                <a:solidFill>
                  <a:srgbClr val="002060"/>
                </a:solidFill>
                <a:latin typeface="Century Gothic" panose="020B0502020202020204" pitchFamily="34" charset="0"/>
              </a:rPr>
              <a:t>samedi</a:t>
            </a:r>
            <a:r>
              <a:rPr lang="en-US" sz="2800" b="1" dirty="0">
                <a:solidFill>
                  <a:srgbClr val="002060"/>
                </a:solidFill>
                <a:latin typeface="Century Gothic" panose="020B0502020202020204" pitchFamily="34" charset="0"/>
              </a:rPr>
              <a:t> avec  ma  </a:t>
            </a:r>
            <a:r>
              <a:rPr lang="en-US" sz="2800" b="1" dirty="0" err="1">
                <a:solidFill>
                  <a:srgbClr val="002060"/>
                </a:solidFill>
                <a:latin typeface="Century Gothic" panose="020B0502020202020204" pitchFamily="34" charset="0"/>
              </a:rPr>
              <a:t>famille</a:t>
            </a:r>
            <a:r>
              <a:rPr lang="en-US" sz="2800" b="1" dirty="0">
                <a:solidFill>
                  <a:srgbClr val="002060"/>
                </a:solidFill>
                <a:latin typeface="Century Gothic" panose="020B0502020202020204" pitchFamily="34" charset="0"/>
              </a:rPr>
              <a:t>.</a:t>
            </a:r>
            <a:endParaRPr lang="en-GB" dirty="0"/>
          </a:p>
        </p:txBody>
      </p:sp>
      <p:sp>
        <p:nvSpPr>
          <p:cNvPr id="81" name="Rectangle 80">
            <a:extLst>
              <a:ext uri="{FF2B5EF4-FFF2-40B4-BE49-F238E27FC236}">
                <a16:creationId xmlns:a16="http://schemas.microsoft.com/office/drawing/2014/main" id="{4ABAA478-1F9E-4313-AA26-2C5C0B910678}"/>
              </a:ext>
            </a:extLst>
          </p:cNvPr>
          <p:cNvSpPr/>
          <p:nvPr/>
        </p:nvSpPr>
        <p:spPr>
          <a:xfrm>
            <a:off x="980109" y="1112082"/>
            <a:ext cx="8371053" cy="461665"/>
          </a:xfrm>
          <a:prstGeom prst="rect">
            <a:avLst/>
          </a:prstGeom>
        </p:spPr>
        <p:txBody>
          <a:bodyPr wrap="square">
            <a:spAutoFit/>
          </a:bodyPr>
          <a:lstStyle/>
          <a:p>
            <a:r>
              <a:rPr lang="en-US" sz="2400" dirty="0">
                <a:solidFill>
                  <a:srgbClr val="002060"/>
                </a:solidFill>
                <a:latin typeface="Century Gothic" panose="020B0502020202020204" pitchFamily="34" charset="0"/>
              </a:rPr>
              <a:t>She is spending Saturday with my family.</a:t>
            </a:r>
            <a:endParaRPr lang="en-GB" sz="1600" dirty="0"/>
          </a:p>
        </p:txBody>
      </p:sp>
      <p:sp>
        <p:nvSpPr>
          <p:cNvPr id="82" name="Rectangle 81">
            <a:extLst>
              <a:ext uri="{FF2B5EF4-FFF2-40B4-BE49-F238E27FC236}">
                <a16:creationId xmlns:a16="http://schemas.microsoft.com/office/drawing/2014/main" id="{84A25509-5070-4496-AA3E-515991B1B6A1}"/>
              </a:ext>
            </a:extLst>
          </p:cNvPr>
          <p:cNvSpPr/>
          <p:nvPr/>
        </p:nvSpPr>
        <p:spPr>
          <a:xfrm>
            <a:off x="952779" y="1792685"/>
            <a:ext cx="8371053" cy="523220"/>
          </a:xfrm>
          <a:prstGeom prst="rect">
            <a:avLst/>
          </a:prstGeom>
        </p:spPr>
        <p:txBody>
          <a:bodyPr wrap="square">
            <a:spAutoFit/>
          </a:bodyPr>
          <a:lstStyle/>
          <a:p>
            <a:r>
              <a:rPr lang="en-US" sz="2800" b="1" dirty="0">
                <a:solidFill>
                  <a:srgbClr val="002060"/>
                </a:solidFill>
                <a:latin typeface="Century Gothic" panose="020B0502020202020204" pitchFamily="34" charset="0"/>
              </a:rPr>
              <a:t>Il mange un fruit </a:t>
            </a:r>
            <a:r>
              <a:rPr lang="en-US" sz="2800" b="1" dirty="0" err="1">
                <a:solidFill>
                  <a:srgbClr val="002060"/>
                </a:solidFill>
                <a:latin typeface="Century Gothic" panose="020B0502020202020204" pitchFamily="34" charset="0"/>
              </a:rPr>
              <a:t>tous</a:t>
            </a:r>
            <a:r>
              <a:rPr lang="en-US" sz="2800" b="1" dirty="0">
                <a:solidFill>
                  <a:srgbClr val="002060"/>
                </a:solidFill>
                <a:latin typeface="Century Gothic" panose="020B0502020202020204" pitchFamily="34" charset="0"/>
              </a:rPr>
              <a:t> les </a:t>
            </a:r>
            <a:r>
              <a:rPr lang="en-US" sz="2800" b="1" dirty="0" err="1">
                <a:solidFill>
                  <a:srgbClr val="002060"/>
                </a:solidFill>
                <a:latin typeface="Century Gothic" panose="020B0502020202020204" pitchFamily="34" charset="0"/>
              </a:rPr>
              <a:t>jours</a:t>
            </a:r>
            <a:r>
              <a:rPr lang="en-US" sz="2800" b="1" dirty="0">
                <a:solidFill>
                  <a:srgbClr val="002060"/>
                </a:solidFill>
                <a:latin typeface="Century Gothic" panose="020B0502020202020204" pitchFamily="34" charset="0"/>
              </a:rPr>
              <a:t>.</a:t>
            </a:r>
            <a:endParaRPr lang="en-GB" dirty="0"/>
          </a:p>
        </p:txBody>
      </p:sp>
      <p:sp>
        <p:nvSpPr>
          <p:cNvPr id="83" name="Rectangle 82">
            <a:extLst>
              <a:ext uri="{FF2B5EF4-FFF2-40B4-BE49-F238E27FC236}">
                <a16:creationId xmlns:a16="http://schemas.microsoft.com/office/drawing/2014/main" id="{F6C67FF9-1F51-4F7A-A0D7-818EFDCED7A3}"/>
              </a:ext>
            </a:extLst>
          </p:cNvPr>
          <p:cNvSpPr/>
          <p:nvPr/>
        </p:nvSpPr>
        <p:spPr>
          <a:xfrm>
            <a:off x="937363" y="2263169"/>
            <a:ext cx="8371053" cy="461665"/>
          </a:xfrm>
          <a:prstGeom prst="rect">
            <a:avLst/>
          </a:prstGeom>
        </p:spPr>
        <p:txBody>
          <a:bodyPr wrap="square">
            <a:spAutoFit/>
          </a:bodyPr>
          <a:lstStyle/>
          <a:p>
            <a:r>
              <a:rPr lang="en-US" sz="2400" dirty="0">
                <a:solidFill>
                  <a:srgbClr val="002060"/>
                </a:solidFill>
                <a:latin typeface="Century Gothic" panose="020B0502020202020204" pitchFamily="34" charset="0"/>
              </a:rPr>
              <a:t>He eats a fruit every day.</a:t>
            </a:r>
            <a:endParaRPr lang="en-GB" sz="1600" dirty="0"/>
          </a:p>
        </p:txBody>
      </p:sp>
      <p:sp>
        <p:nvSpPr>
          <p:cNvPr id="84" name="Rectangle 83">
            <a:extLst>
              <a:ext uri="{FF2B5EF4-FFF2-40B4-BE49-F238E27FC236}">
                <a16:creationId xmlns:a16="http://schemas.microsoft.com/office/drawing/2014/main" id="{E38445F6-FBF5-4DC3-A840-8E1C8DEE729B}"/>
              </a:ext>
            </a:extLst>
          </p:cNvPr>
          <p:cNvSpPr/>
          <p:nvPr/>
        </p:nvSpPr>
        <p:spPr>
          <a:xfrm>
            <a:off x="986141" y="2905780"/>
            <a:ext cx="8371053" cy="523220"/>
          </a:xfrm>
          <a:prstGeom prst="rect">
            <a:avLst/>
          </a:prstGeom>
        </p:spPr>
        <p:txBody>
          <a:bodyPr wrap="square">
            <a:spAutoFit/>
          </a:bodyPr>
          <a:lstStyle/>
          <a:p>
            <a:r>
              <a:rPr lang="en-US" sz="2800" b="1" dirty="0">
                <a:solidFill>
                  <a:srgbClr val="002060"/>
                </a:solidFill>
                <a:latin typeface="Century Gothic" panose="020B0502020202020204" pitchFamily="34" charset="0"/>
              </a:rPr>
              <a:t>Tu </a:t>
            </a:r>
            <a:r>
              <a:rPr lang="en-US" sz="2800" b="1" dirty="0" err="1">
                <a:solidFill>
                  <a:srgbClr val="002060"/>
                </a:solidFill>
                <a:latin typeface="Century Gothic" panose="020B0502020202020204" pitchFamily="34" charset="0"/>
              </a:rPr>
              <a:t>donnes</a:t>
            </a:r>
            <a:r>
              <a:rPr lang="en-US" sz="2800" b="1" dirty="0">
                <a:solidFill>
                  <a:srgbClr val="002060"/>
                </a:solidFill>
                <a:latin typeface="Century Gothic" panose="020B0502020202020204" pitchFamily="34" charset="0"/>
              </a:rPr>
              <a:t> ton déjeuner à mon </a:t>
            </a:r>
            <a:r>
              <a:rPr lang="en-US" sz="2800" b="1" dirty="0" err="1">
                <a:solidFill>
                  <a:srgbClr val="002060"/>
                </a:solidFill>
                <a:latin typeface="Century Gothic" panose="020B0502020202020204" pitchFamily="34" charset="0"/>
              </a:rPr>
              <a:t>chien</a:t>
            </a:r>
            <a:r>
              <a:rPr lang="en-US" sz="2800" b="1" dirty="0">
                <a:solidFill>
                  <a:srgbClr val="002060"/>
                </a:solidFill>
                <a:latin typeface="Century Gothic" panose="020B0502020202020204" pitchFamily="34" charset="0"/>
              </a:rPr>
              <a:t>.</a:t>
            </a:r>
            <a:endParaRPr lang="en-GB" dirty="0"/>
          </a:p>
        </p:txBody>
      </p:sp>
      <p:sp>
        <p:nvSpPr>
          <p:cNvPr id="85" name="Rectangle 84">
            <a:extLst>
              <a:ext uri="{FF2B5EF4-FFF2-40B4-BE49-F238E27FC236}">
                <a16:creationId xmlns:a16="http://schemas.microsoft.com/office/drawing/2014/main" id="{B6D870AF-BF71-45EB-8CC0-85A434A12671}"/>
              </a:ext>
            </a:extLst>
          </p:cNvPr>
          <p:cNvSpPr/>
          <p:nvPr/>
        </p:nvSpPr>
        <p:spPr>
          <a:xfrm>
            <a:off x="970725" y="3485347"/>
            <a:ext cx="8371053" cy="461665"/>
          </a:xfrm>
          <a:prstGeom prst="rect">
            <a:avLst/>
          </a:prstGeom>
        </p:spPr>
        <p:txBody>
          <a:bodyPr wrap="square">
            <a:spAutoFit/>
          </a:bodyPr>
          <a:lstStyle/>
          <a:p>
            <a:r>
              <a:rPr lang="en-US" sz="2400" dirty="0">
                <a:solidFill>
                  <a:srgbClr val="002060"/>
                </a:solidFill>
                <a:latin typeface="Century Gothic" panose="020B0502020202020204" pitchFamily="34" charset="0"/>
              </a:rPr>
              <a:t>You give your lunch to my dog.</a:t>
            </a:r>
            <a:endParaRPr lang="en-GB" sz="1600" dirty="0"/>
          </a:p>
        </p:txBody>
      </p:sp>
      <p:sp>
        <p:nvSpPr>
          <p:cNvPr id="86" name="Rectangle 85">
            <a:extLst>
              <a:ext uri="{FF2B5EF4-FFF2-40B4-BE49-F238E27FC236}">
                <a16:creationId xmlns:a16="http://schemas.microsoft.com/office/drawing/2014/main" id="{720DE91F-0B47-4332-A4B1-97F5810E85CA}"/>
              </a:ext>
            </a:extLst>
          </p:cNvPr>
          <p:cNvSpPr/>
          <p:nvPr/>
        </p:nvSpPr>
        <p:spPr>
          <a:xfrm>
            <a:off x="1012258" y="4237813"/>
            <a:ext cx="8371053" cy="523220"/>
          </a:xfrm>
          <a:prstGeom prst="rect">
            <a:avLst/>
          </a:prstGeom>
        </p:spPr>
        <p:txBody>
          <a:bodyPr wrap="square">
            <a:spAutoFit/>
          </a:bodyPr>
          <a:lstStyle/>
          <a:p>
            <a:r>
              <a:rPr lang="en-US" sz="2800" b="1" dirty="0">
                <a:solidFill>
                  <a:srgbClr val="002060"/>
                </a:solidFill>
                <a:latin typeface="Century Gothic" panose="020B0502020202020204" pitchFamily="34" charset="0"/>
              </a:rPr>
              <a:t>Je </a:t>
            </a:r>
            <a:r>
              <a:rPr lang="en-US" sz="2800" b="1" dirty="0" err="1">
                <a:solidFill>
                  <a:srgbClr val="002060"/>
                </a:solidFill>
                <a:latin typeface="Century Gothic" panose="020B0502020202020204" pitchFamily="34" charset="0"/>
              </a:rPr>
              <a:t>regarde</a:t>
            </a:r>
            <a:r>
              <a:rPr lang="en-US" sz="2800" b="1" dirty="0">
                <a:solidFill>
                  <a:srgbClr val="002060"/>
                </a:solidFill>
                <a:latin typeface="Century Gothic" panose="020B0502020202020204" pitchFamily="34" charset="0"/>
              </a:rPr>
              <a:t> un film avec mon </a:t>
            </a:r>
            <a:r>
              <a:rPr lang="en-US" sz="2800" b="1" dirty="0" err="1">
                <a:solidFill>
                  <a:srgbClr val="002060"/>
                </a:solidFill>
                <a:latin typeface="Century Gothic" panose="020B0502020202020204" pitchFamily="34" charset="0"/>
              </a:rPr>
              <a:t>amie</a:t>
            </a:r>
            <a:r>
              <a:rPr lang="en-US" sz="2800" b="1" dirty="0">
                <a:solidFill>
                  <a:srgbClr val="002060"/>
                </a:solidFill>
                <a:latin typeface="Century Gothic" panose="020B0502020202020204" pitchFamily="34" charset="0"/>
              </a:rPr>
              <a:t>.</a:t>
            </a:r>
            <a:endParaRPr lang="en-GB" dirty="0"/>
          </a:p>
        </p:txBody>
      </p:sp>
      <p:sp>
        <p:nvSpPr>
          <p:cNvPr id="87" name="Rectangle 86">
            <a:extLst>
              <a:ext uri="{FF2B5EF4-FFF2-40B4-BE49-F238E27FC236}">
                <a16:creationId xmlns:a16="http://schemas.microsoft.com/office/drawing/2014/main" id="{443C1046-1B24-4DC7-8DDF-FE94071A21FD}"/>
              </a:ext>
            </a:extLst>
          </p:cNvPr>
          <p:cNvSpPr/>
          <p:nvPr/>
        </p:nvSpPr>
        <p:spPr>
          <a:xfrm>
            <a:off x="996842" y="4708297"/>
            <a:ext cx="8371053" cy="461665"/>
          </a:xfrm>
          <a:prstGeom prst="rect">
            <a:avLst/>
          </a:prstGeom>
        </p:spPr>
        <p:txBody>
          <a:bodyPr wrap="square">
            <a:spAutoFit/>
          </a:bodyPr>
          <a:lstStyle/>
          <a:p>
            <a:r>
              <a:rPr lang="en-US" sz="2400" dirty="0">
                <a:solidFill>
                  <a:srgbClr val="002060"/>
                </a:solidFill>
                <a:latin typeface="Century Gothic" panose="020B0502020202020204" pitchFamily="34" charset="0"/>
              </a:rPr>
              <a:t>I am watching a film with my friend (f).</a:t>
            </a:r>
            <a:endParaRPr lang="en-GB" sz="1600" dirty="0"/>
          </a:p>
        </p:txBody>
      </p:sp>
      <p:sp>
        <p:nvSpPr>
          <p:cNvPr id="88" name="Rectangle 87">
            <a:extLst>
              <a:ext uri="{FF2B5EF4-FFF2-40B4-BE49-F238E27FC236}">
                <a16:creationId xmlns:a16="http://schemas.microsoft.com/office/drawing/2014/main" id="{A0C0DAE1-71BE-44AC-ACD0-0AEC86E47877}"/>
              </a:ext>
            </a:extLst>
          </p:cNvPr>
          <p:cNvSpPr/>
          <p:nvPr/>
        </p:nvSpPr>
        <p:spPr>
          <a:xfrm>
            <a:off x="1003847" y="5481723"/>
            <a:ext cx="8371053" cy="523220"/>
          </a:xfrm>
          <a:prstGeom prst="rect">
            <a:avLst/>
          </a:prstGeom>
        </p:spPr>
        <p:txBody>
          <a:bodyPr wrap="square">
            <a:spAutoFit/>
          </a:bodyPr>
          <a:lstStyle/>
          <a:p>
            <a:r>
              <a:rPr lang="en-US" sz="2800" b="1" dirty="0">
                <a:solidFill>
                  <a:srgbClr val="002060"/>
                </a:solidFill>
                <a:latin typeface="Century Gothic" panose="020B0502020202020204" pitchFamily="34" charset="0"/>
              </a:rPr>
              <a:t>Tu passes le weekend   à  la </a:t>
            </a:r>
            <a:r>
              <a:rPr lang="en-US" sz="2800" b="1" dirty="0" err="1">
                <a:solidFill>
                  <a:srgbClr val="002060"/>
                </a:solidFill>
                <a:latin typeface="Century Gothic" panose="020B0502020202020204" pitchFamily="34" charset="0"/>
              </a:rPr>
              <a:t>maison</a:t>
            </a:r>
            <a:r>
              <a:rPr lang="en-US" sz="2800" b="1" dirty="0">
                <a:solidFill>
                  <a:srgbClr val="002060"/>
                </a:solidFill>
                <a:latin typeface="Century Gothic" panose="020B0502020202020204" pitchFamily="34" charset="0"/>
              </a:rPr>
              <a:t>.</a:t>
            </a:r>
            <a:endParaRPr lang="en-GB" dirty="0"/>
          </a:p>
        </p:txBody>
      </p:sp>
      <p:sp>
        <p:nvSpPr>
          <p:cNvPr id="89" name="Rectangle 88">
            <a:extLst>
              <a:ext uri="{FF2B5EF4-FFF2-40B4-BE49-F238E27FC236}">
                <a16:creationId xmlns:a16="http://schemas.microsoft.com/office/drawing/2014/main" id="{F9E8E133-8A8A-4356-B833-38D6B45D1251}"/>
              </a:ext>
            </a:extLst>
          </p:cNvPr>
          <p:cNvSpPr/>
          <p:nvPr/>
        </p:nvSpPr>
        <p:spPr>
          <a:xfrm>
            <a:off x="988431" y="5952207"/>
            <a:ext cx="8371053" cy="461665"/>
          </a:xfrm>
          <a:prstGeom prst="rect">
            <a:avLst/>
          </a:prstGeom>
        </p:spPr>
        <p:txBody>
          <a:bodyPr wrap="square">
            <a:spAutoFit/>
          </a:bodyPr>
          <a:lstStyle/>
          <a:p>
            <a:r>
              <a:rPr lang="en-US" sz="2400" dirty="0">
                <a:solidFill>
                  <a:srgbClr val="002060"/>
                </a:solidFill>
                <a:latin typeface="Century Gothic" panose="020B0502020202020204" pitchFamily="34" charset="0"/>
              </a:rPr>
              <a:t>You are spending the weekend at the house.</a:t>
            </a:r>
            <a:endParaRPr lang="en-GB" sz="1600" dirty="0"/>
          </a:p>
        </p:txBody>
      </p:sp>
      <p:sp>
        <p:nvSpPr>
          <p:cNvPr id="20" name="Rectangle: Rounded Corners 19">
            <a:extLst>
              <a:ext uri="{FF2B5EF4-FFF2-40B4-BE49-F238E27FC236}">
                <a16:creationId xmlns:a16="http://schemas.microsoft.com/office/drawing/2014/main" id="{25B4DAF5-DEF6-45B3-A023-EB70834398B3}"/>
              </a:ext>
            </a:extLst>
          </p:cNvPr>
          <p:cNvSpPr/>
          <p:nvPr/>
        </p:nvSpPr>
        <p:spPr>
          <a:xfrm>
            <a:off x="995525" y="728248"/>
            <a:ext cx="179906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 _______</a:t>
            </a:r>
          </a:p>
        </p:txBody>
      </p:sp>
      <p:sp>
        <p:nvSpPr>
          <p:cNvPr id="90" name="Rectangle: Rounded Corners 89">
            <a:extLst>
              <a:ext uri="{FF2B5EF4-FFF2-40B4-BE49-F238E27FC236}">
                <a16:creationId xmlns:a16="http://schemas.microsoft.com/office/drawing/2014/main" id="{F8217CF2-B6F1-47C6-A134-070C2F4F66B5}"/>
              </a:ext>
            </a:extLst>
          </p:cNvPr>
          <p:cNvSpPr/>
          <p:nvPr/>
        </p:nvSpPr>
        <p:spPr>
          <a:xfrm>
            <a:off x="5677621" y="733498"/>
            <a:ext cx="765666"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91" name="Rectangle: Rounded Corners 90">
            <a:extLst>
              <a:ext uri="{FF2B5EF4-FFF2-40B4-BE49-F238E27FC236}">
                <a16:creationId xmlns:a16="http://schemas.microsoft.com/office/drawing/2014/main" id="{478A4F45-736E-421F-BE36-07DDB3F044E9}"/>
              </a:ext>
            </a:extLst>
          </p:cNvPr>
          <p:cNvSpPr/>
          <p:nvPr/>
        </p:nvSpPr>
        <p:spPr>
          <a:xfrm>
            <a:off x="3868228" y="1896023"/>
            <a:ext cx="2427195"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 ____ _______</a:t>
            </a:r>
          </a:p>
        </p:txBody>
      </p:sp>
      <p:sp>
        <p:nvSpPr>
          <p:cNvPr id="92" name="Rectangle: Rounded Corners 91">
            <a:extLst>
              <a:ext uri="{FF2B5EF4-FFF2-40B4-BE49-F238E27FC236}">
                <a16:creationId xmlns:a16="http://schemas.microsoft.com/office/drawing/2014/main" id="{27B7AC6E-A043-4B5E-96C8-9EDFCD97A87D}"/>
              </a:ext>
            </a:extLst>
          </p:cNvPr>
          <p:cNvSpPr/>
          <p:nvPr/>
        </p:nvSpPr>
        <p:spPr>
          <a:xfrm>
            <a:off x="839819" y="1896023"/>
            <a:ext cx="179906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 _______</a:t>
            </a:r>
          </a:p>
        </p:txBody>
      </p:sp>
      <p:sp>
        <p:nvSpPr>
          <p:cNvPr id="93" name="Rectangle: Rounded Corners 92">
            <a:extLst>
              <a:ext uri="{FF2B5EF4-FFF2-40B4-BE49-F238E27FC236}">
                <a16:creationId xmlns:a16="http://schemas.microsoft.com/office/drawing/2014/main" id="{87D403E8-D4E9-410D-A9A4-56F3CD2DDE33}"/>
              </a:ext>
            </a:extLst>
          </p:cNvPr>
          <p:cNvSpPr/>
          <p:nvPr/>
        </p:nvSpPr>
        <p:spPr>
          <a:xfrm>
            <a:off x="2848888" y="3015163"/>
            <a:ext cx="674067"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94" name="Rectangle: Rounded Corners 93">
            <a:extLst>
              <a:ext uri="{FF2B5EF4-FFF2-40B4-BE49-F238E27FC236}">
                <a16:creationId xmlns:a16="http://schemas.microsoft.com/office/drawing/2014/main" id="{EA0ACC92-32C0-411B-9898-6D12FFD2B4A0}"/>
              </a:ext>
            </a:extLst>
          </p:cNvPr>
          <p:cNvSpPr/>
          <p:nvPr/>
        </p:nvSpPr>
        <p:spPr>
          <a:xfrm>
            <a:off x="5462652" y="3005258"/>
            <a:ext cx="86613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95" name="Rectangle: Rounded Corners 94">
            <a:extLst>
              <a:ext uri="{FF2B5EF4-FFF2-40B4-BE49-F238E27FC236}">
                <a16:creationId xmlns:a16="http://schemas.microsoft.com/office/drawing/2014/main" id="{2F751640-CE69-40A0-A061-99FF481BA7B9}"/>
              </a:ext>
            </a:extLst>
          </p:cNvPr>
          <p:cNvSpPr/>
          <p:nvPr/>
        </p:nvSpPr>
        <p:spPr>
          <a:xfrm>
            <a:off x="5289551" y="4361506"/>
            <a:ext cx="814860"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96" name="Rectangle: Rounded Corners 95">
            <a:extLst>
              <a:ext uri="{FF2B5EF4-FFF2-40B4-BE49-F238E27FC236}">
                <a16:creationId xmlns:a16="http://schemas.microsoft.com/office/drawing/2014/main" id="{A7862756-86AB-4468-9CAF-F8D3494C5EF1}"/>
              </a:ext>
            </a:extLst>
          </p:cNvPr>
          <p:cNvSpPr/>
          <p:nvPr/>
        </p:nvSpPr>
        <p:spPr>
          <a:xfrm>
            <a:off x="1105019" y="4358227"/>
            <a:ext cx="1925701"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 _______</a:t>
            </a:r>
          </a:p>
        </p:txBody>
      </p:sp>
      <p:sp>
        <p:nvSpPr>
          <p:cNvPr id="97" name="Rectangle: Rounded Corners 96">
            <a:extLst>
              <a:ext uri="{FF2B5EF4-FFF2-40B4-BE49-F238E27FC236}">
                <a16:creationId xmlns:a16="http://schemas.microsoft.com/office/drawing/2014/main" id="{6D8856B1-C836-478D-8C9F-DB70FA354AA9}"/>
              </a:ext>
            </a:extLst>
          </p:cNvPr>
          <p:cNvSpPr/>
          <p:nvPr/>
        </p:nvSpPr>
        <p:spPr>
          <a:xfrm>
            <a:off x="1009106" y="5589669"/>
            <a:ext cx="179906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 _______</a:t>
            </a:r>
          </a:p>
        </p:txBody>
      </p:sp>
      <p:sp>
        <p:nvSpPr>
          <p:cNvPr id="98" name="Rectangle: Rounded Corners 97">
            <a:extLst>
              <a:ext uri="{FF2B5EF4-FFF2-40B4-BE49-F238E27FC236}">
                <a16:creationId xmlns:a16="http://schemas.microsoft.com/office/drawing/2014/main" id="{EEFF13B3-B7BF-4633-B36D-353C5E864729}"/>
              </a:ext>
            </a:extLst>
          </p:cNvPr>
          <p:cNvSpPr/>
          <p:nvPr/>
        </p:nvSpPr>
        <p:spPr>
          <a:xfrm>
            <a:off x="4975889" y="5575709"/>
            <a:ext cx="610501"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0"/>
                                        </p:tgtEl>
                                      </p:cBhvr>
                                    </p:animEffect>
                                    <p:set>
                                      <p:cBhvr>
                                        <p:cTn id="12" dur="1" fill="hold">
                                          <p:stCondLst>
                                            <p:cond delay="499"/>
                                          </p:stCondLst>
                                        </p:cTn>
                                        <p:tgtEl>
                                          <p:spTgt spid="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2"/>
                                        </p:tgtEl>
                                      </p:cBhvr>
                                    </p:animEffect>
                                    <p:set>
                                      <p:cBhvr>
                                        <p:cTn id="17" dur="1" fill="hold">
                                          <p:stCondLst>
                                            <p:cond delay="499"/>
                                          </p:stCondLst>
                                        </p:cTn>
                                        <p:tgtEl>
                                          <p:spTgt spid="9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1"/>
                                        </p:tgtEl>
                                      </p:cBhvr>
                                    </p:animEffect>
                                    <p:set>
                                      <p:cBhvr>
                                        <p:cTn id="22" dur="1" fill="hold">
                                          <p:stCondLst>
                                            <p:cond delay="499"/>
                                          </p:stCondLst>
                                        </p:cTn>
                                        <p:tgtEl>
                                          <p:spTgt spid="9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3"/>
                                        </p:tgtEl>
                                      </p:cBhvr>
                                    </p:animEffect>
                                    <p:set>
                                      <p:cBhvr>
                                        <p:cTn id="27" dur="1" fill="hold">
                                          <p:stCondLst>
                                            <p:cond delay="499"/>
                                          </p:stCondLst>
                                        </p:cTn>
                                        <p:tgtEl>
                                          <p:spTgt spid="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4"/>
                                        </p:tgtEl>
                                      </p:cBhvr>
                                    </p:animEffect>
                                    <p:set>
                                      <p:cBhvr>
                                        <p:cTn id="32" dur="1" fill="hold">
                                          <p:stCondLst>
                                            <p:cond delay="499"/>
                                          </p:stCondLst>
                                        </p:cTn>
                                        <p:tgtEl>
                                          <p:spTgt spid="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6"/>
                                        </p:tgtEl>
                                      </p:cBhvr>
                                    </p:animEffect>
                                    <p:set>
                                      <p:cBhvr>
                                        <p:cTn id="37" dur="1" fill="hold">
                                          <p:stCondLst>
                                            <p:cond delay="499"/>
                                          </p:stCondLst>
                                        </p:cTn>
                                        <p:tgtEl>
                                          <p:spTgt spid="9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95"/>
                                        </p:tgtEl>
                                      </p:cBhvr>
                                    </p:animEffect>
                                    <p:set>
                                      <p:cBhvr>
                                        <p:cTn id="42" dur="1" fill="hold">
                                          <p:stCondLst>
                                            <p:cond delay="499"/>
                                          </p:stCondLst>
                                        </p:cTn>
                                        <p:tgtEl>
                                          <p:spTgt spid="9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7"/>
                                        </p:tgtEl>
                                      </p:cBhvr>
                                    </p:animEffect>
                                    <p:set>
                                      <p:cBhvr>
                                        <p:cTn id="47" dur="1" fill="hold">
                                          <p:stCondLst>
                                            <p:cond delay="499"/>
                                          </p:stCondLst>
                                        </p:cTn>
                                        <p:tgtEl>
                                          <p:spTgt spid="9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98"/>
                                        </p:tgtEl>
                                      </p:cBhvr>
                                    </p:animEffect>
                                    <p:set>
                                      <p:cBhvr>
                                        <p:cTn id="52" dur="1" fill="hold">
                                          <p:stCondLst>
                                            <p:cond delay="499"/>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87564199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chat</a:t>
                      </a:r>
                    </a:p>
                  </a:txBody>
                  <a:tcPr/>
                </a:tc>
                <a:tc>
                  <a:txBody>
                    <a:bodyPr/>
                    <a:lstStyle/>
                    <a:p>
                      <a:r>
                        <a:rPr lang="en-GB" sz="2400" b="1" dirty="0">
                          <a:solidFill>
                            <a:srgbClr val="00B0F0"/>
                          </a:solidFill>
                          <a:latin typeface="Century Gothic" panose="020B0502020202020204" pitchFamily="34" charset="0"/>
                        </a:rPr>
                        <a:t>la table</a:t>
                      </a:r>
                    </a:p>
                  </a:txBody>
                  <a:tcPr/>
                </a:tc>
                <a:tc>
                  <a:txBody>
                    <a:bodyPr/>
                    <a:lstStyle/>
                    <a:p>
                      <a:r>
                        <a:rPr lang="en-GB" sz="2400" b="1" dirty="0">
                          <a:solidFill>
                            <a:srgbClr val="00B0F0"/>
                          </a:solidFill>
                          <a:latin typeface="Century Gothic" panose="020B0502020202020204" pitchFamily="34" charset="0"/>
                        </a:rPr>
                        <a:t>quoi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répéter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chanter</a:t>
                      </a:r>
                    </a:p>
                  </a:txBody>
                  <a:tcPr/>
                </a:tc>
                <a:tc>
                  <a:txBody>
                    <a:bodyPr/>
                    <a:lstStyle/>
                    <a:p>
                      <a:r>
                        <a:rPr lang="en-GB" sz="2400" b="1" dirty="0" err="1">
                          <a:solidFill>
                            <a:srgbClr val="00B0F0"/>
                          </a:solidFill>
                          <a:latin typeface="Century Gothic" panose="020B0502020202020204" pitchFamily="34" charset="0"/>
                        </a:rPr>
                        <a:t>ou</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avec</a:t>
                      </a:r>
                    </a:p>
                  </a:txBody>
                  <a:tcPr/>
                </a:tc>
                <a:tc>
                  <a:txBody>
                    <a:bodyPr/>
                    <a:lstStyle/>
                    <a:p>
                      <a:r>
                        <a:rPr lang="en-GB" sz="2400" b="1" dirty="0" err="1">
                          <a:solidFill>
                            <a:srgbClr val="92D050"/>
                          </a:solidFill>
                          <a:latin typeface="Century Gothic" panose="020B0502020202020204" pitchFamily="34" charset="0"/>
                        </a:rPr>
                        <a:t>tous</a:t>
                      </a:r>
                      <a:r>
                        <a:rPr lang="en-GB" sz="2400" b="1" dirty="0">
                          <a:solidFill>
                            <a:srgbClr val="92D050"/>
                          </a:solidFill>
                          <a:latin typeface="Century Gothic" panose="020B0502020202020204" pitchFamily="34" charset="0"/>
                        </a:rPr>
                        <a:t> les </a:t>
                      </a:r>
                      <a:r>
                        <a:rPr lang="en-GB" sz="2400" b="1" dirty="0" err="1">
                          <a:solidFill>
                            <a:srgbClr val="92D050"/>
                          </a:solidFill>
                          <a:latin typeface="Century Gothic" panose="020B0502020202020204" pitchFamily="34" charset="0"/>
                        </a:rPr>
                        <a:t>jours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facile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ton</a:t>
                      </a:r>
                    </a:p>
                  </a:txBody>
                  <a:tcPr/>
                </a:tc>
                <a:tc>
                  <a:txBody>
                    <a:bodyPr/>
                    <a:lstStyle/>
                    <a:p>
                      <a:r>
                        <a:rPr lang="en-GB" sz="2400" b="1" dirty="0">
                          <a:solidFill>
                            <a:srgbClr val="92D050"/>
                          </a:solidFill>
                          <a:latin typeface="Century Gothic" panose="020B0502020202020204" pitchFamily="34" charset="0"/>
                        </a:rPr>
                        <a:t>ta</a:t>
                      </a:r>
                    </a:p>
                  </a:txBody>
                  <a:tcPr/>
                </a:tc>
                <a:tc>
                  <a:txBody>
                    <a:bodyPr/>
                    <a:lstStyle/>
                    <a:p>
                      <a:r>
                        <a:rPr lang="en-GB" sz="2400" b="1" dirty="0">
                          <a:solidFill>
                            <a:srgbClr val="92D050"/>
                          </a:solidFill>
                          <a:latin typeface="Century Gothic" panose="020B0502020202020204" pitchFamily="34" charset="0"/>
                        </a:rPr>
                        <a:t>utiliser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l’amie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mon</a:t>
                      </a:r>
                    </a:p>
                  </a:txBody>
                  <a:tcPr/>
                </a:tc>
                <a:tc>
                  <a:txBody>
                    <a:bodyPr/>
                    <a:lstStyle/>
                    <a:p>
                      <a:r>
                        <a:rPr lang="en-GB" sz="2400" b="1" dirty="0">
                          <a:solidFill>
                            <a:srgbClr val="FF3399"/>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le déjeuner</a:t>
                      </a:r>
                    </a:p>
                  </a:txBody>
                  <a:tcPr/>
                </a:tc>
                <a:tc>
                  <a:txBody>
                    <a:bodyPr/>
                    <a:lstStyle/>
                    <a:p>
                      <a:r>
                        <a:rPr lang="en-GB" sz="2400" b="1" dirty="0">
                          <a:solidFill>
                            <a:srgbClr val="FF3399"/>
                          </a:solidFill>
                          <a:latin typeface="Century Gothic" panose="020B0502020202020204" pitchFamily="34" charset="0"/>
                        </a:rPr>
                        <a:t>le weekend</a:t>
                      </a:r>
                    </a:p>
                  </a:txBody>
                  <a:tcPr/>
                </a:tc>
                <a:tc>
                  <a:txBody>
                    <a:bodyPr/>
                    <a:lstStyle/>
                    <a:p>
                      <a:r>
                        <a:rPr lang="en-GB" sz="2400" b="1" dirty="0" err="1">
                          <a:solidFill>
                            <a:srgbClr val="FF3399"/>
                          </a:solidFill>
                          <a:latin typeface="Century Gothic" panose="020B0502020202020204" pitchFamily="34" charset="0"/>
                        </a:rPr>
                        <a:t>l’ami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passer</a:t>
                      </a:r>
                    </a:p>
                  </a:txBody>
                  <a:tcPr/>
                </a:tc>
                <a:tc>
                  <a:txBody>
                    <a:bodyPr/>
                    <a:lstStyle/>
                    <a:p>
                      <a:r>
                        <a:rPr lang="en-GB" sz="2400" b="1" dirty="0">
                          <a:solidFill>
                            <a:srgbClr val="FF3399"/>
                          </a:solidFill>
                          <a:latin typeface="Century Gothic" panose="020B0502020202020204" pitchFamily="34" charset="0"/>
                        </a:rPr>
                        <a:t>manger</a:t>
                      </a:r>
                    </a:p>
                  </a:txBody>
                  <a:tcPr/>
                </a:tc>
                <a:tc>
                  <a:txBody>
                    <a:bodyPr/>
                    <a:lstStyle/>
                    <a:p>
                      <a:r>
                        <a:rPr lang="en-GB" sz="2400" b="1" dirty="0" err="1">
                          <a:solidFill>
                            <a:srgbClr val="FF3399"/>
                          </a:solidFill>
                          <a:latin typeface="Century Gothic" panose="020B0502020202020204" pitchFamily="34" charset="0"/>
                        </a:rPr>
                        <a:t>voici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2 -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pass, spend (time)</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eat, eating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lunch</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weekend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(m)</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(f)</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my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(m)</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(f)</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every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easy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repeat, repeating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sing, singing</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what?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here is, this 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46359901"/>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cat</a:t>
                      </a:r>
                    </a:p>
                  </a:txBody>
                  <a:tcPr/>
                </a:tc>
                <a:tc>
                  <a:txBody>
                    <a:bodyPr/>
                    <a:lstStyle/>
                    <a:p>
                      <a:r>
                        <a:rPr lang="en-GB" sz="2400" b="1" dirty="0">
                          <a:solidFill>
                            <a:srgbClr val="00B0F0"/>
                          </a:solidFill>
                          <a:latin typeface="Century Gothic" panose="020B0502020202020204" pitchFamily="34" charset="0"/>
                        </a:rPr>
                        <a:t>(the) table</a:t>
                      </a:r>
                    </a:p>
                  </a:txBody>
                  <a:tcPr/>
                </a:tc>
                <a:tc>
                  <a:txBody>
                    <a:bodyPr/>
                    <a:lstStyle/>
                    <a:p>
                      <a:r>
                        <a:rPr lang="en-GB" sz="2400" b="1" dirty="0">
                          <a:solidFill>
                            <a:srgbClr val="00B0F0"/>
                          </a:solidFill>
                          <a:latin typeface="Century Gothic" panose="020B0502020202020204" pitchFamily="34" charset="0"/>
                        </a:rPr>
                        <a:t>what?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200" b="1" dirty="0">
                          <a:solidFill>
                            <a:srgbClr val="00B0F0"/>
                          </a:solidFill>
                          <a:latin typeface="Century Gothic" panose="020B0502020202020204" pitchFamily="34" charset="0"/>
                        </a:rPr>
                        <a:t>to repeat, repeating</a:t>
                      </a:r>
                    </a:p>
                  </a:txBody>
                  <a:tcPr/>
                </a:tc>
                <a:tc>
                  <a:txBody>
                    <a:bodyPr/>
                    <a:lstStyle/>
                    <a:p>
                      <a:r>
                        <a:rPr lang="en-GB" sz="2400" b="1" dirty="0">
                          <a:solidFill>
                            <a:srgbClr val="00B0F0"/>
                          </a:solidFill>
                          <a:latin typeface="Century Gothic" panose="020B0502020202020204" pitchFamily="34" charset="0"/>
                        </a:rPr>
                        <a:t>or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with</a:t>
                      </a:r>
                    </a:p>
                  </a:txBody>
                  <a:tcPr/>
                </a:tc>
                <a:tc>
                  <a:txBody>
                    <a:bodyPr/>
                    <a:lstStyle/>
                    <a:p>
                      <a:r>
                        <a:rPr lang="en-GB" sz="2400" b="1" dirty="0">
                          <a:solidFill>
                            <a:srgbClr val="92D050"/>
                          </a:solidFill>
                          <a:latin typeface="Century Gothic" panose="020B0502020202020204" pitchFamily="34" charset="0"/>
                        </a:rPr>
                        <a:t>every day</a:t>
                      </a:r>
                    </a:p>
                  </a:txBody>
                  <a:tcPr/>
                </a:tc>
                <a:tc>
                  <a:txBody>
                    <a:bodyPr/>
                    <a:lstStyle/>
                    <a:p>
                      <a:r>
                        <a:rPr lang="en-GB" sz="2400" b="1" dirty="0">
                          <a:solidFill>
                            <a:srgbClr val="92D050"/>
                          </a:solidFill>
                          <a:latin typeface="Century Gothic" panose="020B0502020202020204" pitchFamily="34" charset="0"/>
                        </a:rPr>
                        <a:t>easy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(m)</a:t>
                      </a:r>
                    </a:p>
                  </a:txBody>
                  <a:tcPr/>
                </a:tc>
                <a:tc>
                  <a:txBody>
                    <a:bodyPr/>
                    <a:lstStyle/>
                    <a:p>
                      <a:r>
                        <a:rPr lang="en-GB" sz="2400" b="1" dirty="0">
                          <a:solidFill>
                            <a:srgbClr val="92D050"/>
                          </a:solidFill>
                          <a:latin typeface="Century Gothic" panose="020B0502020202020204" pitchFamily="34" charset="0"/>
                        </a:rPr>
                        <a:t>your (f)</a:t>
                      </a:r>
                    </a:p>
                  </a:txBody>
                  <a:tcPr/>
                </a:tc>
                <a:tc>
                  <a:txBody>
                    <a:bodyPr/>
                    <a:lstStyle/>
                    <a:p>
                      <a:r>
                        <a:rPr lang="en-GB" sz="2400" b="1" dirty="0">
                          <a:solidFill>
                            <a:srgbClr val="92D05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friend (f)</a:t>
                      </a:r>
                    </a:p>
                  </a:txBody>
                  <a:tcPr/>
                </a:tc>
                <a:tc>
                  <a:txBody>
                    <a:bodyPr/>
                    <a:lstStyle/>
                    <a:p>
                      <a:r>
                        <a:rPr lang="en-GB" sz="2400" b="1" dirty="0">
                          <a:solidFill>
                            <a:srgbClr val="FF3399"/>
                          </a:solidFill>
                          <a:latin typeface="Century Gothic" panose="020B0502020202020204" pitchFamily="34" charset="0"/>
                        </a:rPr>
                        <a:t>my (m)</a:t>
                      </a:r>
                    </a:p>
                  </a:txBody>
                  <a:tcPr/>
                </a:tc>
                <a:tc>
                  <a:txBody>
                    <a:bodyPr/>
                    <a:lstStyle/>
                    <a:p>
                      <a:r>
                        <a:rPr lang="en-GB" sz="2400" b="1" dirty="0">
                          <a:solidFill>
                            <a:srgbClr val="FF3399"/>
                          </a:solidFill>
                          <a:latin typeface="Century Gothic" panose="020B0502020202020204" pitchFamily="34" charset="0"/>
                        </a:rPr>
                        <a:t>my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lunch</a:t>
                      </a:r>
                    </a:p>
                  </a:txBody>
                  <a:tcPr/>
                </a:tc>
                <a:tc>
                  <a:txBody>
                    <a:bodyPr/>
                    <a:lstStyle/>
                    <a:p>
                      <a:r>
                        <a:rPr lang="en-GB" sz="2400" b="1" dirty="0">
                          <a:solidFill>
                            <a:srgbClr val="FF3399"/>
                          </a:solidFill>
                          <a:latin typeface="Century Gothic" panose="020B0502020202020204" pitchFamily="34" charset="0"/>
                        </a:rPr>
                        <a:t>(the) weekend</a:t>
                      </a:r>
                    </a:p>
                  </a:txBody>
                  <a:tcPr/>
                </a:tc>
                <a:tc>
                  <a:txBody>
                    <a:bodyPr/>
                    <a:lstStyle/>
                    <a:p>
                      <a:r>
                        <a:rPr lang="en-GB" sz="2400" b="1" dirty="0">
                          <a:solidFill>
                            <a:srgbClr val="FF3399"/>
                          </a:solidFill>
                          <a:latin typeface="Century Gothic" panose="020B0502020202020204" pitchFamily="34" charset="0"/>
                        </a:rPr>
                        <a:t>(the) friend (m)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eat, eating</a:t>
                      </a:r>
                    </a:p>
                  </a:txBody>
                  <a:tcPr/>
                </a:tc>
                <a:tc>
                  <a:txBody>
                    <a:bodyPr/>
                    <a:lstStyle/>
                    <a:p>
                      <a:r>
                        <a:rPr lang="en-GB" sz="2000" b="1" dirty="0">
                          <a:solidFill>
                            <a:srgbClr val="FF3399"/>
                          </a:solidFill>
                          <a:latin typeface="Century Gothic" panose="020B0502020202020204" pitchFamily="34" charset="0"/>
                        </a:rPr>
                        <a:t>to pass, spend (time)</a:t>
                      </a:r>
                    </a:p>
                  </a:txBody>
                  <a:tcPr/>
                </a:tc>
                <a:tc>
                  <a:txBody>
                    <a:bodyPr/>
                    <a:lstStyle/>
                    <a:p>
                      <a:r>
                        <a:rPr lang="en-GB" sz="2400" b="1" dirty="0">
                          <a:solidFill>
                            <a:srgbClr val="FF3399"/>
                          </a:solidFill>
                          <a:latin typeface="Century Gothic" panose="020B0502020202020204" pitchFamily="34" charset="0"/>
                        </a:rPr>
                        <a:t>here is, this is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3 -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manger</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passer</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déjeuner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317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weekend</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chat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quoi ?</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_utilise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_avec.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_tous_les_jour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_facile.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_chanter.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_repeter.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_ou.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_le_chat.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_la_table.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_quo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709381675"/>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chat</a:t>
                      </a:r>
                    </a:p>
                  </a:txBody>
                  <a:tcPr/>
                </a:tc>
                <a:tc>
                  <a:txBody>
                    <a:bodyPr/>
                    <a:lstStyle/>
                    <a:p>
                      <a:r>
                        <a:rPr lang="en-GB" sz="2400" b="1" dirty="0">
                          <a:solidFill>
                            <a:srgbClr val="002060"/>
                          </a:solidFill>
                          <a:latin typeface="Century Gothic" panose="020B0502020202020204" pitchFamily="34" charset="0"/>
                        </a:rPr>
                        <a:t>la table</a:t>
                      </a:r>
                    </a:p>
                  </a:txBody>
                  <a:tcPr/>
                </a:tc>
                <a:tc>
                  <a:txBody>
                    <a:bodyPr/>
                    <a:lstStyle/>
                    <a:p>
                      <a:r>
                        <a:rPr lang="en-GB" sz="2400" b="1" dirty="0">
                          <a:solidFill>
                            <a:srgbClr val="002060"/>
                          </a:solidFill>
                          <a:latin typeface="Century Gothic" panose="020B0502020202020204" pitchFamily="34" charset="0"/>
                        </a:rPr>
                        <a:t>quoi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err="1">
                          <a:solidFill>
                            <a:srgbClr val="002060"/>
                          </a:solidFill>
                          <a:latin typeface="Century Gothic" panose="020B0502020202020204" pitchFamily="34" charset="0"/>
                        </a:rPr>
                        <a:t>ou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err="1">
                          <a:solidFill>
                            <a:srgbClr val="002060"/>
                          </a:solidFill>
                          <a:latin typeface="Century Gothic" panose="020B0502020202020204" pitchFamily="34" charset="0"/>
                        </a:rPr>
                        <a:t>tous</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jours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facile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a:solidFill>
                            <a:srgbClr val="002060"/>
                          </a:solidFill>
                          <a:latin typeface="Century Gothic" panose="020B0502020202020204" pitchFamily="34" charset="0"/>
                        </a:rPr>
                        <a:t>utiliser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le déjeuner</a:t>
                      </a:r>
                    </a:p>
                  </a:txBody>
                  <a:tcPr/>
                </a:tc>
                <a:tc>
                  <a:txBody>
                    <a:bodyPr/>
                    <a:lstStyle/>
                    <a:p>
                      <a:r>
                        <a:rPr lang="en-GB" sz="2400" b="1" dirty="0">
                          <a:solidFill>
                            <a:srgbClr val="002060"/>
                          </a:solidFill>
                          <a:latin typeface="Century Gothic" panose="020B0502020202020204" pitchFamily="34" charset="0"/>
                        </a:rPr>
                        <a:t>le weekend</a:t>
                      </a:r>
                    </a:p>
                  </a:txBody>
                  <a:tcPr/>
                </a:tc>
                <a:tc>
                  <a:txBody>
                    <a:bodyPr/>
                    <a:lstStyle/>
                    <a:p>
                      <a:r>
                        <a:rPr lang="en-GB" sz="2400" b="1" dirty="0" err="1">
                          <a:solidFill>
                            <a:srgbClr val="002060"/>
                          </a:solidFill>
                          <a:latin typeface="Century Gothic" panose="020B0502020202020204" pitchFamily="34" charset="0"/>
                        </a:rPr>
                        <a:t>l’ami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passer</a:t>
                      </a:r>
                    </a:p>
                  </a:txBody>
                  <a:tcPr/>
                </a:tc>
                <a:tc>
                  <a:txBody>
                    <a:bodyPr/>
                    <a:lstStyle/>
                    <a:p>
                      <a:r>
                        <a:rPr lang="en-GB" sz="2400" b="1" dirty="0">
                          <a:solidFill>
                            <a:srgbClr val="002060"/>
                          </a:solidFill>
                          <a:latin typeface="Century Gothic" panose="020B0502020202020204" pitchFamily="34" charset="0"/>
                        </a:rPr>
                        <a:t>manger</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2638291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cat</a:t>
                      </a:r>
                    </a:p>
                  </a:txBody>
                  <a:tcPr/>
                </a:tc>
                <a:tc>
                  <a:txBody>
                    <a:bodyPr/>
                    <a:lstStyle/>
                    <a:p>
                      <a:r>
                        <a:rPr lang="en-GB" sz="2400" b="1" dirty="0">
                          <a:solidFill>
                            <a:srgbClr val="002060"/>
                          </a:solidFill>
                          <a:latin typeface="Century Gothic" panose="020B0502020202020204" pitchFamily="34" charset="0"/>
                        </a:rPr>
                        <a:t>(the) table</a:t>
                      </a:r>
                    </a:p>
                  </a:txBody>
                  <a:tcPr/>
                </a:tc>
                <a:tc>
                  <a:txBody>
                    <a:bodyPr/>
                    <a:lstStyle/>
                    <a:p>
                      <a:r>
                        <a:rPr lang="en-GB" sz="2400" b="1" dirty="0">
                          <a:solidFill>
                            <a:srgbClr val="002060"/>
                          </a:solidFill>
                          <a:latin typeface="Century Gothic" panose="020B0502020202020204" pitchFamily="34" charset="0"/>
                        </a:rPr>
                        <a:t>what?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200" b="1" dirty="0">
                          <a:solidFill>
                            <a:srgbClr val="002060"/>
                          </a:solidFill>
                          <a:latin typeface="Century Gothic" panose="020B0502020202020204" pitchFamily="34" charset="0"/>
                        </a:rPr>
                        <a:t>to repeat, repeating</a:t>
                      </a:r>
                    </a:p>
                  </a:txBody>
                  <a:tcPr/>
                </a:tc>
                <a:tc>
                  <a:txBody>
                    <a:bodyPr/>
                    <a:lstStyle/>
                    <a:p>
                      <a:r>
                        <a:rPr lang="en-GB" sz="2400" b="1" dirty="0">
                          <a:solidFill>
                            <a:srgbClr val="002060"/>
                          </a:solidFill>
                          <a:latin typeface="Century Gothic" panose="020B0502020202020204" pitchFamily="34" charset="0"/>
                        </a:rPr>
                        <a:t>or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 day</a:t>
                      </a:r>
                    </a:p>
                  </a:txBody>
                  <a:tcPr/>
                </a:tc>
                <a:tc>
                  <a:txBody>
                    <a:bodyPr/>
                    <a:lstStyle/>
                    <a:p>
                      <a:r>
                        <a:rPr lang="en-GB" sz="2400" b="1"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your (f)</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friend (f)</a:t>
                      </a: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my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lunch</a:t>
                      </a:r>
                    </a:p>
                  </a:txBody>
                  <a:tcPr/>
                </a:tc>
                <a:tc>
                  <a:txBody>
                    <a:bodyPr/>
                    <a:lstStyle/>
                    <a:p>
                      <a:r>
                        <a:rPr lang="en-GB" sz="2400" b="1" dirty="0">
                          <a:solidFill>
                            <a:srgbClr val="002060"/>
                          </a:solidFill>
                          <a:latin typeface="Century Gothic" panose="020B0502020202020204" pitchFamily="34" charset="0"/>
                        </a:rPr>
                        <a:t>(the) weekend</a:t>
                      </a:r>
                    </a:p>
                  </a:txBody>
                  <a:tcPr/>
                </a:tc>
                <a:tc>
                  <a:txBody>
                    <a:bodyPr/>
                    <a:lstStyle/>
                    <a:p>
                      <a:r>
                        <a:rPr lang="en-GB" sz="2400" b="1" dirty="0">
                          <a:solidFill>
                            <a:srgbClr val="002060"/>
                          </a:solidFill>
                          <a:latin typeface="Century Gothic" panose="020B0502020202020204" pitchFamily="34" charset="0"/>
                        </a:rPr>
                        <a:t>(the) friend (m)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eat, eating</a:t>
                      </a:r>
                    </a:p>
                  </a:txBody>
                  <a:tcPr/>
                </a:tc>
                <a:tc>
                  <a:txBody>
                    <a:bodyPr/>
                    <a:lstStyle/>
                    <a:p>
                      <a:r>
                        <a:rPr lang="en-GB" sz="2000" b="1" dirty="0">
                          <a:solidFill>
                            <a:srgbClr val="002060"/>
                          </a:solidFill>
                          <a:latin typeface="Century Gothic" panose="020B0502020202020204" pitchFamily="34" charset="0"/>
                        </a:rPr>
                        <a:t>to pass, spend (time)</a:t>
                      </a:r>
                    </a:p>
                  </a:txBody>
                  <a:tcPr/>
                </a:tc>
                <a:tc>
                  <a:txBody>
                    <a:bodyPr/>
                    <a:lstStyle/>
                    <a:p>
                      <a:r>
                        <a:rPr lang="en-GB" sz="2400" b="1" dirty="0">
                          <a:solidFill>
                            <a:srgbClr val="002060"/>
                          </a:solidFill>
                          <a:latin typeface="Century Gothic" panose="020B0502020202020204" pitchFamily="34" charset="0"/>
                        </a:rPr>
                        <a:t>here is, this is</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cxnSp>
        <p:nvCxnSpPr>
          <p:cNvPr id="40" name="Straight Connector 39">
            <a:extLst>
              <a:ext uri="{FF2B5EF4-FFF2-40B4-BE49-F238E27FC236}">
                <a16:creationId xmlns:a16="http://schemas.microsoft.com/office/drawing/2014/main" id="{DABC2614-A112-4A27-B374-373CA9A728A9}"/>
              </a:ext>
            </a:extLst>
          </p:cNvPr>
          <p:cNvCxnSpPr>
            <a:cxnSpLocks/>
          </p:cNvCxnSpPr>
          <p:nvPr/>
        </p:nvCxnSpPr>
        <p:spPr>
          <a:xfrm>
            <a:off x="4682910" y="358054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70AA98-03BE-4666-8AD3-CBE7681E2707}"/>
              </a:ext>
            </a:extLst>
          </p:cNvPr>
          <p:cNvCxnSpPr>
            <a:cxnSpLocks/>
          </p:cNvCxnSpPr>
          <p:nvPr/>
        </p:nvCxnSpPr>
        <p:spPr>
          <a:xfrm>
            <a:off x="1895184" y="3571494"/>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35AD3C3-331C-430D-B6C2-8D1CD19FC4BF}"/>
              </a:ext>
            </a:extLst>
          </p:cNvPr>
          <p:cNvCxnSpPr>
            <a:cxnSpLocks/>
          </p:cNvCxnSpPr>
          <p:nvPr/>
        </p:nvCxnSpPr>
        <p:spPr>
          <a:xfrm>
            <a:off x="3306625"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F4DC8D-D2F7-443D-B19C-34119925DFC7}"/>
              </a:ext>
            </a:extLst>
          </p:cNvPr>
          <p:cNvCxnSpPr>
            <a:cxnSpLocks/>
          </p:cNvCxnSpPr>
          <p:nvPr/>
        </p:nvCxnSpPr>
        <p:spPr>
          <a:xfrm>
            <a:off x="3114326" y="2649638"/>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34A0DA-A225-4398-B1FE-31485848C96D}"/>
              </a:ext>
            </a:extLst>
          </p:cNvPr>
          <p:cNvCxnSpPr>
            <a:cxnSpLocks/>
          </p:cNvCxnSpPr>
          <p:nvPr/>
        </p:nvCxnSpPr>
        <p:spPr>
          <a:xfrm>
            <a:off x="6775672" y="3635468"/>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6D35230-E095-4469-9B57-0C915720152B}"/>
              </a:ext>
            </a:extLst>
          </p:cNvPr>
          <p:cNvCxnSpPr>
            <a:cxnSpLocks/>
          </p:cNvCxnSpPr>
          <p:nvPr/>
        </p:nvCxnSpPr>
        <p:spPr>
          <a:xfrm>
            <a:off x="9572451" y="362581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275F858-6B52-4AAF-BC79-8A7B39B39FC4}"/>
              </a:ext>
            </a:extLst>
          </p:cNvPr>
          <p:cNvCxnSpPr>
            <a:cxnSpLocks/>
          </p:cNvCxnSpPr>
          <p:nvPr/>
        </p:nvCxnSpPr>
        <p:spPr>
          <a:xfrm>
            <a:off x="6797460" y="3607706"/>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7CFFC9-0166-4C65-A5B8-DA0D34AECF97}"/>
              </a:ext>
            </a:extLst>
          </p:cNvPr>
          <p:cNvCxnSpPr>
            <a:cxnSpLocks/>
          </p:cNvCxnSpPr>
          <p:nvPr/>
        </p:nvCxnSpPr>
        <p:spPr>
          <a:xfrm>
            <a:off x="8064892"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42C9DD2-FC3D-4832-903B-FDC0E79100CB}"/>
              </a:ext>
            </a:extLst>
          </p:cNvPr>
          <p:cNvCxnSpPr>
            <a:cxnSpLocks/>
          </p:cNvCxnSpPr>
          <p:nvPr/>
        </p:nvCxnSpPr>
        <p:spPr>
          <a:xfrm>
            <a:off x="8144160" y="2517401"/>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9954BC9-B206-4234-BBDB-23D808C50485}"/>
              </a:ext>
            </a:extLst>
          </p:cNvPr>
          <p:cNvCxnSpPr>
            <a:cxnSpLocks/>
          </p:cNvCxnSpPr>
          <p:nvPr/>
        </p:nvCxnSpPr>
        <p:spPr>
          <a:xfrm>
            <a:off x="4073067" y="1368863"/>
            <a:ext cx="3500220" cy="24044"/>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DAC9D0-FAAB-42C7-8CC2-C595CC5F5246}"/>
              </a:ext>
            </a:extLst>
          </p:cNvPr>
          <p:cNvCxnSpPr>
            <a:cxnSpLocks/>
          </p:cNvCxnSpPr>
          <p:nvPr/>
        </p:nvCxnSpPr>
        <p:spPr>
          <a:xfrm>
            <a:off x="7573287" y="135673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44BB35C-CD34-427A-AE1B-A9FC49FAE1CA}"/>
              </a:ext>
            </a:extLst>
          </p:cNvPr>
          <p:cNvCxnSpPr>
            <a:cxnSpLocks/>
          </p:cNvCxnSpPr>
          <p:nvPr/>
        </p:nvCxnSpPr>
        <p:spPr>
          <a:xfrm>
            <a:off x="4073067" y="132957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D92F7C3-BB39-4003-AD51-E830032BCC51}"/>
              </a:ext>
            </a:extLst>
          </p:cNvPr>
          <p:cNvCxnSpPr>
            <a:cxnSpLocks/>
          </p:cNvCxnSpPr>
          <p:nvPr/>
        </p:nvCxnSpPr>
        <p:spPr>
          <a:xfrm>
            <a:off x="5892593" y="85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644B8A-BA65-41B9-A9AB-CCF81DF0C7C8}"/>
              </a:ext>
            </a:extLst>
          </p:cNvPr>
          <p:cNvCxnSpPr>
            <a:cxnSpLocks/>
          </p:cNvCxnSpPr>
          <p:nvPr/>
        </p:nvCxnSpPr>
        <p:spPr>
          <a:xfrm>
            <a:off x="5892593" y="139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pic>
        <p:nvPicPr>
          <p:cNvPr id="67" name="Picture 66" descr="A picture containing text, vector graphics&#10;&#10;Description automatically generated">
            <a:extLst>
              <a:ext uri="{FF2B5EF4-FFF2-40B4-BE49-F238E27FC236}">
                <a16:creationId xmlns:a16="http://schemas.microsoft.com/office/drawing/2014/main" id="{294C35FF-B3DD-428E-8E43-6D09E2763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70" name="Picture 69" descr="A picture containing text, vector graphics&#10;&#10;Description automatically generated">
            <a:extLst>
              <a:ext uri="{FF2B5EF4-FFF2-40B4-BE49-F238E27FC236}">
                <a16:creationId xmlns:a16="http://schemas.microsoft.com/office/drawing/2014/main" id="{FF602316-EA4B-4D72-9D02-0079D36EF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71" name="Picture 70" descr="Logo&#10;&#10;Description automatically generated">
            <a:extLst>
              <a:ext uri="{FF2B5EF4-FFF2-40B4-BE49-F238E27FC236}">
                <a16:creationId xmlns:a16="http://schemas.microsoft.com/office/drawing/2014/main" id="{0772C52E-32C0-4066-8D44-3E15C2525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72" name="Picture 71">
            <a:extLst>
              <a:ext uri="{FF2B5EF4-FFF2-40B4-BE49-F238E27FC236}">
                <a16:creationId xmlns:a16="http://schemas.microsoft.com/office/drawing/2014/main" id="{F23A8399-2A02-4F6D-88F7-D5FEABC2A3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BA76E2EE-DE29-4B61-A628-8C5EB90F5BD8}"/>
              </a:ext>
            </a:extLst>
          </p:cNvPr>
          <p:cNvPicPr>
            <a:picLocks noChangeAspect="1"/>
          </p:cNvPicPr>
          <p:nvPr/>
        </p:nvPicPr>
        <p:blipFill rotWithShape="1">
          <a:blip r:embed="rId8">
            <a:extLst>
              <a:ext uri="{28A0092B-C50C-407E-A947-70E740481C1C}">
                <a14:useLocalDpi xmlns:a14="http://schemas.microsoft.com/office/drawing/2010/main" val="0"/>
              </a:ext>
            </a:extLst>
          </a:blip>
          <a:srcRect b="46232"/>
          <a:stretch/>
        </p:blipFill>
        <p:spPr>
          <a:xfrm>
            <a:off x="8756485" y="1873777"/>
            <a:ext cx="804932" cy="1013451"/>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03DA3345-D26C-4845-B41D-14D8B2228611}"/>
              </a:ext>
            </a:extLst>
          </p:cNvPr>
          <p:cNvPicPr>
            <a:picLocks noChangeAspect="1"/>
          </p:cNvPicPr>
          <p:nvPr/>
        </p:nvPicPr>
        <p:blipFill rotWithShape="1">
          <a:blip r:embed="rId9">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75" name="Picture 74">
            <a:extLst>
              <a:ext uri="{FF2B5EF4-FFF2-40B4-BE49-F238E27FC236}">
                <a16:creationId xmlns:a16="http://schemas.microsoft.com/office/drawing/2014/main" id="{D5E0B408-A534-4C9F-81B1-2A14D43A68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76" name="Picture 75">
            <a:extLst>
              <a:ext uri="{FF2B5EF4-FFF2-40B4-BE49-F238E27FC236}">
                <a16:creationId xmlns:a16="http://schemas.microsoft.com/office/drawing/2014/main" id="{B8756CEB-69AE-4A8A-92A7-064B44325C71}"/>
              </a:ext>
            </a:extLst>
          </p:cNvPr>
          <p:cNvPicPr>
            <a:picLocks noChangeAspect="1"/>
          </p:cNvPicPr>
          <p:nvPr/>
        </p:nvPicPr>
        <p:blipFill rotWithShape="1">
          <a:blip r:embed="rId11">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77" name="Picture 76">
            <a:extLst>
              <a:ext uri="{FF2B5EF4-FFF2-40B4-BE49-F238E27FC236}">
                <a16:creationId xmlns:a16="http://schemas.microsoft.com/office/drawing/2014/main" id="{2ECBC8CE-C6AA-4FAE-BB10-A6CDFCDFB132}"/>
              </a:ext>
            </a:extLst>
          </p:cNvPr>
          <p:cNvPicPr>
            <a:picLocks noChangeAspect="1"/>
          </p:cNvPicPr>
          <p:nvPr/>
        </p:nvPicPr>
        <p:blipFill rotWithShape="1">
          <a:blip r:embed="rId12">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78" name="Straight Connector 77">
            <a:extLst>
              <a:ext uri="{FF2B5EF4-FFF2-40B4-BE49-F238E27FC236}">
                <a16:creationId xmlns:a16="http://schemas.microsoft.com/office/drawing/2014/main" id="{193B6E80-87D5-4E58-BC07-3CE980EEA58C}"/>
              </a:ext>
            </a:extLst>
          </p:cNvPr>
          <p:cNvCxnSpPr>
            <a:cxnSpLocks/>
          </p:cNvCxnSpPr>
          <p:nvPr/>
        </p:nvCxnSpPr>
        <p:spPr>
          <a:xfrm>
            <a:off x="1895184" y="3607706"/>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699A1F6-6BD1-4DDF-8D20-5CD9D2A51747}"/>
              </a:ext>
            </a:extLst>
          </p:cNvPr>
          <p:cNvSpPr txBox="1"/>
          <p:nvPr/>
        </p:nvSpPr>
        <p:spPr>
          <a:xfrm>
            <a:off x="1820645" y="3110074"/>
            <a:ext cx="14157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k</a:t>
            </a:r>
          </a:p>
        </p:txBody>
      </p:sp>
      <p:sp>
        <p:nvSpPr>
          <p:cNvPr id="80" name="TextBox 79">
            <a:extLst>
              <a:ext uri="{FF2B5EF4-FFF2-40B4-BE49-F238E27FC236}">
                <a16:creationId xmlns:a16="http://schemas.microsoft.com/office/drawing/2014/main" id="{9F87B237-8B62-4FCC-8D00-097508401ED5}"/>
              </a:ext>
            </a:extLst>
          </p:cNvPr>
          <p:cNvSpPr txBox="1"/>
          <p:nvPr/>
        </p:nvSpPr>
        <p:spPr>
          <a:xfrm>
            <a:off x="3290183" y="3101599"/>
            <a:ext cx="1673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c q u e s</a:t>
            </a:r>
          </a:p>
        </p:txBody>
      </p:sp>
      <p:sp>
        <p:nvSpPr>
          <p:cNvPr id="81" name="TextBox 80">
            <a:extLst>
              <a:ext uri="{FF2B5EF4-FFF2-40B4-BE49-F238E27FC236}">
                <a16:creationId xmlns:a16="http://schemas.microsoft.com/office/drawing/2014/main" id="{B23EE46A-63B8-414A-B2EC-C2DD7F96A4CE}"/>
              </a:ext>
            </a:extLst>
          </p:cNvPr>
          <p:cNvSpPr txBox="1"/>
          <p:nvPr/>
        </p:nvSpPr>
        <p:spPr>
          <a:xfrm>
            <a:off x="5138458" y="3101599"/>
            <a:ext cx="14670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y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è</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2" name="TextBox 81">
            <a:extLst>
              <a:ext uri="{FF2B5EF4-FFF2-40B4-BE49-F238E27FC236}">
                <a16:creationId xmlns:a16="http://schemas.microsoft.com/office/drawing/2014/main" id="{0E14F6E0-1592-4832-9DEC-81AA6D7B28E0}"/>
              </a:ext>
            </a:extLst>
          </p:cNvPr>
          <p:cNvSpPr txBox="1"/>
          <p:nvPr/>
        </p:nvSpPr>
        <p:spPr>
          <a:xfrm>
            <a:off x="6847469" y="3075720"/>
            <a:ext cx="12009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H e r v </a:t>
            </a:r>
            <a:r>
              <a:rPr lang="en-GB" sz="2000" b="1" dirty="0">
                <a:solidFill>
                  <a:srgbClr val="FF0066"/>
                </a:solidFill>
                <a:latin typeface="Century Gothic" panose="020F0302020204030204"/>
              </a:rPr>
              <a:t>é</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94FE3825-ACB3-41AC-B37B-9268483F266F}"/>
              </a:ext>
            </a:extLst>
          </p:cNvPr>
          <p:cNvSpPr txBox="1"/>
          <p:nvPr/>
        </p:nvSpPr>
        <p:spPr>
          <a:xfrm>
            <a:off x="8144160" y="3075720"/>
            <a:ext cx="18229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4" name="TextBox 83">
            <a:extLst>
              <a:ext uri="{FF2B5EF4-FFF2-40B4-BE49-F238E27FC236}">
                <a16:creationId xmlns:a16="http://schemas.microsoft.com/office/drawing/2014/main" id="{4A4A69CD-9098-4853-8E7E-8DE7C719872F}"/>
              </a:ext>
            </a:extLst>
          </p:cNvPr>
          <p:cNvSpPr txBox="1"/>
          <p:nvPr/>
        </p:nvSpPr>
        <p:spPr>
          <a:xfrm>
            <a:off x="684759" y="5458972"/>
            <a:ext cx="22717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é 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e 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5" name="TextBox 84">
            <a:extLst>
              <a:ext uri="{FF2B5EF4-FFF2-40B4-BE49-F238E27FC236}">
                <a16:creationId xmlns:a16="http://schemas.microsoft.com/office/drawing/2014/main" id="{550310A8-E975-48D7-A9E4-0F8BE5838CCF}"/>
              </a:ext>
            </a:extLst>
          </p:cNvPr>
          <p:cNvSpPr txBox="1"/>
          <p:nvPr/>
        </p:nvSpPr>
        <p:spPr>
          <a:xfrm>
            <a:off x="3442764" y="5434459"/>
            <a:ext cx="247856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e a n – M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 l</a:t>
            </a:r>
          </a:p>
        </p:txBody>
      </p:sp>
      <p:sp>
        <p:nvSpPr>
          <p:cNvPr id="86" name="TextBox 85">
            <a:extLst>
              <a:ext uri="{FF2B5EF4-FFF2-40B4-BE49-F238E27FC236}">
                <a16:creationId xmlns:a16="http://schemas.microsoft.com/office/drawing/2014/main" id="{D0EE5E86-3BD2-43EE-8C9D-4D165C480EBD}"/>
              </a:ext>
            </a:extLst>
          </p:cNvPr>
          <p:cNvSpPr txBox="1"/>
          <p:nvPr/>
        </p:nvSpPr>
        <p:spPr>
          <a:xfrm>
            <a:off x="6234773" y="5434459"/>
            <a:ext cx="1292340" cy="400110"/>
          </a:xfrm>
          <a:prstGeom prst="rect">
            <a:avLst/>
          </a:prstGeom>
          <a:noFill/>
        </p:spPr>
        <p:txBody>
          <a:bodyPr wrap="none" rtlCol="0">
            <a:spAutoFit/>
          </a:bodyPr>
          <a:lstStyle/>
          <a:p>
            <a:pPr lvl="0" algn="ctr">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d </a:t>
            </a:r>
            <a:r>
              <a:rPr lang="en-GB" sz="2000" b="1" dirty="0">
                <a:solidFill>
                  <a:srgbClr val="FF0066"/>
                </a:solidFill>
                <a:latin typeface="Century Gothic" panose="020F0302020204030204"/>
              </a:rPr>
              <a:t>è</a:t>
            </a:r>
            <a:r>
              <a:rPr lang="en-GB" sz="2000" b="1" dirty="0">
                <a:solidFill>
                  <a:srgbClr val="115076"/>
                </a:solidFill>
                <a:latin typeface="Century Gothic" panose="020F0302020204030204"/>
              </a:rPr>
              <a:t> l e </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60FC508C-3DFD-4E55-9A17-96779AF03888}"/>
              </a:ext>
            </a:extLst>
          </p:cNvPr>
          <p:cNvSpPr txBox="1"/>
          <p:nvPr/>
        </p:nvSpPr>
        <p:spPr>
          <a:xfrm>
            <a:off x="9043458" y="5458972"/>
            <a:ext cx="1241045" cy="400110"/>
          </a:xfrm>
          <a:prstGeom prst="rect">
            <a:avLst/>
          </a:prstGeom>
          <a:noFill/>
        </p:spPr>
        <p:txBody>
          <a:bodyPr wrap="none" rtlCol="0">
            <a:spAutoFit/>
          </a:bodyPr>
          <a:lstStyle/>
          <a:p>
            <a:pPr lvl="0" algn="ctr">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 r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a:t>
            </a:r>
          </a:p>
        </p:txBody>
      </p:sp>
      <p:pic>
        <p:nvPicPr>
          <p:cNvPr id="88" name="Picture 87">
            <a:extLst>
              <a:ext uri="{FF2B5EF4-FFF2-40B4-BE49-F238E27FC236}">
                <a16:creationId xmlns:a16="http://schemas.microsoft.com/office/drawing/2014/main" id="{04AED207-8CC9-4576-A483-2EC45B386D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pic>
        <p:nvPicPr>
          <p:cNvPr id="89" name="Picture 88" descr="A picture containing text&#10;&#10;Description automatically generated">
            <a:extLst>
              <a:ext uri="{FF2B5EF4-FFF2-40B4-BE49-F238E27FC236}">
                <a16:creationId xmlns:a16="http://schemas.microsoft.com/office/drawing/2014/main" id="{604B0E1F-F595-40C6-B14B-DAE4500D39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45616" y="5516927"/>
            <a:ext cx="803406" cy="1291329"/>
          </a:xfrm>
          <a:prstGeom prst="rect">
            <a:avLst/>
          </a:prstGeom>
        </p:spPr>
      </p:pic>
      <p:sp>
        <p:nvSpPr>
          <p:cNvPr id="90" name="TextBox 89">
            <a:extLst>
              <a:ext uri="{FF2B5EF4-FFF2-40B4-BE49-F238E27FC236}">
                <a16:creationId xmlns:a16="http://schemas.microsoft.com/office/drawing/2014/main" id="{7D698DD2-4E0E-4D5C-8BED-97B22D1629B6}"/>
              </a:ext>
            </a:extLst>
          </p:cNvPr>
          <p:cNvSpPr txBox="1"/>
          <p:nvPr/>
        </p:nvSpPr>
        <p:spPr>
          <a:xfrm>
            <a:off x="5458700" y="6356594"/>
            <a:ext cx="1996059" cy="400110"/>
          </a:xfrm>
          <a:prstGeom prst="rect">
            <a:avLst/>
          </a:prstGeom>
          <a:noFill/>
        </p:spPr>
        <p:txBody>
          <a:bodyPr wrap="none" rtlCol="0">
            <a:spAutoFit/>
          </a:bodyPr>
          <a:lstStyle/>
          <a:p>
            <a:pPr lvl="0" algn="ctr">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a:t>
            </a:r>
          </a:p>
        </p:txBody>
      </p:sp>
      <p:sp>
        <p:nvSpPr>
          <p:cNvPr id="91" name="TextBox 90">
            <a:extLst>
              <a:ext uri="{FF2B5EF4-FFF2-40B4-BE49-F238E27FC236}">
                <a16:creationId xmlns:a16="http://schemas.microsoft.com/office/drawing/2014/main" id="{9F2750AA-F205-472B-BA56-D74E0BD9D53D}"/>
              </a:ext>
            </a:extLst>
          </p:cNvPr>
          <p:cNvSpPr txBox="1"/>
          <p:nvPr/>
        </p:nvSpPr>
        <p:spPr>
          <a:xfrm>
            <a:off x="9155305" y="6342111"/>
            <a:ext cx="1282723" cy="400110"/>
          </a:xfrm>
          <a:prstGeom prst="rect">
            <a:avLst/>
          </a:prstGeom>
          <a:noFill/>
        </p:spPr>
        <p:txBody>
          <a:bodyPr wrap="none" rtlCol="0">
            <a:spAutoFit/>
          </a:bodyPr>
          <a:lstStyle/>
          <a:p>
            <a:pPr lvl="0" algn="ctr">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 o r</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9B22D58F-6A66-4257-B70A-19013FAC96DF}"/>
              </a:ext>
            </a:extLst>
          </p:cNvPr>
          <p:cNvSpPr txBox="1"/>
          <p:nvPr/>
        </p:nvSpPr>
        <p:spPr>
          <a:xfrm>
            <a:off x="536984" y="6342111"/>
            <a:ext cx="881972" cy="400110"/>
          </a:xfrm>
          <a:prstGeom prst="rect">
            <a:avLst/>
          </a:prstGeom>
          <a:noFill/>
        </p:spPr>
        <p:txBody>
          <a:bodyPr wrap="none" rtlCol="0">
            <a:spAutoFit/>
          </a:bodyPr>
          <a:lstStyle/>
          <a:p>
            <a:pPr lvl="0" algn="ctr">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u</a:t>
            </a:r>
          </a:p>
        </p:txBody>
      </p:sp>
      <p:sp>
        <p:nvSpPr>
          <p:cNvPr id="93" name="TextBox 92">
            <a:extLst>
              <a:ext uri="{FF2B5EF4-FFF2-40B4-BE49-F238E27FC236}">
                <a16:creationId xmlns:a16="http://schemas.microsoft.com/office/drawing/2014/main" id="{523E264F-8713-468E-BD04-ED98CE8DD774}"/>
              </a:ext>
            </a:extLst>
          </p:cNvPr>
          <p:cNvSpPr txBox="1"/>
          <p:nvPr/>
        </p:nvSpPr>
        <p:spPr>
          <a:xfrm>
            <a:off x="3374000" y="6364889"/>
            <a:ext cx="819455" cy="400110"/>
          </a:xfrm>
          <a:prstGeom prst="rect">
            <a:avLst/>
          </a:prstGeom>
          <a:noFill/>
        </p:spPr>
        <p:txBody>
          <a:bodyPr wrap="none" rtlCol="0">
            <a:spAutoFit/>
          </a:bodyPr>
          <a:lstStyle/>
          <a:p>
            <a:pPr lvl="0" algn="ctr">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É l o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pic>
        <p:nvPicPr>
          <p:cNvPr id="94" name="Picture 93" descr="A picture containing logo&#10;&#10;Description automatically generated">
            <a:extLst>
              <a:ext uri="{FF2B5EF4-FFF2-40B4-BE49-F238E27FC236}">
                <a16:creationId xmlns:a16="http://schemas.microsoft.com/office/drawing/2014/main" id="{1DAA4B0D-7676-49F9-9756-1B08DD97B0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95" name="Picture 94">
            <a:extLst>
              <a:ext uri="{FF2B5EF4-FFF2-40B4-BE49-F238E27FC236}">
                <a16:creationId xmlns:a16="http://schemas.microsoft.com/office/drawing/2014/main" id="{AFACA7BA-3D6F-452C-BDEF-23757A7A52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96" name="Rectangle: Rounded Corners 95">
            <a:extLst>
              <a:ext uri="{FF2B5EF4-FFF2-40B4-BE49-F238E27FC236}">
                <a16:creationId xmlns:a16="http://schemas.microsoft.com/office/drawing/2014/main" id="{DF0180EA-D05D-4159-AEB6-DAB201A366B1}"/>
              </a:ext>
            </a:extLst>
          </p:cNvPr>
          <p:cNvSpPr/>
          <p:nvPr/>
        </p:nvSpPr>
        <p:spPr>
          <a:xfrm>
            <a:off x="2583476" y="3148774"/>
            <a:ext cx="149290"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97" name="Rectangle: Rounded Corners 96">
            <a:extLst>
              <a:ext uri="{FF2B5EF4-FFF2-40B4-BE49-F238E27FC236}">
                <a16:creationId xmlns:a16="http://schemas.microsoft.com/office/drawing/2014/main" id="{49C257B3-49AF-496D-8A74-B34F1E62766C}"/>
              </a:ext>
            </a:extLst>
          </p:cNvPr>
          <p:cNvSpPr/>
          <p:nvPr/>
        </p:nvSpPr>
        <p:spPr>
          <a:xfrm>
            <a:off x="3574036" y="3142481"/>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98" name="Rectangle: Rounded Corners 97">
            <a:extLst>
              <a:ext uri="{FF2B5EF4-FFF2-40B4-BE49-F238E27FC236}">
                <a16:creationId xmlns:a16="http://schemas.microsoft.com/office/drawing/2014/main" id="{101D13D8-133C-4661-A4D9-3329FDAD20C1}"/>
              </a:ext>
            </a:extLst>
          </p:cNvPr>
          <p:cNvSpPr/>
          <p:nvPr/>
        </p:nvSpPr>
        <p:spPr>
          <a:xfrm>
            <a:off x="5892593" y="3156436"/>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99" name="Rectangle: Rounded Corners 98">
            <a:extLst>
              <a:ext uri="{FF2B5EF4-FFF2-40B4-BE49-F238E27FC236}">
                <a16:creationId xmlns:a16="http://schemas.microsoft.com/office/drawing/2014/main" id="{4305AF5F-D78C-4BEA-B4B1-E0ED5B39E908}"/>
              </a:ext>
            </a:extLst>
          </p:cNvPr>
          <p:cNvSpPr/>
          <p:nvPr/>
        </p:nvSpPr>
        <p:spPr>
          <a:xfrm>
            <a:off x="7789189" y="3120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100" name="Rectangle: Rounded Corners 99">
            <a:extLst>
              <a:ext uri="{FF2B5EF4-FFF2-40B4-BE49-F238E27FC236}">
                <a16:creationId xmlns:a16="http://schemas.microsoft.com/office/drawing/2014/main" id="{C96C94CE-1709-49FB-8B7D-851ECCAC12B2}"/>
              </a:ext>
            </a:extLst>
          </p:cNvPr>
          <p:cNvSpPr/>
          <p:nvPr/>
        </p:nvSpPr>
        <p:spPr>
          <a:xfrm>
            <a:off x="8621645" y="3120333"/>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_ _</a:t>
            </a:r>
          </a:p>
        </p:txBody>
      </p:sp>
      <p:sp>
        <p:nvSpPr>
          <p:cNvPr id="101" name="Rectangle: Rounded Corners 100">
            <a:extLst>
              <a:ext uri="{FF2B5EF4-FFF2-40B4-BE49-F238E27FC236}">
                <a16:creationId xmlns:a16="http://schemas.microsoft.com/office/drawing/2014/main" id="{60627438-9249-40EB-B58B-5E189FC173FD}"/>
              </a:ext>
            </a:extLst>
          </p:cNvPr>
          <p:cNvSpPr/>
          <p:nvPr/>
        </p:nvSpPr>
        <p:spPr>
          <a:xfrm>
            <a:off x="1696890" y="550533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_ _</a:t>
            </a:r>
          </a:p>
        </p:txBody>
      </p:sp>
      <p:sp>
        <p:nvSpPr>
          <p:cNvPr id="102" name="Rectangle: Rounded Corners 101">
            <a:extLst>
              <a:ext uri="{FF2B5EF4-FFF2-40B4-BE49-F238E27FC236}">
                <a16:creationId xmlns:a16="http://schemas.microsoft.com/office/drawing/2014/main" id="{355ACF37-1A80-4E21-8986-E85D821A3CA8}"/>
              </a:ext>
            </a:extLst>
          </p:cNvPr>
          <p:cNvSpPr/>
          <p:nvPr/>
        </p:nvSpPr>
        <p:spPr>
          <a:xfrm>
            <a:off x="5017543" y="5514655"/>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_ _</a:t>
            </a:r>
          </a:p>
        </p:txBody>
      </p:sp>
      <p:sp>
        <p:nvSpPr>
          <p:cNvPr id="103" name="Rectangle: Rounded Corners 102">
            <a:extLst>
              <a:ext uri="{FF2B5EF4-FFF2-40B4-BE49-F238E27FC236}">
                <a16:creationId xmlns:a16="http://schemas.microsoft.com/office/drawing/2014/main" id="{94A63343-BFD1-40EF-BA87-E8BB5ABB88F3}"/>
              </a:ext>
            </a:extLst>
          </p:cNvPr>
          <p:cNvSpPr/>
          <p:nvPr/>
        </p:nvSpPr>
        <p:spPr>
          <a:xfrm>
            <a:off x="6825408" y="5489137"/>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104" name="Rectangle: Rounded Corners 103">
            <a:extLst>
              <a:ext uri="{FF2B5EF4-FFF2-40B4-BE49-F238E27FC236}">
                <a16:creationId xmlns:a16="http://schemas.microsoft.com/office/drawing/2014/main" id="{0F5D2B90-5483-4292-BD8F-1C8C48A4A3C3}"/>
              </a:ext>
            </a:extLst>
          </p:cNvPr>
          <p:cNvSpPr/>
          <p:nvPr/>
        </p:nvSpPr>
        <p:spPr>
          <a:xfrm>
            <a:off x="9301884" y="5505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105" name="Rectangle: Rounded Corners 104">
            <a:extLst>
              <a:ext uri="{FF2B5EF4-FFF2-40B4-BE49-F238E27FC236}">
                <a16:creationId xmlns:a16="http://schemas.microsoft.com/office/drawing/2014/main" id="{9D866CC8-40C8-460F-872B-631FB2CFF86F}"/>
              </a:ext>
            </a:extLst>
          </p:cNvPr>
          <p:cNvSpPr/>
          <p:nvPr/>
        </p:nvSpPr>
        <p:spPr>
          <a:xfrm>
            <a:off x="807141" y="6378958"/>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106" name="Rectangle: Rounded Corners 105">
            <a:extLst>
              <a:ext uri="{FF2B5EF4-FFF2-40B4-BE49-F238E27FC236}">
                <a16:creationId xmlns:a16="http://schemas.microsoft.com/office/drawing/2014/main" id="{5B71440F-330D-41E8-BBA6-1AFBEAA81BDF}"/>
              </a:ext>
            </a:extLst>
          </p:cNvPr>
          <p:cNvSpPr/>
          <p:nvPr/>
        </p:nvSpPr>
        <p:spPr>
          <a:xfrm>
            <a:off x="1170400" y="6378442"/>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107" name="Rectangle: Rounded Corners 106">
            <a:extLst>
              <a:ext uri="{FF2B5EF4-FFF2-40B4-BE49-F238E27FC236}">
                <a16:creationId xmlns:a16="http://schemas.microsoft.com/office/drawing/2014/main" id="{C6572872-F24A-43C9-9AA2-5E0F507279C9}"/>
              </a:ext>
            </a:extLst>
          </p:cNvPr>
          <p:cNvSpPr/>
          <p:nvPr/>
        </p:nvSpPr>
        <p:spPr>
          <a:xfrm>
            <a:off x="6034428" y="639148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_ _</a:t>
            </a:r>
          </a:p>
        </p:txBody>
      </p:sp>
      <p:sp>
        <p:nvSpPr>
          <p:cNvPr id="108" name="Rectangle: Rounded Corners 107">
            <a:extLst>
              <a:ext uri="{FF2B5EF4-FFF2-40B4-BE49-F238E27FC236}">
                <a16:creationId xmlns:a16="http://schemas.microsoft.com/office/drawing/2014/main" id="{5BA13D34-B1B1-4D96-8E95-02E4ABD5C3AC}"/>
              </a:ext>
            </a:extLst>
          </p:cNvPr>
          <p:cNvSpPr/>
          <p:nvPr/>
        </p:nvSpPr>
        <p:spPr>
          <a:xfrm>
            <a:off x="6932112" y="6391601"/>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_ _</a:t>
            </a:r>
          </a:p>
        </p:txBody>
      </p:sp>
      <p:sp>
        <p:nvSpPr>
          <p:cNvPr id="109" name="Rectangle: Rounded Corners 108">
            <a:extLst>
              <a:ext uri="{FF2B5EF4-FFF2-40B4-BE49-F238E27FC236}">
                <a16:creationId xmlns:a16="http://schemas.microsoft.com/office/drawing/2014/main" id="{5198ABFA-352C-4EE9-BF04-B33B75EE52D9}"/>
              </a:ext>
            </a:extLst>
          </p:cNvPr>
          <p:cNvSpPr/>
          <p:nvPr/>
        </p:nvSpPr>
        <p:spPr>
          <a:xfrm>
            <a:off x="9549225" y="6387794"/>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a:t>
            </a:r>
          </a:p>
        </p:txBody>
      </p:sp>
      <p:sp>
        <p:nvSpPr>
          <p:cNvPr id="111" name="CustomShape 22">
            <a:hlinkClick r:id="" action="ppaction://noaction">
              <a:snd r:embed="rId17" name="P2_Annick.wav"/>
            </a:hlinkClick>
            <a:extLst>
              <a:ext uri="{FF2B5EF4-FFF2-40B4-BE49-F238E27FC236}">
                <a16:creationId xmlns:a16="http://schemas.microsoft.com/office/drawing/2014/main" id="{453B61F7-1F37-4AF8-ABDD-4C5259C481F6}"/>
              </a:ext>
            </a:extLst>
          </p:cNvPr>
          <p:cNvSpPr/>
          <p:nvPr/>
        </p:nvSpPr>
        <p:spPr>
          <a:xfrm>
            <a:off x="1881075" y="2044644"/>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2" name="CustomShape 22">
            <a:hlinkClick r:id="" action="ppaction://noaction">
              <a:snd r:embed="rId18" name="P1_Jacques.wav"/>
            </a:hlinkClick>
            <a:extLst>
              <a:ext uri="{FF2B5EF4-FFF2-40B4-BE49-F238E27FC236}">
                <a16:creationId xmlns:a16="http://schemas.microsoft.com/office/drawing/2014/main" id="{3B2156C7-B440-4084-938B-9C555C523476}"/>
              </a:ext>
            </a:extLst>
          </p:cNvPr>
          <p:cNvSpPr/>
          <p:nvPr/>
        </p:nvSpPr>
        <p:spPr>
          <a:xfrm>
            <a:off x="3315978"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22">
            <a:hlinkClick r:id="" action="ppaction://noaction">
              <a:snd r:embed="rId19" name="P_5.wav"/>
            </a:hlinkClick>
            <a:extLst>
              <a:ext uri="{FF2B5EF4-FFF2-40B4-BE49-F238E27FC236}">
                <a16:creationId xmlns:a16="http://schemas.microsoft.com/office/drawing/2014/main" id="{118A5DAA-B473-43E0-A64E-35032A79DF8D}"/>
              </a:ext>
            </a:extLst>
          </p:cNvPr>
          <p:cNvSpPr/>
          <p:nvPr/>
        </p:nvSpPr>
        <p:spPr>
          <a:xfrm>
            <a:off x="5032469" y="205775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4" name="CustomShape 22">
            <a:hlinkClick r:id="" action="ppaction://noaction">
              <a:snd r:embed="rId20" name="P_6_Herve.wav"/>
            </a:hlinkClick>
            <a:extLst>
              <a:ext uri="{FF2B5EF4-FFF2-40B4-BE49-F238E27FC236}">
                <a16:creationId xmlns:a16="http://schemas.microsoft.com/office/drawing/2014/main" id="{029DD303-1CCF-42CE-85F1-BDC472FB4BB7}"/>
              </a:ext>
            </a:extLst>
          </p:cNvPr>
          <p:cNvSpPr/>
          <p:nvPr/>
        </p:nvSpPr>
        <p:spPr>
          <a:xfrm>
            <a:off x="6842962" y="204720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5" name="CustomShape 22">
            <a:hlinkClick r:id="" action="ppaction://noaction">
              <a:snd r:embed="rId21" name="P7_Claudine.wav"/>
            </a:hlinkClick>
            <a:extLst>
              <a:ext uri="{FF2B5EF4-FFF2-40B4-BE49-F238E27FC236}">
                <a16:creationId xmlns:a16="http://schemas.microsoft.com/office/drawing/2014/main" id="{DAB5AE93-6A69-45DA-BB77-03366F69B847}"/>
              </a:ext>
            </a:extLst>
          </p:cNvPr>
          <p:cNvSpPr/>
          <p:nvPr/>
        </p:nvSpPr>
        <p:spPr>
          <a:xfrm>
            <a:off x="8298794"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6" name="CustomShape 22">
            <a:hlinkClick r:id="" action="ppaction://noaction">
              <a:snd r:embed="rId22" name="P4_Clementine.wav"/>
            </a:hlinkClick>
            <a:extLst>
              <a:ext uri="{FF2B5EF4-FFF2-40B4-BE49-F238E27FC236}">
                <a16:creationId xmlns:a16="http://schemas.microsoft.com/office/drawing/2014/main" id="{4E811C74-BC0C-4A0F-808F-F4F76F09134F}"/>
              </a:ext>
            </a:extLst>
          </p:cNvPr>
          <p:cNvSpPr/>
          <p:nvPr/>
        </p:nvSpPr>
        <p:spPr>
          <a:xfrm>
            <a:off x="1105917" y="424882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7" name="CustomShape 22">
            <a:hlinkClick r:id="" action="ppaction://noaction">
              <a:snd r:embed="rId23" name="P5_Jean_Michel.wav"/>
            </a:hlinkClick>
            <a:extLst>
              <a:ext uri="{FF2B5EF4-FFF2-40B4-BE49-F238E27FC236}">
                <a16:creationId xmlns:a16="http://schemas.microsoft.com/office/drawing/2014/main" id="{0C58F729-2A72-4134-B966-BAEAF45D5E4D}"/>
              </a:ext>
            </a:extLst>
          </p:cNvPr>
          <p:cNvSpPr/>
          <p:nvPr/>
        </p:nvSpPr>
        <p:spPr>
          <a:xfrm>
            <a:off x="3931462"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CustomShape 22">
            <a:hlinkClick r:id="" action="ppaction://noaction">
              <a:snd r:embed="rId24" name="P9_Adele.wav"/>
            </a:hlinkClick>
            <a:extLst>
              <a:ext uri="{FF2B5EF4-FFF2-40B4-BE49-F238E27FC236}">
                <a16:creationId xmlns:a16="http://schemas.microsoft.com/office/drawing/2014/main" id="{B5DCE590-66FE-445F-B863-339496DB8CCE}"/>
              </a:ext>
            </a:extLst>
          </p:cNvPr>
          <p:cNvSpPr/>
          <p:nvPr/>
        </p:nvSpPr>
        <p:spPr>
          <a:xfrm>
            <a:off x="5902807"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9" name="CustomShape 22">
            <a:hlinkClick r:id="" action="ppaction://noaction">
              <a:snd r:embed="rId25" name="P10_Pierre.wav"/>
            </a:hlinkClick>
            <a:extLst>
              <a:ext uri="{FF2B5EF4-FFF2-40B4-BE49-F238E27FC236}">
                <a16:creationId xmlns:a16="http://schemas.microsoft.com/office/drawing/2014/main" id="{8F09FED2-1366-40A6-B67D-575B6823788E}"/>
              </a:ext>
            </a:extLst>
          </p:cNvPr>
          <p:cNvSpPr/>
          <p:nvPr/>
        </p:nvSpPr>
        <p:spPr>
          <a:xfrm>
            <a:off x="8823607" y="42423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0" name="CustomShape 22">
            <a:hlinkClick r:id="" action="ppaction://noaction">
              <a:snd r:embed="rId26" name="P3_Lulu.wav"/>
            </a:hlinkClick>
            <a:extLst>
              <a:ext uri="{FF2B5EF4-FFF2-40B4-BE49-F238E27FC236}">
                <a16:creationId xmlns:a16="http://schemas.microsoft.com/office/drawing/2014/main" id="{E7E5EF5F-5942-4AD8-823F-FE4DFDBCBFA8}"/>
              </a:ext>
            </a:extLst>
          </p:cNvPr>
          <p:cNvSpPr/>
          <p:nvPr/>
        </p:nvSpPr>
        <p:spPr>
          <a:xfrm>
            <a:off x="788606"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2">
            <a:hlinkClick r:id="" action="ppaction://noaction">
              <a:snd r:embed="rId27" name="P12_ChouChou.wav"/>
            </a:hlinkClick>
            <a:extLst>
              <a:ext uri="{FF2B5EF4-FFF2-40B4-BE49-F238E27FC236}">
                <a16:creationId xmlns:a16="http://schemas.microsoft.com/office/drawing/2014/main" id="{00F941E8-91B7-44A4-A8C7-B60A847A5C57}"/>
              </a:ext>
            </a:extLst>
          </p:cNvPr>
          <p:cNvSpPr/>
          <p:nvPr/>
        </p:nvSpPr>
        <p:spPr>
          <a:xfrm>
            <a:off x="6326420"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11</a:t>
            </a:r>
            <a:endParaRPr kumimoji="0" lang="en-GB"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2">
            <a:hlinkClick r:id="" action="ppaction://noaction">
              <a:snd r:embed="rId28" name="P11_Medor.wav"/>
            </a:hlinkClick>
            <a:extLst>
              <a:ext uri="{FF2B5EF4-FFF2-40B4-BE49-F238E27FC236}">
                <a16:creationId xmlns:a16="http://schemas.microsoft.com/office/drawing/2014/main" id="{D13943E1-1136-4535-ADC5-AC4408E964C1}"/>
              </a:ext>
            </a:extLst>
          </p:cNvPr>
          <p:cNvSpPr/>
          <p:nvPr/>
        </p:nvSpPr>
        <p:spPr>
          <a:xfrm>
            <a:off x="9452299" y="592291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12</a:t>
            </a:r>
            <a:endParaRPr kumimoji="0" lang="en-GB"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Google Shape;157;p2">
            <a:hlinkClick r:id="" action="ppaction://noaction">
              <a:snd r:embed="rId29" name="La famille Kergosien.wav"/>
            </a:hlinkClick>
            <a:extLst>
              <a:ext uri="{FF2B5EF4-FFF2-40B4-BE49-F238E27FC236}">
                <a16:creationId xmlns:a16="http://schemas.microsoft.com/office/drawing/2014/main" id="{C67E1245-D4C9-DF96-AFB7-7C1D67A5ED9B}"/>
              </a:ext>
            </a:extLst>
          </p:cNvPr>
          <p:cNvSpPr txBox="1"/>
          <p:nvPr/>
        </p:nvSpPr>
        <p:spPr>
          <a:xfrm>
            <a:off x="3309097" y="12526"/>
            <a:ext cx="615704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Kergosien</a:t>
            </a:r>
            <a:endParaRPr kumimoji="0"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6"/>
                                        </p:tgtEl>
                                      </p:cBhvr>
                                    </p:animEffect>
                                    <p:set>
                                      <p:cBhvr>
                                        <p:cTn id="7" dur="1" fill="hold">
                                          <p:stCondLst>
                                            <p:cond delay="499"/>
                                          </p:stCondLst>
                                        </p:cTn>
                                        <p:tgtEl>
                                          <p:spTgt spid="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7"/>
                                        </p:tgtEl>
                                      </p:cBhvr>
                                    </p:animEffect>
                                    <p:set>
                                      <p:cBhvr>
                                        <p:cTn id="12" dur="1" fill="hold">
                                          <p:stCondLst>
                                            <p:cond delay="499"/>
                                          </p:stCondLst>
                                        </p:cTn>
                                        <p:tgtEl>
                                          <p:spTgt spid="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8"/>
                                        </p:tgtEl>
                                      </p:cBhvr>
                                    </p:animEffect>
                                    <p:set>
                                      <p:cBhvr>
                                        <p:cTn id="17" dur="1" fill="hold">
                                          <p:stCondLst>
                                            <p:cond delay="499"/>
                                          </p:stCondLst>
                                        </p:cTn>
                                        <p:tgtEl>
                                          <p:spTgt spid="9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9"/>
                                        </p:tgtEl>
                                      </p:cBhvr>
                                    </p:animEffect>
                                    <p:set>
                                      <p:cBhvr>
                                        <p:cTn id="22" dur="1" fill="hold">
                                          <p:stCondLst>
                                            <p:cond delay="499"/>
                                          </p:stCondLst>
                                        </p:cTn>
                                        <p:tgtEl>
                                          <p:spTgt spid="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1"/>
                                        </p:tgtEl>
                                      </p:cBhvr>
                                    </p:animEffect>
                                    <p:set>
                                      <p:cBhvr>
                                        <p:cTn id="32" dur="1" fill="hold">
                                          <p:stCondLst>
                                            <p:cond delay="499"/>
                                          </p:stCondLst>
                                        </p:cTn>
                                        <p:tgtEl>
                                          <p:spTgt spid="10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2"/>
                                        </p:tgtEl>
                                      </p:cBhvr>
                                    </p:animEffect>
                                    <p:set>
                                      <p:cBhvr>
                                        <p:cTn id="37" dur="1" fill="hold">
                                          <p:stCondLst>
                                            <p:cond delay="499"/>
                                          </p:stCondLst>
                                        </p:cTn>
                                        <p:tgtEl>
                                          <p:spTgt spid="10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3"/>
                                        </p:tgtEl>
                                      </p:cBhvr>
                                    </p:animEffect>
                                    <p:set>
                                      <p:cBhvr>
                                        <p:cTn id="42" dur="1" fill="hold">
                                          <p:stCondLst>
                                            <p:cond delay="499"/>
                                          </p:stCondLst>
                                        </p:cTn>
                                        <p:tgtEl>
                                          <p:spTgt spid="10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04"/>
                                        </p:tgtEl>
                                      </p:cBhvr>
                                    </p:animEffect>
                                    <p:set>
                                      <p:cBhvr>
                                        <p:cTn id="47" dur="1" fill="hold">
                                          <p:stCondLst>
                                            <p:cond delay="499"/>
                                          </p:stCondLst>
                                        </p:cTn>
                                        <p:tgtEl>
                                          <p:spTgt spid="10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06"/>
                                        </p:tgtEl>
                                      </p:cBhvr>
                                    </p:animEffect>
                                    <p:set>
                                      <p:cBhvr>
                                        <p:cTn id="57" dur="1" fill="hold">
                                          <p:stCondLst>
                                            <p:cond delay="499"/>
                                          </p:stCondLst>
                                        </p:cTn>
                                        <p:tgtEl>
                                          <p:spTgt spid="10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07"/>
                                        </p:tgtEl>
                                      </p:cBhvr>
                                    </p:animEffect>
                                    <p:set>
                                      <p:cBhvr>
                                        <p:cTn id="62" dur="1" fill="hold">
                                          <p:stCondLst>
                                            <p:cond delay="499"/>
                                          </p:stCondLst>
                                        </p:cTn>
                                        <p:tgtEl>
                                          <p:spTgt spid="10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09"/>
                                        </p:tgtEl>
                                      </p:cBhvr>
                                    </p:animEffect>
                                    <p:set>
                                      <p:cBhvr>
                                        <p:cTn id="72"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Translating the French present tense into English</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811500" y="77401"/>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04499" y="846819"/>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there is </a:t>
            </a:r>
            <a:r>
              <a:rPr kumimoji="0" lang="en-GB" sz="28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one way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talk about things in the present: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66300DD5-1251-4D72-A404-77E534AD99B5}"/>
              </a:ext>
            </a:extLst>
          </p:cNvPr>
          <p:cNvPicPr preferRelativeResize="0"/>
          <p:nvPr/>
        </p:nvPicPr>
        <p:blipFill rotWithShape="1">
          <a:blip r:embed="rId7">
            <a:alphaModFix/>
          </a:blip>
          <a:srcRect/>
          <a:stretch/>
        </p:blipFill>
        <p:spPr>
          <a:xfrm>
            <a:off x="293011" y="2957694"/>
            <a:ext cx="552560" cy="546211"/>
          </a:xfrm>
          <a:prstGeom prst="rect">
            <a:avLst/>
          </a:prstGeom>
          <a:noFill/>
          <a:ln>
            <a:noFill/>
          </a:ln>
        </p:spPr>
      </p:pic>
      <p:sp>
        <p:nvSpPr>
          <p:cNvPr id="50" name="Google Shape;171;p8">
            <a:extLst>
              <a:ext uri="{FF2B5EF4-FFF2-40B4-BE49-F238E27FC236}">
                <a16:creationId xmlns:a16="http://schemas.microsoft.com/office/drawing/2014/main" id="{978F3280-207B-4053-A85B-9FC8B392FA77}"/>
              </a:ext>
            </a:extLst>
          </p:cNvPr>
          <p:cNvSpPr txBox="1"/>
          <p:nvPr/>
        </p:nvSpPr>
        <p:spPr>
          <a:xfrm>
            <a:off x="910095" y="2969209"/>
            <a:ext cx="439270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sp>
        <p:nvSpPr>
          <p:cNvPr id="24" name="Google Shape;171;p8">
            <a:extLst>
              <a:ext uri="{FF2B5EF4-FFF2-40B4-BE49-F238E27FC236}">
                <a16:creationId xmlns:a16="http://schemas.microsoft.com/office/drawing/2014/main" id="{1363EC59-0F00-48A6-9ABD-C6D2996CA6EF}"/>
              </a:ext>
            </a:extLst>
          </p:cNvPr>
          <p:cNvSpPr txBox="1"/>
          <p:nvPr/>
        </p:nvSpPr>
        <p:spPr>
          <a:xfrm>
            <a:off x="178589" y="2229141"/>
            <a:ext cx="63349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there are </a:t>
            </a:r>
            <a:r>
              <a:rPr kumimoji="0" lang="en-GB" sz="28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two ways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Google Shape;171;p8">
            <a:extLst>
              <a:ext uri="{FF2B5EF4-FFF2-40B4-BE49-F238E27FC236}">
                <a16:creationId xmlns:a16="http://schemas.microsoft.com/office/drawing/2014/main" id="{997093F7-4E0E-4A01-8369-3A7135E596B3}"/>
              </a:ext>
            </a:extLst>
          </p:cNvPr>
          <p:cNvSpPr txBox="1"/>
          <p:nvPr/>
        </p:nvSpPr>
        <p:spPr>
          <a:xfrm>
            <a:off x="968423" y="4816662"/>
            <a:ext cx="60293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watching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pic>
        <p:nvPicPr>
          <p:cNvPr id="32" name="Google Shape;183;p8">
            <a:extLst>
              <a:ext uri="{FF2B5EF4-FFF2-40B4-BE49-F238E27FC236}">
                <a16:creationId xmlns:a16="http://schemas.microsoft.com/office/drawing/2014/main" id="{4996713E-8920-46D2-A22B-8B98C4376C91}"/>
              </a:ext>
            </a:extLst>
          </p:cNvPr>
          <p:cNvPicPr preferRelativeResize="0"/>
          <p:nvPr/>
        </p:nvPicPr>
        <p:blipFill rotWithShape="1">
          <a:blip r:embed="rId7">
            <a:alphaModFix/>
          </a:blip>
          <a:srcRect/>
          <a:stretch/>
        </p:blipFill>
        <p:spPr>
          <a:xfrm>
            <a:off x="365551" y="4816662"/>
            <a:ext cx="552560" cy="546211"/>
          </a:xfrm>
          <a:prstGeom prst="rect">
            <a:avLst/>
          </a:prstGeom>
          <a:noFill/>
          <a:ln>
            <a:noFill/>
          </a:ln>
        </p:spPr>
      </p:pic>
      <p:grpSp>
        <p:nvGrpSpPr>
          <p:cNvPr id="5" name="Group 4">
            <a:extLst>
              <a:ext uri="{FF2B5EF4-FFF2-40B4-BE49-F238E27FC236}">
                <a16:creationId xmlns:a16="http://schemas.microsoft.com/office/drawing/2014/main" id="{9B020F13-F8AE-47F1-AD5C-700F6C7E08DB}"/>
              </a:ext>
            </a:extLst>
          </p:cNvPr>
          <p:cNvGrpSpPr/>
          <p:nvPr/>
        </p:nvGrpSpPr>
        <p:grpSpPr>
          <a:xfrm>
            <a:off x="742023" y="1597517"/>
            <a:ext cx="4622104" cy="523180"/>
            <a:chOff x="742023" y="1597517"/>
            <a:chExt cx="4622104" cy="523180"/>
          </a:xfrm>
        </p:grpSpPr>
        <p:sp>
          <p:nvSpPr>
            <p:cNvPr id="47" name="Rectangle: Rounded Corners 46">
              <a:extLst>
                <a:ext uri="{FF2B5EF4-FFF2-40B4-BE49-F238E27FC236}">
                  <a16:creationId xmlns:a16="http://schemas.microsoft.com/office/drawing/2014/main" id="{520BCB21-4DC4-4A9C-B35C-DDD3478EB7F8}"/>
                </a:ext>
              </a:extLst>
            </p:cNvPr>
            <p:cNvSpPr/>
            <p:nvPr/>
          </p:nvSpPr>
          <p:spPr>
            <a:xfrm>
              <a:off x="803352" y="1633410"/>
              <a:ext cx="449944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2CF0865A-8286-4711-891A-3D7C9DB8E571}"/>
                </a:ext>
              </a:extLst>
            </p:cNvPr>
            <p:cNvSpPr txBox="1"/>
            <p:nvPr/>
          </p:nvSpPr>
          <p:spPr>
            <a:xfrm>
              <a:off x="742023" y="1597517"/>
              <a:ext cx="462210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un film.</a:t>
              </a:r>
            </a:p>
          </p:txBody>
        </p:sp>
      </p:grpSp>
      <p:sp>
        <p:nvSpPr>
          <p:cNvPr id="42" name="Google Shape;171;p8">
            <a:extLst>
              <a:ext uri="{FF2B5EF4-FFF2-40B4-BE49-F238E27FC236}">
                <a16:creationId xmlns:a16="http://schemas.microsoft.com/office/drawing/2014/main" id="{FDE80F89-383C-4785-936D-3639CA2FC573}"/>
              </a:ext>
            </a:extLst>
          </p:cNvPr>
          <p:cNvSpPr txBox="1"/>
          <p:nvPr/>
        </p:nvSpPr>
        <p:spPr>
          <a:xfrm>
            <a:off x="9256735" y="6396376"/>
            <a:ext cx="2935265" cy="461624"/>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maintenant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 now</a:t>
            </a:r>
          </a:p>
        </p:txBody>
      </p:sp>
      <p:sp>
        <p:nvSpPr>
          <p:cNvPr id="43" name="Google Shape;171;p8">
            <a:extLst>
              <a:ext uri="{FF2B5EF4-FFF2-40B4-BE49-F238E27FC236}">
                <a16:creationId xmlns:a16="http://schemas.microsoft.com/office/drawing/2014/main" id="{ED116BEE-CF5D-409C-8747-D915E4923774}"/>
              </a:ext>
            </a:extLst>
          </p:cNvPr>
          <p:cNvSpPr txBox="1"/>
          <p:nvPr/>
        </p:nvSpPr>
        <p:spPr>
          <a:xfrm>
            <a:off x="918317" y="2989500"/>
            <a:ext cx="721198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 weekend</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 name="Group 3">
            <a:extLst>
              <a:ext uri="{FF2B5EF4-FFF2-40B4-BE49-F238E27FC236}">
                <a16:creationId xmlns:a16="http://schemas.microsoft.com/office/drawing/2014/main" id="{EDB089A4-6E4A-4AD5-91B5-80334C567C49}"/>
              </a:ext>
            </a:extLst>
          </p:cNvPr>
          <p:cNvGrpSpPr/>
          <p:nvPr/>
        </p:nvGrpSpPr>
        <p:grpSpPr>
          <a:xfrm>
            <a:off x="803352" y="3595784"/>
            <a:ext cx="8882867" cy="532507"/>
            <a:chOff x="3106447" y="2318113"/>
            <a:chExt cx="8882867" cy="532507"/>
          </a:xfrm>
        </p:grpSpPr>
        <p:sp>
          <p:nvSpPr>
            <p:cNvPr id="37" name="Rectangle: Rounded Corners 36">
              <a:extLst>
                <a:ext uri="{FF2B5EF4-FFF2-40B4-BE49-F238E27FC236}">
                  <a16:creationId xmlns:a16="http://schemas.microsoft.com/office/drawing/2014/main" id="{918DB45E-0F18-494B-A4C9-C0C2678A93F6}"/>
                </a:ext>
              </a:extLst>
            </p:cNvPr>
            <p:cNvSpPr/>
            <p:nvPr/>
          </p:nvSpPr>
          <p:spPr>
            <a:xfrm>
              <a:off x="3106447" y="2361734"/>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3185332" y="2318113"/>
              <a:ext cx="880398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un film </a:t>
              </a:r>
              <a:r>
                <a:rPr kumimoji="0" lang="en-GB" sz="2800" i="1" u="none" strike="noStrike" kern="1200" cap="none" spc="0" normalizeH="0" baseline="0" noProof="0" dirty="0" err="1">
                  <a:ln>
                    <a:noFill/>
                  </a:ln>
                  <a:solidFill>
                    <a:srgbClr val="002060"/>
                  </a:solidFill>
                  <a:effectLst/>
                  <a:uLnTx/>
                  <a:uFillTx/>
                  <a:latin typeface="Century Gothic" panose="020B0502020202020204" pitchFamily="34" charset="0"/>
                </a:rPr>
                <a:t>chaque</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 weekend</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35" name="Speech Bubble: Rectangle with Corners Rounded 34">
            <a:extLst>
              <a:ext uri="{FF2B5EF4-FFF2-40B4-BE49-F238E27FC236}">
                <a16:creationId xmlns:a16="http://schemas.microsoft.com/office/drawing/2014/main" id="{9844D434-B5F4-4E45-9373-B1AF9490776C}"/>
              </a:ext>
            </a:extLst>
          </p:cNvPr>
          <p:cNvSpPr/>
          <p:nvPr/>
        </p:nvSpPr>
        <p:spPr>
          <a:xfrm>
            <a:off x="6972696" y="1460407"/>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err="1">
                <a:solidFill>
                  <a:schemeClr val="bg1"/>
                </a:solidFill>
                <a:latin typeface="Century Gothic" panose="020B0502020202020204" pitchFamily="34" charset="0"/>
              </a:rPr>
              <a:t>We</a:t>
            </a:r>
            <a:r>
              <a:rPr lang="fr-FR" sz="2400" dirty="0">
                <a:solidFill>
                  <a:schemeClr val="bg1"/>
                </a:solidFill>
                <a:latin typeface="Century Gothic" panose="020B0502020202020204" pitchFamily="34" charset="0"/>
              </a:rPr>
              <a:t> use the simple </a:t>
            </a:r>
            <a:r>
              <a:rPr lang="fr-FR" sz="2400" dirty="0" err="1">
                <a:solidFill>
                  <a:schemeClr val="bg1"/>
                </a:solidFill>
                <a:latin typeface="Century Gothic" panose="020B0502020202020204" pitchFamily="34" charset="0"/>
              </a:rPr>
              <a:t>present</a:t>
            </a:r>
            <a:r>
              <a:rPr lang="fr-FR" sz="2400" dirty="0">
                <a:solidFill>
                  <a:schemeClr val="bg1"/>
                </a:solidFill>
                <a:latin typeface="Century Gothic" panose="020B0502020202020204" pitchFamily="34" charset="0"/>
              </a:rPr>
              <a:t> for </a:t>
            </a:r>
            <a:r>
              <a:rPr lang="fr-FR" sz="2400" dirty="0" err="1">
                <a:solidFill>
                  <a:schemeClr val="bg1"/>
                </a:solidFill>
                <a:latin typeface="Century Gothic" panose="020B0502020202020204" pitchFamily="34" charset="0"/>
              </a:rPr>
              <a:t>regular</a:t>
            </a:r>
            <a:r>
              <a:rPr lang="fr-FR" sz="2400" dirty="0">
                <a:solidFill>
                  <a:schemeClr val="bg1"/>
                </a:solidFill>
                <a:latin typeface="Century Gothic" panose="020B0502020202020204" pitchFamily="34" charset="0"/>
              </a:rPr>
              <a:t>, </a:t>
            </a:r>
            <a:r>
              <a:rPr lang="fr-FR" sz="2400" dirty="0" err="1">
                <a:solidFill>
                  <a:schemeClr val="bg1"/>
                </a:solidFill>
                <a:latin typeface="Century Gothic" panose="020B0502020202020204" pitchFamily="34" charset="0"/>
              </a:rPr>
              <a:t>repeated</a:t>
            </a:r>
            <a:r>
              <a:rPr lang="fr-FR" sz="2400" dirty="0">
                <a:solidFill>
                  <a:schemeClr val="bg1"/>
                </a:solidFill>
                <a:latin typeface="Century Gothic" panose="020B0502020202020204" pitchFamily="34" charset="0"/>
              </a:rPr>
              <a:t> actions. </a:t>
            </a:r>
          </a:p>
        </p:txBody>
      </p:sp>
      <p:sp>
        <p:nvSpPr>
          <p:cNvPr id="46" name="Google Shape;171;p8">
            <a:extLst>
              <a:ext uri="{FF2B5EF4-FFF2-40B4-BE49-F238E27FC236}">
                <a16:creationId xmlns:a16="http://schemas.microsoft.com/office/drawing/2014/main" id="{6CFBFDA0-9EA5-470B-B306-F4FDC25A52CC}"/>
              </a:ext>
            </a:extLst>
          </p:cNvPr>
          <p:cNvSpPr txBox="1"/>
          <p:nvPr/>
        </p:nvSpPr>
        <p:spPr>
          <a:xfrm>
            <a:off x="943372" y="4833498"/>
            <a:ext cx="602932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watching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now.</a:t>
            </a:r>
          </a:p>
        </p:txBody>
      </p:sp>
      <p:grpSp>
        <p:nvGrpSpPr>
          <p:cNvPr id="3" name="Group 2">
            <a:extLst>
              <a:ext uri="{FF2B5EF4-FFF2-40B4-BE49-F238E27FC236}">
                <a16:creationId xmlns:a16="http://schemas.microsoft.com/office/drawing/2014/main" id="{12A1B60C-C093-4D4F-A67B-B39E4FA4E6C8}"/>
              </a:ext>
            </a:extLst>
          </p:cNvPr>
          <p:cNvGrpSpPr/>
          <p:nvPr/>
        </p:nvGrpSpPr>
        <p:grpSpPr>
          <a:xfrm>
            <a:off x="853458" y="5425951"/>
            <a:ext cx="8090127" cy="523180"/>
            <a:chOff x="-2588975" y="5991324"/>
            <a:chExt cx="8090127" cy="523180"/>
          </a:xfrm>
        </p:grpSpPr>
        <p:sp>
          <p:nvSpPr>
            <p:cNvPr id="44" name="Rectangle: Rounded Corners 43">
              <a:extLst>
                <a:ext uri="{FF2B5EF4-FFF2-40B4-BE49-F238E27FC236}">
                  <a16:creationId xmlns:a16="http://schemas.microsoft.com/office/drawing/2014/main" id="{97E86071-5BA5-4757-9BC6-884399E3BCF1}"/>
                </a:ext>
              </a:extLst>
            </p:cNvPr>
            <p:cNvSpPr/>
            <p:nvPr/>
          </p:nvSpPr>
          <p:spPr>
            <a:xfrm>
              <a:off x="-2588975" y="6008160"/>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0025A4DF-3C42-4127-897D-31307AE3F936}"/>
                </a:ext>
              </a:extLst>
            </p:cNvPr>
            <p:cNvSpPr txBox="1"/>
            <p:nvPr/>
          </p:nvSpPr>
          <p:spPr>
            <a:xfrm>
              <a:off x="-2540828" y="5991324"/>
              <a:ext cx="7993831"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un film </a:t>
              </a:r>
              <a:r>
                <a:rPr kumimoji="0" lang="en-GB" sz="2800" i="1" u="none" strike="noStrike" kern="1200" cap="none" spc="0" normalizeH="0" baseline="0" noProof="0" dirty="0" err="1">
                  <a:ln>
                    <a:noFill/>
                  </a:ln>
                  <a:solidFill>
                    <a:srgbClr val="002060"/>
                  </a:solidFill>
                  <a:effectLst/>
                  <a:uLnTx/>
                  <a:uFillTx/>
                  <a:latin typeface="Century Gothic" panose="020B0502020202020204" pitchFamily="34" charset="0"/>
                </a:rPr>
                <a:t>maintenant</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45" name="Speech Bubble: Rectangle with Corners Rounded 44">
            <a:extLst>
              <a:ext uri="{FF2B5EF4-FFF2-40B4-BE49-F238E27FC236}">
                <a16:creationId xmlns:a16="http://schemas.microsoft.com/office/drawing/2014/main" id="{339DF4EB-7F4A-4AF8-8AA2-784222D389D2}"/>
              </a:ext>
            </a:extLst>
          </p:cNvPr>
          <p:cNvSpPr/>
          <p:nvPr/>
        </p:nvSpPr>
        <p:spPr>
          <a:xfrm>
            <a:off x="7114026" y="4377122"/>
            <a:ext cx="4676383" cy="885090"/>
          </a:xfrm>
          <a:prstGeom prst="wedgeRoundRectCallout">
            <a:avLst>
              <a:gd name="adj1" fmla="val -60796"/>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err="1">
                <a:solidFill>
                  <a:schemeClr val="bg1"/>
                </a:solidFill>
                <a:latin typeface="Century Gothic" panose="020B0502020202020204" pitchFamily="34" charset="0"/>
              </a:rPr>
              <a:t>We</a:t>
            </a:r>
            <a:r>
              <a:rPr lang="fr-FR" sz="2400" dirty="0">
                <a:solidFill>
                  <a:schemeClr val="bg1"/>
                </a:solidFill>
                <a:latin typeface="Century Gothic" panose="020B0502020202020204" pitchFamily="34" charset="0"/>
              </a:rPr>
              <a:t> use the </a:t>
            </a:r>
            <a:r>
              <a:rPr lang="fr-FR" sz="2400" dirty="0" err="1">
                <a:solidFill>
                  <a:schemeClr val="bg1"/>
                </a:solidFill>
                <a:latin typeface="Century Gothic" panose="020B0502020202020204" pitchFamily="34" charset="0"/>
              </a:rPr>
              <a:t>continuous</a:t>
            </a:r>
            <a:r>
              <a:rPr lang="fr-FR" sz="2400" dirty="0">
                <a:solidFill>
                  <a:schemeClr val="bg1"/>
                </a:solidFill>
                <a:latin typeface="Century Gothic" panose="020B0502020202020204" pitchFamily="34" charset="0"/>
              </a:rPr>
              <a:t> </a:t>
            </a:r>
            <a:r>
              <a:rPr lang="fr-FR" sz="2400" dirty="0" err="1">
                <a:solidFill>
                  <a:schemeClr val="bg1"/>
                </a:solidFill>
                <a:latin typeface="Century Gothic" panose="020B0502020202020204" pitchFamily="34" charset="0"/>
              </a:rPr>
              <a:t>present</a:t>
            </a:r>
            <a:r>
              <a:rPr lang="fr-FR" sz="2400" dirty="0">
                <a:solidFill>
                  <a:schemeClr val="bg1"/>
                </a:solidFill>
                <a:latin typeface="Century Gothic" panose="020B0502020202020204" pitchFamily="34" charset="0"/>
              </a:rPr>
              <a:t> for </a:t>
            </a:r>
            <a:r>
              <a:rPr lang="fr-FR" sz="2400" dirty="0" err="1">
                <a:solidFill>
                  <a:schemeClr val="bg1"/>
                </a:solidFill>
                <a:latin typeface="Century Gothic" panose="020B0502020202020204" pitchFamily="34" charset="0"/>
              </a:rPr>
              <a:t>ongoing</a:t>
            </a:r>
            <a:r>
              <a:rPr lang="fr-FR" sz="2400" dirty="0">
                <a:solidFill>
                  <a:schemeClr val="bg1"/>
                </a:solidFill>
                <a:latin typeface="Century Gothic" panose="020B0502020202020204" pitchFamily="34" charset="0"/>
              </a:rPr>
              <a:t> actions.</a:t>
            </a:r>
          </a:p>
        </p:txBody>
      </p:sp>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Gr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subTnLst>
                                    <p:audio>
                                      <p:cMediaNode>
                                        <p:cTn display="0" masterRel="sameClick">
                                          <p:stCondLst>
                                            <p:cond evt="begin" delay="0">
                                              <p:tn val="34"/>
                                            </p:cond>
                                          </p:stCondLst>
                                          <p:endCondLst>
                                            <p:cond evt="onStopAudio" delay="0">
                                              <p:tgtEl>
                                                <p:sldTgt/>
                                              </p:tgtEl>
                                            </p:cond>
                                          </p:endCondLst>
                                        </p:cTn>
                                        <p:tgtEl>
                                          <p:sndTgt r:embed="rId4" name="Gr_2.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subTnLst>
                                    <p:audio>
                                      <p:cMediaNode>
                                        <p:cTn display="0" masterRel="sameClick">
                                          <p:stCondLst>
                                            <p:cond evt="begin" delay="0">
                                              <p:tn val="56"/>
                                            </p:cond>
                                          </p:stCondLst>
                                          <p:endCondLst>
                                            <p:cond evt="onStopAudio" delay="0">
                                              <p:tgtEl>
                                                <p:sldTgt/>
                                              </p:tgtEl>
                                            </p:cond>
                                          </p:endCondLst>
                                        </p:cTn>
                                        <p:tgtEl>
                                          <p:sndTgt r:embed="rId5" name="Gr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5" grpId="0"/>
      <p:bldP spid="43" grpId="0" animBg="1"/>
      <p:bldP spid="35" grpId="0" animBg="1"/>
      <p:bldP spid="46"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hlinkClick r:id="" action="ppaction://noaction">
                <a:snd r:embed="rId3"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0" name="Title 2">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messages</a:t>
            </a:r>
            <a:r>
              <a:rPr lang="es-AR" sz="2400" kern="0" dirty="0">
                <a:solidFill>
                  <a:srgbClr val="002060"/>
                </a:solidFill>
                <a:latin typeface="Century Gothic" panose="020B0502020202020204" pitchFamily="34" charset="0"/>
                <a:cs typeface="Arial"/>
                <a:sym typeface="Arial"/>
              </a:rPr>
              <a:t> à </a:t>
            </a:r>
            <a:r>
              <a:rPr lang="es-AR" sz="2400" kern="0" dirty="0" err="1">
                <a:solidFill>
                  <a:srgbClr val="002060"/>
                </a:solidFill>
                <a:latin typeface="Century Gothic" panose="020B0502020202020204" pitchFamily="34" charset="0"/>
                <a:cs typeface="Arial"/>
                <a:sym typeface="Arial"/>
              </a:rPr>
              <a:t>Adèle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33991" y="591408"/>
            <a:ext cx="6666249" cy="7125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messaging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sister</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about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what</a:t>
            </a:r>
            <a:r>
              <a:rPr kumimoji="0" lang="es-AR"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she</a:t>
            </a:r>
            <a:r>
              <a:rPr kumimoji="0" lang="es-AR"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doing</a:t>
            </a:r>
            <a:r>
              <a:rPr lang="es-AR" sz="2400" kern="0" dirty="0">
                <a:solidFill>
                  <a:srgbClr val="002060"/>
                </a:solidFill>
                <a:latin typeface="Century Gothic" panose="020B0502020202020204" pitchFamily="34" charset="0"/>
                <a:cs typeface="Arial"/>
                <a:sym typeface="Arial"/>
              </a:rPr>
              <a:t> at </a:t>
            </a:r>
            <a:r>
              <a:rPr lang="es-AR" sz="2400" kern="0" dirty="0" err="1">
                <a:solidFill>
                  <a:srgbClr val="002060"/>
                </a:solidFill>
                <a:latin typeface="Century Gothic" panose="020B0502020202020204" pitchFamily="34" charset="0"/>
                <a:cs typeface="Arial"/>
                <a:sym typeface="Arial"/>
              </a:rPr>
              <a:t>the</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moment</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What</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is</a:t>
            </a:r>
            <a:r>
              <a:rPr lang="es-AR" sz="2400" kern="0" dirty="0">
                <a:solidFill>
                  <a:srgbClr val="002060"/>
                </a:solidFill>
                <a:latin typeface="Century Gothic" panose="020B0502020202020204" pitchFamily="34" charset="0"/>
                <a:cs typeface="Arial"/>
                <a:sym typeface="Arial"/>
              </a:rPr>
              <a:t> he </a:t>
            </a:r>
            <a:r>
              <a:rPr lang="es-AR" sz="2400" kern="0" dirty="0" err="1">
                <a:solidFill>
                  <a:srgbClr val="002060"/>
                </a:solidFill>
                <a:latin typeface="Century Gothic" panose="020B0502020202020204" pitchFamily="34" charset="0"/>
                <a:cs typeface="Arial"/>
                <a:sym typeface="Arial"/>
              </a:rPr>
              <a:t>saying</a:t>
            </a:r>
            <a:r>
              <a:rPr lang="es-AR"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hlinkClick r:id="" action="ppaction://noaction">
              <a:snd r:embed="rId4" name="ecris_en_anglais.wav"/>
            </a:hlinkClick>
            <a:extLst>
              <a:ext uri="{FF2B5EF4-FFF2-40B4-BE49-F238E27FC236}">
                <a16:creationId xmlns:a16="http://schemas.microsoft.com/office/drawing/2014/main" id="{E7B0FB02-5B85-4832-A989-8A589B1D7D9E}"/>
              </a:ext>
            </a:extLst>
          </p:cNvPr>
          <p:cNvSpPr txBox="1">
            <a:spLocks/>
          </p:cNvSpPr>
          <p:nvPr/>
        </p:nvSpPr>
        <p:spPr>
          <a:xfrm>
            <a:off x="975851" y="1254521"/>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CustomShape 23">
            <a:hlinkClick r:id="" action="ppaction://noaction">
              <a:snd r:embed="rId5" name="2_7.wav"/>
            </a:hlinkClick>
            <a:extLst>
              <a:ext uri="{FF2B5EF4-FFF2-40B4-BE49-F238E27FC236}">
                <a16:creationId xmlns:a16="http://schemas.microsoft.com/office/drawing/2014/main" id="{F34D5CC1-BBB6-4634-AFF5-1C4DC5F04942}"/>
              </a:ext>
            </a:extLst>
          </p:cNvPr>
          <p:cNvSpPr/>
          <p:nvPr/>
        </p:nvSpPr>
        <p:spPr>
          <a:xfrm>
            <a:off x="327590" y="181246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6" name="2_6.wav"/>
            </a:hlinkClick>
            <a:extLst>
              <a:ext uri="{FF2B5EF4-FFF2-40B4-BE49-F238E27FC236}">
                <a16:creationId xmlns:a16="http://schemas.microsoft.com/office/drawing/2014/main" id="{C1861CD2-2274-4901-A676-C72E6686FCA6}"/>
              </a:ext>
            </a:extLst>
          </p:cNvPr>
          <p:cNvSpPr/>
          <p:nvPr/>
        </p:nvSpPr>
        <p:spPr>
          <a:xfrm>
            <a:off x="340374" y="28576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7" name="2_5.wav"/>
            </a:hlinkClick>
            <a:extLst>
              <a:ext uri="{FF2B5EF4-FFF2-40B4-BE49-F238E27FC236}">
                <a16:creationId xmlns:a16="http://schemas.microsoft.com/office/drawing/2014/main" id="{8E8D8B6E-1DC8-445F-81A8-F3CDBC82B741}"/>
              </a:ext>
            </a:extLst>
          </p:cNvPr>
          <p:cNvSpPr/>
          <p:nvPr/>
        </p:nvSpPr>
        <p:spPr>
          <a:xfrm>
            <a:off x="326843" y="3787440"/>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8" name="2_8.wav"/>
            </a:hlinkClick>
            <a:extLst>
              <a:ext uri="{FF2B5EF4-FFF2-40B4-BE49-F238E27FC236}">
                <a16:creationId xmlns:a16="http://schemas.microsoft.com/office/drawing/2014/main" id="{7967D299-F8DC-48A1-99F9-6C6F7ECA649D}"/>
              </a:ext>
            </a:extLst>
          </p:cNvPr>
          <p:cNvSpPr/>
          <p:nvPr/>
        </p:nvSpPr>
        <p:spPr>
          <a:xfrm>
            <a:off x="335719" y="4841377"/>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374" y="2350383"/>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2D8CDD4C-E47A-429D-8EC2-BB2720C055FB}"/>
              </a:ext>
            </a:extLst>
          </p:cNvPr>
          <p:cNvPicPr>
            <a:picLocks noChangeAspect="1"/>
          </p:cNvPicPr>
          <p:nvPr/>
        </p:nvPicPr>
        <p:blipFill rotWithShape="1">
          <a:blip r:embed="rId10">
            <a:extLst>
              <a:ext uri="{28A0092B-C50C-407E-A947-70E740481C1C}">
                <a14:useLocalDpi xmlns:a14="http://schemas.microsoft.com/office/drawing/2010/main" val="0"/>
              </a:ext>
            </a:extLst>
          </a:blip>
          <a:srcRect b="57595"/>
          <a:stretch/>
        </p:blipFill>
        <p:spPr>
          <a:xfrm>
            <a:off x="51412" y="375620"/>
            <a:ext cx="1062165" cy="1263049"/>
          </a:xfrm>
          <a:prstGeom prst="rect">
            <a:avLst/>
          </a:prstGeom>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8011039" y="263440"/>
            <a:ext cx="1596626" cy="1184907"/>
          </a:xfrm>
          <a:prstGeom prst="wedgeRoundRectCallout">
            <a:avLst>
              <a:gd name="adj1" fmla="val 68177"/>
              <a:gd name="adj2" fmla="val -1687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bg1"/>
                </a:solidFill>
                <a:latin typeface="Century Gothic" panose="020B0502020202020204" pitchFamily="34" charset="0"/>
              </a:rPr>
              <a:t>Je suis la sœur de Pierre.</a:t>
            </a:r>
          </a:p>
        </p:txBody>
      </p:sp>
      <p:pic>
        <p:nvPicPr>
          <p:cNvPr id="27" name="Picture 26">
            <a:extLst>
              <a:ext uri="{FF2B5EF4-FFF2-40B4-BE49-F238E27FC236}">
                <a16:creationId xmlns:a16="http://schemas.microsoft.com/office/drawing/2014/main" id="{C5DA5671-E663-4DDA-B004-E23CC000E392}"/>
              </a:ext>
            </a:extLst>
          </p:cNvPr>
          <p:cNvPicPr>
            <a:picLocks noChangeAspect="1"/>
          </p:cNvPicPr>
          <p:nvPr/>
        </p:nvPicPr>
        <p:blipFill rotWithShape="1">
          <a:blip r:embed="rId11">
            <a:extLst>
              <a:ext uri="{28A0092B-C50C-407E-A947-70E740481C1C}">
                <a14:useLocalDpi xmlns:a14="http://schemas.microsoft.com/office/drawing/2010/main" val="0"/>
              </a:ext>
            </a:extLst>
          </a:blip>
          <a:srcRect b="61287"/>
          <a:stretch/>
        </p:blipFill>
        <p:spPr>
          <a:xfrm>
            <a:off x="9741064" y="348803"/>
            <a:ext cx="1263433" cy="1090839"/>
          </a:xfrm>
          <a:prstGeom prst="rect">
            <a:avLst/>
          </a:prstGeom>
        </p:spPr>
      </p:pic>
      <p:pic>
        <p:nvPicPr>
          <p:cNvPr id="28" name="Picture 27" descr="Icon&#10;&#10;Description automatically generated">
            <a:extLst>
              <a:ext uri="{FF2B5EF4-FFF2-40B4-BE49-F238E27FC236}">
                <a16:creationId xmlns:a16="http://schemas.microsoft.com/office/drawing/2014/main" id="{EF0C7BA6-EB2E-4C57-833F-75DED126E19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790C4662-CDDE-482D-A43A-C6C168BBC9E2}"/>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2" name="Speech Bubble: Rectangle with Corners Rounded 1">
            <a:extLst>
              <a:ext uri="{FF2B5EF4-FFF2-40B4-BE49-F238E27FC236}">
                <a16:creationId xmlns:a16="http://schemas.microsoft.com/office/drawing/2014/main" id="{32012068-7B38-4FC8-9DED-C2A3C4F262C4}"/>
              </a:ext>
            </a:extLst>
          </p:cNvPr>
          <p:cNvSpPr/>
          <p:nvPr/>
        </p:nvSpPr>
        <p:spPr>
          <a:xfrm>
            <a:off x="1090692" y="1747208"/>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1233912" y="1828834"/>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Tu </a:t>
            </a:r>
            <a:r>
              <a:rPr lang="en-GB" sz="2400" b="1" dirty="0" err="1">
                <a:latin typeface="Century Gothic" panose="020B0502020202020204" pitchFamily="34" charset="0"/>
              </a:rPr>
              <a:t>regardes</a:t>
            </a:r>
            <a:r>
              <a:rPr lang="en-GB" sz="2400" b="1" dirty="0">
                <a:latin typeface="Century Gothic" panose="020B0502020202020204" pitchFamily="34" charset="0"/>
              </a:rPr>
              <a:t> </a:t>
            </a:r>
            <a:r>
              <a:rPr lang="en-GB" sz="2400" dirty="0">
                <a:latin typeface="Century Gothic" panose="020B0502020202020204" pitchFamily="34" charset="0"/>
              </a:rPr>
              <a:t>les parades à la fête de </a:t>
            </a:r>
            <a:r>
              <a:rPr lang="en-GB" sz="2400" dirty="0" err="1">
                <a:latin typeface="Century Gothic" panose="020B0502020202020204" pitchFamily="34" charset="0"/>
              </a:rPr>
              <a:t>Menton</a:t>
            </a:r>
            <a:r>
              <a:rPr lang="en-GB" sz="2400" dirty="0">
                <a:latin typeface="Century Gothic" panose="020B0502020202020204" pitchFamily="34" charset="0"/>
              </a:rPr>
              <a:t>.</a:t>
            </a:r>
          </a:p>
        </p:txBody>
      </p:sp>
      <p:sp>
        <p:nvSpPr>
          <p:cNvPr id="31" name="Speech Bubble: Rectangle with Corners Rounded 30">
            <a:extLst>
              <a:ext uri="{FF2B5EF4-FFF2-40B4-BE49-F238E27FC236}">
                <a16:creationId xmlns:a16="http://schemas.microsoft.com/office/drawing/2014/main" id="{8BF2DB3F-EAB2-44ED-BFBC-F6420E2A565B}"/>
              </a:ext>
            </a:extLst>
          </p:cNvPr>
          <p:cNvSpPr/>
          <p:nvPr/>
        </p:nvSpPr>
        <p:spPr>
          <a:xfrm>
            <a:off x="1103476" y="2715153"/>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5F0E84C0-516B-4D6E-A072-C5B4532F7320}"/>
              </a:ext>
            </a:extLst>
          </p:cNvPr>
          <p:cNvSpPr/>
          <p:nvPr/>
        </p:nvSpPr>
        <p:spPr>
          <a:xfrm>
            <a:off x="1246696" y="2796779"/>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Papa </a:t>
            </a:r>
            <a:r>
              <a:rPr lang="en-GB" sz="2400" b="1" dirty="0" err="1">
                <a:latin typeface="Century Gothic" panose="020B0502020202020204" pitchFamily="34" charset="0"/>
              </a:rPr>
              <a:t>prépare</a:t>
            </a:r>
            <a:r>
              <a:rPr lang="en-GB" sz="2400" b="1" dirty="0">
                <a:latin typeface="Century Gothic" panose="020B0502020202020204" pitchFamily="34" charset="0"/>
              </a:rPr>
              <a:t> </a:t>
            </a:r>
            <a:r>
              <a:rPr lang="en-GB" sz="2400" dirty="0">
                <a:latin typeface="Century Gothic" panose="020B0502020202020204" pitchFamily="34" charset="0"/>
              </a:rPr>
              <a:t>le déjeuner à la </a:t>
            </a:r>
            <a:r>
              <a:rPr lang="en-GB" sz="2400" dirty="0" err="1">
                <a:latin typeface="Century Gothic" panose="020B0502020202020204" pitchFamily="34" charset="0"/>
              </a:rPr>
              <a:t>maison</a:t>
            </a:r>
            <a:r>
              <a:rPr lang="en-GB" sz="2400" dirty="0">
                <a:latin typeface="Century Gothic" panose="020B0502020202020204" pitchFamily="34" charset="0"/>
              </a:rPr>
              <a:t>.</a:t>
            </a:r>
          </a:p>
        </p:txBody>
      </p:sp>
      <p:sp>
        <p:nvSpPr>
          <p:cNvPr id="35" name="Speech Bubble: Rectangle with Corners Rounded 34">
            <a:extLst>
              <a:ext uri="{FF2B5EF4-FFF2-40B4-BE49-F238E27FC236}">
                <a16:creationId xmlns:a16="http://schemas.microsoft.com/office/drawing/2014/main" id="{50A269F9-25F9-4942-BE4D-887088863A65}"/>
              </a:ext>
            </a:extLst>
          </p:cNvPr>
          <p:cNvSpPr/>
          <p:nvPr/>
        </p:nvSpPr>
        <p:spPr>
          <a:xfrm>
            <a:off x="1089945" y="373984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161DD69F-54EA-4231-91FF-B3F5816ACA7C}"/>
              </a:ext>
            </a:extLst>
          </p:cNvPr>
          <p:cNvSpPr/>
          <p:nvPr/>
        </p:nvSpPr>
        <p:spPr>
          <a:xfrm>
            <a:off x="1233165" y="382147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Tu </a:t>
            </a:r>
            <a:r>
              <a:rPr lang="en-GB" sz="2400" b="1" dirty="0" err="1">
                <a:latin typeface="Century Gothic" panose="020B0502020202020204" pitchFamily="34" charset="0"/>
              </a:rPr>
              <a:t>manges</a:t>
            </a:r>
            <a:r>
              <a:rPr lang="en-GB" sz="2400" b="1" dirty="0">
                <a:latin typeface="Century Gothic" panose="020B0502020202020204" pitchFamily="34" charset="0"/>
              </a:rPr>
              <a:t> </a:t>
            </a:r>
            <a:r>
              <a:rPr lang="en-GB" sz="2400" dirty="0">
                <a:latin typeface="Century Gothic" panose="020B0502020202020204" pitchFamily="34" charset="0"/>
              </a:rPr>
              <a:t>un fruit à la fête ?</a:t>
            </a:r>
          </a:p>
        </p:txBody>
      </p:sp>
      <p:sp>
        <p:nvSpPr>
          <p:cNvPr id="38" name="Speech Bubble: Rectangle with Corners Rounded 37">
            <a:extLst>
              <a:ext uri="{FF2B5EF4-FFF2-40B4-BE49-F238E27FC236}">
                <a16:creationId xmlns:a16="http://schemas.microsoft.com/office/drawing/2014/main" id="{EB52EE3A-8B21-4AC9-98D4-06C96AB9DB70}"/>
              </a:ext>
            </a:extLst>
          </p:cNvPr>
          <p:cNvSpPr/>
          <p:nvPr/>
        </p:nvSpPr>
        <p:spPr>
          <a:xfrm>
            <a:off x="1089945" y="472720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F0AAF6E1-1452-44E5-9DCE-145A548646D1}"/>
              </a:ext>
            </a:extLst>
          </p:cNvPr>
          <p:cNvSpPr/>
          <p:nvPr/>
        </p:nvSpPr>
        <p:spPr>
          <a:xfrm>
            <a:off x="1233165" y="480883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Elle </a:t>
            </a:r>
            <a:r>
              <a:rPr lang="en-GB" sz="2400" b="1" dirty="0" err="1">
                <a:latin typeface="Century Gothic" panose="020B0502020202020204" pitchFamily="34" charset="0"/>
              </a:rPr>
              <a:t>porte</a:t>
            </a:r>
            <a:r>
              <a:rPr lang="en-GB" sz="2400" b="1" dirty="0">
                <a:latin typeface="Century Gothic" panose="020B0502020202020204" pitchFamily="34" charset="0"/>
              </a:rPr>
              <a:t> </a:t>
            </a:r>
            <a:r>
              <a:rPr lang="en-GB" sz="2400" dirty="0">
                <a:latin typeface="Century Gothic" panose="020B0502020202020204" pitchFamily="34" charset="0"/>
              </a:rPr>
              <a:t>un chapeau à la fête ?</a:t>
            </a:r>
          </a:p>
        </p:txBody>
      </p:sp>
      <p:sp>
        <p:nvSpPr>
          <p:cNvPr id="41" name="Speech Bubble: Rectangle with Corners Rounded 40">
            <a:extLst>
              <a:ext uri="{FF2B5EF4-FFF2-40B4-BE49-F238E27FC236}">
                <a16:creationId xmlns:a16="http://schemas.microsoft.com/office/drawing/2014/main" id="{80CA2FCD-4BD7-4F3A-8CB3-D10CF015A59C}"/>
              </a:ext>
            </a:extLst>
          </p:cNvPr>
          <p:cNvSpPr/>
          <p:nvPr/>
        </p:nvSpPr>
        <p:spPr>
          <a:xfrm>
            <a:off x="1077908" y="5729525"/>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8DDB70F4-A5FE-4DD1-BC10-CF3711D8E11F}"/>
              </a:ext>
            </a:extLst>
          </p:cNvPr>
          <p:cNvSpPr/>
          <p:nvPr/>
        </p:nvSpPr>
        <p:spPr>
          <a:xfrm>
            <a:off x="1148329" y="583316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Tu </a:t>
            </a:r>
            <a:r>
              <a:rPr lang="en-GB" sz="2400" b="1" dirty="0" err="1">
                <a:latin typeface="Century Gothic" panose="020B0502020202020204" pitchFamily="34" charset="0"/>
              </a:rPr>
              <a:t>donnes</a:t>
            </a:r>
            <a:r>
              <a:rPr lang="en-GB" sz="2400" b="1" dirty="0">
                <a:latin typeface="Century Gothic" panose="020B0502020202020204" pitchFamily="34" charset="0"/>
              </a:rPr>
              <a:t> </a:t>
            </a:r>
            <a:r>
              <a:rPr lang="en-GB" sz="2400" dirty="0">
                <a:latin typeface="Century Gothic" panose="020B0502020202020204" pitchFamily="34" charset="0"/>
              </a:rPr>
              <a:t>un </a:t>
            </a:r>
            <a:r>
              <a:rPr lang="en-GB" sz="2400" dirty="0" err="1">
                <a:latin typeface="Century Gothic" panose="020B0502020202020204" pitchFamily="34" charset="0"/>
              </a:rPr>
              <a:t>cadeau</a:t>
            </a:r>
            <a:r>
              <a:rPr lang="en-GB" sz="2400" dirty="0">
                <a:latin typeface="Century Gothic" panose="020B0502020202020204" pitchFamily="34" charset="0"/>
              </a:rPr>
              <a:t> à ton frère ?</a:t>
            </a:r>
          </a:p>
        </p:txBody>
      </p:sp>
      <p:sp>
        <p:nvSpPr>
          <p:cNvPr id="4" name="Rectangle 3">
            <a:extLst>
              <a:ext uri="{FF2B5EF4-FFF2-40B4-BE49-F238E27FC236}">
                <a16:creationId xmlns:a16="http://schemas.microsoft.com/office/drawing/2014/main" id="{37FA7B04-9D22-40D6-855A-C18034A1038E}"/>
              </a:ext>
            </a:extLst>
          </p:cNvPr>
          <p:cNvSpPr/>
          <p:nvPr/>
        </p:nvSpPr>
        <p:spPr>
          <a:xfrm>
            <a:off x="1090692" y="2275476"/>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You are watching </a:t>
            </a:r>
            <a:r>
              <a:rPr lang="en-GB" sz="2400" i="1" dirty="0">
                <a:solidFill>
                  <a:srgbClr val="002060"/>
                </a:solidFill>
                <a:latin typeface="Century Gothic" panose="020B0502020202020204" pitchFamily="34" charset="0"/>
              </a:rPr>
              <a:t>the parades at the </a:t>
            </a:r>
            <a:r>
              <a:rPr lang="en-GB" sz="2400" i="1" dirty="0" err="1">
                <a:solidFill>
                  <a:srgbClr val="002060"/>
                </a:solidFill>
                <a:latin typeface="Century Gothic" panose="020B0502020202020204" pitchFamily="34" charset="0"/>
              </a:rPr>
              <a:t>Menton</a:t>
            </a:r>
            <a:r>
              <a:rPr lang="en-GB" sz="2400" i="1" dirty="0">
                <a:solidFill>
                  <a:srgbClr val="002060"/>
                </a:solidFill>
                <a:latin typeface="Century Gothic" panose="020B0502020202020204" pitchFamily="34" charset="0"/>
              </a:rPr>
              <a:t> festival.</a:t>
            </a:r>
          </a:p>
        </p:txBody>
      </p:sp>
      <p:pic>
        <p:nvPicPr>
          <p:cNvPr id="43" name="Picture 16" descr="United, Flag, Kingdom, British, Great, Britain">
            <a:extLst>
              <a:ext uri="{FF2B5EF4-FFF2-40B4-BE49-F238E27FC236}">
                <a16:creationId xmlns:a16="http://schemas.microsoft.com/office/drawing/2014/main" id="{ED4A25F5-DEBB-4C96-A8E5-90EB61FEC9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559" y="3340314"/>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9B3CC90A-CD1A-4C24-8634-176631D4CA0F}"/>
              </a:ext>
            </a:extLst>
          </p:cNvPr>
          <p:cNvSpPr/>
          <p:nvPr/>
        </p:nvSpPr>
        <p:spPr>
          <a:xfrm>
            <a:off x="1077908" y="3289013"/>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Dad is preparing </a:t>
            </a:r>
            <a:r>
              <a:rPr lang="en-GB" sz="2400" i="1" dirty="0">
                <a:solidFill>
                  <a:srgbClr val="002060"/>
                </a:solidFill>
                <a:latin typeface="Century Gothic" panose="020B0502020202020204" pitchFamily="34" charset="0"/>
              </a:rPr>
              <a:t>lunch at the house.</a:t>
            </a:r>
          </a:p>
        </p:txBody>
      </p:sp>
      <p:pic>
        <p:nvPicPr>
          <p:cNvPr id="45" name="Picture 16" descr="United, Flag, Kingdom, British, Great, Britain">
            <a:extLst>
              <a:ext uri="{FF2B5EF4-FFF2-40B4-BE49-F238E27FC236}">
                <a16:creationId xmlns:a16="http://schemas.microsoft.com/office/drawing/2014/main" id="{96813F55-47EC-498B-930C-99C1F946E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819" y="437612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86F12FD-066F-46CA-BDD8-5F80F25DC00A}"/>
              </a:ext>
            </a:extLst>
          </p:cNvPr>
          <p:cNvSpPr/>
          <p:nvPr/>
        </p:nvSpPr>
        <p:spPr>
          <a:xfrm>
            <a:off x="1153351" y="4248836"/>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Are you eating </a:t>
            </a:r>
            <a:r>
              <a:rPr lang="en-GB" sz="2400" i="1" dirty="0">
                <a:solidFill>
                  <a:srgbClr val="002060"/>
                </a:solidFill>
                <a:latin typeface="Century Gothic" panose="020B0502020202020204" pitchFamily="34" charset="0"/>
              </a:rPr>
              <a:t>a (piece of ) fruit at the festival?</a:t>
            </a:r>
          </a:p>
        </p:txBody>
      </p:sp>
      <p:sp>
        <p:nvSpPr>
          <p:cNvPr id="47" name="Rectangle 46">
            <a:extLst>
              <a:ext uri="{FF2B5EF4-FFF2-40B4-BE49-F238E27FC236}">
                <a16:creationId xmlns:a16="http://schemas.microsoft.com/office/drawing/2014/main" id="{A5C6FEB9-0581-4909-ABEC-E7668BA695BD}"/>
              </a:ext>
            </a:extLst>
          </p:cNvPr>
          <p:cNvSpPr/>
          <p:nvPr/>
        </p:nvSpPr>
        <p:spPr>
          <a:xfrm>
            <a:off x="1103476" y="5239178"/>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Is she wearing </a:t>
            </a:r>
            <a:r>
              <a:rPr lang="en-GB" sz="2400" i="1" dirty="0">
                <a:solidFill>
                  <a:srgbClr val="002060"/>
                </a:solidFill>
                <a:latin typeface="Century Gothic" panose="020B0502020202020204" pitchFamily="34" charset="0"/>
              </a:rPr>
              <a:t>a hat at the festival?</a:t>
            </a:r>
          </a:p>
        </p:txBody>
      </p:sp>
      <p:pic>
        <p:nvPicPr>
          <p:cNvPr id="48" name="Picture 16" descr="United, Flag, Kingdom, British, Great, Britain">
            <a:extLst>
              <a:ext uri="{FF2B5EF4-FFF2-40B4-BE49-F238E27FC236}">
                <a16:creationId xmlns:a16="http://schemas.microsoft.com/office/drawing/2014/main" id="{E9217C25-ED93-4AAD-9CF6-0A6674C8B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574" y="537033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9" name="CustomShape 26">
            <a:hlinkClick r:id="" action="ppaction://noaction">
              <a:snd r:embed="rId13" name="2_4.wav"/>
            </a:hlinkClick>
            <a:extLst>
              <a:ext uri="{FF2B5EF4-FFF2-40B4-BE49-F238E27FC236}">
                <a16:creationId xmlns:a16="http://schemas.microsoft.com/office/drawing/2014/main" id="{5595ED70-D67D-40D4-88B0-8CC7B6D0B36B}"/>
              </a:ext>
            </a:extLst>
          </p:cNvPr>
          <p:cNvSpPr/>
          <p:nvPr/>
        </p:nvSpPr>
        <p:spPr>
          <a:xfrm>
            <a:off x="344130" y="58933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Rectangle 50">
            <a:extLst>
              <a:ext uri="{FF2B5EF4-FFF2-40B4-BE49-F238E27FC236}">
                <a16:creationId xmlns:a16="http://schemas.microsoft.com/office/drawing/2014/main" id="{9C2B005A-9EB4-460A-886A-4CEA7C509AE2}"/>
              </a:ext>
            </a:extLst>
          </p:cNvPr>
          <p:cNvSpPr/>
          <p:nvPr/>
        </p:nvSpPr>
        <p:spPr>
          <a:xfrm>
            <a:off x="1153351" y="6333155"/>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Are you giving </a:t>
            </a:r>
            <a:r>
              <a:rPr lang="en-GB" sz="2400" i="1" dirty="0">
                <a:solidFill>
                  <a:srgbClr val="002060"/>
                </a:solidFill>
                <a:latin typeface="Century Gothic" panose="020B0502020202020204" pitchFamily="34" charset="0"/>
              </a:rPr>
              <a:t>a present to your brother?</a:t>
            </a:r>
          </a:p>
        </p:txBody>
      </p:sp>
      <p:pic>
        <p:nvPicPr>
          <p:cNvPr id="52" name="Picture 16" descr="United, Flag, Kingdom, British, Great, Britain">
            <a:extLst>
              <a:ext uri="{FF2B5EF4-FFF2-40B4-BE49-F238E27FC236}">
                <a16:creationId xmlns:a16="http://schemas.microsoft.com/office/drawing/2014/main" id="{9C29342E-A82A-45C5-BEB1-527BC315E0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230" y="6373208"/>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text, sky, decorated&#10;&#10;Description automatically generated">
            <a:extLst>
              <a:ext uri="{FF2B5EF4-FFF2-40B4-BE49-F238E27FC236}">
                <a16:creationId xmlns:a16="http://schemas.microsoft.com/office/drawing/2014/main" id="{5F020483-A6DA-419C-B065-0D978B7C137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55609" y="3183060"/>
            <a:ext cx="3344091" cy="2022130"/>
          </a:xfrm>
          <a:prstGeom prst="rect">
            <a:avLst/>
          </a:prstGeom>
        </p:spPr>
      </p:pic>
      <p:pic>
        <p:nvPicPr>
          <p:cNvPr id="7" name="Picture 6">
            <a:extLst>
              <a:ext uri="{FF2B5EF4-FFF2-40B4-BE49-F238E27FC236}">
                <a16:creationId xmlns:a16="http://schemas.microsoft.com/office/drawing/2014/main" id="{2A9E675F-B4FA-4777-AF09-486D7EAE39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75940" y="5398451"/>
            <a:ext cx="1368885" cy="1386125"/>
          </a:xfrm>
          <a:prstGeom prst="rect">
            <a:avLst/>
          </a:prstGeom>
        </p:spPr>
      </p:pic>
    </p:spTree>
    <p:extLst>
      <p:ext uri="{BB962C8B-B14F-4D97-AF65-F5344CB8AC3E}">
        <p14:creationId xmlns:p14="http://schemas.microsoft.com/office/powerpoint/2010/main" val="41534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46" grpId="0"/>
      <p:bldP spid="47"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3"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parle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avec</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Jean-Michel.</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40450" y="767331"/>
            <a:ext cx="6666249" cy="7125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talking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about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what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people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weekend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What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saying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565655"/>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nvGraphicFramePr>
        <p:xfrm>
          <a:off x="247508" y="2121524"/>
          <a:ext cx="9597950" cy="3706959"/>
        </p:xfrm>
        <a:graphic>
          <a:graphicData uri="http://schemas.openxmlformats.org/drawingml/2006/table">
            <a:tbl>
              <a:tblPr>
                <a:noFill/>
              </a:tblPr>
              <a:tblGrid>
                <a:gridCol w="691944">
                  <a:extLst>
                    <a:ext uri="{9D8B030D-6E8A-4147-A177-3AD203B41FA5}">
                      <a16:colId xmlns:a16="http://schemas.microsoft.com/office/drawing/2014/main" val="3645971738"/>
                    </a:ext>
                  </a:extLst>
                </a:gridCol>
                <a:gridCol w="8906006">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en</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anglais</a:t>
                      </a:r>
                      <a:endParaRPr sz="32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I’m watching a film on Saturday.</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Montserrat"/>
                          <a:cs typeface="Montserrat"/>
                          <a:sym typeface="Montserrat"/>
                        </a:rPr>
                        <a:t>Mylène is spending the weekend with my sister.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Médor</a:t>
                      </a:r>
                      <a:r>
                        <a:rPr lang="en-GB" sz="2800" dirty="0">
                          <a:solidFill>
                            <a:srgbClr val="002060"/>
                          </a:solidFill>
                          <a:latin typeface="Century Gothic" panose="020B0502020202020204" pitchFamily="34" charset="0"/>
                          <a:ea typeface="Montserrat"/>
                          <a:cs typeface="Montserrat"/>
                          <a:sym typeface="Montserrat"/>
                        </a:rPr>
                        <a:t> is eating my lunch!</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Dad is preparing lunch at the house.</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I’m listening to a football match on the radio.</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78" name="CustomShape 23">
            <a:hlinkClick r:id="" action="ppaction://noaction">
              <a:snd r:embed="rId5" name="2_1.wav"/>
            </a:hlinkClick>
            <a:extLst>
              <a:ext uri="{FF2B5EF4-FFF2-40B4-BE49-F238E27FC236}">
                <a16:creationId xmlns:a16="http://schemas.microsoft.com/office/drawing/2014/main" id="{F34D5CC1-BBB6-4634-AFF5-1C4DC5F04942}"/>
              </a:ext>
            </a:extLst>
          </p:cNvPr>
          <p:cNvSpPr/>
          <p:nvPr/>
        </p:nvSpPr>
        <p:spPr>
          <a:xfrm>
            <a:off x="375462" y="27854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6" name="Mylène passe newr.wav"/>
            </a:hlinkClick>
            <a:extLst>
              <a:ext uri="{FF2B5EF4-FFF2-40B4-BE49-F238E27FC236}">
                <a16:creationId xmlns:a16="http://schemas.microsoft.com/office/drawing/2014/main" id="{C1861CD2-2274-4901-A676-C72E6686FCA6}"/>
              </a:ext>
            </a:extLst>
          </p:cNvPr>
          <p:cNvSpPr/>
          <p:nvPr/>
        </p:nvSpPr>
        <p:spPr>
          <a:xfrm>
            <a:off x="375462" y="340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7" name="2_3.wav"/>
            </a:hlinkClick>
            <a:extLst>
              <a:ext uri="{FF2B5EF4-FFF2-40B4-BE49-F238E27FC236}">
                <a16:creationId xmlns:a16="http://schemas.microsoft.com/office/drawing/2014/main" id="{8E8D8B6E-1DC8-445F-81A8-F3CDBC82B741}"/>
              </a:ext>
            </a:extLst>
          </p:cNvPr>
          <p:cNvSpPr/>
          <p:nvPr/>
        </p:nvSpPr>
        <p:spPr>
          <a:xfrm>
            <a:off x="375462" y="40270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8" name="2_6.wav"/>
            </a:hlinkClick>
            <a:extLst>
              <a:ext uri="{FF2B5EF4-FFF2-40B4-BE49-F238E27FC236}">
                <a16:creationId xmlns:a16="http://schemas.microsoft.com/office/drawing/2014/main" id="{7967D299-F8DC-48A1-99F9-6C6F7ECA649D}"/>
              </a:ext>
            </a:extLst>
          </p:cNvPr>
          <p:cNvSpPr/>
          <p:nvPr/>
        </p:nvSpPr>
        <p:spPr>
          <a:xfrm>
            <a:off x="375462" y="46779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9" name="2_9.wav"/>
            </a:hlinkClick>
            <a:extLst>
              <a:ext uri="{FF2B5EF4-FFF2-40B4-BE49-F238E27FC236}">
                <a16:creationId xmlns:a16="http://schemas.microsoft.com/office/drawing/2014/main" id="{D975E414-E27E-4674-A411-D353CC2B036D}"/>
              </a:ext>
            </a:extLst>
          </p:cNvPr>
          <p:cNvSpPr/>
          <p:nvPr/>
        </p:nvSpPr>
        <p:spPr>
          <a:xfrm>
            <a:off x="375462" y="52874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6008" y="2215479"/>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C5284A3E-99C7-481C-B473-94422038F2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8561" y="309931"/>
            <a:ext cx="904048" cy="914801"/>
          </a:xfrm>
          <a:prstGeom prst="rect">
            <a:avLst/>
          </a:prstGeom>
        </p:spPr>
      </p:pic>
      <p:pic>
        <p:nvPicPr>
          <p:cNvPr id="58" name="Picture 57">
            <a:extLst>
              <a:ext uri="{FF2B5EF4-FFF2-40B4-BE49-F238E27FC236}">
                <a16:creationId xmlns:a16="http://schemas.microsoft.com/office/drawing/2014/main" id="{2D8CDD4C-E47A-429D-8EC2-BB2720C055FB}"/>
              </a:ext>
            </a:extLst>
          </p:cNvPr>
          <p:cNvPicPr>
            <a:picLocks noChangeAspect="1"/>
          </p:cNvPicPr>
          <p:nvPr/>
        </p:nvPicPr>
        <p:blipFill rotWithShape="1">
          <a:blip r:embed="rId12">
            <a:extLst>
              <a:ext uri="{28A0092B-C50C-407E-A947-70E740481C1C}">
                <a14:useLocalDpi xmlns:a14="http://schemas.microsoft.com/office/drawing/2010/main" val="0"/>
              </a:ext>
            </a:extLst>
          </a:blip>
          <a:srcRect b="57595"/>
          <a:stretch/>
        </p:blipFill>
        <p:spPr>
          <a:xfrm>
            <a:off x="76399" y="724722"/>
            <a:ext cx="1062165" cy="1263049"/>
          </a:xfrm>
          <a:prstGeom prst="rect">
            <a:avLst/>
          </a:prstGeom>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7755486" y="263440"/>
            <a:ext cx="1852179" cy="1184907"/>
          </a:xfrm>
          <a:prstGeom prst="wedgeRoundRectCallout">
            <a:avLst>
              <a:gd name="adj1" fmla="val 68177"/>
              <a:gd name="adj2" fmla="val -1687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suis le cousin de Pierre !</a:t>
            </a:r>
          </a:p>
        </p:txBody>
      </p:sp>
      <p:sp>
        <p:nvSpPr>
          <p:cNvPr id="6" name="Rectangle: Rounded Corners 5">
            <a:extLst>
              <a:ext uri="{FF2B5EF4-FFF2-40B4-BE49-F238E27FC236}">
                <a16:creationId xmlns:a16="http://schemas.microsoft.com/office/drawing/2014/main" id="{C769B85D-F4FF-4ABB-8477-5866168AFC11}"/>
              </a:ext>
            </a:extLst>
          </p:cNvPr>
          <p:cNvSpPr/>
          <p:nvPr/>
        </p:nvSpPr>
        <p:spPr>
          <a:xfrm>
            <a:off x="1640910" y="2785477"/>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2" name="Rectangle: Rounded Corners 61">
            <a:extLst>
              <a:ext uri="{FF2B5EF4-FFF2-40B4-BE49-F238E27FC236}">
                <a16:creationId xmlns:a16="http://schemas.microsoft.com/office/drawing/2014/main" id="{C1ED87DA-A19B-4207-8D61-A3B36D03829F}"/>
              </a:ext>
            </a:extLst>
          </p:cNvPr>
          <p:cNvSpPr/>
          <p:nvPr/>
        </p:nvSpPr>
        <p:spPr>
          <a:xfrm>
            <a:off x="4944920" y="2785477"/>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3" name="Rectangle: Rounded Corners 62">
            <a:extLst>
              <a:ext uri="{FF2B5EF4-FFF2-40B4-BE49-F238E27FC236}">
                <a16:creationId xmlns:a16="http://schemas.microsoft.com/office/drawing/2014/main" id="{477EB5B3-65F3-43CE-A343-C70B3066CE96}"/>
              </a:ext>
            </a:extLst>
          </p:cNvPr>
          <p:cNvSpPr/>
          <p:nvPr/>
        </p:nvSpPr>
        <p:spPr>
          <a:xfrm>
            <a:off x="2682769" y="3445279"/>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4" name="Rectangle: Rounded Corners 63">
            <a:extLst>
              <a:ext uri="{FF2B5EF4-FFF2-40B4-BE49-F238E27FC236}">
                <a16:creationId xmlns:a16="http://schemas.microsoft.com/office/drawing/2014/main" id="{D98EEEC3-FC0E-42C0-84C9-2294658556E0}"/>
              </a:ext>
            </a:extLst>
          </p:cNvPr>
          <p:cNvSpPr/>
          <p:nvPr/>
        </p:nvSpPr>
        <p:spPr>
          <a:xfrm>
            <a:off x="7606700" y="3406086"/>
            <a:ext cx="2191862"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     _______</a:t>
            </a:r>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3728916" y="4059782"/>
            <a:ext cx="2432008"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   _______</a:t>
            </a:r>
          </a:p>
        </p:txBody>
      </p:sp>
      <p:sp>
        <p:nvSpPr>
          <p:cNvPr id="104" name="Rectangle: Rounded Corners 103">
            <a:extLst>
              <a:ext uri="{FF2B5EF4-FFF2-40B4-BE49-F238E27FC236}">
                <a16:creationId xmlns:a16="http://schemas.microsoft.com/office/drawing/2014/main" id="{0C618F77-AE71-4A08-9441-C286DE6E71B5}"/>
              </a:ext>
            </a:extLst>
          </p:cNvPr>
          <p:cNvSpPr/>
          <p:nvPr/>
        </p:nvSpPr>
        <p:spPr>
          <a:xfrm>
            <a:off x="2103393" y="4719584"/>
            <a:ext cx="1829780"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5" name="Rectangle: Rounded Corners 104">
            <a:extLst>
              <a:ext uri="{FF2B5EF4-FFF2-40B4-BE49-F238E27FC236}">
                <a16:creationId xmlns:a16="http://schemas.microsoft.com/office/drawing/2014/main" id="{D772D5BD-A3E8-4631-BA69-74FD6C266581}"/>
              </a:ext>
            </a:extLst>
          </p:cNvPr>
          <p:cNvSpPr/>
          <p:nvPr/>
        </p:nvSpPr>
        <p:spPr>
          <a:xfrm>
            <a:off x="6100565" y="4673644"/>
            <a:ext cx="1829780"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6" name="Rectangle: Rounded Corners 105">
            <a:extLst>
              <a:ext uri="{FF2B5EF4-FFF2-40B4-BE49-F238E27FC236}">
                <a16:creationId xmlns:a16="http://schemas.microsoft.com/office/drawing/2014/main" id="{5E60C62A-C6A5-457A-A198-BDE250EB0C4F}"/>
              </a:ext>
            </a:extLst>
          </p:cNvPr>
          <p:cNvSpPr/>
          <p:nvPr/>
        </p:nvSpPr>
        <p:spPr>
          <a:xfrm>
            <a:off x="3933172" y="5286474"/>
            <a:ext cx="25928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    _______</a:t>
            </a:r>
          </a:p>
        </p:txBody>
      </p:sp>
      <p:sp>
        <p:nvSpPr>
          <p:cNvPr id="27" name="Speech Bubble: Rectangle with Corners Rounded 26">
            <a:extLst>
              <a:ext uri="{FF2B5EF4-FFF2-40B4-BE49-F238E27FC236}">
                <a16:creationId xmlns:a16="http://schemas.microsoft.com/office/drawing/2014/main" id="{57F3CA87-BC7D-4E2F-851E-938A9A986506}"/>
              </a:ext>
            </a:extLst>
          </p:cNvPr>
          <p:cNvSpPr/>
          <p:nvPr/>
        </p:nvSpPr>
        <p:spPr>
          <a:xfrm>
            <a:off x="9047322" y="5449807"/>
            <a:ext cx="3024935" cy="1264551"/>
          </a:xfrm>
          <a:prstGeom prst="wedgeRoundRectCallout">
            <a:avLst>
              <a:gd name="adj1" fmla="val -129278"/>
              <a:gd name="adj2" fmla="val -309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Remember</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literally</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it</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match </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of </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football.</a:t>
            </a:r>
          </a:p>
        </p:txBody>
      </p:sp>
    </p:spTree>
    <p:extLst>
      <p:ext uri="{BB962C8B-B14F-4D97-AF65-F5344CB8AC3E}">
        <p14:creationId xmlns:p14="http://schemas.microsoft.com/office/powerpoint/2010/main" val="2258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6" grpId="0" animBg="1"/>
      <p:bldP spid="62" grpId="0" animBg="1"/>
      <p:bldP spid="63" grpId="0" animBg="1"/>
      <p:bldP spid="64" grpId="0" animBg="1"/>
      <p:bldP spid="65" grpId="0" animBg="1"/>
      <p:bldP spid="104" grpId="0" animBg="1"/>
      <p:bldP spid="105" grpId="0" animBg="1"/>
      <p:bldP spid="10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45" name="TextBox 44">
            <a:hlinkClick r:id="" action="ppaction://noaction">
              <a:snd r:embed="rId4" name="ecris_en_anglais.wav"/>
            </a:hlinkClick>
            <a:extLst>
              <a:ext uri="{FF2B5EF4-FFF2-40B4-BE49-F238E27FC236}">
                <a16:creationId xmlns:a16="http://schemas.microsoft.com/office/drawing/2014/main" id="{320D80EA-6728-4364-BEAB-4FE4BBD21B25}"/>
              </a:ext>
            </a:extLst>
          </p:cNvPr>
          <p:cNvSpPr txBox="1"/>
          <p:nvPr/>
        </p:nvSpPr>
        <p:spPr>
          <a:xfrm>
            <a:off x="3191314" y="70980"/>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pic>
        <p:nvPicPr>
          <p:cNvPr id="227" name="Picture 226" descr="Icon&#10;&#10;Description automatically generated">
            <a:extLst>
              <a:ext uri="{FF2B5EF4-FFF2-40B4-BE49-F238E27FC236}">
                <a16:creationId xmlns:a16="http://schemas.microsoft.com/office/drawing/2014/main" id="{84CBD3A9-AC34-4C88-B2A0-E2D93E46009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37" name="Title 2">
            <a:extLst>
              <a:ext uri="{FF2B5EF4-FFF2-40B4-BE49-F238E27FC236}">
                <a16:creationId xmlns:a16="http://schemas.microsoft.com/office/drawing/2014/main" id="{7B09FCA2-B901-4670-8B63-DC9A82854B44}"/>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7" name="v_2.wav"/>
            </a:hlinkClick>
            <a:extLst>
              <a:ext uri="{FF2B5EF4-FFF2-40B4-BE49-F238E27FC236}">
                <a16:creationId xmlns:a16="http://schemas.microsoft.com/office/drawing/2014/main" id="{512AD75A-9944-4F57-9566-3E91035B98D4}"/>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manger</a:t>
            </a:r>
          </a:p>
        </p:txBody>
      </p:sp>
      <p:sp>
        <p:nvSpPr>
          <p:cNvPr id="4" name="TextBox 3">
            <a:hlinkClick r:id="" action="ppaction://noaction">
              <a:snd r:embed="rId8" name="v_5.wav"/>
            </a:hlinkClick>
            <a:extLst>
              <a:ext uri="{FF2B5EF4-FFF2-40B4-BE49-F238E27FC236}">
                <a16:creationId xmlns:a16="http://schemas.microsoft.com/office/drawing/2014/main" id="{EED44B2C-00E3-97EF-4474-2382D50C37E8}"/>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weekend</a:t>
            </a:r>
          </a:p>
        </p:txBody>
      </p:sp>
      <p:sp>
        <p:nvSpPr>
          <p:cNvPr id="5" name="TextBox 4">
            <a:hlinkClick r:id="" action="ppaction://noaction">
              <a:snd r:embed="rId9" name="v_11.wav"/>
            </a:hlinkClick>
            <a:extLst>
              <a:ext uri="{FF2B5EF4-FFF2-40B4-BE49-F238E27FC236}">
                <a16:creationId xmlns:a16="http://schemas.microsoft.com/office/drawing/2014/main" id="{36D2CE57-B987-0B06-F974-A9CD130C03EF}"/>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6" name="TextBox 5">
            <a:hlinkClick r:id="" action="ppaction://noaction">
              <a:snd r:embed="rId10" name="v_4.wav"/>
            </a:hlinkClick>
            <a:extLst>
              <a:ext uri="{FF2B5EF4-FFF2-40B4-BE49-F238E27FC236}">
                <a16:creationId xmlns:a16="http://schemas.microsoft.com/office/drawing/2014/main" id="{A49D92AC-2AF4-C291-FEC4-60B2181B0ABD}"/>
              </a:ext>
            </a:extLst>
          </p:cNvPr>
          <p:cNvSpPr txBox="1"/>
          <p:nvPr/>
        </p:nvSpPr>
        <p:spPr>
          <a:xfrm>
            <a:off x="3928185" y="419406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déjeuner</a:t>
            </a:r>
          </a:p>
        </p:txBody>
      </p:sp>
      <p:sp>
        <p:nvSpPr>
          <p:cNvPr id="7" name="TextBox 6">
            <a:hlinkClick r:id="" action="ppaction://noaction">
              <a:snd r:embed="rId11" name="v_1.wav"/>
            </a:hlinkClick>
            <a:extLst>
              <a:ext uri="{FF2B5EF4-FFF2-40B4-BE49-F238E27FC236}">
                <a16:creationId xmlns:a16="http://schemas.microsoft.com/office/drawing/2014/main" id="{38A1D08C-1750-BDCC-A2F5-0356BA0BB77E}"/>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passer</a:t>
            </a:r>
          </a:p>
        </p:txBody>
      </p:sp>
      <p:sp>
        <p:nvSpPr>
          <p:cNvPr id="9" name="TextBox 8">
            <a:hlinkClick r:id="" action="ppaction://noaction">
              <a:snd r:embed="rId12" name="v_9.wav"/>
            </a:hlinkClick>
            <a:extLst>
              <a:ext uri="{FF2B5EF4-FFF2-40B4-BE49-F238E27FC236}">
                <a16:creationId xmlns:a16="http://schemas.microsoft.com/office/drawing/2014/main" id="{01E007AA-0A36-7800-9F68-30E27F41CC21}"/>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Segoe Print" panose="02000600000000000000" pitchFamily="2" charset="0"/>
              </a:rPr>
              <a:t>ma</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0" name="TextBox 9">
            <a:hlinkClick r:id="" action="ppaction://noaction">
              <a:snd r:embed="rId13" name="v_7.wav"/>
            </a:hlinkClick>
            <a:extLst>
              <a:ext uri="{FF2B5EF4-FFF2-40B4-BE49-F238E27FC236}">
                <a16:creationId xmlns:a16="http://schemas.microsoft.com/office/drawing/2014/main" id="{2E8FF879-F68F-9360-33A5-FC2008DE21C6}"/>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1" name="TextBox 10">
            <a:hlinkClick r:id="" action="ppaction://noaction">
              <a:snd r:embed="rId14" name="v_6.wav"/>
            </a:hlinkClick>
            <a:extLst>
              <a:ext uri="{FF2B5EF4-FFF2-40B4-BE49-F238E27FC236}">
                <a16:creationId xmlns:a16="http://schemas.microsoft.com/office/drawing/2014/main" id="{378D180F-67FD-12AF-32B1-F9343A0A7F1D}"/>
              </a:ext>
            </a:extLst>
          </p:cNvPr>
          <p:cNvSpPr txBox="1"/>
          <p:nvPr/>
        </p:nvSpPr>
        <p:spPr>
          <a:xfrm>
            <a:off x="6773134" y="159482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2" name="TextBox 11">
            <a:hlinkClick r:id="" action="ppaction://noaction">
              <a:snd r:embed="rId15" name="v_10.wav"/>
            </a:hlinkClick>
            <a:extLst>
              <a:ext uri="{FF2B5EF4-FFF2-40B4-BE49-F238E27FC236}">
                <a16:creationId xmlns:a16="http://schemas.microsoft.com/office/drawing/2014/main" id="{A7250EE8-921D-2657-68C5-90B676F53A3E}"/>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13" name="TextBox 12">
            <a:hlinkClick r:id="" action="ppaction://noaction">
              <a:snd r:embed="rId16" name="v_8.wav"/>
            </a:hlinkClick>
            <a:extLst>
              <a:ext uri="{FF2B5EF4-FFF2-40B4-BE49-F238E27FC236}">
                <a16:creationId xmlns:a16="http://schemas.microsoft.com/office/drawing/2014/main" id="{57C85F3B-F65E-15BE-BCF6-B3A703C0FE1B}"/>
              </a:ext>
            </a:extLst>
          </p:cNvPr>
          <p:cNvSpPr txBox="1"/>
          <p:nvPr/>
        </p:nvSpPr>
        <p:spPr>
          <a:xfrm>
            <a:off x="8731143"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14" name="TextBox 13">
            <a:hlinkClick r:id="" action="ppaction://noaction">
              <a:snd r:embed="rId17" name="JT2W5S4_3.wav"/>
            </a:hlinkClick>
            <a:extLst>
              <a:ext uri="{FF2B5EF4-FFF2-40B4-BE49-F238E27FC236}">
                <a16:creationId xmlns:a16="http://schemas.microsoft.com/office/drawing/2014/main" id="{2635E5E2-8EE7-703D-33E3-0115ABAE9900}"/>
              </a:ext>
            </a:extLst>
          </p:cNvPr>
          <p:cNvSpPr txBox="1"/>
          <p:nvPr/>
        </p:nvSpPr>
        <p:spPr>
          <a:xfrm>
            <a:off x="5888561" y="2763771"/>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5" name="TextBox 44">
            <a:extLst>
              <a:ext uri="{FF2B5EF4-FFF2-40B4-BE49-F238E27FC236}">
                <a16:creationId xmlns:a16="http://schemas.microsoft.com/office/drawing/2014/main" id="{320D80EA-6728-4364-BEAB-4FE4BBD21B25}"/>
              </a:ext>
            </a:extLst>
          </p:cNvPr>
          <p:cNvSpPr txBox="1"/>
          <p:nvPr/>
        </p:nvSpPr>
        <p:spPr>
          <a:xfrm>
            <a:off x="3331495" y="59699"/>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eat, eating</a:t>
            </a:r>
          </a:p>
        </p:txBody>
      </p:sp>
      <p:sp>
        <p:nvSpPr>
          <p:cNvPr id="227" name="TextBox 226">
            <a:hlinkClick r:id="" action="ppaction://noaction">
              <a:snd r:embed="rId4" name="v_2.wav"/>
            </a:hlinkClick>
            <a:extLst>
              <a:ext uri="{FF2B5EF4-FFF2-40B4-BE49-F238E27FC236}">
                <a16:creationId xmlns:a16="http://schemas.microsoft.com/office/drawing/2014/main" id="{FF4B1F8F-0775-4393-88E9-BF4667C60282}"/>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manger</a:t>
            </a:r>
          </a:p>
        </p:txBody>
      </p:sp>
      <p:sp>
        <p:nvSpPr>
          <p:cNvPr id="237" name="TextBox 236">
            <a:hlinkClick r:id="" action="ppaction://noaction">
              <a:snd r:embed="rId5" name="v_5.wav"/>
            </a:hlinkClick>
            <a:extLst>
              <a:ext uri="{FF2B5EF4-FFF2-40B4-BE49-F238E27FC236}">
                <a16:creationId xmlns:a16="http://schemas.microsoft.com/office/drawing/2014/main" id="{EAFED538-8BAC-4ABB-86E4-CFB8EAF626F6}"/>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weekend</a:t>
            </a:r>
          </a:p>
        </p:txBody>
      </p:sp>
      <p:sp>
        <p:nvSpPr>
          <p:cNvPr id="238" name="TextBox 237">
            <a:hlinkClick r:id="" action="ppaction://noaction">
              <a:snd r:embed="rId6" name="v_11.wav"/>
            </a:hlinkClick>
            <a:extLst>
              <a:ext uri="{FF2B5EF4-FFF2-40B4-BE49-F238E27FC236}">
                <a16:creationId xmlns:a16="http://schemas.microsoft.com/office/drawing/2014/main" id="{32A4AF81-348B-49BF-AEDB-13A2805AE9E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239" name="TextBox 238">
            <a:hlinkClick r:id="" action="ppaction://noaction">
              <a:snd r:embed="rId7" name="v_4.wav"/>
            </a:hlinkClick>
            <a:extLst>
              <a:ext uri="{FF2B5EF4-FFF2-40B4-BE49-F238E27FC236}">
                <a16:creationId xmlns:a16="http://schemas.microsoft.com/office/drawing/2014/main" id="{9D24C756-8ADA-4A97-82A8-91DC4B018226}"/>
              </a:ext>
            </a:extLst>
          </p:cNvPr>
          <p:cNvSpPr txBox="1"/>
          <p:nvPr/>
        </p:nvSpPr>
        <p:spPr>
          <a:xfrm>
            <a:off x="3928185" y="419406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déjeuner</a:t>
            </a:r>
          </a:p>
        </p:txBody>
      </p:sp>
      <p:sp>
        <p:nvSpPr>
          <p:cNvPr id="240" name="TextBox 239">
            <a:hlinkClick r:id="" action="ppaction://noaction">
              <a:snd r:embed="rId8" name="v_1.wav"/>
            </a:hlinkClick>
            <a:extLst>
              <a:ext uri="{FF2B5EF4-FFF2-40B4-BE49-F238E27FC236}">
                <a16:creationId xmlns:a16="http://schemas.microsoft.com/office/drawing/2014/main" id="{F81E4B8B-D2F3-4BAF-B21F-8D3CC7E28EFF}"/>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passer</a:t>
            </a:r>
          </a:p>
        </p:txBody>
      </p:sp>
      <p:sp>
        <p:nvSpPr>
          <p:cNvPr id="242" name="TextBox 241">
            <a:hlinkClick r:id="" action="ppaction://noaction">
              <a:snd r:embed="rId9" name="v_9.wav"/>
            </a:hlinkClick>
            <a:extLst>
              <a:ext uri="{FF2B5EF4-FFF2-40B4-BE49-F238E27FC236}">
                <a16:creationId xmlns:a16="http://schemas.microsoft.com/office/drawing/2014/main" id="{5414B811-7E7D-4A66-9A94-C372A966336A}"/>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Segoe Print" panose="02000600000000000000" pitchFamily="2" charset="0"/>
              </a:rPr>
              <a:t>ma</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3" name="TextBox 242">
            <a:hlinkClick r:id="" action="ppaction://noaction">
              <a:snd r:embed="rId10" name="v_7.wav"/>
            </a:hlinkClick>
            <a:extLst>
              <a:ext uri="{FF2B5EF4-FFF2-40B4-BE49-F238E27FC236}">
                <a16:creationId xmlns:a16="http://schemas.microsoft.com/office/drawing/2014/main" id="{6203619B-2471-4DC8-A64D-8E6BDAB11410}"/>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4" name="TextBox 243">
            <a:hlinkClick r:id="" action="ppaction://noaction">
              <a:snd r:embed="rId11" name="v_6.wav"/>
            </a:hlinkClick>
            <a:extLst>
              <a:ext uri="{FF2B5EF4-FFF2-40B4-BE49-F238E27FC236}">
                <a16:creationId xmlns:a16="http://schemas.microsoft.com/office/drawing/2014/main" id="{597C4438-7B92-4B82-8AD2-DE5AD71DD639}"/>
              </a:ext>
            </a:extLst>
          </p:cNvPr>
          <p:cNvSpPr txBox="1"/>
          <p:nvPr/>
        </p:nvSpPr>
        <p:spPr>
          <a:xfrm>
            <a:off x="6773134" y="159482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5" name="TextBox 244">
            <a:extLst>
              <a:ext uri="{FF2B5EF4-FFF2-40B4-BE49-F238E27FC236}">
                <a16:creationId xmlns:a16="http://schemas.microsoft.com/office/drawing/2014/main" id="{D13FC481-AE19-46FB-AD01-77765F736DF5}"/>
              </a:ext>
            </a:extLst>
          </p:cNvPr>
          <p:cNvSpPr txBox="1"/>
          <p:nvPr/>
        </p:nvSpPr>
        <p:spPr>
          <a:xfrm>
            <a:off x="3773809" y="608055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weekend</a:t>
            </a:r>
          </a:p>
        </p:txBody>
      </p:sp>
      <p:sp>
        <p:nvSpPr>
          <p:cNvPr id="246" name="TextBox 245">
            <a:extLst>
              <a:ext uri="{FF2B5EF4-FFF2-40B4-BE49-F238E27FC236}">
                <a16:creationId xmlns:a16="http://schemas.microsoft.com/office/drawing/2014/main" id="{1F5D3073-9784-4727-BAE6-1BDD701E649D}"/>
              </a:ext>
            </a:extLst>
          </p:cNvPr>
          <p:cNvSpPr txBox="1"/>
          <p:nvPr/>
        </p:nvSpPr>
        <p:spPr>
          <a:xfrm>
            <a:off x="595521" y="4449289"/>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(f)</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015681" y="4791944"/>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lunch</a:t>
            </a:r>
          </a:p>
        </p:txBody>
      </p:sp>
      <p:sp>
        <p:nvSpPr>
          <p:cNvPr id="248" name="TextBox 247">
            <a:extLst>
              <a:ext uri="{FF2B5EF4-FFF2-40B4-BE49-F238E27FC236}">
                <a16:creationId xmlns:a16="http://schemas.microsoft.com/office/drawing/2014/main" id="{2AC01359-3CAE-464E-9061-E2BD410024F9}"/>
              </a:ext>
            </a:extLst>
          </p:cNvPr>
          <p:cNvSpPr txBox="1"/>
          <p:nvPr/>
        </p:nvSpPr>
        <p:spPr>
          <a:xfrm>
            <a:off x="-174385" y="3321377"/>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a:t>
            </a:r>
            <a:r>
              <a:rPr lang="en-GB" sz="3200" b="1" dirty="0">
                <a:solidFill>
                  <a:srgbClr val="92D050"/>
                </a:solidFill>
                <a:latin typeface="Century Gothic" panose="020B0502020202020204" pitchFamily="34" charset="0"/>
              </a:rPr>
              <a:t>pass, spend (time)</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9" name="TextBox 248">
            <a:extLst>
              <a:ext uri="{FF2B5EF4-FFF2-40B4-BE49-F238E27FC236}">
                <a16:creationId xmlns:a16="http://schemas.microsoft.com/office/drawing/2014/main" id="{279968C1-83AD-4044-96E3-495FA86AF05E}"/>
              </a:ext>
            </a:extLst>
          </p:cNvPr>
          <p:cNvSpPr txBox="1"/>
          <p:nvPr/>
        </p:nvSpPr>
        <p:spPr>
          <a:xfrm>
            <a:off x="5317286" y="3321377"/>
            <a:ext cx="28888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here is, this is</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474795" y="210562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(f)</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6843167" y="2115716"/>
            <a:ext cx="34727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(m)</a:t>
            </a:r>
          </a:p>
        </p:txBody>
      </p:sp>
      <p:sp>
        <p:nvSpPr>
          <p:cNvPr id="253" name="TextBox 252">
            <a:hlinkClick r:id="" action="ppaction://noaction">
              <a:snd r:embed="rId12" name="v_10.wav"/>
            </a:hlinkClick>
            <a:extLst>
              <a:ext uri="{FF2B5EF4-FFF2-40B4-BE49-F238E27FC236}">
                <a16:creationId xmlns:a16="http://schemas.microsoft.com/office/drawing/2014/main" id="{88F71BBC-875C-4618-A553-2AFBE333540C}"/>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162218" y="4624081"/>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(m)</a:t>
            </a:r>
          </a:p>
        </p:txBody>
      </p:sp>
      <p:sp>
        <p:nvSpPr>
          <p:cNvPr id="28" name="TextBox 27">
            <a:hlinkClick r:id="" action="ppaction://noaction">
              <a:snd r:embed="rId13" name="v_8.wav"/>
            </a:hlinkClick>
            <a:extLst>
              <a:ext uri="{FF2B5EF4-FFF2-40B4-BE49-F238E27FC236}">
                <a16:creationId xmlns:a16="http://schemas.microsoft.com/office/drawing/2014/main" id="{D5FC358F-156D-4E36-9FE4-582C82E00E82}"/>
              </a:ext>
            </a:extLst>
          </p:cNvPr>
          <p:cNvSpPr txBox="1"/>
          <p:nvPr/>
        </p:nvSpPr>
        <p:spPr>
          <a:xfrm>
            <a:off x="8731143"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29" name="TextBox 28">
            <a:extLst>
              <a:ext uri="{FF2B5EF4-FFF2-40B4-BE49-F238E27FC236}">
                <a16:creationId xmlns:a16="http://schemas.microsoft.com/office/drawing/2014/main" id="{FF99A784-0743-4A00-9357-D8D904ADF328}"/>
              </a:ext>
            </a:extLst>
          </p:cNvPr>
          <p:cNvSpPr txBox="1"/>
          <p:nvPr/>
        </p:nvSpPr>
        <p:spPr>
          <a:xfrm>
            <a:off x="9304618" y="6084242"/>
            <a:ext cx="2540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(m)</a:t>
            </a:r>
          </a:p>
        </p:txBody>
      </p:sp>
      <p:pic>
        <p:nvPicPr>
          <p:cNvPr id="30" name="Picture 29" descr="Icon&#10;&#10;Description automatically generated">
            <a:extLst>
              <a:ext uri="{FF2B5EF4-FFF2-40B4-BE49-F238E27FC236}">
                <a16:creationId xmlns:a16="http://schemas.microsoft.com/office/drawing/2014/main" id="{FDF31DC4-065E-402F-90DD-5366B2D9BFD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1" name="Title 2">
            <a:extLst>
              <a:ext uri="{FF2B5EF4-FFF2-40B4-BE49-F238E27FC236}">
                <a16:creationId xmlns:a16="http://schemas.microsoft.com/office/drawing/2014/main" id="{7CFD7A91-9C0C-4286-8F3B-83AC5A639AAD}"/>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15" name="JT2W5S4_3.wav"/>
            </a:hlinkClick>
            <a:extLst>
              <a:ext uri="{FF2B5EF4-FFF2-40B4-BE49-F238E27FC236}">
                <a16:creationId xmlns:a16="http://schemas.microsoft.com/office/drawing/2014/main" id="{59629E80-1A50-6B47-1E4B-3403049A12EC}"/>
              </a:ext>
            </a:extLst>
          </p:cNvPr>
          <p:cNvSpPr txBox="1"/>
          <p:nvPr/>
        </p:nvSpPr>
        <p:spPr>
          <a:xfrm>
            <a:off x="5888561" y="2763771"/>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pSp>
        <p:nvGrpSpPr>
          <p:cNvPr id="62" name="Group 61">
            <a:extLst>
              <a:ext uri="{FF2B5EF4-FFF2-40B4-BE49-F238E27FC236}">
                <a16:creationId xmlns:a16="http://schemas.microsoft.com/office/drawing/2014/main" id="{04C2515A-A85F-45C2-93D4-A130D53FAB84}"/>
              </a:ext>
            </a:extLst>
          </p:cNvPr>
          <p:cNvGrpSpPr/>
          <p:nvPr/>
        </p:nvGrpSpPr>
        <p:grpSpPr>
          <a:xfrm>
            <a:off x="4232892" y="2150565"/>
            <a:ext cx="1218779" cy="1253614"/>
            <a:chOff x="1986296" y="1234074"/>
            <a:chExt cx="1218779" cy="1253614"/>
          </a:xfrm>
        </p:grpSpPr>
        <p:pic>
          <p:nvPicPr>
            <p:cNvPr id="63" name="Picture 62" descr="A picture containing shape&#10;&#10;Description automatically generated">
              <a:extLst>
                <a:ext uri="{FF2B5EF4-FFF2-40B4-BE49-F238E27FC236}">
                  <a16:creationId xmlns:a16="http://schemas.microsoft.com/office/drawing/2014/main" id="{7527FA9D-68F5-410C-AB24-C27A6B20F300}"/>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64" name="Picture 63">
              <a:extLst>
                <a:ext uri="{FF2B5EF4-FFF2-40B4-BE49-F238E27FC236}">
                  <a16:creationId xmlns:a16="http://schemas.microsoft.com/office/drawing/2014/main" id="{C88E8A68-6631-41F1-823F-1FC715C5F89D}"/>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65" name="Group 64">
            <a:extLst>
              <a:ext uri="{FF2B5EF4-FFF2-40B4-BE49-F238E27FC236}">
                <a16:creationId xmlns:a16="http://schemas.microsoft.com/office/drawing/2014/main" id="{0C4417AE-96DA-4809-990C-10C32539D862}"/>
              </a:ext>
            </a:extLst>
          </p:cNvPr>
          <p:cNvGrpSpPr/>
          <p:nvPr/>
        </p:nvGrpSpPr>
        <p:grpSpPr>
          <a:xfrm>
            <a:off x="6919760" y="4106497"/>
            <a:ext cx="1096895" cy="1247115"/>
            <a:chOff x="9140912" y="1197972"/>
            <a:chExt cx="1096895" cy="1247115"/>
          </a:xfrm>
        </p:grpSpPr>
        <p:pic>
          <p:nvPicPr>
            <p:cNvPr id="66" name="Picture 6" descr="Image of a face (Pablo)">
              <a:extLst>
                <a:ext uri="{FF2B5EF4-FFF2-40B4-BE49-F238E27FC236}">
                  <a16:creationId xmlns:a16="http://schemas.microsoft.com/office/drawing/2014/main" id="{60B90984-38C3-4686-B208-031B88DA279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67" name="Picture 66" descr="A picture containing shape&#10;&#10;Description automatically generated">
              <a:extLst>
                <a:ext uri="{FF2B5EF4-FFF2-40B4-BE49-F238E27FC236}">
                  <a16:creationId xmlns:a16="http://schemas.microsoft.com/office/drawing/2014/main" id="{20EA999F-0E0B-4218-BA3A-665E4BE44BB8}"/>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graphicFrame>
        <p:nvGraphicFramePr>
          <p:cNvPr id="9" name="Table 8">
            <a:extLst>
              <a:ext uri="{FF2B5EF4-FFF2-40B4-BE49-F238E27FC236}">
                <a16:creationId xmlns:a16="http://schemas.microsoft.com/office/drawing/2014/main" id="{1360F201-E1FE-41FB-8020-881B70A2A7A9}"/>
              </a:ext>
            </a:extLst>
          </p:cNvPr>
          <p:cNvGraphicFramePr>
            <a:graphicFrameLocks noGrp="1"/>
          </p:cNvGraphicFramePr>
          <p:nvPr>
            <p:extLst>
              <p:ext uri="{D42A27DB-BD31-4B8C-83A1-F6EECF244321}">
                <p14:modId xmlns:p14="http://schemas.microsoft.com/office/powerpoint/2010/main" val="3651130989"/>
              </p:ext>
            </p:extLst>
          </p:nvPr>
        </p:nvGraphicFramePr>
        <p:xfrm>
          <a:off x="3425303" y="1948356"/>
          <a:ext cx="5341394" cy="3861910"/>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4153568002"/>
                    </a:ext>
                  </a:extLst>
                </a:gridCol>
                <a:gridCol w="2670697">
                  <a:extLst>
                    <a:ext uri="{9D8B030D-6E8A-4147-A177-3AD203B41FA5}">
                      <a16:colId xmlns:a16="http://schemas.microsoft.com/office/drawing/2014/main" val="4068608414"/>
                    </a:ext>
                  </a:extLst>
                </a:gridCol>
              </a:tblGrid>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24373695"/>
                  </a:ext>
                </a:extLst>
              </a:tr>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66033150"/>
                  </a:ext>
                </a:extLst>
              </a:tr>
            </a:tbl>
          </a:graphicData>
        </a:graphic>
      </p:graphicFrame>
      <p:sp>
        <p:nvSpPr>
          <p:cNvPr id="69" name="Title 2">
            <a:extLst>
              <a:ext uri="{FF2B5EF4-FFF2-40B4-BE49-F238E27FC236}">
                <a16:creationId xmlns:a16="http://schemas.microsoft.com/office/drawing/2014/main" id="{88FC7CA2-5D90-4FC4-8A89-37751DEFCD98}"/>
              </a:ext>
            </a:extLst>
          </p:cNvPr>
          <p:cNvSpPr txBox="1">
            <a:spLocks/>
          </p:cNvSpPr>
          <p:nvPr/>
        </p:nvSpPr>
        <p:spPr>
          <a:xfrm>
            <a:off x="5995933" y="3816117"/>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0" name="Title 2">
            <a:extLst>
              <a:ext uri="{FF2B5EF4-FFF2-40B4-BE49-F238E27FC236}">
                <a16:creationId xmlns:a16="http://schemas.microsoft.com/office/drawing/2014/main" id="{B807FA60-F207-4ADF-9657-CE2AA26B9950}"/>
              </a:ext>
            </a:extLst>
          </p:cNvPr>
          <p:cNvSpPr txBox="1">
            <a:spLocks/>
          </p:cNvSpPr>
          <p:nvPr/>
        </p:nvSpPr>
        <p:spPr>
          <a:xfrm>
            <a:off x="3414348" y="1896119"/>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1" name="Title 2">
            <a:extLst>
              <a:ext uri="{FF2B5EF4-FFF2-40B4-BE49-F238E27FC236}">
                <a16:creationId xmlns:a16="http://schemas.microsoft.com/office/drawing/2014/main" id="{FCB3F7B9-C440-4C4D-92DE-73BE1BEE7D88}"/>
              </a:ext>
            </a:extLst>
          </p:cNvPr>
          <p:cNvSpPr txBox="1">
            <a:spLocks/>
          </p:cNvSpPr>
          <p:nvPr/>
        </p:nvSpPr>
        <p:spPr>
          <a:xfrm>
            <a:off x="3455817" y="3458591"/>
            <a:ext cx="2640183"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phrase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2" name="Title 2">
            <a:extLst>
              <a:ext uri="{FF2B5EF4-FFF2-40B4-BE49-F238E27FC236}">
                <a16:creationId xmlns:a16="http://schemas.microsoft.com/office/drawing/2014/main" id="{EDD67E2C-7F45-49E9-A6C7-C2A81304760D}"/>
              </a:ext>
            </a:extLst>
          </p:cNvPr>
          <p:cNvSpPr txBox="1">
            <a:spLocks/>
          </p:cNvSpPr>
          <p:nvPr/>
        </p:nvSpPr>
        <p:spPr>
          <a:xfrm>
            <a:off x="6033511" y="5353612"/>
            <a:ext cx="2841398"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radio</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73" name="Group 72">
            <a:extLst>
              <a:ext uri="{FF2B5EF4-FFF2-40B4-BE49-F238E27FC236}">
                <a16:creationId xmlns:a16="http://schemas.microsoft.com/office/drawing/2014/main" id="{B6741891-F54E-4698-B052-04C1BEDE05AC}"/>
              </a:ext>
            </a:extLst>
          </p:cNvPr>
          <p:cNvGrpSpPr/>
          <p:nvPr/>
        </p:nvGrpSpPr>
        <p:grpSpPr>
          <a:xfrm>
            <a:off x="6964909" y="2150564"/>
            <a:ext cx="1096895" cy="1299240"/>
            <a:chOff x="5584372" y="1250985"/>
            <a:chExt cx="1096895" cy="1299240"/>
          </a:xfrm>
        </p:grpSpPr>
        <p:pic>
          <p:nvPicPr>
            <p:cNvPr id="74" name="Imagen 12" descr="Image of a face (Alba)">
              <a:extLst>
                <a:ext uri="{FF2B5EF4-FFF2-40B4-BE49-F238E27FC236}">
                  <a16:creationId xmlns:a16="http://schemas.microsoft.com/office/drawing/2014/main" id="{9ACFBEC2-AE32-4ACE-8C39-3F5C8E4EF1C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75" name="Picture 74" descr="A picture containing shape&#10;&#10;Description automatically generated">
              <a:extLst>
                <a:ext uri="{FF2B5EF4-FFF2-40B4-BE49-F238E27FC236}">
                  <a16:creationId xmlns:a16="http://schemas.microsoft.com/office/drawing/2014/main" id="{856F2776-5063-4E4F-8A15-38FC0FF31854}"/>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sp>
        <p:nvSpPr>
          <p:cNvPr id="76" name="Title 2">
            <a:extLst>
              <a:ext uri="{FF2B5EF4-FFF2-40B4-BE49-F238E27FC236}">
                <a16:creationId xmlns:a16="http://schemas.microsoft.com/office/drawing/2014/main" id="{C4098DB5-C06A-4E41-9568-FDB62327ED8A}"/>
              </a:ext>
            </a:extLst>
          </p:cNvPr>
          <p:cNvSpPr txBox="1">
            <a:spLocks/>
          </p:cNvSpPr>
          <p:nvPr/>
        </p:nvSpPr>
        <p:spPr>
          <a:xfrm>
            <a:off x="5995933" y="3459151"/>
            <a:ext cx="289790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present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7" name="Title 2">
            <a:extLst>
              <a:ext uri="{FF2B5EF4-FFF2-40B4-BE49-F238E27FC236}">
                <a16:creationId xmlns:a16="http://schemas.microsoft.com/office/drawing/2014/main" id="{3B1D12FC-B757-4770-BE04-ABDEC02C9BB8}"/>
              </a:ext>
            </a:extLst>
          </p:cNvPr>
          <p:cNvSpPr txBox="1">
            <a:spLocks/>
          </p:cNvSpPr>
          <p:nvPr/>
        </p:nvSpPr>
        <p:spPr>
          <a:xfrm>
            <a:off x="3480150" y="5353612"/>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lunch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Title 2">
            <a:extLst>
              <a:ext uri="{FF2B5EF4-FFF2-40B4-BE49-F238E27FC236}">
                <a16:creationId xmlns:a16="http://schemas.microsoft.com/office/drawing/2014/main" id="{4CA9BA00-F4EF-455C-9A02-2B9624FFBE13}"/>
              </a:ext>
            </a:extLst>
          </p:cNvPr>
          <p:cNvSpPr txBox="1">
            <a:spLocks/>
          </p:cNvSpPr>
          <p:nvPr/>
        </p:nvSpPr>
        <p:spPr>
          <a:xfrm>
            <a:off x="6090522" y="193464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9" name="Title 2">
            <a:extLst>
              <a:ext uri="{FF2B5EF4-FFF2-40B4-BE49-F238E27FC236}">
                <a16:creationId xmlns:a16="http://schemas.microsoft.com/office/drawing/2014/main" id="{B583FDDE-A173-47CF-B457-C6B767671A56}"/>
              </a:ext>
            </a:extLst>
          </p:cNvPr>
          <p:cNvSpPr txBox="1">
            <a:spLocks/>
          </p:cNvSpPr>
          <p:nvPr/>
        </p:nvSpPr>
        <p:spPr>
          <a:xfrm>
            <a:off x="3380375" y="3829833"/>
            <a:ext cx="1117598"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80" name="Group 79">
            <a:extLst>
              <a:ext uri="{FF2B5EF4-FFF2-40B4-BE49-F238E27FC236}">
                <a16:creationId xmlns:a16="http://schemas.microsoft.com/office/drawing/2014/main" id="{01B23C62-D5F4-4624-B1A1-AA01EB917621}"/>
              </a:ext>
            </a:extLst>
          </p:cNvPr>
          <p:cNvGrpSpPr/>
          <p:nvPr/>
        </p:nvGrpSpPr>
        <p:grpSpPr>
          <a:xfrm>
            <a:off x="4455913" y="4003012"/>
            <a:ext cx="1096895" cy="1343743"/>
            <a:chOff x="9292031" y="2889736"/>
            <a:chExt cx="1096895" cy="1343743"/>
          </a:xfrm>
        </p:grpSpPr>
        <p:pic>
          <p:nvPicPr>
            <p:cNvPr id="81" name="Picture 80" descr="A picture containing shape&#10;&#10;Description automatically generated">
              <a:extLst>
                <a:ext uri="{FF2B5EF4-FFF2-40B4-BE49-F238E27FC236}">
                  <a16:creationId xmlns:a16="http://schemas.microsoft.com/office/drawing/2014/main" id="{280E77BE-F170-410B-89C3-CA4127B361AD}"/>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82" name="Picture 81">
              <a:extLst>
                <a:ext uri="{FF2B5EF4-FFF2-40B4-BE49-F238E27FC236}">
                  <a16:creationId xmlns:a16="http://schemas.microsoft.com/office/drawing/2014/main" id="{527D8758-2D45-4E58-9CF8-3A3D253F6BF8}"/>
                </a:ext>
              </a:extLst>
            </p:cNvPr>
            <p:cNvPicPr>
              <a:picLocks noChangeAspect="1"/>
            </p:cNvPicPr>
            <p:nvPr/>
          </p:nvPicPr>
          <p:blipFill rotWithShape="1">
            <a:blip r:embed="rId11">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10" name="TextBox 9">
            <a:extLst>
              <a:ext uri="{FF2B5EF4-FFF2-40B4-BE49-F238E27FC236}">
                <a16:creationId xmlns:a16="http://schemas.microsoft.com/office/drawing/2014/main" id="{DF79DCC4-558A-4C98-B769-837E10A86632}"/>
              </a:ext>
            </a:extLst>
          </p:cNvPr>
          <p:cNvSpPr txBox="1"/>
          <p:nvPr/>
        </p:nvSpPr>
        <p:spPr>
          <a:xfrm>
            <a:off x="6090522" y="805654"/>
            <a:ext cx="7440468" cy="646331"/>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Partenaire</a:t>
            </a:r>
            <a:r>
              <a:rPr lang="en-GB" b="1" dirty="0">
                <a:solidFill>
                  <a:srgbClr val="002060"/>
                </a:solidFill>
                <a:latin typeface="Century Gothic" panose="020B0502020202020204" pitchFamily="34" charset="0"/>
              </a:rPr>
              <a:t> B</a:t>
            </a:r>
            <a:r>
              <a:rPr lang="en-GB" dirty="0">
                <a:solidFill>
                  <a:srgbClr val="002060"/>
                </a:solidFill>
                <a:latin typeface="Century Gothic" panose="020B0502020202020204" pitchFamily="34" charset="0"/>
              </a:rPr>
              <a:t>:</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Answer ‘</a:t>
            </a:r>
            <a:r>
              <a:rPr lang="en-GB" dirty="0" err="1">
                <a:solidFill>
                  <a:srgbClr val="002060"/>
                </a:solidFill>
                <a:latin typeface="Century Gothic" panose="020B0502020202020204" pitchFamily="34" charset="0"/>
              </a:rPr>
              <a:t>oui</a:t>
            </a:r>
            <a:r>
              <a:rPr lang="en-GB" dirty="0">
                <a:solidFill>
                  <a:srgbClr val="002060"/>
                </a:solidFill>
                <a:latin typeface="Century Gothic" panose="020B0502020202020204" pitchFamily="34" charset="0"/>
              </a:rPr>
              <a:t>’ or ‘non’ to each question.</a:t>
            </a:r>
          </a:p>
        </p:txBody>
      </p:sp>
      <p:sp>
        <p:nvSpPr>
          <p:cNvPr id="84" name="TextBox 83">
            <a:extLst>
              <a:ext uri="{FF2B5EF4-FFF2-40B4-BE49-F238E27FC236}">
                <a16:creationId xmlns:a16="http://schemas.microsoft.com/office/drawing/2014/main" id="{6F691BAC-E414-4310-ACF0-7D87F1ECFB8A}"/>
              </a:ext>
            </a:extLst>
          </p:cNvPr>
          <p:cNvSpPr txBox="1"/>
          <p:nvPr/>
        </p:nvSpPr>
        <p:spPr>
          <a:xfrm>
            <a:off x="328891" y="794901"/>
            <a:ext cx="5761631" cy="923330"/>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Partenaire</a:t>
            </a:r>
            <a:r>
              <a:rPr lang="en-GB" b="1" dirty="0">
                <a:solidFill>
                  <a:srgbClr val="002060"/>
                </a:solidFill>
                <a:latin typeface="Century Gothic" panose="020B0502020202020204" pitchFamily="34" charset="0"/>
              </a:rPr>
              <a:t> A</a:t>
            </a:r>
            <a:r>
              <a:rPr lang="en-GB" dirty="0">
                <a:solidFill>
                  <a:srgbClr val="002060"/>
                </a:solidFill>
                <a:latin typeface="Century Gothic" panose="020B0502020202020204" pitchFamily="34" charset="0"/>
              </a:rPr>
              <a:t>:</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Ask a question to discover the activity.</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Then ask another question to discover the person.</a:t>
            </a:r>
          </a:p>
        </p:txBody>
      </p:sp>
      <p:sp>
        <p:nvSpPr>
          <p:cNvPr id="85" name="TextBox 84">
            <a:extLst>
              <a:ext uri="{FF2B5EF4-FFF2-40B4-BE49-F238E27FC236}">
                <a16:creationId xmlns:a16="http://schemas.microsoft.com/office/drawing/2014/main" id="{1035922A-726A-42FC-9CD7-E80012CF7957}"/>
              </a:ext>
            </a:extLst>
          </p:cNvPr>
          <p:cNvSpPr txBox="1"/>
          <p:nvPr/>
        </p:nvSpPr>
        <p:spPr>
          <a:xfrm>
            <a:off x="123171" y="1848530"/>
            <a:ext cx="2967939" cy="830997"/>
          </a:xfrm>
          <a:prstGeom prst="rect">
            <a:avLst/>
          </a:prstGeom>
          <a:solidFill>
            <a:srgbClr val="CCECFF"/>
          </a:solidFill>
        </p:spPr>
        <p:txBody>
          <a:bodyPr wrap="square" rtlCol="0">
            <a:spAutoFit/>
          </a:bodyPr>
          <a:lstStyle/>
          <a:p>
            <a:r>
              <a:rPr lang="en-GB" sz="2400" b="1" dirty="0">
                <a:solidFill>
                  <a:srgbClr val="002060"/>
                </a:solidFill>
                <a:latin typeface="Century Gothic" panose="020B0502020202020204" pitchFamily="34" charset="0"/>
              </a:rPr>
              <a:t>E.g. Is the person singing?</a:t>
            </a:r>
          </a:p>
        </p:txBody>
      </p:sp>
      <p:sp>
        <p:nvSpPr>
          <p:cNvPr id="88" name="Speech Bubble: Oval 87">
            <a:extLst>
              <a:ext uri="{FF2B5EF4-FFF2-40B4-BE49-F238E27FC236}">
                <a16:creationId xmlns:a16="http://schemas.microsoft.com/office/drawing/2014/main" id="{1204786F-9420-4AF5-8DD2-5047CB7E76AF}"/>
              </a:ext>
            </a:extLst>
          </p:cNvPr>
          <p:cNvSpPr/>
          <p:nvPr/>
        </p:nvSpPr>
        <p:spPr>
          <a:xfrm>
            <a:off x="292255"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Oui</a:t>
            </a:r>
            <a:r>
              <a:rPr lang="en-GB" sz="3200" b="1" dirty="0">
                <a:solidFill>
                  <a:srgbClr val="002060"/>
                </a:solidFill>
                <a:latin typeface="Century Gothic" panose="020B0502020202020204" pitchFamily="34" charset="0"/>
              </a:rPr>
              <a:t> !</a:t>
            </a:r>
          </a:p>
        </p:txBody>
      </p:sp>
      <p:grpSp>
        <p:nvGrpSpPr>
          <p:cNvPr id="15" name="Group 14">
            <a:extLst>
              <a:ext uri="{FF2B5EF4-FFF2-40B4-BE49-F238E27FC236}">
                <a16:creationId xmlns:a16="http://schemas.microsoft.com/office/drawing/2014/main" id="{D29D637D-7D7B-4DCA-9073-2560BE2932CE}"/>
              </a:ext>
            </a:extLst>
          </p:cNvPr>
          <p:cNvGrpSpPr/>
          <p:nvPr/>
        </p:nvGrpSpPr>
        <p:grpSpPr>
          <a:xfrm>
            <a:off x="123171" y="3011646"/>
            <a:ext cx="2311878" cy="1321170"/>
            <a:chOff x="123171" y="3011646"/>
            <a:chExt cx="2311878" cy="1321170"/>
          </a:xfrm>
        </p:grpSpPr>
        <p:sp>
          <p:nvSpPr>
            <p:cNvPr id="86" name="Speech Bubble: Oval 85">
              <a:extLst>
                <a:ext uri="{FF2B5EF4-FFF2-40B4-BE49-F238E27FC236}">
                  <a16:creationId xmlns:a16="http://schemas.microsoft.com/office/drawing/2014/main" id="{5F6BF06D-DF91-4DCF-9FC6-5B6784710615}"/>
                </a:ext>
              </a:extLst>
            </p:cNvPr>
            <p:cNvSpPr/>
            <p:nvPr/>
          </p:nvSpPr>
          <p:spPr>
            <a:xfrm>
              <a:off x="123171" y="3011646"/>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11" name="Rectangle 10">
              <a:extLst>
                <a:ext uri="{FF2B5EF4-FFF2-40B4-BE49-F238E27FC236}">
                  <a16:creationId xmlns:a16="http://schemas.microsoft.com/office/drawing/2014/main" id="{C466738A-D303-48F7-B350-54D2F503E315}"/>
                </a:ext>
              </a:extLst>
            </p:cNvPr>
            <p:cNvSpPr/>
            <p:nvPr/>
          </p:nvSpPr>
          <p:spPr>
            <a:xfrm>
              <a:off x="428156" y="3011646"/>
              <a:ext cx="1759974" cy="1200329"/>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a:t>
              </a:r>
              <a:r>
                <a:rPr lang="en-GB" sz="2400" b="1" dirty="0">
                  <a:solidFill>
                    <a:srgbClr val="002060"/>
                  </a:solidFill>
                  <a:latin typeface="Century Gothic" panose="020B0502020202020204" pitchFamily="34" charset="0"/>
                </a:rPr>
                <a:t> ?</a:t>
              </a:r>
            </a:p>
          </p:txBody>
        </p:sp>
      </p:grpSp>
      <p:pic>
        <p:nvPicPr>
          <p:cNvPr id="13" name="Picture 12" descr="Shape, arrow&#10;&#10;Description automatically generated">
            <a:extLst>
              <a:ext uri="{FF2B5EF4-FFF2-40B4-BE49-F238E27FC236}">
                <a16:creationId xmlns:a16="http://schemas.microsoft.com/office/drawing/2014/main" id="{7785C1AE-8B53-45C9-A1FE-0D751BD99E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2619" y="2258937"/>
            <a:ext cx="1721473" cy="1170063"/>
          </a:xfrm>
          <a:prstGeom prst="rect">
            <a:avLst/>
          </a:prstGeom>
        </p:spPr>
      </p:pic>
      <p:pic>
        <p:nvPicPr>
          <p:cNvPr id="94" name="Picture 93" descr="Shape, arrow&#10;&#10;Description automatically generated">
            <a:extLst>
              <a:ext uri="{FF2B5EF4-FFF2-40B4-BE49-F238E27FC236}">
                <a16:creationId xmlns:a16="http://schemas.microsoft.com/office/drawing/2014/main" id="{D0276440-01E9-4EEC-9F64-683A4BAFE6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48996" y="4115926"/>
            <a:ext cx="1721473" cy="1170063"/>
          </a:xfrm>
          <a:prstGeom prst="rect">
            <a:avLst/>
          </a:prstGeom>
        </p:spPr>
      </p:pic>
      <p:grpSp>
        <p:nvGrpSpPr>
          <p:cNvPr id="14" name="Group 13">
            <a:extLst>
              <a:ext uri="{FF2B5EF4-FFF2-40B4-BE49-F238E27FC236}">
                <a16:creationId xmlns:a16="http://schemas.microsoft.com/office/drawing/2014/main" id="{EE47EBEE-07F4-49AD-858C-57EE7AD89879}"/>
              </a:ext>
            </a:extLst>
          </p:cNvPr>
          <p:cNvGrpSpPr/>
          <p:nvPr/>
        </p:nvGrpSpPr>
        <p:grpSpPr>
          <a:xfrm>
            <a:off x="132401" y="3011646"/>
            <a:ext cx="2311878" cy="1356471"/>
            <a:chOff x="136847" y="4004350"/>
            <a:chExt cx="2311878" cy="1356471"/>
          </a:xfrm>
        </p:grpSpPr>
        <p:sp>
          <p:nvSpPr>
            <p:cNvPr id="99" name="Speech Bubble: Oval 98">
              <a:extLst>
                <a:ext uri="{FF2B5EF4-FFF2-40B4-BE49-F238E27FC236}">
                  <a16:creationId xmlns:a16="http://schemas.microsoft.com/office/drawing/2014/main" id="{65A10FAE-A26A-47E2-9141-023AA60DD9E3}"/>
                </a:ext>
              </a:extLst>
            </p:cNvPr>
            <p:cNvSpPr/>
            <p:nvPr/>
          </p:nvSpPr>
          <p:spPr>
            <a:xfrm>
              <a:off x="136847" y="4004350"/>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106" name="Rectangle 105">
              <a:extLst>
                <a:ext uri="{FF2B5EF4-FFF2-40B4-BE49-F238E27FC236}">
                  <a16:creationId xmlns:a16="http://schemas.microsoft.com/office/drawing/2014/main" id="{6D02C0F5-9AE9-40AC-BD39-6BE6D7293014}"/>
                </a:ext>
              </a:extLst>
            </p:cNvPr>
            <p:cNvSpPr/>
            <p:nvPr/>
          </p:nvSpPr>
          <p:spPr>
            <a:xfrm>
              <a:off x="299160" y="4160492"/>
              <a:ext cx="2050054" cy="1200329"/>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a:t>
              </a:r>
              <a:r>
                <a:rPr lang="en-GB" sz="2400" b="1" dirty="0">
                  <a:solidFill>
                    <a:srgbClr val="002060"/>
                  </a:solidFill>
                  <a:latin typeface="Century Gothic" panose="020B0502020202020204" pitchFamily="34" charset="0"/>
                </a:rPr>
                <a:t> à la radio ?</a:t>
              </a:r>
            </a:p>
          </p:txBody>
        </p:sp>
      </p:grpSp>
      <p:sp>
        <p:nvSpPr>
          <p:cNvPr id="107" name="Speech Bubble: Oval 106">
            <a:extLst>
              <a:ext uri="{FF2B5EF4-FFF2-40B4-BE49-F238E27FC236}">
                <a16:creationId xmlns:a16="http://schemas.microsoft.com/office/drawing/2014/main" id="{D77C46B0-1E2A-40A9-9CB7-8554A07C48AE}"/>
              </a:ext>
            </a:extLst>
          </p:cNvPr>
          <p:cNvSpPr/>
          <p:nvPr/>
        </p:nvSpPr>
        <p:spPr>
          <a:xfrm>
            <a:off x="269696"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Non !</a:t>
            </a:r>
          </a:p>
        </p:txBody>
      </p:sp>
      <p:pic>
        <p:nvPicPr>
          <p:cNvPr id="113" name="Picture 112" descr="Shape, arrow&#10;&#10;Description automatically generated">
            <a:extLst>
              <a:ext uri="{FF2B5EF4-FFF2-40B4-BE49-F238E27FC236}">
                <a16:creationId xmlns:a16="http://schemas.microsoft.com/office/drawing/2014/main" id="{3F9079E4-80AF-4E36-BB63-DCC9F489AF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89555" y="4175682"/>
            <a:ext cx="1721473" cy="1170063"/>
          </a:xfrm>
          <a:prstGeom prst="rect">
            <a:avLst/>
          </a:prstGeom>
        </p:spPr>
      </p:pic>
      <p:sp>
        <p:nvSpPr>
          <p:cNvPr id="114" name="Speech Bubble: Oval 113">
            <a:extLst>
              <a:ext uri="{FF2B5EF4-FFF2-40B4-BE49-F238E27FC236}">
                <a16:creationId xmlns:a16="http://schemas.microsoft.com/office/drawing/2014/main" id="{77172193-49A3-4E55-8025-2D59A1FF8458}"/>
              </a:ext>
            </a:extLst>
          </p:cNvPr>
          <p:cNvSpPr/>
          <p:nvPr/>
        </p:nvSpPr>
        <p:spPr>
          <a:xfrm>
            <a:off x="118255" y="3021165"/>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C’est</a:t>
            </a:r>
            <a:r>
              <a:rPr lang="en-GB" sz="2800" b="1" dirty="0">
                <a:solidFill>
                  <a:srgbClr val="002060"/>
                </a:solidFill>
                <a:latin typeface="Century Gothic" panose="020B0502020202020204" pitchFamily="34" charset="0"/>
              </a:rPr>
              <a:t> Adèle !</a:t>
            </a:r>
          </a:p>
        </p:txBody>
      </p:sp>
      <p:sp>
        <p:nvSpPr>
          <p:cNvPr id="115" name="Speech Bubble: Oval 114">
            <a:extLst>
              <a:ext uri="{FF2B5EF4-FFF2-40B4-BE49-F238E27FC236}">
                <a16:creationId xmlns:a16="http://schemas.microsoft.com/office/drawing/2014/main" id="{8EE2F16A-08B3-44B2-868D-970282E416DE}"/>
              </a:ext>
            </a:extLst>
          </p:cNvPr>
          <p:cNvSpPr/>
          <p:nvPr/>
        </p:nvSpPr>
        <p:spPr>
          <a:xfrm>
            <a:off x="285484"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Oui</a:t>
            </a:r>
            <a:r>
              <a:rPr lang="en-GB" sz="3200" b="1" dirty="0">
                <a:solidFill>
                  <a:srgbClr val="002060"/>
                </a:solidFill>
                <a:latin typeface="Century Gothic" panose="020B0502020202020204" pitchFamily="34" charset="0"/>
              </a:rPr>
              <a:t> !</a:t>
            </a:r>
          </a:p>
        </p:txBody>
      </p:sp>
      <p:sp>
        <p:nvSpPr>
          <p:cNvPr id="116" name="Google Shape;171;p8">
            <a:extLst>
              <a:ext uri="{FF2B5EF4-FFF2-40B4-BE49-F238E27FC236}">
                <a16:creationId xmlns:a16="http://schemas.microsoft.com/office/drawing/2014/main" id="{C756DF9A-FE99-40CB-8307-5B4E8F7C0878}"/>
              </a:ext>
            </a:extLst>
          </p:cNvPr>
          <p:cNvSpPr txBox="1"/>
          <p:nvPr/>
        </p:nvSpPr>
        <p:spPr>
          <a:xfrm>
            <a:off x="8374093" y="6396376"/>
            <a:ext cx="3817908" cy="461624"/>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à la radio = on the radio</a:t>
            </a:r>
          </a:p>
        </p:txBody>
      </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ppt_x"/>
                                          </p:val>
                                        </p:tav>
                                        <p:tav tm="100000">
                                          <p:val>
                                            <p:strVal val="#ppt_x"/>
                                          </p:val>
                                        </p:tav>
                                      </p:tavLst>
                                    </p:anim>
                                    <p:anim calcmode="lin" valueType="num">
                                      <p:cBhvr additive="base">
                                        <p:cTn id="17"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7"/>
                                        </p:tgtEl>
                                        <p:attrNameLst>
                                          <p:attrName>style.visibility</p:attrName>
                                        </p:attrNameLst>
                                      </p:cBhvr>
                                      <p:to>
                                        <p:strVal val="visible"/>
                                      </p:to>
                                    </p:set>
                                    <p:anim calcmode="lin" valueType="num">
                                      <p:cBhvr additive="base">
                                        <p:cTn id="34" dur="500" fill="hold"/>
                                        <p:tgtEl>
                                          <p:spTgt spid="107"/>
                                        </p:tgtEl>
                                        <p:attrNameLst>
                                          <p:attrName>ppt_x</p:attrName>
                                        </p:attrNameLst>
                                      </p:cBhvr>
                                      <p:tavLst>
                                        <p:tav tm="0">
                                          <p:val>
                                            <p:strVal val="#ppt_x"/>
                                          </p:val>
                                        </p:tav>
                                        <p:tav tm="100000">
                                          <p:val>
                                            <p:strVal val="#ppt_x"/>
                                          </p:val>
                                        </p:tav>
                                      </p:tavLst>
                                    </p:anim>
                                    <p:anim calcmode="lin" valueType="num">
                                      <p:cBhvr additive="base">
                                        <p:cTn id="3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 calcmode="lin" valueType="num">
                                      <p:cBhvr additive="base">
                                        <p:cTn id="50" dur="500" fill="hold"/>
                                        <p:tgtEl>
                                          <p:spTgt spid="115"/>
                                        </p:tgtEl>
                                        <p:attrNameLst>
                                          <p:attrName>ppt_x</p:attrName>
                                        </p:attrNameLst>
                                      </p:cBhvr>
                                      <p:tavLst>
                                        <p:tav tm="0">
                                          <p:val>
                                            <p:strVal val="#ppt_x"/>
                                          </p:val>
                                        </p:tav>
                                        <p:tav tm="100000">
                                          <p:val>
                                            <p:strVal val="#ppt_x"/>
                                          </p:val>
                                        </p:tav>
                                      </p:tavLst>
                                    </p:anim>
                                    <p:anim calcmode="lin" valueType="num">
                                      <p:cBhvr additive="base">
                                        <p:cTn id="51"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P spid="107" grpId="0" animBg="1"/>
      <p:bldP spid="114"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2" name="Table 2">
            <a:extLst>
              <a:ext uri="{FF2B5EF4-FFF2-40B4-BE49-F238E27FC236}">
                <a16:creationId xmlns:a16="http://schemas.microsoft.com/office/drawing/2014/main" id="{4B3B9779-2C1C-46DA-A2BE-EE3F879C2853}"/>
              </a:ext>
            </a:extLst>
          </p:cNvPr>
          <p:cNvGraphicFramePr>
            <a:graphicFrameLocks noGrp="1"/>
          </p:cNvGraphicFramePr>
          <p:nvPr>
            <p:extLst>
              <p:ext uri="{D42A27DB-BD31-4B8C-83A1-F6EECF244321}">
                <p14:modId xmlns:p14="http://schemas.microsoft.com/office/powerpoint/2010/main" val="979315578"/>
              </p:ext>
            </p:extLst>
          </p:nvPr>
        </p:nvGraphicFramePr>
        <p:xfrm>
          <a:off x="369525" y="795826"/>
          <a:ext cx="10682788" cy="5792865"/>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3571093506"/>
                    </a:ext>
                  </a:extLst>
                </a:gridCol>
                <a:gridCol w="2670697">
                  <a:extLst>
                    <a:ext uri="{9D8B030D-6E8A-4147-A177-3AD203B41FA5}">
                      <a16:colId xmlns:a16="http://schemas.microsoft.com/office/drawing/2014/main" val="1648602447"/>
                    </a:ext>
                  </a:extLst>
                </a:gridCol>
                <a:gridCol w="2670697">
                  <a:extLst>
                    <a:ext uri="{9D8B030D-6E8A-4147-A177-3AD203B41FA5}">
                      <a16:colId xmlns:a16="http://schemas.microsoft.com/office/drawing/2014/main" val="379537717"/>
                    </a:ext>
                  </a:extLst>
                </a:gridCol>
                <a:gridCol w="2670697">
                  <a:extLst>
                    <a:ext uri="{9D8B030D-6E8A-4147-A177-3AD203B41FA5}">
                      <a16:colId xmlns:a16="http://schemas.microsoft.com/office/drawing/2014/main" val="3071135632"/>
                    </a:ext>
                  </a:extLst>
                </a:gridCol>
              </a:tblGrid>
              <a:tr h="19309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90315572"/>
                  </a:ext>
                </a:extLst>
              </a:tr>
              <a:tr h="1930955">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60041509"/>
                  </a:ext>
                </a:extLst>
              </a:tr>
              <a:tr h="19309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754041272"/>
                  </a:ext>
                </a:extLst>
              </a:tr>
            </a:tbl>
          </a:graphicData>
        </a:graphic>
      </p:graphicFrame>
      <p:grpSp>
        <p:nvGrpSpPr>
          <p:cNvPr id="9" name="Group 8">
            <a:extLst>
              <a:ext uri="{FF2B5EF4-FFF2-40B4-BE49-F238E27FC236}">
                <a16:creationId xmlns:a16="http://schemas.microsoft.com/office/drawing/2014/main" id="{7C28AB0E-8191-4E69-A340-CA5789D80FA5}"/>
              </a:ext>
            </a:extLst>
          </p:cNvPr>
          <p:cNvGrpSpPr/>
          <p:nvPr/>
        </p:nvGrpSpPr>
        <p:grpSpPr>
          <a:xfrm>
            <a:off x="1139687" y="856225"/>
            <a:ext cx="1218779" cy="1253614"/>
            <a:chOff x="1986296" y="1234074"/>
            <a:chExt cx="1218779" cy="1253614"/>
          </a:xfrm>
        </p:grpSpPr>
        <p:pic>
          <p:nvPicPr>
            <p:cNvPr id="10" name="Picture 9" descr="A picture containing shape&#10;&#10;Description automatically generated">
              <a:extLst>
                <a:ext uri="{FF2B5EF4-FFF2-40B4-BE49-F238E27FC236}">
                  <a16:creationId xmlns:a16="http://schemas.microsoft.com/office/drawing/2014/main" id="{BF4179FB-ABD4-47D8-B3B8-8600097A30D8}"/>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11" name="Picture 10">
              <a:extLst>
                <a:ext uri="{FF2B5EF4-FFF2-40B4-BE49-F238E27FC236}">
                  <a16:creationId xmlns:a16="http://schemas.microsoft.com/office/drawing/2014/main" id="{0E7571D9-8A14-46B3-BD35-1CBD5B72F647}"/>
                </a:ext>
              </a:extLst>
            </p:cNvPr>
            <p:cNvPicPr>
              <a:picLocks noChangeAspect="1"/>
            </p:cNvPicPr>
            <p:nvPr/>
          </p:nvPicPr>
          <p:blipFill rotWithShape="1">
            <a:blip r:embed="rId6">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12" name="Group 11">
            <a:extLst>
              <a:ext uri="{FF2B5EF4-FFF2-40B4-BE49-F238E27FC236}">
                <a16:creationId xmlns:a16="http://schemas.microsoft.com/office/drawing/2014/main" id="{0D43CCEC-BBEC-489B-BFD0-052375D3EC90}"/>
              </a:ext>
            </a:extLst>
          </p:cNvPr>
          <p:cNvGrpSpPr/>
          <p:nvPr/>
        </p:nvGrpSpPr>
        <p:grpSpPr>
          <a:xfrm>
            <a:off x="3857937" y="825533"/>
            <a:ext cx="1096895" cy="1299240"/>
            <a:chOff x="5584372" y="1250985"/>
            <a:chExt cx="1096895" cy="1299240"/>
          </a:xfrm>
        </p:grpSpPr>
        <p:pic>
          <p:nvPicPr>
            <p:cNvPr id="13" name="Imagen 12" descr="Image of a face (Alba)">
              <a:extLst>
                <a:ext uri="{FF2B5EF4-FFF2-40B4-BE49-F238E27FC236}">
                  <a16:creationId xmlns:a16="http://schemas.microsoft.com/office/drawing/2014/main" id="{8AE93D78-F6E3-4884-B469-4D71C6B8391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E9E3831E-F170-432C-B3FE-6B264B4D32E8}"/>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grpSp>
        <p:nvGrpSpPr>
          <p:cNvPr id="15" name="Group 14">
            <a:extLst>
              <a:ext uri="{FF2B5EF4-FFF2-40B4-BE49-F238E27FC236}">
                <a16:creationId xmlns:a16="http://schemas.microsoft.com/office/drawing/2014/main" id="{20EBBEC0-D3EA-49E6-AC83-82E8FE8AA159}"/>
              </a:ext>
            </a:extLst>
          </p:cNvPr>
          <p:cNvGrpSpPr/>
          <p:nvPr/>
        </p:nvGrpSpPr>
        <p:grpSpPr>
          <a:xfrm>
            <a:off x="6457021" y="856225"/>
            <a:ext cx="1096895" cy="1247115"/>
            <a:chOff x="9140912" y="1197972"/>
            <a:chExt cx="1096895" cy="1247115"/>
          </a:xfrm>
        </p:grpSpPr>
        <p:pic>
          <p:nvPicPr>
            <p:cNvPr id="16" name="Picture 6" descr="Image of a face (Pablo)">
              <a:extLst>
                <a:ext uri="{FF2B5EF4-FFF2-40B4-BE49-F238E27FC236}">
                  <a16:creationId xmlns:a16="http://schemas.microsoft.com/office/drawing/2014/main" id="{29F6C2B3-A68D-486F-BA6E-FD3D25078B10}"/>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ABE549BD-5E1C-49B4-B866-CD5AC4003FFE}"/>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sp>
        <p:nvSpPr>
          <p:cNvPr id="18" name="Title 2">
            <a:extLst>
              <a:ext uri="{FF2B5EF4-FFF2-40B4-BE49-F238E27FC236}">
                <a16:creationId xmlns:a16="http://schemas.microsoft.com/office/drawing/2014/main" id="{B065B68C-678A-4FD2-8E9C-755F4DE89E28}"/>
              </a:ext>
            </a:extLst>
          </p:cNvPr>
          <p:cNvSpPr txBox="1">
            <a:spLocks/>
          </p:cNvSpPr>
          <p:nvPr/>
        </p:nvSpPr>
        <p:spPr>
          <a:xfrm>
            <a:off x="383856" y="771576"/>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19" name="Title 2">
            <a:hlinkClick r:id="" action="ppaction://noaction">
              <a:snd r:embed="rId11" name="4_8.wav"/>
            </a:hlinkClick>
            <a:extLst>
              <a:ext uri="{FF2B5EF4-FFF2-40B4-BE49-F238E27FC236}">
                <a16:creationId xmlns:a16="http://schemas.microsoft.com/office/drawing/2014/main" id="{7B943189-D5BB-4EBF-A592-4A95CFE148FA}"/>
              </a:ext>
            </a:extLst>
          </p:cNvPr>
          <p:cNvSpPr txBox="1">
            <a:spLocks/>
          </p:cNvSpPr>
          <p:nvPr/>
        </p:nvSpPr>
        <p:spPr>
          <a:xfrm>
            <a:off x="453318" y="2298694"/>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phrase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0" name="Title 2">
            <a:hlinkClick r:id="" action="ppaction://noaction">
              <a:snd r:embed="rId12" name="4_12.wav"/>
            </a:hlinkClick>
            <a:extLst>
              <a:ext uri="{FF2B5EF4-FFF2-40B4-BE49-F238E27FC236}">
                <a16:creationId xmlns:a16="http://schemas.microsoft.com/office/drawing/2014/main" id="{9914DC80-D9AD-4F19-BC73-95F9DCFC953B}"/>
              </a:ext>
            </a:extLst>
          </p:cNvPr>
          <p:cNvSpPr txBox="1">
            <a:spLocks/>
          </p:cNvSpPr>
          <p:nvPr/>
        </p:nvSpPr>
        <p:spPr>
          <a:xfrm>
            <a:off x="2937914" y="2305125"/>
            <a:ext cx="289790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present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1" name="Title 2">
            <a:hlinkClick r:id="" action="ppaction://noaction">
              <a:snd r:embed="rId13" name="4_5.wav"/>
            </a:hlinkClick>
            <a:extLst>
              <a:ext uri="{FF2B5EF4-FFF2-40B4-BE49-F238E27FC236}">
                <a16:creationId xmlns:a16="http://schemas.microsoft.com/office/drawing/2014/main" id="{F2953F2C-3B8A-465B-871A-A3894F145614}"/>
              </a:ext>
            </a:extLst>
          </p:cNvPr>
          <p:cNvSpPr txBox="1">
            <a:spLocks/>
          </p:cNvSpPr>
          <p:nvPr/>
        </p:nvSpPr>
        <p:spPr>
          <a:xfrm>
            <a:off x="5803927" y="229114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eating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fruit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2" name="Title 2">
            <a:hlinkClick r:id="" action="ppaction://noaction">
              <a:snd r:embed="rId14" name="4_9.wav"/>
            </a:hlinkClick>
            <a:extLst>
              <a:ext uri="{FF2B5EF4-FFF2-40B4-BE49-F238E27FC236}">
                <a16:creationId xmlns:a16="http://schemas.microsoft.com/office/drawing/2014/main" id="{BF2A4B4D-D4E5-4C89-8A77-2DFA28EE8954}"/>
              </a:ext>
            </a:extLst>
          </p:cNvPr>
          <p:cNvSpPr txBox="1">
            <a:spLocks/>
          </p:cNvSpPr>
          <p:nvPr/>
        </p:nvSpPr>
        <p:spPr>
          <a:xfrm>
            <a:off x="8460798" y="229227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listening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song</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4" name="Title 2">
            <a:hlinkClick r:id="" action="ppaction://noaction">
              <a:snd r:embed="rId15" name="4_6.wav"/>
            </a:hlinkClick>
            <a:extLst>
              <a:ext uri="{FF2B5EF4-FFF2-40B4-BE49-F238E27FC236}">
                <a16:creationId xmlns:a16="http://schemas.microsoft.com/office/drawing/2014/main" id="{50A17B5E-CC6F-4DD2-9C70-E5D0FB425892}"/>
              </a:ext>
            </a:extLst>
          </p:cNvPr>
          <p:cNvSpPr txBox="1">
            <a:spLocks/>
          </p:cNvSpPr>
          <p:nvPr/>
        </p:nvSpPr>
        <p:spPr>
          <a:xfrm>
            <a:off x="434560" y="4205093"/>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eating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lunch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5" name="Title 2">
            <a:hlinkClick r:id="" action="ppaction://noaction">
              <a:snd r:embed="rId16" name="4_10.wav"/>
            </a:hlinkClick>
            <a:extLst>
              <a:ext uri="{FF2B5EF4-FFF2-40B4-BE49-F238E27FC236}">
                <a16:creationId xmlns:a16="http://schemas.microsoft.com/office/drawing/2014/main" id="{2187F65F-535D-47CB-A2CA-0AF11AAE2708}"/>
              </a:ext>
            </a:extLst>
          </p:cNvPr>
          <p:cNvSpPr txBox="1">
            <a:spLocks/>
          </p:cNvSpPr>
          <p:nvPr/>
        </p:nvSpPr>
        <p:spPr>
          <a:xfrm>
            <a:off x="3091110" y="4217816"/>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radio</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6" name="Title 2">
            <a:hlinkClick r:id="" action="ppaction://noaction">
              <a:snd r:embed="rId17" name="4_3.wav"/>
            </a:hlinkClick>
            <a:extLst>
              <a:ext uri="{FF2B5EF4-FFF2-40B4-BE49-F238E27FC236}">
                <a16:creationId xmlns:a16="http://schemas.microsoft.com/office/drawing/2014/main" id="{7AFDAF07-6B41-4936-9720-C30C41A41EE4}"/>
              </a:ext>
            </a:extLst>
          </p:cNvPr>
          <p:cNvSpPr txBox="1">
            <a:spLocks/>
          </p:cNvSpPr>
          <p:nvPr/>
        </p:nvSpPr>
        <p:spPr>
          <a:xfrm>
            <a:off x="5812695" y="421349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hat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7" name="Title 2">
            <a:hlinkClick r:id="" action="ppaction://noaction">
              <a:snd r:embed="rId18" name="4_11.wav"/>
            </a:hlinkClick>
            <a:extLst>
              <a:ext uri="{FF2B5EF4-FFF2-40B4-BE49-F238E27FC236}">
                <a16:creationId xmlns:a16="http://schemas.microsoft.com/office/drawing/2014/main" id="{DAE2678E-E840-4FDC-8AF8-65E7D767AD4A}"/>
              </a:ext>
            </a:extLst>
          </p:cNvPr>
          <p:cNvSpPr txBox="1">
            <a:spLocks/>
          </p:cNvSpPr>
          <p:nvPr/>
        </p:nvSpPr>
        <p:spPr>
          <a:xfrm>
            <a:off x="8460798" y="4185469"/>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lunch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 name="Title 2">
            <a:hlinkClick r:id="" action="ppaction://noaction">
              <a:snd r:embed="rId19" name="4_2.wav"/>
            </a:hlinkClick>
            <a:extLst>
              <a:ext uri="{FF2B5EF4-FFF2-40B4-BE49-F238E27FC236}">
                <a16:creationId xmlns:a16="http://schemas.microsoft.com/office/drawing/2014/main" id="{0B1259D5-80CB-4723-BBCA-556911522C36}"/>
              </a:ext>
            </a:extLst>
          </p:cNvPr>
          <p:cNvSpPr txBox="1">
            <a:spLocks/>
          </p:cNvSpPr>
          <p:nvPr/>
        </p:nvSpPr>
        <p:spPr>
          <a:xfrm>
            <a:off x="453318" y="6125477"/>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speaking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in English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 name="Title 2">
            <a:hlinkClick r:id="" action="ppaction://noaction">
              <a:snd r:embed="rId20" name="4_4.wav"/>
            </a:hlinkClick>
            <a:extLst>
              <a:ext uri="{FF2B5EF4-FFF2-40B4-BE49-F238E27FC236}">
                <a16:creationId xmlns:a16="http://schemas.microsoft.com/office/drawing/2014/main" id="{E6A9F556-8ACB-48A0-B61E-CA85435DE7FF}"/>
              </a:ext>
            </a:extLst>
          </p:cNvPr>
          <p:cNvSpPr txBox="1">
            <a:spLocks/>
          </p:cNvSpPr>
          <p:nvPr/>
        </p:nvSpPr>
        <p:spPr>
          <a:xfrm>
            <a:off x="3044833" y="6117923"/>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uniform</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1" name="Title 2">
            <a:hlinkClick r:id="" action="ppaction://noaction">
              <a:snd r:embed="rId21" name="4_1.wav"/>
            </a:hlinkClick>
            <a:extLst>
              <a:ext uri="{FF2B5EF4-FFF2-40B4-BE49-F238E27FC236}">
                <a16:creationId xmlns:a16="http://schemas.microsoft.com/office/drawing/2014/main" id="{C1BDB8CD-87EF-4D75-BE87-5F9F4029AE86}"/>
              </a:ext>
            </a:extLst>
          </p:cNvPr>
          <p:cNvSpPr txBox="1">
            <a:spLocks/>
          </p:cNvSpPr>
          <p:nvPr/>
        </p:nvSpPr>
        <p:spPr>
          <a:xfrm>
            <a:off x="5803927" y="6117923"/>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speaking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in French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hlinkClick r:id="" action="ppaction://noaction">
              <a:snd r:embed="rId22" name="4_7.wav"/>
            </a:hlinkClick>
            <a:extLst>
              <a:ext uri="{FF2B5EF4-FFF2-40B4-BE49-F238E27FC236}">
                <a16:creationId xmlns:a16="http://schemas.microsoft.com/office/drawing/2014/main" id="{34BD75C5-216D-4E62-91FF-EFF433DB6ED7}"/>
              </a:ext>
            </a:extLst>
          </p:cNvPr>
          <p:cNvSpPr txBox="1">
            <a:spLocks/>
          </p:cNvSpPr>
          <p:nvPr/>
        </p:nvSpPr>
        <p:spPr>
          <a:xfrm>
            <a:off x="8460798" y="6119053"/>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lang="es-AR" sz="2000" b="1" kern="0" dirty="0" err="1">
                <a:solidFill>
                  <a:srgbClr val="002060"/>
                </a:solidFill>
                <a:latin typeface="Century Gothic" panose="020B0502020202020204" pitchFamily="34" charset="0"/>
                <a:cs typeface="Arial"/>
                <a:sym typeface="Arial"/>
              </a:rPr>
              <a:t>is</a:t>
            </a:r>
            <a:r>
              <a:rPr lang="es-AR" sz="2000" b="1" kern="0" dirty="0">
                <a:solidFill>
                  <a:srgbClr val="002060"/>
                </a:solidFill>
                <a:latin typeface="Century Gothic" panose="020B0502020202020204" pitchFamily="34" charset="0"/>
                <a:cs typeface="Arial"/>
                <a:sym typeface="Arial"/>
              </a:rPr>
              <a:t> </a:t>
            </a:r>
            <a:r>
              <a:rPr lang="es-AR" sz="2000" b="1" kern="0" dirty="0" err="1">
                <a:solidFill>
                  <a:srgbClr val="002060"/>
                </a:solidFill>
                <a:latin typeface="Century Gothic" panose="020B0502020202020204" pitchFamily="34" charset="0"/>
                <a:cs typeface="Arial"/>
                <a:sym typeface="Arial"/>
              </a:rPr>
              <a:t>singing</a:t>
            </a:r>
            <a:r>
              <a:rPr lang="es-AR" sz="2000" b="1" kern="0" dirty="0">
                <a:solidFill>
                  <a:srgbClr val="002060"/>
                </a:solidFill>
                <a:latin typeface="Century Gothic" panose="020B0502020202020204" pitchFamily="34" charset="0"/>
                <a:cs typeface="Arial"/>
                <a:sym typeface="Arial"/>
              </a:rPr>
              <a:t> a </a:t>
            </a:r>
            <a:r>
              <a:rPr lang="es-AR" sz="2000" b="1" kern="0" dirty="0" err="1">
                <a:solidFill>
                  <a:srgbClr val="002060"/>
                </a:solidFill>
                <a:latin typeface="Century Gothic" panose="020B0502020202020204" pitchFamily="34" charset="0"/>
                <a:cs typeface="Arial"/>
                <a:sym typeface="Arial"/>
              </a:rPr>
              <a:t>song</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33" name="Group 32">
            <a:extLst>
              <a:ext uri="{FF2B5EF4-FFF2-40B4-BE49-F238E27FC236}">
                <a16:creationId xmlns:a16="http://schemas.microsoft.com/office/drawing/2014/main" id="{D4BB09C5-FC42-47F5-A2A7-B3D91993BD11}"/>
              </a:ext>
            </a:extLst>
          </p:cNvPr>
          <p:cNvGrpSpPr/>
          <p:nvPr/>
        </p:nvGrpSpPr>
        <p:grpSpPr>
          <a:xfrm>
            <a:off x="1139687" y="2930462"/>
            <a:ext cx="1096895" cy="1274631"/>
            <a:chOff x="2063720" y="3018661"/>
            <a:chExt cx="1096895" cy="1274631"/>
          </a:xfrm>
        </p:grpSpPr>
        <p:pic>
          <p:nvPicPr>
            <p:cNvPr id="34" name="Picture 9" descr="Image of a face (Quique)">
              <a:extLst>
                <a:ext uri="{FF2B5EF4-FFF2-40B4-BE49-F238E27FC236}">
                  <a16:creationId xmlns:a16="http://schemas.microsoft.com/office/drawing/2014/main" id="{FFBA79D1-AE1A-44E4-8353-A1321929E2F8}"/>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rot="17308951">
              <a:off x="2291548" y="3019090"/>
              <a:ext cx="708524" cy="707666"/>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ABA858F6-E8AA-43DD-8443-2AEE4A986046}"/>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2063720" y="3791605"/>
              <a:ext cx="1096895" cy="501687"/>
            </a:xfrm>
            <a:prstGeom prst="rect">
              <a:avLst/>
            </a:prstGeom>
          </p:spPr>
        </p:pic>
      </p:grpSp>
      <p:grpSp>
        <p:nvGrpSpPr>
          <p:cNvPr id="36" name="Group 35">
            <a:extLst>
              <a:ext uri="{FF2B5EF4-FFF2-40B4-BE49-F238E27FC236}">
                <a16:creationId xmlns:a16="http://schemas.microsoft.com/office/drawing/2014/main" id="{4077FE28-DE1A-4127-AC43-A2BE62E70474}"/>
              </a:ext>
            </a:extLst>
          </p:cNvPr>
          <p:cNvGrpSpPr/>
          <p:nvPr/>
        </p:nvGrpSpPr>
        <p:grpSpPr>
          <a:xfrm>
            <a:off x="3857936" y="2898792"/>
            <a:ext cx="1096895" cy="1334687"/>
            <a:chOff x="5660447" y="3048710"/>
            <a:chExt cx="1096895" cy="1334687"/>
          </a:xfrm>
        </p:grpSpPr>
        <p:pic>
          <p:nvPicPr>
            <p:cNvPr id="37" name="Picture 8" descr="Image of a face (Paula)">
              <a:extLst>
                <a:ext uri="{FF2B5EF4-FFF2-40B4-BE49-F238E27FC236}">
                  <a16:creationId xmlns:a16="http://schemas.microsoft.com/office/drawing/2014/main" id="{BDAB7D6C-064B-41FD-A679-2DCA2F9903D5}"/>
                </a:ext>
              </a:extLst>
            </p:cNvPr>
            <p:cNvPicPr>
              <a:picLocks noChangeAspect="1"/>
            </p:cNvPicPr>
            <p:nvPr/>
          </p:nvPicPr>
          <p:blipFill rotWithShape="1">
            <a:blip r:embed="rId24" cstate="screen">
              <a:extLst>
                <a:ext uri="{BEBA8EAE-BF5A-486C-A8C5-ECC9F3942E4B}">
                  <a14:imgProps xmlns:a14="http://schemas.microsoft.com/office/drawing/2010/main">
                    <a14:imgLayer r:embed="rId25">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844351" y="3048710"/>
              <a:ext cx="698360" cy="790475"/>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B7321544-D0A7-4CEB-9371-C4143B0EAFD2}"/>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5660447" y="3881710"/>
              <a:ext cx="1096895" cy="501687"/>
            </a:xfrm>
            <a:prstGeom prst="rect">
              <a:avLst/>
            </a:prstGeom>
          </p:spPr>
        </p:pic>
      </p:grpSp>
      <p:grpSp>
        <p:nvGrpSpPr>
          <p:cNvPr id="39" name="Group 38">
            <a:extLst>
              <a:ext uri="{FF2B5EF4-FFF2-40B4-BE49-F238E27FC236}">
                <a16:creationId xmlns:a16="http://schemas.microsoft.com/office/drawing/2014/main" id="{AF9ABEE8-FE0B-4B99-A18A-1D9BE11B2417}"/>
              </a:ext>
            </a:extLst>
          </p:cNvPr>
          <p:cNvGrpSpPr/>
          <p:nvPr/>
        </p:nvGrpSpPr>
        <p:grpSpPr>
          <a:xfrm>
            <a:off x="6551236" y="2897516"/>
            <a:ext cx="1096895" cy="1388981"/>
            <a:chOff x="9370741" y="2900181"/>
            <a:chExt cx="1096895" cy="1388981"/>
          </a:xfrm>
        </p:grpSpPr>
        <p:pic>
          <p:nvPicPr>
            <p:cNvPr id="40" name="Imagen 84" descr="Image of a face (Adrián)">
              <a:extLst>
                <a:ext uri="{FF2B5EF4-FFF2-40B4-BE49-F238E27FC236}">
                  <a16:creationId xmlns:a16="http://schemas.microsoft.com/office/drawing/2014/main" id="{D6971B37-0472-4C59-8E42-0904E901FF88}"/>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9474795" y="2900181"/>
              <a:ext cx="806966" cy="91723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9CD88B0A-9AE1-40D6-9786-325B2B2236B5}"/>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370741" y="3787475"/>
              <a:ext cx="1096895" cy="501687"/>
            </a:xfrm>
            <a:prstGeom prst="rect">
              <a:avLst/>
            </a:prstGeom>
          </p:spPr>
        </p:pic>
      </p:grpSp>
      <p:grpSp>
        <p:nvGrpSpPr>
          <p:cNvPr id="42" name="Group 41">
            <a:extLst>
              <a:ext uri="{FF2B5EF4-FFF2-40B4-BE49-F238E27FC236}">
                <a16:creationId xmlns:a16="http://schemas.microsoft.com/office/drawing/2014/main" id="{82C5739B-A722-4D62-8BF7-8E5CEBA2676F}"/>
              </a:ext>
            </a:extLst>
          </p:cNvPr>
          <p:cNvGrpSpPr/>
          <p:nvPr/>
        </p:nvGrpSpPr>
        <p:grpSpPr>
          <a:xfrm>
            <a:off x="1158732" y="4591928"/>
            <a:ext cx="1096895" cy="1570016"/>
            <a:chOff x="2077382" y="4701281"/>
            <a:chExt cx="1096895" cy="1570016"/>
          </a:xfrm>
        </p:grpSpPr>
        <p:pic>
          <p:nvPicPr>
            <p:cNvPr id="43" name="Imagen 88" descr="Image of a face (Irene)">
              <a:extLst>
                <a:ext uri="{FF2B5EF4-FFF2-40B4-BE49-F238E27FC236}">
                  <a16:creationId xmlns:a16="http://schemas.microsoft.com/office/drawing/2014/main" id="{89682B87-66A2-4D43-98A9-01D136710CAA}"/>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t="1" b="-7203"/>
            <a:stretch/>
          </p:blipFill>
          <p:spPr>
            <a:xfrm>
              <a:off x="2077382" y="4701281"/>
              <a:ext cx="973853" cy="1152058"/>
            </a:xfrm>
            <a:prstGeom prst="rect">
              <a:avLst/>
            </a:prstGeom>
          </p:spPr>
        </p:pic>
        <p:pic>
          <p:nvPicPr>
            <p:cNvPr id="44" name="Picture 43" descr="A picture containing shape&#10;&#10;Description automatically generated">
              <a:extLst>
                <a:ext uri="{FF2B5EF4-FFF2-40B4-BE49-F238E27FC236}">
                  <a16:creationId xmlns:a16="http://schemas.microsoft.com/office/drawing/2014/main" id="{140832E7-FF38-4FF7-9274-F4C00C78E867}"/>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2077382" y="5760182"/>
              <a:ext cx="1096895" cy="511115"/>
            </a:xfrm>
            <a:prstGeom prst="rect">
              <a:avLst/>
            </a:prstGeom>
          </p:spPr>
        </p:pic>
      </p:grpSp>
      <p:grpSp>
        <p:nvGrpSpPr>
          <p:cNvPr id="45" name="Group 44">
            <a:extLst>
              <a:ext uri="{FF2B5EF4-FFF2-40B4-BE49-F238E27FC236}">
                <a16:creationId xmlns:a16="http://schemas.microsoft.com/office/drawing/2014/main" id="{EC7DCF82-CF28-4341-BDCB-613D259CFAFD}"/>
              </a:ext>
            </a:extLst>
          </p:cNvPr>
          <p:cNvGrpSpPr/>
          <p:nvPr/>
        </p:nvGrpSpPr>
        <p:grpSpPr>
          <a:xfrm>
            <a:off x="3838418" y="4760519"/>
            <a:ext cx="1096895" cy="1446552"/>
            <a:chOff x="5718650" y="4921240"/>
            <a:chExt cx="1096895" cy="1446552"/>
          </a:xfrm>
        </p:grpSpPr>
        <p:pic>
          <p:nvPicPr>
            <p:cNvPr id="46" name="Imagen 83" descr="Image of a face (Álvaro)">
              <a:extLst>
                <a:ext uri="{FF2B5EF4-FFF2-40B4-BE49-F238E27FC236}">
                  <a16:creationId xmlns:a16="http://schemas.microsoft.com/office/drawing/2014/main" id="{073FA251-15E1-4F9A-AB0E-3C48F5AC763C}"/>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5828724" y="4921240"/>
              <a:ext cx="867241" cy="952279"/>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C17004FB-E28C-438A-82E5-A0BB7ECFEA97}"/>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5718650" y="5866105"/>
              <a:ext cx="1096895" cy="501687"/>
            </a:xfrm>
            <a:prstGeom prst="rect">
              <a:avLst/>
            </a:prstGeom>
          </p:spPr>
        </p:pic>
      </p:grpSp>
      <p:grpSp>
        <p:nvGrpSpPr>
          <p:cNvPr id="48" name="Group 47">
            <a:extLst>
              <a:ext uri="{FF2B5EF4-FFF2-40B4-BE49-F238E27FC236}">
                <a16:creationId xmlns:a16="http://schemas.microsoft.com/office/drawing/2014/main" id="{493CAFEF-F8A9-4B0A-93AF-6909C6450288}"/>
              </a:ext>
            </a:extLst>
          </p:cNvPr>
          <p:cNvGrpSpPr/>
          <p:nvPr/>
        </p:nvGrpSpPr>
        <p:grpSpPr>
          <a:xfrm>
            <a:off x="9202763" y="1023267"/>
            <a:ext cx="1096895" cy="1229750"/>
            <a:chOff x="9394981" y="5032119"/>
            <a:chExt cx="1096895" cy="1229750"/>
          </a:xfrm>
        </p:grpSpPr>
        <p:pic>
          <p:nvPicPr>
            <p:cNvPr id="49" name="Picture 7" descr="Image of a face (Marta)">
              <a:extLst>
                <a:ext uri="{FF2B5EF4-FFF2-40B4-BE49-F238E27FC236}">
                  <a16:creationId xmlns:a16="http://schemas.microsoft.com/office/drawing/2014/main" id="{AC837151-09DC-4460-853B-3F477C1053A2}"/>
                </a:ext>
              </a:extLst>
            </p:cNvPr>
            <p:cNvPicPr>
              <a:picLocks noChangeAspect="1"/>
            </p:cNvPicPr>
            <p:nvPr/>
          </p:nvPicPr>
          <p:blipFill rotWithShape="1">
            <a:blip r:embed="rId29" cstate="screen">
              <a:extLst>
                <a:ext uri="{BEBA8EAE-BF5A-486C-A8C5-ECC9F3942E4B}">
                  <a14:imgProps xmlns:a14="http://schemas.microsoft.com/office/drawing/2010/main">
                    <a14:imgLayer r:embed="rId30">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9550741" y="5032119"/>
              <a:ext cx="736897" cy="721642"/>
            </a:xfrm>
            <a:prstGeom prst="rect">
              <a:avLst/>
            </a:prstGeom>
          </p:spPr>
        </p:pic>
        <p:pic>
          <p:nvPicPr>
            <p:cNvPr id="51" name="Picture 50" descr="A picture containing shape&#10;&#10;Description automatically generated">
              <a:extLst>
                <a:ext uri="{FF2B5EF4-FFF2-40B4-BE49-F238E27FC236}">
                  <a16:creationId xmlns:a16="http://schemas.microsoft.com/office/drawing/2014/main" id="{94C45BC9-4521-43E6-9DAF-77970B4E1E68}"/>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394981" y="5760182"/>
              <a:ext cx="1096895" cy="501687"/>
            </a:xfrm>
            <a:prstGeom prst="rect">
              <a:avLst/>
            </a:prstGeom>
          </p:spPr>
        </p:pic>
      </p:grpSp>
      <p:grpSp>
        <p:nvGrpSpPr>
          <p:cNvPr id="69" name="Group 68">
            <a:extLst>
              <a:ext uri="{FF2B5EF4-FFF2-40B4-BE49-F238E27FC236}">
                <a16:creationId xmlns:a16="http://schemas.microsoft.com/office/drawing/2014/main" id="{738B3596-5853-4E34-9307-130F7D40397C}"/>
              </a:ext>
            </a:extLst>
          </p:cNvPr>
          <p:cNvGrpSpPr/>
          <p:nvPr/>
        </p:nvGrpSpPr>
        <p:grpSpPr>
          <a:xfrm>
            <a:off x="6551235" y="4991660"/>
            <a:ext cx="1096895" cy="1192066"/>
            <a:chOff x="6551235" y="4991660"/>
            <a:chExt cx="1096895" cy="1192066"/>
          </a:xfrm>
        </p:grpSpPr>
        <p:pic>
          <p:nvPicPr>
            <p:cNvPr id="8" name="Picture 7" descr="Shape&#10;&#10;Description automatically generated">
              <a:extLst>
                <a:ext uri="{FF2B5EF4-FFF2-40B4-BE49-F238E27FC236}">
                  <a16:creationId xmlns:a16="http://schemas.microsoft.com/office/drawing/2014/main" id="{24B78B99-151D-4109-AB6F-421E39E3C450}"/>
                </a:ext>
              </a:extLst>
            </p:cNvPr>
            <p:cNvPicPr>
              <a:picLocks noChangeAspect="1"/>
            </p:cNvPicPr>
            <p:nvPr/>
          </p:nvPicPr>
          <p:blipFill rotWithShape="1">
            <a:blip r:embed="rId31">
              <a:extLst>
                <a:ext uri="{28A0092B-C50C-407E-A947-70E740481C1C}">
                  <a14:useLocalDpi xmlns:a14="http://schemas.microsoft.com/office/drawing/2010/main" val="0"/>
                </a:ext>
              </a:extLst>
            </a:blip>
            <a:srcRect l="47005" b="45499"/>
            <a:stretch/>
          </p:blipFill>
          <p:spPr>
            <a:xfrm>
              <a:off x="6669735" y="4991660"/>
              <a:ext cx="736897" cy="721138"/>
            </a:xfrm>
            <a:prstGeom prst="rect">
              <a:avLst/>
            </a:prstGeom>
          </p:spPr>
        </p:pic>
        <p:pic>
          <p:nvPicPr>
            <p:cNvPr id="55" name="Picture 54" descr="A picture containing shape&#10;&#10;Description automatically generated">
              <a:extLst>
                <a:ext uri="{FF2B5EF4-FFF2-40B4-BE49-F238E27FC236}">
                  <a16:creationId xmlns:a16="http://schemas.microsoft.com/office/drawing/2014/main" id="{4FFBEBC0-EA94-4319-B1B2-F957A49AE2C4}"/>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6551235" y="5682039"/>
              <a:ext cx="1096895" cy="501687"/>
            </a:xfrm>
            <a:prstGeom prst="rect">
              <a:avLst/>
            </a:prstGeom>
          </p:spPr>
        </p:pic>
      </p:grpSp>
      <p:grpSp>
        <p:nvGrpSpPr>
          <p:cNvPr id="70" name="Group 69">
            <a:extLst>
              <a:ext uri="{FF2B5EF4-FFF2-40B4-BE49-F238E27FC236}">
                <a16:creationId xmlns:a16="http://schemas.microsoft.com/office/drawing/2014/main" id="{293D954A-7EF6-4C59-BF80-42BEF6A1289D}"/>
              </a:ext>
            </a:extLst>
          </p:cNvPr>
          <p:cNvGrpSpPr/>
          <p:nvPr/>
        </p:nvGrpSpPr>
        <p:grpSpPr>
          <a:xfrm>
            <a:off x="9352883" y="4607679"/>
            <a:ext cx="1096895" cy="1567622"/>
            <a:chOff x="9352883" y="4607679"/>
            <a:chExt cx="1096895" cy="1567622"/>
          </a:xfrm>
        </p:grpSpPr>
        <p:pic>
          <p:nvPicPr>
            <p:cNvPr id="6" name="Picture 5">
              <a:extLst>
                <a:ext uri="{FF2B5EF4-FFF2-40B4-BE49-F238E27FC236}">
                  <a16:creationId xmlns:a16="http://schemas.microsoft.com/office/drawing/2014/main" id="{A3327B12-02ED-4F45-852A-89EF3DC0E807}"/>
                </a:ext>
              </a:extLst>
            </p:cNvPr>
            <p:cNvPicPr>
              <a:picLocks noChangeAspect="1"/>
            </p:cNvPicPr>
            <p:nvPr/>
          </p:nvPicPr>
          <p:blipFill rotWithShape="1">
            <a:blip r:embed="rId32">
              <a:extLst>
                <a:ext uri="{28A0092B-C50C-407E-A947-70E740481C1C}">
                  <a14:useLocalDpi xmlns:a14="http://schemas.microsoft.com/office/drawing/2010/main" val="0"/>
                </a:ext>
              </a:extLst>
            </a:blip>
            <a:srcRect r="56524"/>
            <a:stretch/>
          </p:blipFill>
          <p:spPr>
            <a:xfrm>
              <a:off x="9472463" y="4607679"/>
              <a:ext cx="846210" cy="1152616"/>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59C33E61-F8EC-4F55-BF27-B2665A3196C1}"/>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352883" y="5673614"/>
              <a:ext cx="1096895" cy="501687"/>
            </a:xfrm>
            <a:prstGeom prst="rect">
              <a:avLst/>
            </a:prstGeom>
          </p:spPr>
        </p:pic>
      </p:grpSp>
      <p:grpSp>
        <p:nvGrpSpPr>
          <p:cNvPr id="53" name="Group 52">
            <a:extLst>
              <a:ext uri="{FF2B5EF4-FFF2-40B4-BE49-F238E27FC236}">
                <a16:creationId xmlns:a16="http://schemas.microsoft.com/office/drawing/2014/main" id="{8A35B886-C285-437D-A392-3B85E6276273}"/>
              </a:ext>
            </a:extLst>
          </p:cNvPr>
          <p:cNvGrpSpPr/>
          <p:nvPr/>
        </p:nvGrpSpPr>
        <p:grpSpPr>
          <a:xfrm>
            <a:off x="9292031" y="2889736"/>
            <a:ext cx="1096895" cy="1343743"/>
            <a:chOff x="9292031" y="2889736"/>
            <a:chExt cx="1096895" cy="1343743"/>
          </a:xfrm>
        </p:grpSpPr>
        <p:pic>
          <p:nvPicPr>
            <p:cNvPr id="54" name="Picture 53" descr="A picture containing shape&#10;&#10;Description automatically generated">
              <a:extLst>
                <a:ext uri="{FF2B5EF4-FFF2-40B4-BE49-F238E27FC236}">
                  <a16:creationId xmlns:a16="http://schemas.microsoft.com/office/drawing/2014/main" id="{20EF4934-FB84-4A46-929D-7375E51FDD82}"/>
                </a:ext>
              </a:extLst>
            </p:cNvPr>
            <p:cNvPicPr>
              <a:picLocks noChangeAspect="1"/>
            </p:cNvPicPr>
            <p:nvPr/>
          </p:nvPicPr>
          <p:blipFill rotWithShape="1">
            <a:blip r:embed="rId8">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57" name="Picture 56">
              <a:extLst>
                <a:ext uri="{FF2B5EF4-FFF2-40B4-BE49-F238E27FC236}">
                  <a16:creationId xmlns:a16="http://schemas.microsoft.com/office/drawing/2014/main" id="{EFFBC378-297C-4387-87F4-25EB10A8C081}"/>
                </a:ext>
              </a:extLst>
            </p:cNvPr>
            <p:cNvPicPr>
              <a:picLocks noChangeAspect="1"/>
            </p:cNvPicPr>
            <p:nvPr/>
          </p:nvPicPr>
          <p:blipFill rotWithShape="1">
            <a:blip r:embed="rId32">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58" name="Title 2">
            <a:extLst>
              <a:ext uri="{FF2B5EF4-FFF2-40B4-BE49-F238E27FC236}">
                <a16:creationId xmlns:a16="http://schemas.microsoft.com/office/drawing/2014/main" id="{E8284E2B-6955-4BF1-81E3-E6C1F145ECFA}"/>
              </a:ext>
            </a:extLst>
          </p:cNvPr>
          <p:cNvSpPr txBox="1">
            <a:spLocks/>
          </p:cNvSpPr>
          <p:nvPr/>
        </p:nvSpPr>
        <p:spPr>
          <a:xfrm>
            <a:off x="3005226" y="71808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59" name="Title 2">
            <a:extLst>
              <a:ext uri="{FF2B5EF4-FFF2-40B4-BE49-F238E27FC236}">
                <a16:creationId xmlns:a16="http://schemas.microsoft.com/office/drawing/2014/main" id="{D95A6FF1-A27C-48C4-88AF-2A90DADEB4AE}"/>
              </a:ext>
            </a:extLst>
          </p:cNvPr>
          <p:cNvSpPr txBox="1">
            <a:spLocks/>
          </p:cNvSpPr>
          <p:nvPr/>
        </p:nvSpPr>
        <p:spPr>
          <a:xfrm>
            <a:off x="5478178" y="73550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0" name="Title 2">
            <a:extLst>
              <a:ext uri="{FF2B5EF4-FFF2-40B4-BE49-F238E27FC236}">
                <a16:creationId xmlns:a16="http://schemas.microsoft.com/office/drawing/2014/main" id="{98C87DD0-06E3-4A47-B767-20EE94FF38C8}"/>
              </a:ext>
            </a:extLst>
          </p:cNvPr>
          <p:cNvSpPr txBox="1">
            <a:spLocks/>
          </p:cNvSpPr>
          <p:nvPr/>
        </p:nvSpPr>
        <p:spPr>
          <a:xfrm>
            <a:off x="8353620" y="75540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Hélène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1" name="Title 2">
            <a:extLst>
              <a:ext uri="{FF2B5EF4-FFF2-40B4-BE49-F238E27FC236}">
                <a16:creationId xmlns:a16="http://schemas.microsoft.com/office/drawing/2014/main" id="{4467F7C8-A987-438A-9859-458B2D3178FD}"/>
              </a:ext>
            </a:extLst>
          </p:cNvPr>
          <p:cNvSpPr txBox="1">
            <a:spLocks/>
          </p:cNvSpPr>
          <p:nvPr/>
        </p:nvSpPr>
        <p:spPr>
          <a:xfrm>
            <a:off x="339588" y="270274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Fidèle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2" name="Title 2">
            <a:extLst>
              <a:ext uri="{FF2B5EF4-FFF2-40B4-BE49-F238E27FC236}">
                <a16:creationId xmlns:a16="http://schemas.microsoft.com/office/drawing/2014/main" id="{32F7C1DE-81FB-4DEB-BF5A-898659371BA0}"/>
              </a:ext>
            </a:extLst>
          </p:cNvPr>
          <p:cNvSpPr txBox="1">
            <a:spLocks/>
          </p:cNvSpPr>
          <p:nvPr/>
        </p:nvSpPr>
        <p:spPr>
          <a:xfrm>
            <a:off x="3044833" y="268661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Mylène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3" name="Title 2">
            <a:extLst>
              <a:ext uri="{FF2B5EF4-FFF2-40B4-BE49-F238E27FC236}">
                <a16:creationId xmlns:a16="http://schemas.microsoft.com/office/drawing/2014/main" id="{A95F1ABA-8E6B-4A7C-B91E-356B6EA92540}"/>
              </a:ext>
            </a:extLst>
          </p:cNvPr>
          <p:cNvSpPr txBox="1">
            <a:spLocks/>
          </p:cNvSpPr>
          <p:nvPr/>
        </p:nvSpPr>
        <p:spPr>
          <a:xfrm>
            <a:off x="5666766" y="2686615"/>
            <a:ext cx="1355940"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Stéphane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4" name="Title 2">
            <a:extLst>
              <a:ext uri="{FF2B5EF4-FFF2-40B4-BE49-F238E27FC236}">
                <a16:creationId xmlns:a16="http://schemas.microsoft.com/office/drawing/2014/main" id="{CFCF10E3-7BD5-4F89-A17B-400CFC69EF2E}"/>
              </a:ext>
            </a:extLst>
          </p:cNvPr>
          <p:cNvSpPr txBox="1">
            <a:spLocks/>
          </p:cNvSpPr>
          <p:nvPr/>
        </p:nvSpPr>
        <p:spPr>
          <a:xfrm>
            <a:off x="8322929" y="268661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5" name="Title 2">
            <a:extLst>
              <a:ext uri="{FF2B5EF4-FFF2-40B4-BE49-F238E27FC236}">
                <a16:creationId xmlns:a16="http://schemas.microsoft.com/office/drawing/2014/main" id="{1D048DF8-BDBE-444C-990B-09D54DF6E38F}"/>
              </a:ext>
            </a:extLst>
          </p:cNvPr>
          <p:cNvSpPr txBox="1">
            <a:spLocks/>
          </p:cNvSpPr>
          <p:nvPr/>
        </p:nvSpPr>
        <p:spPr>
          <a:xfrm>
            <a:off x="339587" y="4605189"/>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Agnès</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6" name="Title 2">
            <a:extLst>
              <a:ext uri="{FF2B5EF4-FFF2-40B4-BE49-F238E27FC236}">
                <a16:creationId xmlns:a16="http://schemas.microsoft.com/office/drawing/2014/main" id="{9709BA41-C677-4D1F-9722-53D118CEEECF}"/>
              </a:ext>
            </a:extLst>
          </p:cNvPr>
          <p:cNvSpPr txBox="1">
            <a:spLocks/>
          </p:cNvSpPr>
          <p:nvPr/>
        </p:nvSpPr>
        <p:spPr>
          <a:xfrm>
            <a:off x="3008012" y="4588440"/>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Frédéric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7" name="Title 2">
            <a:extLst>
              <a:ext uri="{FF2B5EF4-FFF2-40B4-BE49-F238E27FC236}">
                <a16:creationId xmlns:a16="http://schemas.microsoft.com/office/drawing/2014/main" id="{14C57736-BAE9-4E8C-9D76-B67AB29B0F0C}"/>
              </a:ext>
            </a:extLst>
          </p:cNvPr>
          <p:cNvSpPr txBox="1">
            <a:spLocks/>
          </p:cNvSpPr>
          <p:nvPr/>
        </p:nvSpPr>
        <p:spPr>
          <a:xfrm>
            <a:off x="5684104" y="4601367"/>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Cécile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8" name="Title 2">
            <a:extLst>
              <a:ext uri="{FF2B5EF4-FFF2-40B4-BE49-F238E27FC236}">
                <a16:creationId xmlns:a16="http://schemas.microsoft.com/office/drawing/2014/main" id="{2BD6274B-4A24-445A-A08C-45AB988B374D}"/>
              </a:ext>
            </a:extLst>
          </p:cNvPr>
          <p:cNvSpPr txBox="1">
            <a:spLocks/>
          </p:cNvSpPr>
          <p:nvPr/>
        </p:nvSpPr>
        <p:spPr>
          <a:xfrm>
            <a:off x="8348527" y="459059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1" name="Google Shape;171;p8">
            <a:extLst>
              <a:ext uri="{FF2B5EF4-FFF2-40B4-BE49-F238E27FC236}">
                <a16:creationId xmlns:a16="http://schemas.microsoft.com/office/drawing/2014/main" id="{9B5F4642-4EF0-4439-85A7-E1261B301296}"/>
              </a:ext>
            </a:extLst>
          </p:cNvPr>
          <p:cNvSpPr txBox="1"/>
          <p:nvPr/>
        </p:nvSpPr>
        <p:spPr>
          <a:xfrm>
            <a:off x="7851541" y="287213"/>
            <a:ext cx="3200772" cy="400069"/>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à la radio = on the radio</a:t>
            </a:r>
          </a:p>
        </p:txBody>
      </p:sp>
    </p:spTree>
    <p:extLst>
      <p:ext uri="{BB962C8B-B14F-4D97-AF65-F5344CB8AC3E}">
        <p14:creationId xmlns:p14="http://schemas.microsoft.com/office/powerpoint/2010/main" val="197042566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13719</TotalTime>
  <Words>2927</Words>
  <Application>Microsoft Office PowerPoint</Application>
  <PresentationFormat>Widescreen</PresentationFormat>
  <Paragraphs>516</Paragraphs>
  <Slides>14</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Saying what I and others do</vt:lpstr>
      <vt:lpstr>Follow up 1: </vt:lpstr>
      <vt:lpstr>Translating the French present tense into English</vt:lpstr>
      <vt:lpstr>Follow up 2:</vt:lpstr>
      <vt:lpstr>Follow up 3:</vt:lpstr>
      <vt:lpstr>Follow up 4:</vt:lpstr>
      <vt:lpstr>Follow up 4:</vt:lpstr>
      <vt:lpstr>Follow up 5:</vt:lpstr>
      <vt:lpstr>Follow up 5:</vt:lpstr>
      <vt:lpstr>Follow up Extra 1:</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Tom Dawes</cp:lastModifiedBy>
  <cp:revision>220</cp:revision>
  <dcterms:created xsi:type="dcterms:W3CDTF">2021-06-12T06:20:35Z</dcterms:created>
  <dcterms:modified xsi:type="dcterms:W3CDTF">2023-01-23T16:42:30Z</dcterms:modified>
</cp:coreProperties>
</file>