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Lst>
  <p:notesMasterIdLst>
    <p:notesMasterId r:id="rId27"/>
  </p:notesMasterIdLst>
  <p:sldIdLst>
    <p:sldId id="339" r:id="rId3"/>
    <p:sldId id="762" r:id="rId4"/>
    <p:sldId id="763" r:id="rId5"/>
    <p:sldId id="633" r:id="rId6"/>
    <p:sldId id="634" r:id="rId7"/>
    <p:sldId id="635" r:id="rId8"/>
    <p:sldId id="637" r:id="rId9"/>
    <p:sldId id="638" r:id="rId10"/>
    <p:sldId id="639" r:id="rId11"/>
    <p:sldId id="636" r:id="rId12"/>
    <p:sldId id="640" r:id="rId13"/>
    <p:sldId id="641" r:id="rId14"/>
    <p:sldId id="374" r:id="rId15"/>
    <p:sldId id="642" r:id="rId16"/>
    <p:sldId id="643" r:id="rId17"/>
    <p:sldId id="644" r:id="rId18"/>
    <p:sldId id="645" r:id="rId19"/>
    <p:sldId id="646" r:id="rId20"/>
    <p:sldId id="647" r:id="rId21"/>
    <p:sldId id="648" r:id="rId22"/>
    <p:sldId id="649" r:id="rId23"/>
    <p:sldId id="650" r:id="rId24"/>
    <p:sldId id="651" r:id="rId25"/>
    <p:sldId id="290" r:id="rId26"/>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EF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752" autoAdjust="0"/>
    <p:restoredTop sz="40074" autoAdjust="0"/>
  </p:normalViewPr>
  <p:slideViewPr>
    <p:cSldViewPr snapToGrid="0">
      <p:cViewPr varScale="1">
        <p:scale>
          <a:sx n="25" d="100"/>
          <a:sy n="25" d="100"/>
        </p:scale>
        <p:origin x="2304" y="3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en-GB"/>
          </a:p>
        </p:txBody>
      </p:sp>
      <p:sp>
        <p:nvSpPr>
          <p:cNvPr id="3" name="Date Placeholder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5458A7EE-902B-453D-BFFD-1D9B00542736}" type="datetimeFigureOut">
              <a:rPr lang="en-GB" smtClean="0"/>
              <a:t>12/03/2022</a:t>
            </a:fld>
            <a:endParaRPr lang="en-GB"/>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en-GB"/>
          </a:p>
        </p:txBody>
      </p:sp>
      <p:sp>
        <p:nvSpPr>
          <p:cNvPr id="5" name="Notes Placeholder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en-GB"/>
          </a:p>
        </p:txBody>
      </p:sp>
      <p:sp>
        <p:nvSpPr>
          <p:cNvPr id="7" name="Slide Number Placeholder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699AF3E6-4D5A-4BDE-9512-B80FC379B7E7}" type="slidenum">
              <a:rPr lang="en-GB" smtClean="0"/>
              <a:t>‹#›</a:t>
            </a:fld>
            <a:endParaRPr lang="en-GB"/>
          </a:p>
        </p:txBody>
      </p:sp>
    </p:spTree>
    <p:extLst>
      <p:ext uri="{BB962C8B-B14F-4D97-AF65-F5344CB8AC3E}">
        <p14:creationId xmlns:p14="http://schemas.microsoft.com/office/powerpoint/2010/main" val="1706449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439738" y="1252538"/>
            <a:ext cx="6008687" cy="3381375"/>
          </a:xfrm>
          <a:prstGeom prst="rect">
            <a:avLst/>
          </a:prstGeom>
        </p:spPr>
      </p:sp>
      <p:sp>
        <p:nvSpPr>
          <p:cNvPr id="285" name="PlaceHolder 2"/>
          <p:cNvSpPr>
            <a:spLocks noGrp="1"/>
          </p:cNvSpPr>
          <p:nvPr>
            <p:ph type="body"/>
          </p:nvPr>
        </p:nvSpPr>
        <p:spPr>
          <a:xfrm>
            <a:off x="688816" y="4822368"/>
            <a:ext cx="5509807" cy="3944606"/>
          </a:xfrm>
          <a:prstGeom prst="rect">
            <a:avLst/>
          </a:prstGeom>
        </p:spPr>
        <p:txBody>
          <a:bodyPr lIns="0" tIns="0" rIns="0" bIns="0"/>
          <a:lstStyle/>
          <a:p>
            <a:pPr indent="-228226"/>
            <a:r>
              <a:rPr lang="en-GB" sz="1300" spc="-1" dirty="0">
                <a:solidFill>
                  <a:srgbClr val="000000"/>
                </a:solidFill>
                <a:latin typeface="Calibri"/>
                <a:ea typeface="Calibri"/>
              </a:rPr>
              <a:t>Artwork by Steve Clarke. Pronoun pictures from NCELP (www.ncelp.org). All additional pictures selected from </a:t>
            </a:r>
            <a:r>
              <a:rPr lang="en-GB" sz="1300" spc="-1" dirty="0" err="1">
                <a:solidFill>
                  <a:srgbClr val="000000"/>
                </a:solidFill>
                <a:latin typeface="Calibri"/>
                <a:ea typeface="Calibri"/>
              </a:rPr>
              <a:t>Pixabay</a:t>
            </a:r>
            <a:r>
              <a:rPr lang="en-GB" sz="1300" spc="-1" dirty="0">
                <a:solidFill>
                  <a:srgbClr val="000000"/>
                </a:solidFill>
                <a:latin typeface="Calibri"/>
                <a:ea typeface="Calibri"/>
              </a:rPr>
              <a:t> and are</a:t>
            </a:r>
          </a:p>
          <a:p>
            <a:pPr indent="-228226"/>
            <a:r>
              <a:rPr lang="en-GB" sz="1300" spc="-1" dirty="0">
                <a:solidFill>
                  <a:srgbClr val="000000"/>
                </a:solidFill>
                <a:latin typeface="Calibri"/>
                <a:ea typeface="Calibri"/>
              </a:rPr>
              <a:t>available under a Creative Commons license, no attribution required.</a:t>
            </a:r>
            <a:endParaRPr lang="en-GB" sz="1300" spc="-1" dirty="0">
              <a:latin typeface="Arial"/>
            </a:endParaRPr>
          </a:p>
          <a:p>
            <a:pPr indent="-228226"/>
            <a:r>
              <a:rPr lang="en-GB" sz="1300" b="1" spc="-1" dirty="0">
                <a:latin typeface="Arial"/>
              </a:rPr>
              <a:t>The AUDIO version of the lesson material includes additional audio for the new language presented (phonics, vocabulary) and audio for the instructions</a:t>
            </a:r>
          </a:p>
          <a:p>
            <a:pPr indent="-228226"/>
            <a:r>
              <a:rPr lang="en-GB" sz="1300" b="1" spc="-1" dirty="0">
                <a:latin typeface="Arial"/>
              </a:rPr>
              <a:t>on the slide.</a:t>
            </a:r>
          </a:p>
          <a:p>
            <a:pPr indent="-228226"/>
            <a:r>
              <a:rPr lang="en-GB" sz="1300" b="1" spc="-1" dirty="0">
                <a:latin typeface="Arial"/>
              </a:rPr>
              <a:t>In addition, it includes VIDEO clips of the phonics and the phonics’ source words.  Pupils can be encouraged to look at the shape of the mouth/lips on</a:t>
            </a:r>
          </a:p>
          <a:p>
            <a:pPr indent="-228226"/>
            <a:r>
              <a:rPr lang="en-GB" sz="1300" b="1" spc="-1" dirty="0">
                <a:latin typeface="Arial"/>
              </a:rPr>
              <a:t>slides where these appear, and try to copy it/them.</a:t>
            </a:r>
          </a:p>
          <a:p>
            <a:pPr indent="-228226"/>
            <a:endParaRPr lang="en-GB" sz="1300" spc="-1" dirty="0">
              <a:latin typeface="Arial"/>
            </a:endParaRPr>
          </a:p>
          <a:p>
            <a:pPr indent="-228226" defTabSz="966155">
              <a:buClr>
                <a:srgbClr val="000000"/>
              </a:buClr>
              <a:buSzPts val="1400"/>
              <a:defRPr/>
            </a:pPr>
            <a:r>
              <a:rPr lang="en-GB" sz="1300" b="1" dirty="0">
                <a:solidFill>
                  <a:srgbClr val="002060"/>
                </a:solidFill>
                <a:latin typeface="Century Gothic"/>
                <a:ea typeface="Century Gothic"/>
                <a:cs typeface="Century Gothic"/>
                <a:sym typeface="Century Gothic"/>
              </a:rPr>
              <a:t>Phonics: </a:t>
            </a:r>
            <a:r>
              <a:rPr lang="fr-FR" sz="1300" b="1" dirty="0" err="1">
                <a:solidFill>
                  <a:srgbClr val="002060"/>
                </a:solidFill>
                <a:latin typeface="Century Gothic"/>
                <a:ea typeface="Century Gothic"/>
                <a:cs typeface="Century Gothic"/>
                <a:sym typeface="Century Gothic"/>
              </a:rPr>
              <a:t>introduce</a:t>
            </a:r>
            <a:r>
              <a:rPr lang="fr-FR" sz="1300" b="1" dirty="0">
                <a:solidFill>
                  <a:srgbClr val="002060"/>
                </a:solidFill>
                <a:latin typeface="Century Gothic"/>
                <a:ea typeface="Century Gothic"/>
                <a:cs typeface="Century Gothic"/>
                <a:sym typeface="Century Gothic"/>
              </a:rPr>
              <a:t> </a:t>
            </a:r>
            <a:r>
              <a:rPr lang="fr-FR" sz="1300" dirty="0">
                <a:solidFill>
                  <a:srgbClr val="002060"/>
                </a:solidFill>
                <a:latin typeface="Century Gothic"/>
                <a:ea typeface="Century Gothic"/>
                <a:cs typeface="Century Gothic"/>
                <a:sym typeface="Century Gothic"/>
              </a:rPr>
              <a:t>[</a:t>
            </a:r>
            <a:r>
              <a:rPr lang="fr-FR" sz="1300" b="1" dirty="0">
                <a:solidFill>
                  <a:srgbClr val="002060"/>
                </a:solidFill>
                <a:latin typeface="Century Gothic"/>
                <a:ea typeface="Century Gothic"/>
                <a:cs typeface="Century Gothic"/>
                <a:sym typeface="Century Gothic"/>
              </a:rPr>
              <a:t>è</a:t>
            </a:r>
            <a:r>
              <a:rPr lang="fr-FR" sz="1300" dirty="0">
                <a:solidFill>
                  <a:srgbClr val="002060"/>
                </a:solidFill>
                <a:latin typeface="Century Gothic"/>
                <a:ea typeface="Century Gothic"/>
                <a:cs typeface="Century Gothic"/>
                <a:sym typeface="Century Gothic"/>
              </a:rPr>
              <a:t>] [</a:t>
            </a:r>
            <a:r>
              <a:rPr lang="fr-FR" sz="1300" b="1" dirty="0">
                <a:solidFill>
                  <a:srgbClr val="002060"/>
                </a:solidFill>
                <a:latin typeface="Century Gothic"/>
                <a:ea typeface="Century Gothic"/>
                <a:cs typeface="Century Gothic"/>
                <a:sym typeface="Century Gothic"/>
              </a:rPr>
              <a:t>ê</a:t>
            </a:r>
            <a:r>
              <a:rPr lang="fr-FR" sz="1300" dirty="0">
                <a:solidFill>
                  <a:srgbClr val="002060"/>
                </a:solidFill>
                <a:latin typeface="Century Gothic"/>
                <a:ea typeface="Century Gothic"/>
                <a:cs typeface="Century Gothic"/>
                <a:sym typeface="Century Gothic"/>
              </a:rPr>
              <a:t>] -  fête [1490] tête [343] frère [1043] être [5], problème [188] </a:t>
            </a:r>
            <a:endParaRPr lang="en-GB" sz="1300" spc="-1" dirty="0">
              <a:latin typeface="Arial"/>
            </a:endParaRPr>
          </a:p>
          <a:p>
            <a:pPr indent="-228226"/>
            <a:r>
              <a:rPr lang="it-IT" sz="1300" b="1" spc="-1" dirty="0">
                <a:solidFill>
                  <a:srgbClr val="002060"/>
                </a:solidFill>
                <a:latin typeface="Century Gothic"/>
                <a:ea typeface="Century Gothic"/>
              </a:rPr>
              <a:t>Vocabulary </a:t>
            </a:r>
            <a:r>
              <a:rPr lang="it-IT" sz="1300" spc="-1" dirty="0">
                <a:solidFill>
                  <a:srgbClr val="002060"/>
                </a:solidFill>
                <a:latin typeface="Century Gothic"/>
                <a:ea typeface="Century Gothic"/>
              </a:rPr>
              <a:t>(new words in </a:t>
            </a:r>
            <a:r>
              <a:rPr lang="it-IT" sz="1300" b="1" spc="-1" dirty="0">
                <a:solidFill>
                  <a:srgbClr val="002060"/>
                </a:solidFill>
                <a:latin typeface="Century Gothic"/>
                <a:ea typeface="Century Gothic"/>
              </a:rPr>
              <a:t>bold</a:t>
            </a:r>
            <a:r>
              <a:rPr lang="it-IT" sz="1300" i="1" spc="-1" dirty="0">
                <a:solidFill>
                  <a:srgbClr val="002060"/>
                </a:solidFill>
                <a:latin typeface="Century Gothic"/>
                <a:ea typeface="Century Gothic"/>
              </a:rPr>
              <a:t>): </a:t>
            </a:r>
            <a:r>
              <a:rPr lang="fr-FR" sz="1300" b="1" i="1" spc="-1" dirty="0">
                <a:solidFill>
                  <a:srgbClr val="002060"/>
                </a:solidFill>
                <a:latin typeface="Century Gothic"/>
                <a:ea typeface="Century Gothic"/>
              </a:rPr>
              <a:t> </a:t>
            </a:r>
            <a:r>
              <a:rPr lang="fr-FR" sz="1300" b="1" i="0" spc="-1" dirty="0">
                <a:solidFill>
                  <a:srgbClr val="002060"/>
                </a:solidFill>
                <a:latin typeface="Century Gothic"/>
                <a:ea typeface="Century Gothic"/>
              </a:rPr>
              <a:t>fête </a:t>
            </a:r>
            <a:r>
              <a:rPr lang="fr-FR" sz="1300" b="0" i="0" spc="-1" dirty="0">
                <a:solidFill>
                  <a:srgbClr val="002060"/>
                </a:solidFill>
                <a:latin typeface="Century Gothic"/>
                <a:ea typeface="Century Gothic"/>
              </a:rPr>
              <a:t>[1490] </a:t>
            </a:r>
            <a:r>
              <a:rPr lang="fr-FR" sz="1300" b="1" i="0" spc="-1" dirty="0">
                <a:solidFill>
                  <a:srgbClr val="002060"/>
                </a:solidFill>
                <a:latin typeface="Century Gothic"/>
                <a:ea typeface="Century Gothic"/>
              </a:rPr>
              <a:t>fille </a:t>
            </a:r>
            <a:r>
              <a:rPr lang="fr-FR" sz="1300" b="0" i="0" spc="-1" dirty="0">
                <a:solidFill>
                  <a:srgbClr val="002060"/>
                </a:solidFill>
                <a:latin typeface="Century Gothic"/>
                <a:ea typeface="Century Gothic"/>
              </a:rPr>
              <a:t>[629] </a:t>
            </a:r>
            <a:r>
              <a:rPr lang="fr-FR" sz="1300" b="1" i="0" spc="-1" dirty="0">
                <a:solidFill>
                  <a:srgbClr val="002060"/>
                </a:solidFill>
                <a:latin typeface="Century Gothic"/>
                <a:ea typeface="Century Gothic"/>
              </a:rPr>
              <a:t>fruit </a:t>
            </a:r>
            <a:r>
              <a:rPr lang="fr-FR" sz="1300" b="0" i="0" spc="-1" dirty="0">
                <a:solidFill>
                  <a:srgbClr val="002060"/>
                </a:solidFill>
                <a:latin typeface="Century Gothic"/>
                <a:ea typeface="Century Gothic"/>
              </a:rPr>
              <a:t>[896] </a:t>
            </a:r>
            <a:r>
              <a:rPr lang="fr-FR" sz="1300" b="1" i="0" spc="-1" dirty="0">
                <a:solidFill>
                  <a:srgbClr val="002060"/>
                </a:solidFill>
                <a:latin typeface="Century Gothic"/>
                <a:ea typeface="Century Gothic"/>
              </a:rPr>
              <a:t>garçon </a:t>
            </a:r>
            <a:r>
              <a:rPr lang="fr-FR" sz="1300" b="0" i="0" spc="-1" dirty="0">
                <a:solidFill>
                  <a:srgbClr val="002060"/>
                </a:solidFill>
                <a:latin typeface="Century Gothic"/>
                <a:ea typeface="Century Gothic"/>
              </a:rPr>
              <a:t>[1599] </a:t>
            </a:r>
            <a:r>
              <a:rPr lang="fr-FR" sz="1300" b="1" i="0" spc="-1" dirty="0">
                <a:solidFill>
                  <a:srgbClr val="002060"/>
                </a:solidFill>
                <a:latin typeface="Century Gothic"/>
                <a:ea typeface="Century Gothic"/>
              </a:rPr>
              <a:t>de</a:t>
            </a:r>
            <a:r>
              <a:rPr lang="fr-FR" sz="1300" b="1" i="0" spc="-1" baseline="30000" dirty="0">
                <a:solidFill>
                  <a:srgbClr val="002060"/>
                </a:solidFill>
                <a:latin typeface="Century Gothic"/>
                <a:ea typeface="Century Gothic"/>
              </a:rPr>
              <a:t>1</a:t>
            </a:r>
            <a:r>
              <a:rPr lang="fr-FR" sz="1300" b="1" i="0" spc="-1" dirty="0">
                <a:solidFill>
                  <a:srgbClr val="002060"/>
                </a:solidFill>
                <a:latin typeface="Century Gothic"/>
                <a:ea typeface="Century Gothic"/>
              </a:rPr>
              <a:t> </a:t>
            </a:r>
            <a:r>
              <a:rPr lang="fr-FR" sz="1300" b="0" i="0" spc="-1" dirty="0">
                <a:solidFill>
                  <a:srgbClr val="002060"/>
                </a:solidFill>
                <a:latin typeface="Century Gothic"/>
                <a:ea typeface="Century Gothic"/>
              </a:rPr>
              <a:t>[2]</a:t>
            </a:r>
            <a:br>
              <a:rPr lang="en-GB" sz="1300" i="0" spc="-1" dirty="0">
                <a:solidFill>
                  <a:srgbClr val="002060"/>
                </a:solidFill>
                <a:latin typeface="Century Gothic"/>
                <a:ea typeface="Century Gothic"/>
              </a:rPr>
            </a:br>
            <a:r>
              <a:rPr lang="en-GB" sz="1300" spc="-1" dirty="0">
                <a:solidFill>
                  <a:srgbClr val="002060"/>
                </a:solidFill>
                <a:latin typeface="Century Gothic"/>
                <a:ea typeface="Century Gothic"/>
              </a:rPr>
              <a:t>Revisit 1: </a:t>
            </a:r>
            <a:r>
              <a:rPr lang="fr-FR" sz="1300" dirty="0"/>
              <a:t>répéter [630] chanter [1820] utiliser [345]  phrase [2074] facile [822]  important [215] normal [833] avec [23] tous les jours [n/a]</a:t>
            </a:r>
            <a:endParaRPr lang="en-GB" sz="1300" i="1" spc="-1" dirty="0">
              <a:solidFill>
                <a:srgbClr val="002060"/>
              </a:solidFill>
              <a:latin typeface="Century Gothic"/>
              <a:ea typeface="Century Gothic"/>
            </a:endParaRPr>
          </a:p>
          <a:p>
            <a:pPr indent="-228226"/>
            <a:r>
              <a:rPr lang="en-GB" sz="1300" spc="-1" dirty="0">
                <a:solidFill>
                  <a:srgbClr val="002060"/>
                </a:solidFill>
                <a:latin typeface="Century Gothic"/>
              </a:rPr>
              <a:t>Revisit 2: </a:t>
            </a:r>
            <a:r>
              <a:rPr lang="fr-FR" sz="1300" spc="-1" dirty="0">
                <a:solidFill>
                  <a:srgbClr val="002060"/>
                </a:solidFill>
                <a:latin typeface="Century Gothic"/>
              </a:rPr>
              <a:t>avoir [8] j’ai, il a, elle a, quoi [297] animal [1002] chien [1744] chat [3138] photo [1412] table [1019] ou [33] </a:t>
            </a:r>
          </a:p>
          <a:p>
            <a:pPr indent="-228226"/>
            <a:endParaRPr lang="fr-FR" sz="1300" spc="-1" dirty="0">
              <a:solidFill>
                <a:srgbClr val="002060"/>
              </a:solidFill>
              <a:latin typeface="Century Gothic"/>
            </a:endParaRPr>
          </a:p>
          <a:p>
            <a:pPr indent="-228226"/>
            <a:r>
              <a:rPr lang="en-GB" dirty="0" err="1">
                <a:solidFill>
                  <a:schemeClr val="dk1"/>
                </a:solidFill>
                <a:latin typeface="Century Gothic" panose="020B0502020202020204" pitchFamily="34" charset="0"/>
              </a:rPr>
              <a:t>Londsale</a:t>
            </a:r>
            <a:r>
              <a:rPr lang="en-GB" dirty="0">
                <a:solidFill>
                  <a:schemeClr val="dk1"/>
                </a:solidFill>
                <a:latin typeface="Century Gothic" panose="020B0502020202020204" pitchFamily="34" charset="0"/>
              </a:rPr>
              <a:t>, D., &amp; Le Bras, Y.  (2009). </a:t>
            </a:r>
            <a:r>
              <a:rPr lang="en-GB" i="1" dirty="0">
                <a:solidFill>
                  <a:schemeClr val="dk1"/>
                </a:solidFill>
                <a:latin typeface="Century Gothic" panose="020B0502020202020204" pitchFamily="34" charset="0"/>
              </a:rPr>
              <a:t>A Frequency Dictionary of French: Core vocabulary for learners </a:t>
            </a:r>
            <a:r>
              <a:rPr lang="en-GB" dirty="0">
                <a:solidFill>
                  <a:schemeClr val="dk1"/>
                </a:solidFill>
                <a:latin typeface="Century Gothic" panose="020B0502020202020204" pitchFamily="34" charset="0"/>
              </a:rPr>
              <a:t>London: Routledge.</a:t>
            </a:r>
          </a:p>
          <a:p>
            <a:pPr indent="-228226"/>
            <a:endParaRPr lang="en-GB" spc="-1" dirty="0">
              <a:latin typeface="Arial"/>
            </a:endParaRPr>
          </a:p>
          <a:p>
            <a:pPr indent="-228226"/>
            <a:r>
              <a:rPr lang="en-GB" spc="-1" dirty="0">
                <a:solidFill>
                  <a:srgbClr val="000000"/>
                </a:solidFill>
                <a:latin typeface="Calibri"/>
                <a:ea typeface="Calibri"/>
              </a:rPr>
              <a:t>The frequency rankings for words that occur in this PowerPoint which have been</a:t>
            </a:r>
            <a:r>
              <a:rPr lang="en-GB" i="1" spc="-1" dirty="0">
                <a:solidFill>
                  <a:srgbClr val="000000"/>
                </a:solidFill>
                <a:latin typeface="Calibri"/>
                <a:ea typeface="Calibri"/>
              </a:rPr>
              <a:t> previously</a:t>
            </a:r>
            <a:r>
              <a:rPr lang="en-GB" spc="-1" dirty="0">
                <a:solidFill>
                  <a:srgbClr val="000000"/>
                </a:solidFill>
                <a:latin typeface="Calibri"/>
                <a:ea typeface="Calibri"/>
              </a:rPr>
              <a:t> introduced in these resources are given in the SOW and in the resources that first introduced and formally re-visited those words.  </a:t>
            </a:r>
            <a:r>
              <a:rPr lang="en-GB" sz="1300" spc="-1" dirty="0">
                <a:solidFill>
                  <a:srgbClr val="000000"/>
                </a:solidFill>
                <a:latin typeface="Calibri"/>
                <a:ea typeface="Calibri"/>
              </a:rPr>
              <a:t>For any </a:t>
            </a:r>
            <a:r>
              <a:rPr lang="en-GB" sz="1300" i="1" spc="-1" dirty="0">
                <a:solidFill>
                  <a:srgbClr val="000000"/>
                </a:solidFill>
                <a:latin typeface="Calibri"/>
                <a:ea typeface="Calibri"/>
              </a:rPr>
              <a:t>other </a:t>
            </a:r>
            <a:r>
              <a:rPr lang="en-GB" sz="1300" spc="-1" dirty="0">
                <a:solidFill>
                  <a:srgbClr val="000000"/>
                </a:solidFill>
                <a:latin typeface="Calibri"/>
                <a:ea typeface="Calibri"/>
              </a:rPr>
              <a:t>words that occur incidentally in this PowerPoint, frequency rankings will be provided in the notes field wherever possible.</a:t>
            </a:r>
            <a:endParaRPr lang="en-GB" sz="1300" spc="-1" dirty="0">
              <a:latin typeface="Arial"/>
            </a:endParaRPr>
          </a:p>
          <a:p>
            <a:pPr marL="228226" indent="-228226"/>
            <a:endParaRPr lang="en-GB" sz="1300" spc="-1" dirty="0">
              <a:latin typeface="Arial"/>
            </a:endParaRPr>
          </a:p>
          <a:p>
            <a:pPr marL="228226" indent="-228226"/>
            <a:endParaRPr lang="en-GB" sz="1300" spc="-1" dirty="0">
              <a:latin typeface="Arial"/>
            </a:endParaRPr>
          </a:p>
          <a:p>
            <a:pPr marL="228226" indent="-228226"/>
            <a:endParaRPr lang="en-GB" sz="1300" spc="-1" dirty="0">
              <a:latin typeface="Arial"/>
            </a:endParaRPr>
          </a:p>
        </p:txBody>
      </p:sp>
      <p:sp>
        <p:nvSpPr>
          <p:cNvPr id="286" name="CustomShape 3"/>
          <p:cNvSpPr/>
          <p:nvPr/>
        </p:nvSpPr>
        <p:spPr>
          <a:xfrm>
            <a:off x="3901846" y="9517707"/>
            <a:ext cx="2984147" cy="501804"/>
          </a:xfrm>
          <a:prstGeom prst="rect">
            <a:avLst/>
          </a:prstGeom>
          <a:noFill/>
          <a:ln>
            <a:noFill/>
          </a:ln>
        </p:spPr>
        <p:style>
          <a:lnRef idx="0">
            <a:scrgbClr r="0" g="0" b="0"/>
          </a:lnRef>
          <a:fillRef idx="0">
            <a:scrgbClr r="0" g="0" b="0"/>
          </a:fillRef>
          <a:effectRef idx="0">
            <a:scrgbClr r="0" g="0" b="0"/>
          </a:effectRef>
          <a:fontRef idx="minor"/>
        </p:style>
        <p:txBody>
          <a:bodyPr lIns="95094" tIns="47547" rIns="95094" bIns="47547" anchor="b"/>
          <a:lstStyle/>
          <a:p>
            <a:pPr algn="r" defTabSz="966155">
              <a:defRPr/>
            </a:pPr>
            <a:fld id="{8CD74213-264C-415B-8B29-4DFEF3354BDA}" type="slidenum">
              <a:rPr lang="en-GB" sz="1300" spc="-1">
                <a:solidFill>
                  <a:srgbClr val="000000"/>
                </a:solidFill>
                <a:latin typeface="Calibri"/>
                <a:ea typeface="Calibri"/>
                <a:sym typeface="Arial"/>
              </a:rPr>
              <a:pPr algn="r" defTabSz="966155">
                <a:defRPr/>
              </a:pPr>
              <a:t>1</a:t>
            </a:fld>
            <a:endParaRPr lang="en-GB" sz="1300" spc="-1">
              <a:solidFill>
                <a:prstClr val="black"/>
              </a:solidFill>
              <a:latin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[7/9]</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85664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latin typeface="Arial"/>
              </a:rPr>
              <a:t>[8/9]</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27339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latin typeface="Arial"/>
              </a:rPr>
              <a:t>[9/9]</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81101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introduce key new vocabulary for this week.</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Teacher clicks to present the new vocabulary, with audio, and pupils repeat.</a:t>
            </a:r>
            <a:br>
              <a:rPr lang="en-GB" b="0" dirty="0"/>
            </a:br>
            <a:r>
              <a:rPr lang="en-GB" b="0" dirty="0"/>
              <a:t>Note that words for this week include SSC that pupils have not previously been taught, so they cannot be expected to pronounce them accurately from the written forms (e.g. f</a:t>
            </a:r>
            <a:r>
              <a:rPr lang="en-GB" b="1" dirty="0"/>
              <a:t>rui</a:t>
            </a:r>
            <a:r>
              <a:rPr lang="en-GB" b="0" dirty="0"/>
              <a:t>t, </a:t>
            </a:r>
            <a:r>
              <a:rPr lang="en-GB" b="0" dirty="0" err="1"/>
              <a:t>f</a:t>
            </a:r>
            <a:r>
              <a:rPr lang="en-GB" b="1" dirty="0" err="1"/>
              <a:t>ill</a:t>
            </a:r>
            <a:r>
              <a:rPr lang="en-GB" b="0" dirty="0" err="1"/>
              <a:t>e</a:t>
            </a:r>
            <a:r>
              <a:rPr lang="en-GB" b="0" dirty="0"/>
              <a:t>, gar</a:t>
            </a:r>
            <a:r>
              <a:rPr lang="en-GB" b="1" dirty="0"/>
              <a:t>ç</a:t>
            </a:r>
            <a:r>
              <a:rPr lang="en-GB" b="0" dirty="0"/>
              <a:t>on).</a:t>
            </a:r>
            <a:br>
              <a:rPr lang="en-GB" b="0" baseline="0" dirty="0"/>
            </a:br>
            <a:r>
              <a:rPr lang="en-GB" b="0" baseline="0" dirty="0"/>
              <a:t>2. Then the teacher removes the English words or pictures (one by one) and pupils try to recall the English orally (chorally), looking at the French (1 minute).</a:t>
            </a:r>
            <a:br>
              <a:rPr lang="en-GB" b="0" baseline="0" dirty="0"/>
            </a:br>
            <a:r>
              <a:rPr lang="en-GB" b="0" baseline="0" dirty="0"/>
              <a:t>3. Then the French meanings are removed (one by one) and pupils try to recall them orally (again, chorally), looking at the English (1 minute). The teacher provides the correct French word, orally, following its appearance.</a:t>
            </a:r>
            <a:br>
              <a:rPr lang="en-GB" b="0" baseline="0" dirty="0"/>
            </a:br>
            <a:r>
              <a:rPr lang="en-GB" b="0" baseline="0" dirty="0"/>
              <a:t>4. </a:t>
            </a:r>
            <a:r>
              <a:rPr lang="en-GB" baseline="0" dirty="0"/>
              <a:t>Further rounds of learning can be facilitated by one pupil turning away from the board, and his/her partner asking him/her the meanings (‘Comment </a:t>
            </a:r>
            <a:r>
              <a:rPr lang="en-GB" baseline="0" dirty="0" err="1"/>
              <a:t>dit</a:t>
            </a:r>
            <a:r>
              <a:rPr lang="en-GB" baseline="0" dirty="0"/>
              <a:t>-on XXX </a:t>
            </a:r>
            <a:r>
              <a:rPr lang="en-GB" baseline="0" dirty="0" err="1"/>
              <a:t>en</a:t>
            </a:r>
            <a:r>
              <a:rPr lang="en-GB" baseline="0" dirty="0"/>
              <a:t> </a:t>
            </a:r>
            <a:r>
              <a:rPr lang="en-GB" baseline="0" dirty="0" err="1"/>
              <a:t>anglais</a:t>
            </a:r>
            <a:r>
              <a:rPr lang="en-GB" baseline="0" dirty="0"/>
              <a:t>/</a:t>
            </a:r>
            <a:r>
              <a:rPr lang="en-GB" baseline="0" dirty="0" err="1"/>
              <a:t>français</a:t>
            </a:r>
            <a:r>
              <a:rPr lang="en-GB" baseline="0" dirty="0"/>
              <a:t> ?’).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439738" y="1252538"/>
            <a:ext cx="6007100" cy="3379787"/>
          </a:xfrm>
          <a:prstGeom prst="rect">
            <a:avLst/>
          </a:prstGeom>
        </p:spPr>
      </p:sp>
      <p:sp>
        <p:nvSpPr>
          <p:cNvPr id="309" name="PlaceHolder 2"/>
          <p:cNvSpPr>
            <a:spLocks noGrp="1"/>
          </p:cNvSpPr>
          <p:nvPr>
            <p:ph type="body"/>
          </p:nvPr>
        </p:nvSpPr>
        <p:spPr>
          <a:xfrm>
            <a:off x="688816" y="4822368"/>
            <a:ext cx="5509084" cy="3943817"/>
          </a:xfrm>
          <a:prstGeom prst="rect">
            <a:avLst/>
          </a:prstGeom>
        </p:spPr>
        <p:txBody>
          <a:bodyPr lIns="0" tIns="0" rIns="0" bIns="0"/>
          <a:lstStyle/>
          <a:p>
            <a:pPr marL="228226" indent="-227465"/>
            <a:r>
              <a:rPr lang="en-GB" sz="1300" b="1" spc="-1" dirty="0">
                <a:solidFill>
                  <a:srgbClr val="000000"/>
                </a:solidFill>
                <a:latin typeface="Calibri"/>
                <a:ea typeface="Calibri"/>
              </a:rPr>
              <a:t>Timing: 5 minutes</a:t>
            </a:r>
          </a:p>
          <a:p>
            <a:pPr marL="228226" indent="-227465"/>
            <a:endParaRPr lang="en-GB" sz="1300" b="1" spc="-1" dirty="0">
              <a:solidFill>
                <a:srgbClr val="000000"/>
              </a:solidFill>
              <a:latin typeface="Calibri"/>
              <a:ea typeface="Calibri"/>
            </a:endParaRPr>
          </a:p>
          <a:p>
            <a:pPr marL="228226" indent="-227465"/>
            <a:r>
              <a:rPr lang="en-GB" sz="1300" b="1" spc="-1" dirty="0">
                <a:solidFill>
                  <a:srgbClr val="000000"/>
                </a:solidFill>
                <a:latin typeface="Calibri"/>
                <a:ea typeface="Calibri"/>
              </a:rPr>
              <a:t>Aim: </a:t>
            </a:r>
            <a:r>
              <a:rPr lang="en-GB" sz="1300" spc="-1" dirty="0">
                <a:solidFill>
                  <a:srgbClr val="000000"/>
                </a:solidFill>
                <a:latin typeface="Calibri"/>
                <a:ea typeface="Calibri"/>
              </a:rPr>
              <a:t>to introduce the context of the lesson, the </a:t>
            </a:r>
            <a:r>
              <a:rPr lang="en-GB" sz="1300" spc="-1" dirty="0" err="1">
                <a:solidFill>
                  <a:srgbClr val="000000"/>
                </a:solidFill>
                <a:latin typeface="Calibri"/>
                <a:ea typeface="Calibri"/>
              </a:rPr>
              <a:t>Menton</a:t>
            </a:r>
            <a:r>
              <a:rPr lang="en-GB" sz="1300" spc="-1" dirty="0">
                <a:solidFill>
                  <a:srgbClr val="000000"/>
                </a:solidFill>
                <a:latin typeface="Calibri"/>
                <a:ea typeface="Calibri"/>
              </a:rPr>
              <a:t> lemon festival, which is a celebration of citrus fruit, for which the area is famous; to revisit new and known vocabulary in a short text.</a:t>
            </a:r>
          </a:p>
          <a:p>
            <a:pPr marL="228226" indent="-227465"/>
            <a:endParaRPr lang="en-GB" sz="1300" spc="-1" dirty="0">
              <a:solidFill>
                <a:srgbClr val="000000"/>
              </a:solidFill>
              <a:latin typeface="Calibri"/>
              <a:ea typeface="Calibri"/>
            </a:endParaRPr>
          </a:p>
          <a:p>
            <a:pPr marL="228226" indent="-227465"/>
            <a:r>
              <a:rPr lang="en-GB" sz="1300" b="1" spc="-1" dirty="0">
                <a:solidFill>
                  <a:srgbClr val="000000"/>
                </a:solidFill>
                <a:latin typeface="Calibri"/>
                <a:ea typeface="Calibri"/>
              </a:rPr>
              <a:t>Procedure:</a:t>
            </a:r>
          </a:p>
          <a:p>
            <a:pPr marL="242300" indent="-241539">
              <a:buAutoNum type="arabicPeriod"/>
            </a:pPr>
            <a:r>
              <a:rPr lang="en-GB" sz="1300" spc="-1" dirty="0">
                <a:solidFill>
                  <a:srgbClr val="000000"/>
                </a:solidFill>
                <a:latin typeface="Calibri"/>
              </a:rPr>
              <a:t>Click to present the text, line by line.</a:t>
            </a:r>
          </a:p>
          <a:p>
            <a:pPr marL="242300" indent="-241539">
              <a:buAutoNum type="arabicPeriod"/>
            </a:pPr>
            <a:r>
              <a:rPr lang="en-GB" sz="1300" spc="-1" dirty="0">
                <a:solidFill>
                  <a:srgbClr val="000000"/>
                </a:solidFill>
                <a:latin typeface="Calibri"/>
              </a:rPr>
              <a:t>Ensure pupils are clear about the meaning.</a:t>
            </a:r>
          </a:p>
          <a:p>
            <a:pPr marL="242300" indent="-241539">
              <a:buAutoNum type="arabicPeriod"/>
            </a:pPr>
            <a:r>
              <a:rPr lang="en-GB" sz="1300" spc="-1" dirty="0">
                <a:solidFill>
                  <a:srgbClr val="000000"/>
                </a:solidFill>
                <a:latin typeface="Calibri"/>
              </a:rPr>
              <a:t>Mylène, a new character, is the sister of Jacques (Jean-Michel and </a:t>
            </a:r>
            <a:r>
              <a:rPr lang="en-GB" sz="1300" spc="-1" dirty="0" err="1">
                <a:solidFill>
                  <a:srgbClr val="000000"/>
                </a:solidFill>
                <a:latin typeface="Calibri"/>
              </a:rPr>
              <a:t>Clémentine’s</a:t>
            </a:r>
            <a:r>
              <a:rPr lang="en-GB" sz="1300" spc="-1" dirty="0">
                <a:solidFill>
                  <a:srgbClr val="000000"/>
                </a:solidFill>
                <a:latin typeface="Calibri"/>
              </a:rPr>
              <a:t> dad) and </a:t>
            </a:r>
            <a:r>
              <a:rPr lang="en-GB" sz="1300" spc="-1" dirty="0" err="1">
                <a:solidFill>
                  <a:srgbClr val="000000"/>
                </a:solidFill>
                <a:latin typeface="Calibri"/>
              </a:rPr>
              <a:t>Hervé</a:t>
            </a:r>
            <a:r>
              <a:rPr lang="en-GB" sz="1300" spc="-1" dirty="0">
                <a:solidFill>
                  <a:srgbClr val="000000"/>
                </a:solidFill>
                <a:latin typeface="Calibri"/>
              </a:rPr>
              <a:t> (Adèle and Pierre’s dad and so their aunt).</a:t>
            </a:r>
          </a:p>
          <a:p>
            <a:pPr marL="242300" indent="-241539">
              <a:buAutoNum type="arabicPeriod"/>
            </a:pPr>
            <a:r>
              <a:rPr lang="en-GB" sz="1300" spc="-1" dirty="0">
                <a:solidFill>
                  <a:srgbClr val="000000"/>
                </a:solidFill>
                <a:latin typeface="Calibri"/>
              </a:rPr>
              <a:t>Click to highlight all the examples of the new word ‘de’.</a:t>
            </a:r>
          </a:p>
          <a:p>
            <a:pPr marL="242300" indent="-241539">
              <a:buAutoNum type="arabicPeriod"/>
            </a:pPr>
            <a:r>
              <a:rPr lang="en-GB" sz="1300" spc="-1" dirty="0">
                <a:solidFill>
                  <a:srgbClr val="000000"/>
                </a:solidFill>
                <a:latin typeface="Calibri"/>
              </a:rPr>
              <a:t>Click to bring up information about how ‘de’ is translated into English.  There will be more practice of this in the next activity on the next slide.</a:t>
            </a:r>
          </a:p>
          <a:p>
            <a:pPr marL="1522" defTabSz="966155">
              <a:buClr>
                <a:srgbClr val="002060"/>
              </a:buClr>
              <a:defRPr/>
            </a:pPr>
            <a:r>
              <a:rPr lang="en-GB" sz="1300" spc="-1" dirty="0">
                <a:latin typeface="Arial"/>
              </a:rPr>
              <a:t>6. Teachers might want to use the link below to show pupils a little more about the festival – there are some amazing images directly on the homepage.</a:t>
            </a:r>
            <a:br>
              <a:rPr lang="en-GB" sz="1300" spc="-1" dirty="0">
                <a:latin typeface="Arial"/>
              </a:rPr>
            </a:br>
            <a:endParaRPr lang="en-GB" sz="1300" spc="-1" dirty="0">
              <a:latin typeface="Arial"/>
            </a:endParaRPr>
          </a:p>
          <a:p>
            <a:pPr>
              <a:lnSpc>
                <a:spcPct val="100000"/>
              </a:lnSpc>
            </a:pPr>
            <a:r>
              <a:rPr lang="en-GB" sz="1300" b="1" spc="-1" dirty="0">
                <a:latin typeface="Arial"/>
              </a:rPr>
              <a:t>Further information</a:t>
            </a:r>
            <a:r>
              <a:rPr lang="en-GB" sz="1300" spc="-1" dirty="0">
                <a:latin typeface="Arial"/>
              </a:rPr>
              <a:t>: https://www.fete-du-citron.com/?lang=en </a:t>
            </a:r>
          </a:p>
          <a:p>
            <a:pPr>
              <a:lnSpc>
                <a:spcPct val="100000"/>
              </a:lnSpc>
            </a:pPr>
            <a:endParaRPr lang="en-GB" sz="1300" spc="-1" dirty="0">
              <a:latin typeface="Arial"/>
            </a:endParaRPr>
          </a:p>
          <a:p>
            <a:pPr marL="216000" indent="-216000">
              <a:lnSpc>
                <a:spcPct val="100000"/>
              </a:lnSpc>
            </a:pPr>
            <a:r>
              <a:rPr lang="es-ES_tradnl" sz="1400" b="1" strike="noStrike" kern="1200" spc="-1" dirty="0">
                <a:solidFill>
                  <a:schemeClr val="tx1"/>
                </a:solidFill>
                <a:effectLst/>
                <a:latin typeface="+mn-lt"/>
                <a:ea typeface="+mn-ea"/>
                <a:cs typeface="+mn-cs"/>
              </a:rPr>
              <a:t>Picture </a:t>
            </a:r>
            <a:r>
              <a:rPr lang="es-ES_tradnl" sz="1400" b="1" strike="noStrike" kern="1200" spc="-1" dirty="0" err="1">
                <a:solidFill>
                  <a:schemeClr val="tx1"/>
                </a:solidFill>
                <a:effectLst/>
                <a:latin typeface="+mn-lt"/>
                <a:ea typeface="+mn-ea"/>
                <a:cs typeface="+mn-cs"/>
              </a:rPr>
              <a:t>attribution</a:t>
            </a:r>
            <a:r>
              <a:rPr lang="es-ES_tradnl" sz="1400" b="1" strike="noStrike" kern="1200" spc="-1" dirty="0">
                <a:solidFill>
                  <a:schemeClr val="tx1"/>
                </a:solidFill>
                <a:effectLst/>
                <a:latin typeface="+mn-lt"/>
                <a:ea typeface="+mn-ea"/>
                <a:cs typeface="+mn-cs"/>
              </a:rPr>
              <a:t>:</a:t>
            </a:r>
          </a:p>
          <a:p>
            <a:pPr marL="216000" indent="-216000">
              <a:lnSpc>
                <a:spcPct val="100000"/>
              </a:lnSpc>
            </a:pPr>
            <a:r>
              <a:rPr lang="es-ES_tradnl" sz="1400" b="0" strike="noStrike" kern="1200" spc="-1" dirty="0" err="1">
                <a:solidFill>
                  <a:schemeClr val="tx1"/>
                </a:solidFill>
                <a:effectLst/>
                <a:latin typeface="+mn-lt"/>
                <a:ea typeface="+mn-ea"/>
                <a:cs typeface="+mn-cs"/>
              </a:rPr>
              <a:t>Asdrubale</a:t>
            </a:r>
            <a:r>
              <a:rPr lang="es-ES_tradnl" sz="1400" b="0" strike="noStrike" kern="1200" spc="-1" dirty="0">
                <a:solidFill>
                  <a:schemeClr val="tx1"/>
                </a:solidFill>
                <a:effectLst/>
                <a:latin typeface="+mn-lt"/>
                <a:ea typeface="+mn-ea"/>
                <a:cs typeface="+mn-cs"/>
              </a:rPr>
              <a:t>, </a:t>
            </a:r>
            <a:r>
              <a:rPr lang="en-GB" sz="1400" dirty="0"/>
              <a:t>CC BY 2.0  https://www.flickr.com/photos/neogluk/395427413/ </a:t>
            </a:r>
            <a:endParaRPr lang="en-GB" sz="1400" b="0" strike="noStrike" spc="-1" dirty="0">
              <a:latin typeface="Arial"/>
            </a:endParaRPr>
          </a:p>
          <a:p>
            <a:pPr>
              <a:lnSpc>
                <a:spcPct val="100000"/>
              </a:lnSpc>
            </a:pPr>
            <a:endParaRPr lang="en-GB" sz="1300" spc="-1" dirty="0">
              <a:latin typeface="Arial"/>
            </a:endParaRPr>
          </a:p>
        </p:txBody>
      </p:sp>
      <p:sp>
        <p:nvSpPr>
          <p:cNvPr id="310" name="CustomShape 3"/>
          <p:cNvSpPr/>
          <p:nvPr/>
        </p:nvSpPr>
        <p:spPr>
          <a:xfrm>
            <a:off x="3901846" y="9517707"/>
            <a:ext cx="2983424" cy="501015"/>
          </a:xfrm>
          <a:prstGeom prst="rect">
            <a:avLst/>
          </a:prstGeom>
          <a:noFill/>
          <a:ln>
            <a:noFill/>
          </a:ln>
        </p:spPr>
        <p:style>
          <a:lnRef idx="0">
            <a:scrgbClr r="0" g="0" b="0"/>
          </a:lnRef>
          <a:fillRef idx="0">
            <a:scrgbClr r="0" g="0" b="0"/>
          </a:fillRef>
          <a:effectRef idx="0">
            <a:scrgbClr r="0" g="0" b="0"/>
          </a:effectRef>
          <a:fontRef idx="minor"/>
        </p:style>
        <p:txBody>
          <a:bodyPr lIns="95094" tIns="47547" rIns="95094" bIns="47547" anchor="b"/>
          <a:lstStyle/>
          <a:p>
            <a:pPr marL="0" marR="0" lvl="0" indent="0" algn="r" defTabSz="966155"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6155" rtl="0" eaLnBrk="1" fontAlgn="auto" latinLnBrk="0" hangingPunct="1">
                <a:lnSpc>
                  <a:spcPct val="100000"/>
                </a:lnSpc>
                <a:spcBef>
                  <a:spcPts val="0"/>
                </a:spcBef>
                <a:spcAft>
                  <a:spcPts val="0"/>
                </a:spcAft>
                <a:buClrTx/>
                <a:buSzTx/>
                <a:buFontTx/>
                <a:buNone/>
                <a:tabLst/>
                <a:defRPr/>
              </a:pPr>
              <a:t>14</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25438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439738" y="1252538"/>
            <a:ext cx="6007100" cy="3379787"/>
          </a:xfrm>
          <a:prstGeom prst="rect">
            <a:avLst/>
          </a:prstGeom>
        </p:spPr>
      </p:sp>
      <p:sp>
        <p:nvSpPr>
          <p:cNvPr id="309" name="PlaceHolder 2"/>
          <p:cNvSpPr>
            <a:spLocks noGrp="1"/>
          </p:cNvSpPr>
          <p:nvPr>
            <p:ph type="body"/>
          </p:nvPr>
        </p:nvSpPr>
        <p:spPr>
          <a:xfrm>
            <a:off x="688816" y="4822368"/>
            <a:ext cx="5509084" cy="3943817"/>
          </a:xfrm>
          <a:prstGeom prst="rect">
            <a:avLst/>
          </a:prstGeom>
        </p:spPr>
        <p:txBody>
          <a:bodyPr lIns="0" tIns="0" rIns="0" bIns="0"/>
          <a:lstStyle/>
          <a:p>
            <a:pPr marL="228226" indent="-227465"/>
            <a:r>
              <a:rPr lang="en-GB" sz="1300" b="1" spc="-1" dirty="0">
                <a:solidFill>
                  <a:srgbClr val="000000"/>
                </a:solidFill>
                <a:latin typeface="Calibri"/>
                <a:ea typeface="Calibri"/>
              </a:rPr>
              <a:t>Timing: 3 minutes</a:t>
            </a:r>
          </a:p>
          <a:p>
            <a:pPr marL="228226" indent="-227465"/>
            <a:endParaRPr lang="en-GB" sz="1300" b="1" spc="-1" dirty="0">
              <a:solidFill>
                <a:srgbClr val="000000"/>
              </a:solidFill>
              <a:latin typeface="Calibri"/>
              <a:ea typeface="Calibri"/>
            </a:endParaRPr>
          </a:p>
          <a:p>
            <a:pPr marL="228226" indent="-227465"/>
            <a:r>
              <a:rPr lang="en-GB" sz="1300" b="1" spc="-1" dirty="0">
                <a:solidFill>
                  <a:srgbClr val="000000"/>
                </a:solidFill>
                <a:latin typeface="Calibri"/>
                <a:ea typeface="Calibri"/>
              </a:rPr>
              <a:t>Aim: </a:t>
            </a:r>
            <a:r>
              <a:rPr lang="en-GB" sz="1300" spc="-1" dirty="0">
                <a:solidFill>
                  <a:srgbClr val="000000"/>
                </a:solidFill>
                <a:latin typeface="Calibri"/>
                <a:ea typeface="Calibri"/>
              </a:rPr>
              <a:t>to provide further practice in understanding ‘de’.</a:t>
            </a:r>
          </a:p>
          <a:p>
            <a:pPr marL="228226" indent="-227465"/>
            <a:endParaRPr lang="en-GB" sz="1300" spc="-1" dirty="0">
              <a:solidFill>
                <a:srgbClr val="000000"/>
              </a:solidFill>
              <a:latin typeface="Calibri"/>
              <a:ea typeface="Calibri"/>
            </a:endParaRPr>
          </a:p>
          <a:p>
            <a:pPr marL="228226" indent="-227465"/>
            <a:r>
              <a:rPr lang="en-GB" sz="1300" b="1" spc="-1" dirty="0">
                <a:solidFill>
                  <a:srgbClr val="000000"/>
                </a:solidFill>
                <a:latin typeface="Calibri"/>
                <a:ea typeface="Calibri"/>
              </a:rPr>
              <a:t>Procedure:</a:t>
            </a:r>
          </a:p>
          <a:p>
            <a:pPr marL="242300" indent="-241539">
              <a:buAutoNum type="arabicPeriod"/>
            </a:pPr>
            <a:r>
              <a:rPr lang="en-GB" sz="1300" spc="-1" dirty="0">
                <a:solidFill>
                  <a:srgbClr val="000000"/>
                </a:solidFill>
                <a:latin typeface="Calibri"/>
              </a:rPr>
              <a:t>Click to present the French text. Pupils read it aloud, chorally.</a:t>
            </a:r>
          </a:p>
          <a:p>
            <a:pPr marL="242300" indent="-241539">
              <a:buAutoNum type="arabicPeriod"/>
            </a:pPr>
            <a:r>
              <a:rPr lang="en-GB" sz="1300" spc="-1" dirty="0">
                <a:solidFill>
                  <a:srgbClr val="000000"/>
                </a:solidFill>
                <a:latin typeface="Calibri"/>
              </a:rPr>
              <a:t>Elicit the English translation from pupils and click to confirm.</a:t>
            </a:r>
          </a:p>
          <a:p>
            <a:pPr marL="242300" indent="-241539">
              <a:buAutoNum type="arabicPeriod"/>
            </a:pPr>
            <a:r>
              <a:rPr lang="en-GB" sz="1300" spc="-1" dirty="0">
                <a:solidFill>
                  <a:srgbClr val="000000"/>
                </a:solidFill>
                <a:latin typeface="Calibri"/>
              </a:rPr>
              <a:t>Continue with items 2-6.  </a:t>
            </a:r>
          </a:p>
        </p:txBody>
      </p:sp>
      <p:sp>
        <p:nvSpPr>
          <p:cNvPr id="310" name="CustomShape 3"/>
          <p:cNvSpPr/>
          <p:nvPr/>
        </p:nvSpPr>
        <p:spPr>
          <a:xfrm>
            <a:off x="3901846" y="9517707"/>
            <a:ext cx="2983424" cy="501015"/>
          </a:xfrm>
          <a:prstGeom prst="rect">
            <a:avLst/>
          </a:prstGeom>
          <a:noFill/>
          <a:ln>
            <a:noFill/>
          </a:ln>
        </p:spPr>
        <p:style>
          <a:lnRef idx="0">
            <a:scrgbClr r="0" g="0" b="0"/>
          </a:lnRef>
          <a:fillRef idx="0">
            <a:scrgbClr r="0" g="0" b="0"/>
          </a:fillRef>
          <a:effectRef idx="0">
            <a:scrgbClr r="0" g="0" b="0"/>
          </a:effectRef>
          <a:fontRef idx="minor"/>
        </p:style>
        <p:txBody>
          <a:bodyPr lIns="95094" tIns="47547" rIns="95094" bIns="47547" anchor="b"/>
          <a:lstStyle/>
          <a:p>
            <a:pPr marL="0" marR="0" lvl="0" indent="0" algn="r" defTabSz="966155"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6155" rtl="0" eaLnBrk="1" fontAlgn="auto" latinLnBrk="0" hangingPunct="1">
                <a:lnSpc>
                  <a:spcPct val="100000"/>
                </a:lnSpc>
                <a:spcBef>
                  <a:spcPts val="0"/>
                </a:spcBef>
                <a:spcAft>
                  <a:spcPts val="0"/>
                </a:spcAft>
                <a:buClrTx/>
                <a:buSzTx/>
                <a:buFontTx/>
                <a:buNone/>
                <a:tabLst/>
                <a:defRPr/>
              </a:pPr>
              <a:t>15</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33627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439738" y="1252538"/>
            <a:ext cx="6008687" cy="3381375"/>
          </a:xfrm>
          <a:prstGeom prst="rect">
            <a:avLst/>
          </a:prstGeom>
        </p:spPr>
      </p:sp>
      <p:sp>
        <p:nvSpPr>
          <p:cNvPr id="303" name="PlaceHolder 2"/>
          <p:cNvSpPr>
            <a:spLocks noGrp="1"/>
          </p:cNvSpPr>
          <p:nvPr>
            <p:ph type="body"/>
          </p:nvPr>
        </p:nvSpPr>
        <p:spPr>
          <a:xfrm>
            <a:off x="688816" y="4822368"/>
            <a:ext cx="5509807" cy="3944606"/>
          </a:xfrm>
          <a:prstGeom prst="rect">
            <a:avLst/>
          </a:prstGeom>
        </p:spPr>
        <p:txBody>
          <a:bodyPr lIns="0" tIns="0" rIns="0" bIns="0"/>
          <a:lstStyle/>
          <a:p>
            <a:r>
              <a:rPr lang="en-GB" b="1" dirty="0"/>
              <a:t>Timing: 2 minutes</a:t>
            </a:r>
          </a:p>
          <a:p>
            <a:endParaRPr lang="en-GB" b="0" dirty="0"/>
          </a:p>
          <a:p>
            <a:r>
              <a:rPr lang="en-GB" b="1" dirty="0"/>
              <a:t>Aim: </a:t>
            </a:r>
            <a:r>
              <a:rPr lang="en-GB" b="0" dirty="0"/>
              <a:t>To recap the meaning of quoi and how to use it in an intonation question.</a:t>
            </a:r>
            <a:endParaRPr lang="en-GB" b="1" dirty="0"/>
          </a:p>
          <a:p>
            <a:endParaRPr lang="en-GB" i="0" baseline="0" dirty="0"/>
          </a:p>
          <a:p>
            <a:r>
              <a:rPr lang="en-GB" b="1" i="0" baseline="0" dirty="0"/>
              <a:t>Procedure:</a:t>
            </a:r>
          </a:p>
          <a:p>
            <a:pPr marL="241539" indent="-241539" defTabSz="966155">
              <a:buClr>
                <a:srgbClr val="000000"/>
              </a:buClr>
              <a:buSzPts val="1400"/>
              <a:buFont typeface="Arial"/>
              <a:buAutoNum type="arabicPeriod"/>
              <a:defRPr/>
            </a:pPr>
            <a:r>
              <a:rPr lang="en-GB" i="0" baseline="0" dirty="0"/>
              <a:t>Click to present the information.</a:t>
            </a:r>
          </a:p>
          <a:p>
            <a:pPr marL="241539" indent="-241539" defTabSz="966155">
              <a:buClr>
                <a:srgbClr val="000000"/>
              </a:buClr>
              <a:buSzPts val="1400"/>
              <a:buFont typeface="Arial"/>
              <a:buAutoNum type="arabicPeriod"/>
              <a:defRPr/>
            </a:pPr>
            <a:r>
              <a:rPr lang="en-GB" i="0" baseline="0" dirty="0"/>
              <a:t>Elicit the English meanings of the examples.</a:t>
            </a:r>
            <a:endParaRPr lang="en-GB" i="1" baseline="0" dirty="0"/>
          </a:p>
          <a:p>
            <a:endParaRPr lang="en-GB" sz="1300" dirty="0">
              <a:solidFill>
                <a:srgbClr val="EE6000"/>
              </a:solidFill>
              <a:cs typeface="Calibri" panose="020F0502020204030204" pitchFamily="34" charset="0"/>
            </a:endParaRPr>
          </a:p>
        </p:txBody>
      </p:sp>
      <p:sp>
        <p:nvSpPr>
          <p:cNvPr id="304" name="CustomShape 3"/>
          <p:cNvSpPr/>
          <p:nvPr/>
        </p:nvSpPr>
        <p:spPr>
          <a:xfrm>
            <a:off x="3901846" y="9517707"/>
            <a:ext cx="2984147" cy="501804"/>
          </a:xfrm>
          <a:prstGeom prst="rect">
            <a:avLst/>
          </a:prstGeom>
          <a:noFill/>
          <a:ln>
            <a:noFill/>
          </a:ln>
        </p:spPr>
        <p:style>
          <a:lnRef idx="0">
            <a:scrgbClr r="0" g="0" b="0"/>
          </a:lnRef>
          <a:fillRef idx="0">
            <a:scrgbClr r="0" g="0" b="0"/>
          </a:fillRef>
          <a:effectRef idx="0">
            <a:scrgbClr r="0" g="0" b="0"/>
          </a:effectRef>
          <a:fontRef idx="minor"/>
        </p:style>
        <p:txBody>
          <a:bodyPr lIns="95094" tIns="47547" rIns="95094" bIns="47547" anchor="b"/>
          <a:lstStyle/>
          <a:p>
            <a:pPr marL="0" marR="0" lvl="0" indent="0" algn="r" defTabSz="966155"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6155" rtl="0" eaLnBrk="1" fontAlgn="auto" latinLnBrk="0" hangingPunct="1">
                <a:lnSpc>
                  <a:spcPct val="100000"/>
                </a:lnSpc>
                <a:spcBef>
                  <a:spcPts val="0"/>
                </a:spcBef>
                <a:spcAft>
                  <a:spcPts val="0"/>
                </a:spcAft>
                <a:buClrTx/>
                <a:buSzTx/>
                <a:buFontTx/>
                <a:buNone/>
                <a:tabLst/>
                <a:defRPr/>
              </a:pPr>
              <a:t>16</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51401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 (6 slides)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reinforce the connection between noun and gender (as expressed by the definite article)</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Click the </a:t>
            </a:r>
            <a:r>
              <a:rPr lang="en-GB" sz="1200" b="1" strike="noStrike" spc="-1" dirty="0">
                <a:solidFill>
                  <a:srgbClr val="000000"/>
                </a:solidFill>
                <a:latin typeface="Calibri"/>
              </a:rPr>
              <a:t>audio button top left </a:t>
            </a:r>
            <a:r>
              <a:rPr lang="en-GB" sz="1200" b="0" strike="noStrike" spc="-1" dirty="0">
                <a:solidFill>
                  <a:srgbClr val="000000"/>
                </a:solidFill>
                <a:latin typeface="Calibri"/>
              </a:rPr>
              <a:t>to listen to just the article ‘le’ or ‘la’.</a:t>
            </a:r>
          </a:p>
          <a:p>
            <a:pPr marL="216000" indent="-216000">
              <a:lnSpc>
                <a:spcPct val="100000"/>
              </a:lnSpc>
            </a:pPr>
            <a:r>
              <a:rPr lang="en-GB" sz="1200" b="0" strike="noStrike" spc="-1" dirty="0">
                <a:solidFill>
                  <a:srgbClr val="000000"/>
                </a:solidFill>
                <a:latin typeface="Calibri"/>
              </a:rPr>
              <a:t>2. Pupils select the correct image based on hearing the article and identifying with a previously taught noun.</a:t>
            </a:r>
          </a:p>
          <a:p>
            <a:pPr marL="216000" indent="-216000">
              <a:lnSpc>
                <a:spcPct val="100000"/>
              </a:lnSpc>
            </a:pPr>
            <a:r>
              <a:rPr lang="en-GB" sz="1200" b="0" strike="noStrike" spc="-1" dirty="0">
                <a:solidFill>
                  <a:srgbClr val="000000"/>
                </a:solidFill>
                <a:latin typeface="Calibri"/>
              </a:rPr>
              <a:t>3. Click the </a:t>
            </a:r>
            <a:r>
              <a:rPr lang="en-GB" sz="1200" b="1" strike="noStrike" spc="-1" dirty="0">
                <a:solidFill>
                  <a:srgbClr val="000000"/>
                </a:solidFill>
                <a:latin typeface="Calibri"/>
              </a:rPr>
              <a:t>audio button bottom right </a:t>
            </a:r>
            <a:r>
              <a:rPr lang="en-GB" sz="1200" b="0" strike="noStrike" spc="-1" dirty="0">
                <a:solidFill>
                  <a:srgbClr val="000000"/>
                </a:solidFill>
                <a:latin typeface="Calibri"/>
              </a:rPr>
              <a:t>to hear the full sentence.</a:t>
            </a:r>
            <a:endParaRPr lang="en-GB" sz="1200" b="1" strike="noStrike" spc="-1" dirty="0">
              <a:solidFill>
                <a:srgbClr val="000000"/>
              </a:solidFill>
              <a:latin typeface="Calibri"/>
            </a:endParaRPr>
          </a:p>
          <a:p>
            <a:pPr marL="216000" indent="-216000">
              <a:lnSpc>
                <a:spcPct val="100000"/>
              </a:lnSpc>
            </a:pPr>
            <a:r>
              <a:rPr lang="en-GB" sz="1200" b="0" strike="noStrike" spc="-1" dirty="0">
                <a:solidFill>
                  <a:srgbClr val="000000"/>
                </a:solidFill>
                <a:latin typeface="Calibri"/>
              </a:rPr>
              <a:t>4. Elicit the English meaning of the full sentence from pupils, chorally, paying attention to which translation (big/tall/short/small) is the correct one.</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16000" indent="-216000">
              <a:lnSpc>
                <a:spcPct val="100000"/>
              </a:lnSpc>
            </a:pPr>
            <a:r>
              <a:rPr lang="es-ES_tradnl" sz="1200" b="0" kern="1200" dirty="0">
                <a:solidFill>
                  <a:schemeClr val="tx1"/>
                </a:solidFill>
                <a:effectLst/>
                <a:latin typeface="+mn-lt"/>
                <a:ea typeface="+mn-ea"/>
                <a:cs typeface="+mn-cs"/>
              </a:rPr>
              <a:t>La [</a:t>
            </a:r>
            <a:r>
              <a:rPr lang="es-ES_tradnl" sz="1200" b="0" kern="1200" dirty="0" err="1">
                <a:solidFill>
                  <a:schemeClr val="tx1"/>
                </a:solidFill>
                <a:effectLst/>
                <a:latin typeface="+mn-lt"/>
                <a:ea typeface="+mn-ea"/>
                <a:cs typeface="+mn-cs"/>
              </a:rPr>
              <a:t>banane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 grande].</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09365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[2/6]</a:t>
            </a:r>
            <a:endParaRPr lang="en-GB" sz="1200" b="0" strike="noStrike" spc="-1" dirty="0">
              <a:solidFill>
                <a:srgbClr val="000000"/>
              </a:solidFill>
              <a:latin typeface="Calibri"/>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16000" indent="-216000">
              <a:lnSpc>
                <a:spcPct val="100000"/>
              </a:lnSpc>
            </a:pPr>
            <a:r>
              <a:rPr lang="es-ES_tradnl" sz="1200" b="0" kern="1200" dirty="0">
                <a:solidFill>
                  <a:schemeClr val="tx1"/>
                </a:solidFill>
                <a:effectLst/>
                <a:latin typeface="+mn-lt"/>
                <a:ea typeface="+mn-ea"/>
                <a:cs typeface="+mn-cs"/>
              </a:rPr>
              <a:t>Le [</a:t>
            </a:r>
            <a:r>
              <a:rPr lang="es-ES_tradnl" sz="1200" b="0" kern="1200" dirty="0" err="1">
                <a:solidFill>
                  <a:schemeClr val="tx1"/>
                </a:solidFill>
                <a:effectLst/>
                <a:latin typeface="+mn-lt"/>
                <a:ea typeface="+mn-ea"/>
                <a:cs typeface="+mn-cs"/>
              </a:rPr>
              <a:t>garçon</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petit</a:t>
            </a:r>
            <a:r>
              <a:rPr lang="es-ES_tradnl" sz="1200" b="0" kern="1200" dirty="0">
                <a:solidFill>
                  <a:schemeClr val="tx1"/>
                </a:solidFill>
                <a:effectLst/>
                <a:latin typeface="+mn-lt"/>
                <a:ea typeface="+mn-ea"/>
                <a:cs typeface="+mn-cs"/>
              </a:rPr>
              <a:t>].</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65029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[3/6]</a:t>
            </a:r>
            <a:endParaRPr lang="en-GB" sz="1200" b="0" strike="noStrike" spc="-1" dirty="0">
              <a:solidFill>
                <a:srgbClr val="000000"/>
              </a:solidFill>
              <a:latin typeface="Calibri"/>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16000" indent="-216000">
              <a:lnSpc>
                <a:spcPct val="100000"/>
              </a:lnSpc>
            </a:pPr>
            <a:r>
              <a:rPr lang="es-ES_tradnl" sz="1200" b="0" kern="1200" dirty="0">
                <a:solidFill>
                  <a:schemeClr val="tx1"/>
                </a:solidFill>
                <a:effectLst/>
                <a:latin typeface="+mn-lt"/>
                <a:ea typeface="+mn-ea"/>
                <a:cs typeface="+mn-cs"/>
              </a:rPr>
              <a:t>La [</a:t>
            </a:r>
            <a:r>
              <a:rPr lang="es-ES_tradnl" sz="1200" b="0" kern="1200" dirty="0" err="1">
                <a:solidFill>
                  <a:schemeClr val="tx1"/>
                </a:solidFill>
                <a:effectLst/>
                <a:latin typeface="+mn-lt"/>
                <a:ea typeface="+mn-ea"/>
                <a:cs typeface="+mn-cs"/>
              </a:rPr>
              <a:t>tête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petite</a:t>
            </a:r>
            <a:r>
              <a:rPr lang="es-ES_tradnl" sz="1200" b="0" kern="1200" dirty="0">
                <a:solidFill>
                  <a:schemeClr val="tx1"/>
                </a:solidFill>
                <a:effectLst/>
                <a:latin typeface="+mn-lt"/>
                <a:ea typeface="+mn-ea"/>
                <a:cs typeface="+mn-cs"/>
              </a:rPr>
              <a:t>].</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47224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SSC </a:t>
            </a:r>
            <a:r>
              <a:rPr lang="en-GB" sz="1200" b="1" strike="noStrike" spc="-1" dirty="0">
                <a:solidFill>
                  <a:srgbClr val="000000"/>
                </a:solidFill>
                <a:latin typeface="Calibri"/>
                <a:ea typeface="Calibri"/>
              </a:rPr>
              <a:t>[è] </a:t>
            </a:r>
            <a:r>
              <a:rPr lang="en-GB" sz="1200" b="0" strike="noStrike" spc="-1" dirty="0">
                <a:solidFill>
                  <a:srgbClr val="000000"/>
                </a:solidFill>
                <a:latin typeface="Calibri"/>
                <a:ea typeface="Calibri"/>
              </a:rPr>
              <a:t>and</a:t>
            </a:r>
            <a:r>
              <a:rPr lang="en-GB" sz="1200" b="1" strike="noStrike" spc="-1" dirty="0">
                <a:solidFill>
                  <a:srgbClr val="000000"/>
                </a:solidFill>
                <a:latin typeface="Calibri"/>
                <a:ea typeface="Calibri"/>
              </a:rPr>
              <a:t> [ê] </a:t>
            </a:r>
            <a:r>
              <a:rPr lang="en-GB" sz="1200" b="0" strike="noStrike" spc="-1" dirty="0">
                <a:solidFill>
                  <a:srgbClr val="000000"/>
                </a:solidFill>
                <a:latin typeface="Calibri"/>
                <a:ea typeface="Calibri"/>
              </a:rPr>
              <a:t>which are almost the same sound.</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[è]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xxx</a:t>
            </a:r>
            <a:r>
              <a:rPr lang="en-GB" sz="1200" b="0" strike="noStrike" spc="-1" dirty="0">
                <a:solidFill>
                  <a:srgbClr val="000000"/>
                </a:solidFill>
                <a:latin typeface="Calibri"/>
                <a:ea typeface="Calibri"/>
              </a:rPr>
              <a:t>’, which has both spellings of the sound.</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a:t>
            </a:r>
            <a:r>
              <a:rPr kumimoji="0" lang="en-GB" sz="12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ê</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te: raise both hands in the air (middle three fingers facing down in a partial fist, with thumb and pinkie facing upwards) and move up and down alternate left and right to suggest a celebration-style dance.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Source: https://www.signbsl.com/sign/party (the 3</a:t>
            </a:r>
            <a:r>
              <a:rPr kumimoji="0" lang="en-GB" sz="1200" b="0" i="0" u="none" strike="noStrike" kern="1200" cap="none" spc="-1" normalizeH="0" baseline="30000" noProof="0" dirty="0">
                <a:ln>
                  <a:noFill/>
                </a:ln>
                <a:solidFill>
                  <a:srgbClr val="002060"/>
                </a:solidFill>
                <a:effectLst/>
                <a:uLnTx/>
                <a:uFillTx/>
                <a:latin typeface="Century Gothic" panose="020B0502020202020204" pitchFamily="34" charset="0"/>
              </a:rPr>
              <a:t>rd</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video from the right is the best one, in my view)</a:t>
            </a:r>
            <a:endParaRPr kumimoji="0" lang="en-GB" sz="12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649825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[4/6]</a:t>
            </a:r>
            <a:endParaRPr lang="en-GB" sz="1200" b="0" strike="noStrike" spc="-1" dirty="0">
              <a:solidFill>
                <a:srgbClr val="000000"/>
              </a:solidFill>
              <a:latin typeface="Calibri"/>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16000" indent="-216000">
              <a:lnSpc>
                <a:spcPct val="100000"/>
              </a:lnSpc>
            </a:pPr>
            <a:r>
              <a:rPr lang="es-ES_tradnl" sz="1200" b="0" kern="1200" dirty="0">
                <a:solidFill>
                  <a:schemeClr val="tx1"/>
                </a:solidFill>
                <a:effectLst/>
                <a:latin typeface="+mn-lt"/>
                <a:ea typeface="+mn-ea"/>
                <a:cs typeface="+mn-cs"/>
              </a:rPr>
              <a:t>Le [carnaval </a:t>
            </a: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grand</a:t>
            </a:r>
            <a:r>
              <a:rPr lang="es-ES_tradnl" sz="1200" b="0" kern="1200" dirty="0">
                <a:solidFill>
                  <a:schemeClr val="tx1"/>
                </a:solidFill>
                <a:effectLst/>
                <a:latin typeface="+mn-lt"/>
                <a:ea typeface="+mn-ea"/>
                <a:cs typeface="+mn-cs"/>
              </a:rPr>
              <a:t>].</a:t>
            </a:r>
          </a:p>
          <a:p>
            <a:pPr marL="216000" indent="-216000">
              <a:lnSpc>
                <a:spcPct val="100000"/>
              </a:lnSpc>
            </a:pPr>
            <a:endParaRPr lang="es-ES_tradnl" sz="1200" b="0" strike="noStrike" kern="1200" spc="-1" dirty="0">
              <a:solidFill>
                <a:schemeClr val="tx1"/>
              </a:solidFill>
              <a:effectLst/>
              <a:latin typeface="+mn-lt"/>
              <a:ea typeface="+mn-ea"/>
              <a:cs typeface="+mn-cs"/>
            </a:endParaRPr>
          </a:p>
          <a:p>
            <a:pPr marL="216000" indent="-216000">
              <a:lnSpc>
                <a:spcPct val="100000"/>
              </a:lnSpc>
            </a:pPr>
            <a:r>
              <a:rPr lang="es-ES_tradnl" sz="1200" b="1" strike="noStrike" kern="1200" spc="-1" dirty="0">
                <a:solidFill>
                  <a:schemeClr val="tx1"/>
                </a:solidFill>
                <a:effectLst/>
                <a:latin typeface="+mn-lt"/>
                <a:ea typeface="+mn-ea"/>
                <a:cs typeface="+mn-cs"/>
              </a:rPr>
              <a:t>Picture </a:t>
            </a:r>
            <a:r>
              <a:rPr lang="es-ES_tradnl" sz="1200" b="1" strike="noStrike" kern="1200" spc="-1" dirty="0" err="1">
                <a:solidFill>
                  <a:schemeClr val="tx1"/>
                </a:solidFill>
                <a:effectLst/>
                <a:latin typeface="+mn-lt"/>
                <a:ea typeface="+mn-ea"/>
                <a:cs typeface="+mn-cs"/>
              </a:rPr>
              <a:t>attribution</a:t>
            </a:r>
            <a:r>
              <a:rPr lang="es-ES_tradnl" sz="1200" b="1" strike="noStrike" kern="1200" spc="-1" dirty="0">
                <a:solidFill>
                  <a:schemeClr val="tx1"/>
                </a:solidFill>
                <a:effectLst/>
                <a:latin typeface="+mn-lt"/>
                <a:ea typeface="+mn-ea"/>
                <a:cs typeface="+mn-cs"/>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dirty="0" err="1"/>
              <a:t>Luckka</a:t>
            </a:r>
            <a:r>
              <a:rPr lang="en-GB" dirty="0"/>
              <a:t>, CC BY-SA 4.0 via Wikimedia Commons</a:t>
            </a: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65529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[5/6]</a:t>
            </a:r>
            <a:endParaRPr lang="en-GB" sz="1200" b="0" strike="noStrike" spc="-1" dirty="0">
              <a:solidFill>
                <a:srgbClr val="000000"/>
              </a:solidFill>
              <a:latin typeface="Calibri"/>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16000" indent="-216000">
              <a:lnSpc>
                <a:spcPct val="100000"/>
              </a:lnSpc>
            </a:pPr>
            <a:r>
              <a:rPr lang="es-ES_tradnl" sz="1200" b="0" kern="1200" dirty="0">
                <a:solidFill>
                  <a:schemeClr val="tx1"/>
                </a:solidFill>
                <a:effectLst/>
                <a:latin typeface="+mn-lt"/>
                <a:ea typeface="+mn-ea"/>
                <a:cs typeface="+mn-cs"/>
              </a:rPr>
              <a:t>La [</a:t>
            </a:r>
            <a:r>
              <a:rPr lang="es-ES_tradnl" sz="1200" b="0" kern="1200" dirty="0" err="1">
                <a:solidFill>
                  <a:schemeClr val="tx1"/>
                </a:solidFill>
                <a:effectLst/>
                <a:latin typeface="+mn-lt"/>
                <a:ea typeface="+mn-ea"/>
                <a:cs typeface="+mn-cs"/>
              </a:rPr>
              <a:t>fille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 grande].</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834105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[6/6]</a:t>
            </a:r>
            <a:endParaRPr lang="en-GB" sz="1200" b="0" strike="noStrike" spc="-1" dirty="0">
              <a:solidFill>
                <a:srgbClr val="000000"/>
              </a:solidFill>
              <a:latin typeface="Calibri"/>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16000" indent="-216000">
              <a:lnSpc>
                <a:spcPct val="100000"/>
              </a:lnSpc>
            </a:pPr>
            <a:r>
              <a:rPr lang="es-ES_tradnl" sz="1200" b="0" kern="1200" dirty="0">
                <a:solidFill>
                  <a:schemeClr val="tx1"/>
                </a:solidFill>
                <a:effectLst/>
                <a:latin typeface="+mn-lt"/>
                <a:ea typeface="+mn-ea"/>
                <a:cs typeface="+mn-cs"/>
              </a:rPr>
              <a:t>Le [</a:t>
            </a:r>
            <a:r>
              <a:rPr lang="es-ES_tradnl" sz="1200" b="0" kern="1200" dirty="0" err="1">
                <a:solidFill>
                  <a:schemeClr val="tx1"/>
                </a:solidFill>
                <a:effectLst/>
                <a:latin typeface="+mn-lt"/>
                <a:ea typeface="+mn-ea"/>
                <a:cs typeface="+mn-cs"/>
              </a:rPr>
              <a:t>chapeau</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grand</a:t>
            </a:r>
            <a:r>
              <a:rPr lang="es-ES_tradnl" sz="1200" b="0" kern="1200" dirty="0">
                <a:solidFill>
                  <a:schemeClr val="tx1"/>
                </a:solidFill>
                <a:effectLst/>
                <a:latin typeface="+mn-lt"/>
                <a:ea typeface="+mn-ea"/>
                <a:cs typeface="+mn-cs"/>
              </a:rPr>
              <a:t>].</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243386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439738" y="1252538"/>
            <a:ext cx="6007100" cy="3379787"/>
          </a:xfrm>
          <a:prstGeom prst="rect">
            <a:avLst/>
          </a:prstGeom>
        </p:spPr>
      </p:sp>
      <p:sp>
        <p:nvSpPr>
          <p:cNvPr id="309" name="PlaceHolder 2"/>
          <p:cNvSpPr>
            <a:spLocks noGrp="1"/>
          </p:cNvSpPr>
          <p:nvPr>
            <p:ph type="body"/>
          </p:nvPr>
        </p:nvSpPr>
        <p:spPr>
          <a:xfrm>
            <a:off x="688816" y="4822368"/>
            <a:ext cx="5509084" cy="3943817"/>
          </a:xfrm>
          <a:prstGeom prst="rect">
            <a:avLst/>
          </a:prstGeom>
        </p:spPr>
        <p:txBody>
          <a:bodyPr lIns="0" tIns="0" rIns="0" bIns="0"/>
          <a:lstStyle/>
          <a:p>
            <a:r>
              <a:rPr lang="en-GB" sz="1400" b="1" dirty="0"/>
              <a:t>Timing: 5 minutes</a:t>
            </a:r>
          </a:p>
          <a:p>
            <a:endParaRPr lang="en-GB" sz="1400" b="0" dirty="0"/>
          </a:p>
          <a:p>
            <a:r>
              <a:rPr lang="en-GB" sz="1400" b="1" dirty="0"/>
              <a:t>Aim: </a:t>
            </a:r>
            <a:r>
              <a:rPr lang="en-GB" sz="1400" b="0" dirty="0"/>
              <a:t>to practise written comprehension of two polysemous adjectives (adjectives with more than one meaning) and the connection of their forms with appropriate nouns.</a:t>
            </a:r>
            <a:endParaRPr lang="en-GB" sz="1400" b="1" dirty="0"/>
          </a:p>
          <a:p>
            <a:endParaRPr lang="en-GB" sz="1400" i="0" baseline="0" dirty="0"/>
          </a:p>
          <a:p>
            <a:r>
              <a:rPr lang="en-GB" sz="1400" b="1" i="0" baseline="0" dirty="0"/>
              <a:t>Procedure:</a:t>
            </a:r>
          </a:p>
          <a:p>
            <a:pPr marL="241539" indent="-241539" defTabSz="966155">
              <a:buClr>
                <a:srgbClr val="000000"/>
              </a:buClr>
              <a:buSzPts val="1400"/>
              <a:buFont typeface="Arial"/>
              <a:buAutoNum type="arabicPeriod"/>
              <a:defRPr/>
            </a:pPr>
            <a:r>
              <a:rPr lang="en-GB" sz="1400" i="0" baseline="0" dirty="0"/>
              <a:t>Model number 1: Elicit the correct noun from pupils, according to the form of the adjective.</a:t>
            </a:r>
          </a:p>
          <a:p>
            <a:pPr marL="241539" indent="-241539" defTabSz="966155">
              <a:buClr>
                <a:srgbClr val="000000"/>
              </a:buClr>
              <a:buSzPts val="1400"/>
              <a:buFont typeface="Arial"/>
              <a:buAutoNum type="arabicPeriod"/>
              <a:defRPr/>
            </a:pPr>
            <a:r>
              <a:rPr lang="en-GB" sz="1400" i="0" baseline="0" dirty="0"/>
              <a:t>Click to confirm the noun.</a:t>
            </a:r>
          </a:p>
          <a:p>
            <a:pPr marL="241539" indent="-241539" defTabSz="966155">
              <a:buClr>
                <a:srgbClr val="000000"/>
              </a:buClr>
              <a:buSzPts val="1400"/>
              <a:buFont typeface="Arial"/>
              <a:buAutoNum type="arabicPeriod"/>
              <a:defRPr/>
            </a:pPr>
            <a:r>
              <a:rPr lang="en-GB" sz="1400" i="0" baseline="0" dirty="0"/>
              <a:t>Elicit the English meaning of the adjective ‘petit’.</a:t>
            </a:r>
          </a:p>
          <a:p>
            <a:pPr marL="241539" indent="-241539" defTabSz="966155">
              <a:buClr>
                <a:srgbClr val="000000"/>
              </a:buClr>
              <a:buSzPts val="1400"/>
              <a:buFont typeface="Arial"/>
              <a:buAutoNum type="arabicPeriod"/>
              <a:defRPr/>
            </a:pPr>
            <a:r>
              <a:rPr lang="en-GB" sz="1400" i="0" baseline="0" dirty="0"/>
              <a:t>Click to confirm.</a:t>
            </a:r>
          </a:p>
          <a:p>
            <a:pPr marL="241539" indent="-241539" defTabSz="966155">
              <a:buClr>
                <a:srgbClr val="000000"/>
              </a:buClr>
              <a:buSzPts val="1400"/>
              <a:buFont typeface="Arial"/>
              <a:buAutoNum type="arabicPeriod"/>
              <a:defRPr/>
            </a:pPr>
            <a:r>
              <a:rPr lang="en-GB" sz="1400" i="0" baseline="0" dirty="0"/>
              <a:t>Pupils complete items 2-6.</a:t>
            </a:r>
          </a:p>
          <a:p>
            <a:pPr marL="241539" indent="-241539" defTabSz="966155">
              <a:buClr>
                <a:srgbClr val="000000"/>
              </a:buClr>
              <a:buSzPts val="1400"/>
              <a:buFont typeface="Arial"/>
              <a:buAutoNum type="arabicPeriod"/>
              <a:defRPr/>
            </a:pPr>
            <a:r>
              <a:rPr lang="en-GB" sz="1400" i="0" baseline="0" dirty="0"/>
              <a:t>Click to reveal audio buttons.</a:t>
            </a:r>
          </a:p>
          <a:p>
            <a:pPr marL="241539" indent="-241539" defTabSz="966155">
              <a:buClr>
                <a:srgbClr val="000000"/>
              </a:buClr>
              <a:buSzPts val="1400"/>
              <a:buFont typeface="Arial"/>
              <a:buAutoNum type="arabicPeriod"/>
              <a:defRPr/>
            </a:pPr>
            <a:r>
              <a:rPr lang="en-GB" sz="1400" i="0" baseline="0" dirty="0"/>
              <a:t>Use the audio buttons for pupils to listen for and check their noun choices.  </a:t>
            </a:r>
          </a:p>
          <a:p>
            <a:pPr marL="241539" indent="-241539" defTabSz="966155">
              <a:buClr>
                <a:srgbClr val="000000"/>
              </a:buClr>
              <a:buSzPts val="1400"/>
              <a:buFont typeface="Arial"/>
              <a:buAutoNum type="arabicPeriod"/>
              <a:defRPr/>
            </a:pPr>
            <a:r>
              <a:rPr lang="en-GB" sz="1400" i="0" baseline="0" dirty="0"/>
              <a:t>Elicit and check the English meanings of the adjectives.</a:t>
            </a:r>
            <a:endParaRPr lang="en-GB" sz="1400" i="1" baseline="0" dirty="0"/>
          </a:p>
          <a:p>
            <a:pPr>
              <a:lnSpc>
                <a:spcPct val="100000"/>
              </a:lnSpc>
            </a:pPr>
            <a:endParaRPr lang="en-GB" sz="1300" spc="-1" dirty="0">
              <a:latin typeface="Arial"/>
            </a:endParaRPr>
          </a:p>
        </p:txBody>
      </p:sp>
      <p:sp>
        <p:nvSpPr>
          <p:cNvPr id="310" name="CustomShape 3"/>
          <p:cNvSpPr/>
          <p:nvPr/>
        </p:nvSpPr>
        <p:spPr>
          <a:xfrm>
            <a:off x="3901846" y="9517707"/>
            <a:ext cx="2983424" cy="501015"/>
          </a:xfrm>
          <a:prstGeom prst="rect">
            <a:avLst/>
          </a:prstGeom>
          <a:noFill/>
          <a:ln>
            <a:noFill/>
          </a:ln>
        </p:spPr>
        <p:style>
          <a:lnRef idx="0">
            <a:scrgbClr r="0" g="0" b="0"/>
          </a:lnRef>
          <a:fillRef idx="0">
            <a:scrgbClr r="0" g="0" b="0"/>
          </a:fillRef>
          <a:effectRef idx="0">
            <a:scrgbClr r="0" g="0" b="0"/>
          </a:effectRef>
          <a:fontRef idx="minor"/>
        </p:style>
        <p:txBody>
          <a:bodyPr lIns="95094" tIns="47547" rIns="95094" bIns="47547" anchor="b"/>
          <a:lstStyle/>
          <a:p>
            <a:pPr marL="0" marR="0" lvl="0" indent="0" algn="r" defTabSz="966155"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6155" rtl="0" eaLnBrk="1" fontAlgn="auto" latinLnBrk="0" hangingPunct="1">
                <a:lnSpc>
                  <a:spcPct val="100000"/>
                </a:lnSpc>
                <a:spcBef>
                  <a:spcPts val="0"/>
                </a:spcBef>
                <a:spcAft>
                  <a:spcPts val="0"/>
                </a:spcAft>
                <a:buClrTx/>
                <a:buSzTx/>
                <a:buFontTx/>
                <a:buNone/>
                <a:tabLst/>
                <a:defRPr/>
              </a:pPr>
              <a:t>23</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057558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439738" y="1252538"/>
            <a:ext cx="6008687" cy="3381375"/>
          </a:xfrm>
          <a:prstGeom prst="rect">
            <a:avLst/>
          </a:prstGeom>
        </p:spPr>
      </p:sp>
      <p:sp>
        <p:nvSpPr>
          <p:cNvPr id="321" name="PlaceHolder 2"/>
          <p:cNvSpPr>
            <a:spLocks noGrp="1"/>
          </p:cNvSpPr>
          <p:nvPr>
            <p:ph type="body"/>
          </p:nvPr>
        </p:nvSpPr>
        <p:spPr>
          <a:xfrm>
            <a:off x="688816" y="4822368"/>
            <a:ext cx="5509807" cy="3944606"/>
          </a:xfrm>
          <a:prstGeom prst="rect">
            <a:avLst/>
          </a:prstGeom>
        </p:spPr>
        <p:txBody>
          <a:bodyPr lIns="0" tIns="0" rIns="0" bIns="0"/>
          <a:lstStyle/>
          <a:p>
            <a:pPr marL="228226" indent="-228226"/>
            <a:endParaRPr lang="en-GB" sz="1300" spc="-1" dirty="0">
              <a:latin typeface="Arial"/>
            </a:endParaRPr>
          </a:p>
        </p:txBody>
      </p:sp>
      <p:sp>
        <p:nvSpPr>
          <p:cNvPr id="322" name="CustomShape 3"/>
          <p:cNvSpPr/>
          <p:nvPr/>
        </p:nvSpPr>
        <p:spPr>
          <a:xfrm>
            <a:off x="3901846" y="9517707"/>
            <a:ext cx="2984147" cy="501804"/>
          </a:xfrm>
          <a:prstGeom prst="rect">
            <a:avLst/>
          </a:prstGeom>
          <a:noFill/>
          <a:ln>
            <a:noFill/>
          </a:ln>
        </p:spPr>
        <p:style>
          <a:lnRef idx="0">
            <a:scrgbClr r="0" g="0" b="0"/>
          </a:lnRef>
          <a:fillRef idx="0">
            <a:scrgbClr r="0" g="0" b="0"/>
          </a:fillRef>
          <a:effectRef idx="0">
            <a:scrgbClr r="0" g="0" b="0"/>
          </a:effectRef>
          <a:fontRef idx="minor"/>
        </p:style>
        <p:txBody>
          <a:bodyPr lIns="95094" tIns="47547" rIns="95094" bIns="47547" anchor="b"/>
          <a:lstStyle/>
          <a:p>
            <a:pPr algn="r" defTabSz="966155">
              <a:defRPr/>
            </a:pPr>
            <a:fld id="{88A66831-990D-4F2F-9C07-338AF4E9D4C0}" type="slidenum">
              <a:rPr lang="en-GB" sz="1300" spc="-1">
                <a:solidFill>
                  <a:srgbClr val="000000"/>
                </a:solidFill>
                <a:latin typeface="Calibri"/>
                <a:ea typeface="Calibri"/>
              </a:rPr>
              <a:pPr algn="r" defTabSz="966155">
                <a:defRPr/>
              </a:pPr>
              <a:t>24</a:t>
            </a:fld>
            <a:endParaRPr lang="en-GB" sz="1300" spc="-1">
              <a:solidFill>
                <a:prstClr val="black"/>
              </a:solidFill>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and practise SSC </a:t>
            </a:r>
            <a:r>
              <a:rPr lang="en-GB" sz="1200" b="1" strike="noStrike" spc="-1" dirty="0">
                <a:solidFill>
                  <a:srgbClr val="000000"/>
                </a:solidFill>
                <a:latin typeface="Calibri"/>
                <a:ea typeface="Calibri"/>
              </a:rPr>
              <a:t>[è] </a:t>
            </a:r>
            <a:r>
              <a:rPr lang="en-GB" sz="1200" b="0" strike="noStrike" spc="-1" dirty="0">
                <a:solidFill>
                  <a:srgbClr val="000000"/>
                </a:solidFill>
                <a:latin typeface="Calibri"/>
                <a:ea typeface="Calibri"/>
              </a:rPr>
              <a:t>and</a:t>
            </a:r>
            <a:r>
              <a:rPr lang="en-GB" sz="1200" b="1" strike="noStrike" spc="-1" dirty="0">
                <a:solidFill>
                  <a:srgbClr val="000000"/>
                </a:solidFill>
                <a:latin typeface="Calibri"/>
                <a:ea typeface="Calibri"/>
              </a:rPr>
              <a:t> [ê] </a:t>
            </a:r>
            <a:r>
              <a:rPr lang="en-GB" sz="1200" b="0" strike="noStrike" spc="-1" dirty="0">
                <a:solidFill>
                  <a:srgbClr val="000000"/>
                </a:solidFill>
                <a:latin typeface="Calibri"/>
                <a:ea typeface="Calibri"/>
              </a:rPr>
              <a:t>which are almost the same sound.</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[è]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xxx</a:t>
            </a:r>
            <a:r>
              <a:rPr lang="en-GB" sz="1200" b="0" strike="noStrike" spc="-1" dirty="0">
                <a:solidFill>
                  <a:srgbClr val="000000"/>
                </a:solidFill>
                <a:latin typeface="Calibri"/>
                <a:ea typeface="Calibri"/>
              </a:rPr>
              <a:t>’, which has both spellings of the sound.</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a:t>
            </a:r>
            <a:r>
              <a:rPr kumimoji="0" lang="en-GB" sz="12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ê</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te: raise both hands in the air (middle three fingers facing down in a partial fist, with thumb and pinkie facing upwards) and move up and down alternate left and right to suggest a celebration-style dance.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Source: https://www.signbsl.com/sign/party (the 3</a:t>
            </a:r>
            <a:r>
              <a:rPr kumimoji="0" lang="en-GB" sz="1200" b="0" i="0" u="none" strike="noStrike" kern="1200" cap="none" spc="-1" normalizeH="0" baseline="30000" noProof="0" dirty="0">
                <a:ln>
                  <a:noFill/>
                </a:ln>
                <a:solidFill>
                  <a:srgbClr val="002060"/>
                </a:solidFill>
                <a:effectLst/>
                <a:uLnTx/>
                <a:uFillTx/>
                <a:latin typeface="Century Gothic" panose="020B0502020202020204" pitchFamily="34" charset="0"/>
              </a:rPr>
              <a:t>rd</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video from the right is the best one, in my view)</a:t>
            </a:r>
            <a:endParaRPr kumimoji="0" lang="en-GB" sz="12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 (9 slides)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spoken recall of vocabulary; to connect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è|ê</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a number of previously taught words, differentiating it from other vowel sounds, namely [e] and [</a:t>
            </a:r>
            <a:r>
              <a:rPr lang="en-GB" sz="1200" b="0" strike="noStrike" spc="-1" dirty="0" err="1">
                <a:solidFill>
                  <a:srgbClr val="000000"/>
                </a:solidFill>
                <a:latin typeface="+mn-lt"/>
                <a:ea typeface="Calibri"/>
              </a:rPr>
              <a:t>i</a:t>
            </a:r>
            <a:r>
              <a:rPr lang="en-GB" sz="1200" b="0" strike="noStrike" spc="-1" dirty="0">
                <a:solidFill>
                  <a:srgbClr val="000000"/>
                </a:solidFill>
                <a:latin typeface="+mn-lt"/>
                <a:ea typeface="Calibri"/>
              </a:rPr>
              <a:t>] </a:t>
            </a:r>
            <a:r>
              <a:rPr lang="en-GB" sz="1200" b="1" strike="noStrike" spc="-1" dirty="0">
                <a:solidFill>
                  <a:srgbClr val="000000"/>
                </a:solidFill>
                <a:latin typeface="+mn-lt"/>
                <a:ea typeface="Calibri"/>
              </a:rPr>
              <a:t> </a:t>
            </a:r>
            <a:endParaRPr lang="en-GB" sz="1200" b="0" strike="noStrike" spc="-1" dirty="0">
              <a:solidFill>
                <a:srgbClr val="000000"/>
              </a:solidFill>
              <a:latin typeface="Calibri"/>
              <a:ea typeface="Calibri"/>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Give pupils 30 seconds (think-pair-share) to retrieve the French words for the images.</a:t>
            </a:r>
          </a:p>
          <a:p>
            <a:pPr marL="228600" indent="-227880">
              <a:lnSpc>
                <a:spcPct val="100000"/>
              </a:lnSpc>
              <a:buClr>
                <a:srgbClr val="000000"/>
              </a:buClr>
              <a:buFont typeface="Calibri"/>
              <a:buAutoNum type="arabicPeriod"/>
            </a:pPr>
            <a:r>
              <a:rPr lang="en-US" sz="1200" b="0" strike="noStrike" spc="-1" dirty="0">
                <a:latin typeface="Arial"/>
              </a:rPr>
              <a:t>Say </a:t>
            </a:r>
            <a:r>
              <a:rPr lang="en-US" sz="1200" b="0" i="1" strike="noStrike" spc="-1" dirty="0">
                <a:latin typeface="Arial"/>
              </a:rPr>
              <a:t>trois-deux-un</a:t>
            </a:r>
            <a:r>
              <a:rPr lang="en-US" sz="1200" b="0" strike="noStrike" spc="-1" dirty="0">
                <a:latin typeface="Arial"/>
              </a:rPr>
              <a:t> and elicit the two words, chorally.</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US" sz="1200" b="0" strike="noStrike" spc="-1" dirty="0">
                <a:latin typeface="Arial"/>
              </a:rPr>
              <a:t>Ask pupils to tell you which word has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è|ê</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i.e. </a:t>
            </a:r>
            <a:r>
              <a:rPr lang="fr-FR" sz="1200" i="1" spc="-1" dirty="0">
                <a:solidFill>
                  <a:srgbClr val="002060"/>
                </a:solidFill>
                <a:latin typeface="Century Gothic" panose="020B0502020202020204" pitchFamily="34" charset="0"/>
              </a:rPr>
              <a:t>Le son [</a:t>
            </a:r>
            <a:r>
              <a:rPr lang="fr-FR" sz="1200" b="1" i="1" spc="-1" dirty="0" err="1">
                <a:solidFill>
                  <a:srgbClr val="FF0066"/>
                </a:solidFill>
                <a:latin typeface="Century Gothic" panose="020B0502020202020204" pitchFamily="34" charset="0"/>
              </a:rPr>
              <a:t>è</a:t>
            </a:r>
            <a:r>
              <a:rPr lang="fr-FR" sz="1200" i="1" spc="-1" dirty="0" err="1">
                <a:solidFill>
                  <a:srgbClr val="002060"/>
                </a:solidFill>
                <a:latin typeface="Century Gothic" panose="020B0502020202020204" pitchFamily="34" charset="0"/>
              </a:rPr>
              <a:t>|</a:t>
            </a:r>
            <a:r>
              <a:rPr lang="fr-FR" sz="1200" b="1" i="1" spc="-1" dirty="0" err="1">
                <a:solidFill>
                  <a:srgbClr val="FF0066"/>
                </a:solidFill>
                <a:latin typeface="Century Gothic" panose="020B0502020202020204" pitchFamily="34" charset="0"/>
              </a:rPr>
              <a:t>ê</a:t>
            </a:r>
            <a:r>
              <a:rPr lang="fr-FR" sz="1200" i="1" spc="-1" dirty="0">
                <a:solidFill>
                  <a:srgbClr val="002060"/>
                </a:solidFill>
                <a:latin typeface="Century Gothic" panose="020B0502020202020204" pitchFamily="34" charset="0"/>
              </a:rPr>
              <a:t>], c’est dans le mot </a:t>
            </a:r>
            <a:r>
              <a:rPr lang="fr-FR" sz="1200" b="1" i="1" spc="-1" dirty="0">
                <a:solidFill>
                  <a:srgbClr val="002060"/>
                </a:solidFill>
                <a:latin typeface="Century Gothic" panose="020B0502020202020204" pitchFamily="34" charset="0"/>
              </a:rPr>
              <a:t>A</a:t>
            </a:r>
            <a:r>
              <a:rPr lang="fr-FR" sz="1200" i="1" spc="-1" dirty="0">
                <a:solidFill>
                  <a:srgbClr val="002060"/>
                </a:solidFill>
                <a:latin typeface="Century Gothic" panose="020B0502020202020204" pitchFamily="34" charset="0"/>
              </a:rPr>
              <a:t> ou </a:t>
            </a:r>
            <a:r>
              <a:rPr lang="fr-FR" sz="1200" b="1" i="1" spc="-1" dirty="0">
                <a:solidFill>
                  <a:srgbClr val="002060"/>
                </a:solidFill>
                <a:latin typeface="Century Gothic" panose="020B0502020202020204" pitchFamily="34" charset="0"/>
              </a:rPr>
              <a:t>B</a:t>
            </a:r>
            <a:r>
              <a:rPr lang="fr-FR" sz="1200" i="1" spc="-1" dirty="0">
                <a:solidFill>
                  <a:srgbClr val="002060"/>
                </a:solidFill>
                <a:latin typeface="Century Gothic" panose="020B0502020202020204" pitchFamily="34" charset="0"/>
              </a:rPr>
              <a:t> ?</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fr-FR" sz="1200" i="0" u="none" strike="noStrike" kern="1200" cap="none" spc="-1" normalizeH="0" baseline="0" noProof="0" dirty="0">
                <a:ln>
                  <a:noFill/>
                </a:ln>
                <a:solidFill>
                  <a:srgbClr val="002060"/>
                </a:solidFill>
                <a:effectLst/>
                <a:uLnTx/>
                <a:uFillTx/>
                <a:latin typeface="Century Gothic" panose="020B0502020202020204" pitchFamily="34" charset="0"/>
              </a:rPr>
              <a:t>Click to </a:t>
            </a:r>
            <a:r>
              <a:rPr kumimoji="0" lang="fr-FR" sz="1200" i="0" u="none" strike="noStrike" kern="1200" cap="none" spc="-1" normalizeH="0" baseline="0" noProof="0" dirty="0" err="1">
                <a:ln>
                  <a:noFill/>
                </a:ln>
                <a:solidFill>
                  <a:srgbClr val="002060"/>
                </a:solidFill>
                <a:effectLst/>
                <a:uLnTx/>
                <a:uFillTx/>
                <a:latin typeface="Century Gothic" panose="020B0502020202020204" pitchFamily="34" charset="0"/>
              </a:rPr>
              <a:t>bring</a:t>
            </a:r>
            <a:r>
              <a:rPr kumimoji="0" lang="fr-FR" sz="1200" i="0" u="none" strike="noStrike" kern="1200" cap="none" spc="-1" normalizeH="0" baseline="0" noProof="0" dirty="0">
                <a:ln>
                  <a:noFill/>
                </a:ln>
                <a:solidFill>
                  <a:srgbClr val="002060"/>
                </a:solidFill>
                <a:effectLst/>
                <a:uLnTx/>
                <a:uFillTx/>
                <a:latin typeface="Century Gothic" panose="020B0502020202020204" pitchFamily="34" charset="0"/>
              </a:rPr>
              <a:t> up the </a:t>
            </a:r>
            <a:r>
              <a:rPr kumimoji="0" lang="fr-FR" sz="1200" i="0" u="none" strike="noStrike" kern="1200" cap="none" spc="-1" normalizeH="0" baseline="0" noProof="0" dirty="0" err="1">
                <a:ln>
                  <a:noFill/>
                </a:ln>
                <a:solidFill>
                  <a:srgbClr val="002060"/>
                </a:solidFill>
                <a:effectLst/>
                <a:uLnTx/>
                <a:uFillTx/>
                <a:latin typeface="Century Gothic" panose="020B0502020202020204" pitchFamily="34" charset="0"/>
              </a:rPr>
              <a:t>two</a:t>
            </a:r>
            <a:r>
              <a:rPr kumimoji="0" lang="fr-FR" sz="120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fr-FR" sz="1200" i="0" u="none" strike="noStrike" kern="1200" cap="none" spc="-1" normalizeH="0" baseline="0" noProof="0" dirty="0" err="1">
                <a:ln>
                  <a:noFill/>
                </a:ln>
                <a:solidFill>
                  <a:srgbClr val="002060"/>
                </a:solidFill>
                <a:effectLst/>
                <a:uLnTx/>
                <a:uFillTx/>
                <a:latin typeface="Century Gothic" panose="020B0502020202020204" pitchFamily="34" charset="0"/>
              </a:rPr>
              <a:t>words</a:t>
            </a:r>
            <a:r>
              <a:rPr kumimoji="0" lang="fr-FR" sz="1200" i="0" u="none" strike="noStrike" kern="1200" cap="none" spc="-1" normalizeH="0" baseline="0" noProof="0" dirty="0">
                <a:ln>
                  <a:noFill/>
                </a:ln>
                <a:solidFill>
                  <a:srgbClr val="002060"/>
                </a:solidFill>
                <a:effectLst/>
                <a:uLnTx/>
                <a:uFillTx/>
                <a:latin typeface="Century Gothic" panose="020B0502020202020204" pitchFamily="34" charset="0"/>
              </a:rPr>
              <a:t> and </a:t>
            </a:r>
            <a:r>
              <a:rPr kumimoji="0" lang="fr-FR" sz="1200" i="0" u="none" strike="noStrike" kern="1200" cap="none" spc="-1" normalizeH="0" baseline="0" noProof="0" dirty="0" err="1">
                <a:ln>
                  <a:noFill/>
                </a:ln>
                <a:solidFill>
                  <a:srgbClr val="002060"/>
                </a:solidFill>
                <a:effectLst/>
                <a:uLnTx/>
                <a:uFillTx/>
                <a:latin typeface="Century Gothic" panose="020B0502020202020204" pitchFamily="34" charset="0"/>
              </a:rPr>
              <a:t>then</a:t>
            </a:r>
            <a:r>
              <a:rPr kumimoji="0" lang="fr-FR" sz="120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fr-FR" sz="1200" i="0" u="none" strike="noStrike" kern="1200" cap="none" spc="-1" normalizeH="0" baseline="0" noProof="0" dirty="0" err="1">
                <a:ln>
                  <a:noFill/>
                </a:ln>
                <a:solidFill>
                  <a:srgbClr val="002060"/>
                </a:solidFill>
                <a:effectLst/>
                <a:uLnTx/>
                <a:uFillTx/>
                <a:latin typeface="Century Gothic" panose="020B0502020202020204" pitchFamily="34" charset="0"/>
              </a:rPr>
              <a:t>again</a:t>
            </a:r>
            <a:r>
              <a:rPr kumimoji="0" lang="fr-FR" sz="1200" i="0" u="none" strike="noStrike" kern="1200" cap="none" spc="-1" normalizeH="0" baseline="0" noProof="0" dirty="0">
                <a:ln>
                  <a:noFill/>
                </a:ln>
                <a:solidFill>
                  <a:srgbClr val="002060"/>
                </a:solidFill>
                <a:effectLst/>
                <a:uLnTx/>
                <a:uFillTx/>
                <a:latin typeface="Century Gothic" panose="020B0502020202020204" pitchFamily="34" charset="0"/>
              </a:rPr>
              <a:t> to highlight the correct </a:t>
            </a:r>
            <a:r>
              <a:rPr kumimoji="0" lang="fr-FR" sz="1200" i="0" u="none" strike="noStrike" kern="1200" cap="none" spc="-1" normalizeH="0" baseline="0" noProof="0" dirty="0" err="1">
                <a:ln>
                  <a:noFill/>
                </a:ln>
                <a:solidFill>
                  <a:srgbClr val="002060"/>
                </a:solidFill>
                <a:effectLst/>
                <a:uLnTx/>
                <a:uFillTx/>
                <a:latin typeface="Century Gothic" panose="020B0502020202020204" pitchFamily="34" charset="0"/>
              </a:rPr>
              <a:t>word</a:t>
            </a:r>
            <a:r>
              <a:rPr kumimoji="0" lang="fr-FR" sz="1200" i="0" u="none" strike="noStrike" kern="1200" cap="none" spc="-1" normalizeH="0" baseline="0" noProof="0" dirty="0">
                <a:ln>
                  <a:noFill/>
                </a:ln>
                <a:solidFill>
                  <a:srgbClr val="002060"/>
                </a:solidFill>
                <a:effectLst/>
                <a:uLnTx/>
                <a:uFillTx/>
                <a:latin typeface="Century Gothic" panose="020B0502020202020204" pitchFamily="34" charset="0"/>
              </a:rPr>
              <a:t>.</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fr-FR" sz="1200" i="0" u="none" strike="noStrike" kern="1200" cap="none" spc="-1" normalizeH="0" baseline="0" noProof="0" dirty="0">
                <a:ln>
                  <a:noFill/>
                </a:ln>
                <a:solidFill>
                  <a:srgbClr val="002060"/>
                </a:solidFill>
                <a:effectLst/>
                <a:uLnTx/>
                <a:uFillTx/>
                <a:latin typeface="Century Gothic" panose="020B0502020202020204" pitchFamily="34" charset="0"/>
              </a:rPr>
              <a:t>If </a:t>
            </a:r>
            <a:r>
              <a:rPr kumimoji="0" lang="fr-FR" sz="1200" i="0" u="none" strike="noStrike" kern="1200" cap="none" spc="-1" normalizeH="0" baseline="0" noProof="0" dirty="0" err="1">
                <a:ln>
                  <a:noFill/>
                </a:ln>
                <a:solidFill>
                  <a:srgbClr val="002060"/>
                </a:solidFill>
                <a:effectLst/>
                <a:uLnTx/>
                <a:uFillTx/>
                <a:latin typeface="Century Gothic" panose="020B0502020202020204" pitchFamily="34" charset="0"/>
              </a:rPr>
              <a:t>desired</a:t>
            </a:r>
            <a:r>
              <a:rPr kumimoji="0" lang="fr-FR" sz="1200" i="0" u="none" strike="noStrike" kern="1200" cap="none" spc="-1" normalizeH="0" baseline="0" noProof="0" dirty="0">
                <a:ln>
                  <a:noFill/>
                </a:ln>
                <a:solidFill>
                  <a:srgbClr val="002060"/>
                </a:solidFill>
                <a:effectLst/>
                <a:uLnTx/>
                <a:uFillTx/>
                <a:latin typeface="Century Gothic" panose="020B0502020202020204" pitchFamily="34" charset="0"/>
              </a:rPr>
              <a:t>, click on the </a:t>
            </a:r>
            <a:r>
              <a:rPr kumimoji="0" lang="fr-FR" sz="1200" i="0" u="none" strike="noStrike" kern="1200" cap="none" spc="-1" normalizeH="0" baseline="0" noProof="0" dirty="0" err="1">
                <a:ln>
                  <a:noFill/>
                </a:ln>
                <a:solidFill>
                  <a:srgbClr val="002060"/>
                </a:solidFill>
                <a:effectLst/>
                <a:uLnTx/>
                <a:uFillTx/>
                <a:latin typeface="Century Gothic" panose="020B0502020202020204" pitchFamily="34" charset="0"/>
              </a:rPr>
              <a:t>picture</a:t>
            </a:r>
            <a:r>
              <a:rPr kumimoji="0" lang="fr-FR" sz="1200" i="0" u="none" strike="noStrike" kern="1200" cap="none" spc="-1" normalizeH="0" baseline="0" noProof="0" dirty="0">
                <a:ln>
                  <a:noFill/>
                </a:ln>
                <a:solidFill>
                  <a:srgbClr val="002060"/>
                </a:solidFill>
                <a:effectLst/>
                <a:uLnTx/>
                <a:uFillTx/>
                <a:latin typeface="Century Gothic" panose="020B0502020202020204" pitchFamily="34" charset="0"/>
              </a:rPr>
              <a:t> to </a:t>
            </a:r>
            <a:r>
              <a:rPr kumimoji="0" lang="fr-FR" sz="1200" i="0" u="none" strike="noStrike" kern="1200" cap="none" spc="-1" normalizeH="0" baseline="0" noProof="0" dirty="0" err="1">
                <a:ln>
                  <a:noFill/>
                </a:ln>
                <a:solidFill>
                  <a:srgbClr val="002060"/>
                </a:solidFill>
                <a:effectLst/>
                <a:uLnTx/>
                <a:uFillTx/>
                <a:latin typeface="Century Gothic" panose="020B0502020202020204" pitchFamily="34" charset="0"/>
              </a:rPr>
              <a:t>hear</a:t>
            </a:r>
            <a:r>
              <a:rPr kumimoji="0" lang="fr-FR" sz="1200" i="0" u="none" strike="noStrike" kern="1200" cap="none" spc="-1" normalizeH="0" baseline="0" noProof="0" dirty="0">
                <a:ln>
                  <a:noFill/>
                </a:ln>
                <a:solidFill>
                  <a:srgbClr val="002060"/>
                </a:solidFill>
                <a:effectLst/>
                <a:uLnTx/>
                <a:uFillTx/>
                <a:latin typeface="Century Gothic" panose="020B0502020202020204" pitchFamily="34" charset="0"/>
              </a:rPr>
              <a:t> the </a:t>
            </a:r>
            <a:r>
              <a:rPr kumimoji="0" lang="fr-FR" sz="1200" i="0" u="none" strike="noStrike" kern="1200" cap="none" spc="-1" normalizeH="0" baseline="0" noProof="0" dirty="0" err="1">
                <a:ln>
                  <a:noFill/>
                </a:ln>
                <a:solidFill>
                  <a:srgbClr val="002060"/>
                </a:solidFill>
                <a:effectLst/>
                <a:uLnTx/>
                <a:uFillTx/>
                <a:latin typeface="Century Gothic" panose="020B0502020202020204" pitchFamily="34" charset="0"/>
              </a:rPr>
              <a:t>word</a:t>
            </a:r>
            <a:r>
              <a:rPr kumimoji="0" lang="fr-FR" sz="120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fr-FR" sz="1200" i="0" u="none" strike="noStrike" kern="1200" cap="none" spc="-1" normalizeH="0" baseline="0" noProof="0" dirty="0" err="1">
                <a:ln>
                  <a:noFill/>
                </a:ln>
                <a:solidFill>
                  <a:srgbClr val="002060"/>
                </a:solidFill>
                <a:effectLst/>
                <a:uLnTx/>
                <a:uFillTx/>
                <a:latin typeface="Century Gothic" panose="020B0502020202020204" pitchFamily="34" charset="0"/>
              </a:rPr>
              <a:t>pronounced</a:t>
            </a:r>
            <a:r>
              <a:rPr kumimoji="0" lang="fr-FR" sz="1200" i="0" u="none" strike="noStrike" kern="1200" cap="none" spc="-1" normalizeH="0" baseline="0" noProof="0" dirty="0">
                <a:ln>
                  <a:noFill/>
                </a:ln>
                <a:solidFill>
                  <a:srgbClr val="002060"/>
                </a:solidFill>
                <a:effectLst/>
                <a:uLnTx/>
                <a:uFillTx/>
                <a:latin typeface="Century Gothic" panose="020B0502020202020204" pitchFamily="34" charset="0"/>
              </a:rPr>
              <a:t>.</a:t>
            </a:r>
            <a:endParaRPr kumimoji="0" lang="en-GB" sz="1200" i="0" u="none" strike="noStrike" kern="1200" cap="none" spc="-1" normalizeH="0" baseline="0" noProof="0" dirty="0">
              <a:ln>
                <a:noFill/>
              </a:ln>
              <a:solidFill>
                <a:prstClr val="black"/>
              </a:solidFill>
              <a:effectLst/>
              <a:uLnTx/>
              <a:uFillTx/>
              <a:latin typeface="Century Gothic" panose="020B0502020202020204" pitchFamily="34" charset="0"/>
            </a:endParaRPr>
          </a:p>
          <a:p>
            <a:pPr marL="720" indent="0">
              <a:lnSpc>
                <a:spcPct val="100000"/>
              </a:lnSpc>
              <a:buClr>
                <a:srgbClr val="000000"/>
              </a:buClr>
              <a:buFont typeface="Calibri"/>
              <a:buNone/>
            </a:pPr>
            <a:br>
              <a:rPr lang="en-GB" sz="1200" b="0" strike="noStrike" spc="-1" dirty="0">
                <a:latin typeface="Arial"/>
              </a:rPr>
            </a:br>
            <a:r>
              <a:rPr lang="en-GB" sz="1200" b="1" strike="noStrike" spc="-1" dirty="0">
                <a:latin typeface="Arial"/>
              </a:rPr>
              <a:t>Note: </a:t>
            </a:r>
            <a:r>
              <a:rPr lang="en-GB" sz="1200" b="0" strike="noStrike" spc="-1" dirty="0">
                <a:latin typeface="Arial"/>
              </a:rPr>
              <a:t>if pupils are not able to recall any of the words themselves, just click to bring up the written forms earlier, and pupils can read them aloud.</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10423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[2/9]</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02933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[3/9]</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26095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latin typeface="Arial"/>
              </a:rPr>
              <a:t>[4/9]</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12073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latin typeface="Arial"/>
              </a:rPr>
              <a:t>[5/9]</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98076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latin typeface="Arial"/>
              </a:rPr>
              <a:t>[6/9]</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44150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62056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99495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747155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8675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246465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6311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3527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965849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625450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87366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7978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151238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591543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3361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0230030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698676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53261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72352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56249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88856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18115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2475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9781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2936353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32648188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audio" Target="../media/audio23.wav"/><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4.png"/><Relationship Id="rId5" Type="http://schemas.openxmlformats.org/officeDocument/2006/relationships/image" Target="../media/image24.jpg"/><Relationship Id="rId4" Type="http://schemas.openxmlformats.org/officeDocument/2006/relationships/audio" Target="../media/audio22.wav"/></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27.png"/><Relationship Id="rId5" Type="http://schemas.openxmlformats.org/officeDocument/2006/relationships/audio" Target="../media/audio25.wav"/><Relationship Id="rId4" Type="http://schemas.openxmlformats.org/officeDocument/2006/relationships/audio" Target="../media/audio24.wav"/></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audio" Target="../media/audio27.wav"/><Relationship Id="rId5" Type="http://schemas.openxmlformats.org/officeDocument/2006/relationships/image" Target="../media/image16.png"/><Relationship Id="rId4" Type="http://schemas.openxmlformats.org/officeDocument/2006/relationships/audio" Target="../media/audio26.wav"/></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0.png"/><Relationship Id="rId3" Type="http://schemas.openxmlformats.org/officeDocument/2006/relationships/audio" Target="../media/audio28.wav"/><Relationship Id="rId7" Type="http://schemas.openxmlformats.org/officeDocument/2006/relationships/audio" Target="../media/audio32.wav"/><Relationship Id="rId12"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audio" Target="../media/audio31.wav"/><Relationship Id="rId11" Type="http://schemas.openxmlformats.org/officeDocument/2006/relationships/image" Target="../media/image5.png"/><Relationship Id="rId5" Type="http://schemas.openxmlformats.org/officeDocument/2006/relationships/audio" Target="../media/audio30.wav"/><Relationship Id="rId10" Type="http://schemas.openxmlformats.org/officeDocument/2006/relationships/image" Target="../media/image4.png"/><Relationship Id="rId4" Type="http://schemas.openxmlformats.org/officeDocument/2006/relationships/audio" Target="../media/audio29.wav"/><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audio" Target="../media/audio33.wav"/><Relationship Id="rId7" Type="http://schemas.openxmlformats.org/officeDocument/2006/relationships/audio" Target="../media/audio37.wav"/><Relationship Id="rId12" Type="http://schemas.openxmlformats.org/officeDocument/2006/relationships/image" Target="../media/image35.gif"/><Relationship Id="rId2" Type="http://schemas.openxmlformats.org/officeDocument/2006/relationships/notesSlide" Target="../notesSlides/notesSlide14.xml"/><Relationship Id="rId16" Type="http://schemas.openxmlformats.org/officeDocument/2006/relationships/image" Target="../media/image39.png"/><Relationship Id="rId1" Type="http://schemas.openxmlformats.org/officeDocument/2006/relationships/slideLayout" Target="../slideLayouts/slideLayout16.xml"/><Relationship Id="rId6" Type="http://schemas.openxmlformats.org/officeDocument/2006/relationships/audio" Target="../media/audio36.wav"/><Relationship Id="rId11" Type="http://schemas.openxmlformats.org/officeDocument/2006/relationships/image" Target="../media/image34.jpg"/><Relationship Id="rId5" Type="http://schemas.openxmlformats.org/officeDocument/2006/relationships/audio" Target="../media/audio35.wav"/><Relationship Id="rId15" Type="http://schemas.openxmlformats.org/officeDocument/2006/relationships/image" Target="../media/image38.png"/><Relationship Id="rId10" Type="http://schemas.openxmlformats.org/officeDocument/2006/relationships/image" Target="../media/image33.gif"/><Relationship Id="rId4" Type="http://schemas.openxmlformats.org/officeDocument/2006/relationships/audio" Target="../media/audio34.wav"/><Relationship Id="rId9" Type="http://schemas.openxmlformats.org/officeDocument/2006/relationships/image" Target="../media/image32.gif"/><Relationship Id="rId1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image" Target="../media/image41.gif"/><Relationship Id="rId3" Type="http://schemas.openxmlformats.org/officeDocument/2006/relationships/audio" Target="../media/audio38.wav"/><Relationship Id="rId7" Type="http://schemas.openxmlformats.org/officeDocument/2006/relationships/audio" Target="../media/audio42.wav"/><Relationship Id="rId12" Type="http://schemas.openxmlformats.org/officeDocument/2006/relationships/image" Target="../media/image35.gif"/><Relationship Id="rId2" Type="http://schemas.openxmlformats.org/officeDocument/2006/relationships/notesSlide" Target="../notesSlides/notesSlide15.xml"/><Relationship Id="rId16" Type="http://schemas.openxmlformats.org/officeDocument/2006/relationships/image" Target="../media/image43.png"/><Relationship Id="rId1" Type="http://schemas.openxmlformats.org/officeDocument/2006/relationships/slideLayout" Target="../slideLayouts/slideLayout16.xml"/><Relationship Id="rId6" Type="http://schemas.openxmlformats.org/officeDocument/2006/relationships/audio" Target="../media/audio41.wav"/><Relationship Id="rId11" Type="http://schemas.openxmlformats.org/officeDocument/2006/relationships/image" Target="../media/image23.gif"/><Relationship Id="rId5" Type="http://schemas.openxmlformats.org/officeDocument/2006/relationships/audio" Target="../media/audio40.wav"/><Relationship Id="rId15" Type="http://schemas.openxmlformats.org/officeDocument/2006/relationships/image" Target="../media/image42.jpg"/><Relationship Id="rId10" Type="http://schemas.openxmlformats.org/officeDocument/2006/relationships/image" Target="../media/image40.png"/><Relationship Id="rId4" Type="http://schemas.openxmlformats.org/officeDocument/2006/relationships/audio" Target="../media/audio39.wav"/><Relationship Id="rId9" Type="http://schemas.openxmlformats.org/officeDocument/2006/relationships/image" Target="../media/image31.png"/><Relationship Id="rId14" Type="http://schemas.openxmlformats.org/officeDocument/2006/relationships/image" Target="../media/image32.gif"/></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png"/><Relationship Id="rId3" Type="http://schemas.openxmlformats.org/officeDocument/2006/relationships/audio" Target="../media/audio44.wav"/><Relationship Id="rId7" Type="http://schemas.openxmlformats.org/officeDocument/2006/relationships/image" Target="../media/image44.png"/><Relationship Id="rId12"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audio" Target="../media/audio47.wav"/><Relationship Id="rId11" Type="http://schemas.openxmlformats.org/officeDocument/2006/relationships/image" Target="../media/image38.png"/><Relationship Id="rId5" Type="http://schemas.openxmlformats.org/officeDocument/2006/relationships/audio" Target="../media/audio46.wav"/><Relationship Id="rId10" Type="http://schemas.openxmlformats.org/officeDocument/2006/relationships/image" Target="../media/image23.gif"/><Relationship Id="rId4" Type="http://schemas.openxmlformats.org/officeDocument/2006/relationships/audio" Target="../media/audio45.wav"/><Relationship Id="rId9" Type="http://schemas.openxmlformats.org/officeDocument/2006/relationships/image" Target="../media/image46.gif"/></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7.png"/><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audio" Target="../media/audio50.wav"/><Relationship Id="rId5" Type="http://schemas.openxmlformats.org/officeDocument/2006/relationships/audio" Target="../media/audio49.wav"/><Relationship Id="rId4" Type="http://schemas.openxmlformats.org/officeDocument/2006/relationships/audio" Target="../media/audio48.wav"/></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audio" Target="../media/audio52.wav"/><Relationship Id="rId4" Type="http://schemas.openxmlformats.org/officeDocument/2006/relationships/audio" Target="../media/audio51.wav"/></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22.gif"/><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audio" Target="../media/audio53.wav"/><Relationship Id="rId4" Type="http://schemas.openxmlformats.org/officeDocument/2006/relationships/audio" Target="../media/audio49.wav"/></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6.png"/><Relationship Id="rId3" Type="http://schemas.openxmlformats.org/officeDocument/2006/relationships/video" Target="NULL" TargetMode="External"/><Relationship Id="rId7" Type="http://schemas.openxmlformats.org/officeDocument/2006/relationships/audio" Target="../media/audio1.wav"/><Relationship Id="rId12" Type="http://schemas.openxmlformats.org/officeDocument/2006/relationships/image" Target="../media/image5.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4.png"/><Relationship Id="rId5" Type="http://schemas.openxmlformats.org/officeDocument/2006/relationships/slideLayout" Target="../slideLayouts/slideLayout16.xml"/><Relationship Id="rId10" Type="http://schemas.openxmlformats.org/officeDocument/2006/relationships/image" Target="../media/image3.png"/><Relationship Id="rId4" Type="http://schemas.microsoft.com/office/2007/relationships/media" Target="../media/media2.mkv"/><Relationship Id="rId9" Type="http://schemas.openxmlformats.org/officeDocument/2006/relationships/audio" Target="../media/audio3.wav"/><Relationship Id="rId1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47.pn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4.png"/><Relationship Id="rId5" Type="http://schemas.openxmlformats.org/officeDocument/2006/relationships/audio" Target="../media/audio54.wav"/><Relationship Id="rId4" Type="http://schemas.openxmlformats.org/officeDocument/2006/relationships/audio" Target="../media/audio51.wav"/></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audio" Target="../media/audio55.wav"/><Relationship Id="rId4" Type="http://schemas.openxmlformats.org/officeDocument/2006/relationships/audio" Target="../media/audio49.wav"/></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50.gif"/><Relationship Id="rId5" Type="http://schemas.openxmlformats.org/officeDocument/2006/relationships/audio" Target="../media/audio56.wav"/><Relationship Id="rId4" Type="http://schemas.openxmlformats.org/officeDocument/2006/relationships/audio" Target="../media/audio51.wav"/></Relationships>
</file>

<file path=ppt/slides/_rels/slide23.xml.rels><?xml version="1.0" encoding="UTF-8" standalone="yes"?>
<Relationships xmlns="http://schemas.openxmlformats.org/package/2006/relationships"><Relationship Id="rId8" Type="http://schemas.openxmlformats.org/officeDocument/2006/relationships/audio" Target="../media/audio61.wav"/><Relationship Id="rId3" Type="http://schemas.openxmlformats.org/officeDocument/2006/relationships/image" Target="../media/image31.png"/><Relationship Id="rId7" Type="http://schemas.openxmlformats.org/officeDocument/2006/relationships/audio" Target="../media/audio60.wav"/><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audio" Target="../media/audio59.wav"/><Relationship Id="rId5" Type="http://schemas.openxmlformats.org/officeDocument/2006/relationships/audio" Target="../media/audio58.wav"/><Relationship Id="rId10" Type="http://schemas.openxmlformats.org/officeDocument/2006/relationships/image" Target="../media/image40.png"/><Relationship Id="rId4" Type="http://schemas.openxmlformats.org/officeDocument/2006/relationships/audio" Target="../media/audio57.wav"/><Relationship Id="rId9" Type="http://schemas.openxmlformats.org/officeDocument/2006/relationships/audio" Target="../media/audio62.wav"/></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video" Target="../media/media6.mkv"/><Relationship Id="rId13" Type="http://schemas.openxmlformats.org/officeDocument/2006/relationships/audio" Target="../media/audio5.wav"/><Relationship Id="rId18" Type="http://schemas.openxmlformats.org/officeDocument/2006/relationships/image" Target="../media/image9.png"/><Relationship Id="rId3" Type="http://schemas.microsoft.com/office/2007/relationships/media" Target="../media/media4.mkv"/><Relationship Id="rId21" Type="http://schemas.openxmlformats.org/officeDocument/2006/relationships/image" Target="../media/image12.png"/><Relationship Id="rId7" Type="http://schemas.microsoft.com/office/2007/relationships/media" Target="../media/media6.mkv"/><Relationship Id="rId12" Type="http://schemas.openxmlformats.org/officeDocument/2006/relationships/audio" Target="../media/audio4.wav"/><Relationship Id="rId17" Type="http://schemas.openxmlformats.org/officeDocument/2006/relationships/image" Target="../media/image8.png"/><Relationship Id="rId2" Type="http://schemas.openxmlformats.org/officeDocument/2006/relationships/video" Target="../media/media3.mkv"/><Relationship Id="rId16" Type="http://schemas.openxmlformats.org/officeDocument/2006/relationships/image" Target="../media/image3.png"/><Relationship Id="rId20" Type="http://schemas.openxmlformats.org/officeDocument/2006/relationships/image" Target="../media/image11.png"/><Relationship Id="rId1" Type="http://schemas.microsoft.com/office/2007/relationships/media" Target="../media/media3.mkv"/><Relationship Id="rId6" Type="http://schemas.openxmlformats.org/officeDocument/2006/relationships/video" Target="../media/media5.mkv"/><Relationship Id="rId11" Type="http://schemas.openxmlformats.org/officeDocument/2006/relationships/audio" Target="../media/audio1.wav"/><Relationship Id="rId5" Type="http://schemas.microsoft.com/office/2007/relationships/media" Target="../media/media5.mkv"/><Relationship Id="rId15" Type="http://schemas.openxmlformats.org/officeDocument/2006/relationships/audio" Target="../media/audio7.wav"/><Relationship Id="rId23" Type="http://schemas.openxmlformats.org/officeDocument/2006/relationships/image" Target="../media/image14.png"/><Relationship Id="rId10" Type="http://schemas.openxmlformats.org/officeDocument/2006/relationships/notesSlide" Target="../notesSlides/notesSlide3.xml"/><Relationship Id="rId19" Type="http://schemas.openxmlformats.org/officeDocument/2006/relationships/image" Target="../media/image10.jpg"/><Relationship Id="rId4" Type="http://schemas.openxmlformats.org/officeDocument/2006/relationships/video" Target="../media/media4.mkv"/><Relationship Id="rId9" Type="http://schemas.openxmlformats.org/officeDocument/2006/relationships/slideLayout" Target="../slideLayouts/slideLayout16.xml"/><Relationship Id="rId14" Type="http://schemas.openxmlformats.org/officeDocument/2006/relationships/audio" Target="../media/audio6.wav"/><Relationship Id="rId22"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audio" Target="../media/audio8.wav"/><Relationship Id="rId9" Type="http://schemas.openxmlformats.org/officeDocument/2006/relationships/image" Target="../media/image15.gif"/></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audio" Target="../media/audio13.wav"/><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audio" Target="../media/audio12.wav"/><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audio" Target="../media/audio15.wav"/><Relationship Id="rId5" Type="http://schemas.openxmlformats.org/officeDocument/2006/relationships/image" Target="../media/image19.png"/><Relationship Id="rId4" Type="http://schemas.openxmlformats.org/officeDocument/2006/relationships/audio" Target="../media/audio14.wav"/></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gif"/><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audio" Target="../media/audio17.wav"/><Relationship Id="rId5" Type="http://schemas.openxmlformats.org/officeDocument/2006/relationships/image" Target="../media/image21.gif"/><Relationship Id="rId4" Type="http://schemas.openxmlformats.org/officeDocument/2006/relationships/audio" Target="../media/audio16.wav"/></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audio" Target="../media/audio19.wav"/><Relationship Id="rId5" Type="http://schemas.openxmlformats.org/officeDocument/2006/relationships/image" Target="../media/image23.gif"/><Relationship Id="rId4" Type="http://schemas.openxmlformats.org/officeDocument/2006/relationships/audio" Target="../media/audio18.wav"/></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audio" Target="../media/audio21.wav"/><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audio" Target="../media/audio20.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015"/>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Saying what I and others do</a:t>
            </a:r>
            <a:endParaRPr lang="en-GB" sz="4000" dirty="0"/>
          </a:p>
        </p:txBody>
      </p:sp>
      <p:sp>
        <p:nvSpPr>
          <p:cNvPr id="7" name="CustomShape 3">
            <a:extLst>
              <a:ext uri="{FF2B5EF4-FFF2-40B4-BE49-F238E27FC236}">
                <a16:creationId xmlns:a16="http://schemas.microsoft.com/office/drawing/2014/main" id="{527D8509-23D0-4DD8-9B33-4BAB0429369D}"/>
              </a:ext>
            </a:extLst>
          </p:cNvPr>
          <p:cNvSpPr/>
          <p:nvPr/>
        </p:nvSpPr>
        <p:spPr>
          <a:xfrm>
            <a:off x="-88473" y="4361263"/>
            <a:ext cx="4571280" cy="28116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FFFFFF"/>
              </a:buClr>
              <a:buSzPts val="2800"/>
              <a:buFont typeface="Arial"/>
              <a:buNone/>
              <a:tabLst/>
              <a:defRPr/>
            </a:pPr>
            <a:endParaRPr kumimoji="0" lang="en-GB" sz="28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457920" lvl="0" indent="-457200">
              <a:buFont typeface="Wingdings" panose="05000000000000000000" pitchFamily="2" charset="2"/>
              <a:buChar char="§"/>
              <a:defRPr/>
            </a:pPr>
            <a:r>
              <a:rPr lang="fr-FR" sz="2800" spc="-1" dirty="0">
                <a:solidFill>
                  <a:srgbClr val="FFFFFF"/>
                </a:solidFill>
                <a:latin typeface="Century Gothic" panose="020B0502020202020204" pitchFamily="34" charset="0"/>
                <a:ea typeface="Century Gothic"/>
                <a:sym typeface="Arial"/>
              </a:rPr>
              <a:t>Uses of ‘de’ </a:t>
            </a:r>
          </a:p>
          <a:p>
            <a:pPr marL="457920" lvl="0" indent="-457200">
              <a:buFont typeface="Wingdings" panose="05000000000000000000" pitchFamily="2" charset="2"/>
              <a:buChar char="§"/>
              <a:defRPr/>
            </a:pPr>
            <a:r>
              <a:rPr lang="fr-FR" sz="2800" spc="-1" dirty="0" err="1">
                <a:solidFill>
                  <a:srgbClr val="FFFFFF"/>
                </a:solidFill>
                <a:latin typeface="Century Gothic" panose="020B0502020202020204" pitchFamily="34" charset="0"/>
                <a:ea typeface="Century Gothic"/>
                <a:sym typeface="Arial"/>
              </a:rPr>
              <a:t>Singular</a:t>
            </a:r>
            <a:r>
              <a:rPr lang="fr-FR" sz="2800" spc="-1" dirty="0">
                <a:solidFill>
                  <a:srgbClr val="FFFFFF"/>
                </a:solidFill>
                <a:latin typeface="Century Gothic" panose="020B0502020202020204" pitchFamily="34" charset="0"/>
                <a:ea typeface="Century Gothic"/>
                <a:sym typeface="Arial"/>
              </a:rPr>
              <a:t> adjective agreement</a:t>
            </a:r>
          </a:p>
          <a:p>
            <a:pPr marL="457920" lvl="0" indent="-457200">
              <a:buFont typeface="Wingdings" panose="05000000000000000000" pitchFamily="2" charset="2"/>
              <a:buChar char="§"/>
              <a:defRPr/>
            </a:pPr>
            <a:r>
              <a:rPr lang="fr-FR" sz="2800" b="1" spc="-1" dirty="0">
                <a:solidFill>
                  <a:srgbClr val="FFFFFF"/>
                </a:solidFill>
                <a:latin typeface="Century Gothic" panose="020B0502020202020204" pitchFamily="34" charset="0"/>
                <a:ea typeface="Century Gothic"/>
                <a:sym typeface="Arial"/>
              </a:rPr>
              <a:t>SSC [</a:t>
            </a:r>
            <a:r>
              <a:rPr lang="fr-FR" sz="2800" b="1" spc="-1" dirty="0" err="1">
                <a:solidFill>
                  <a:srgbClr val="FFFFFF"/>
                </a:solidFill>
                <a:latin typeface="Century Gothic" panose="020B0502020202020204" pitchFamily="34" charset="0"/>
                <a:ea typeface="Century Gothic"/>
                <a:sym typeface="Arial"/>
              </a:rPr>
              <a:t>è|ê</a:t>
            </a:r>
            <a:r>
              <a:rPr lang="fr-FR" sz="2800" b="1" spc="-1" dirty="0">
                <a:solidFill>
                  <a:srgbClr val="FFFFFF"/>
                </a:solidFill>
                <a:latin typeface="Century Gothic" panose="020B0502020202020204" pitchFamily="34" charset="0"/>
                <a:ea typeface="Century Gothic"/>
                <a:sym typeface="Arial"/>
              </a:rPr>
              <a:t>]</a:t>
            </a:r>
          </a:p>
        </p:txBody>
      </p:sp>
      <p:pic>
        <p:nvPicPr>
          <p:cNvPr id="8" name="Picture 7" descr="A picture containing text, sky, decorated&#10;&#10;Description automatically generated">
            <a:extLst>
              <a:ext uri="{FF2B5EF4-FFF2-40B4-BE49-F238E27FC236}">
                <a16:creationId xmlns:a16="http://schemas.microsoft.com/office/drawing/2014/main" id="{B5D76B17-4242-41C9-965A-7530DC584C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74" y="1730022"/>
            <a:ext cx="3344091" cy="2022130"/>
          </a:xfrm>
          <a:prstGeom prst="rect">
            <a:avLst/>
          </a:prstGeom>
        </p:spPr>
      </p:pic>
      <p:sp>
        <p:nvSpPr>
          <p:cNvPr id="3" name="TextBox 2">
            <a:extLst>
              <a:ext uri="{FF2B5EF4-FFF2-40B4-BE49-F238E27FC236}">
                <a16:creationId xmlns:a16="http://schemas.microsoft.com/office/drawing/2014/main" id="{60F7C458-461A-4FEE-A579-2CA37F9BDEBC}"/>
              </a:ext>
            </a:extLst>
          </p:cNvPr>
          <p:cNvSpPr txBox="1"/>
          <p:nvPr/>
        </p:nvSpPr>
        <p:spPr>
          <a:xfrm>
            <a:off x="118426" y="3752152"/>
            <a:ext cx="4350239" cy="492443"/>
          </a:xfrm>
          <a:prstGeom prst="rect">
            <a:avLst/>
          </a:prstGeom>
          <a:noFill/>
        </p:spPr>
        <p:txBody>
          <a:bodyPr wrap="square" rtlCol="0">
            <a:spAutoFit/>
          </a:bodyPr>
          <a:lstStyle/>
          <a:p>
            <a:r>
              <a:rPr lang="en-GB" sz="2600" b="1" dirty="0">
                <a:solidFill>
                  <a:schemeClr val="bg1"/>
                </a:solidFill>
                <a:latin typeface="Segoe Print" panose="02000600000000000000" pitchFamily="2" charset="0"/>
              </a:rPr>
              <a:t>Le </a:t>
            </a:r>
            <a:r>
              <a:rPr lang="en-GB" sz="2600" b="1" dirty="0" err="1">
                <a:solidFill>
                  <a:schemeClr val="bg1"/>
                </a:solidFill>
                <a:latin typeface="Segoe Print" panose="02000600000000000000" pitchFamily="2" charset="0"/>
              </a:rPr>
              <a:t>Carnaval</a:t>
            </a:r>
            <a:r>
              <a:rPr lang="en-GB" sz="2600" b="1" dirty="0">
                <a:solidFill>
                  <a:schemeClr val="bg1"/>
                </a:solidFill>
                <a:latin typeface="Segoe Print" panose="02000600000000000000" pitchFamily="2" charset="0"/>
              </a:rPr>
              <a:t> de </a:t>
            </a:r>
            <a:r>
              <a:rPr lang="en-GB" sz="2600" b="1" dirty="0" err="1">
                <a:solidFill>
                  <a:schemeClr val="bg1"/>
                </a:solidFill>
                <a:latin typeface="Segoe Print" panose="02000600000000000000" pitchFamily="2" charset="0"/>
              </a:rPr>
              <a:t>Menton</a:t>
            </a:r>
            <a:endParaRPr lang="en-GB" sz="2600" b="1" dirty="0">
              <a:solidFill>
                <a:schemeClr val="bg1"/>
              </a:solidFill>
              <a:latin typeface="Segoe Print" panose="02000600000000000000" pitchFamily="2" charset="0"/>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2" y="65569"/>
            <a:ext cx="5032241" cy="5252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b="1" spc="-1" dirty="0">
                <a:solidFill>
                  <a:srgbClr val="002060"/>
                </a:solidFill>
                <a:latin typeface="Century Gothic" panose="020B0502020202020204" pitchFamily="34" charset="0"/>
              </a:rPr>
              <a:t>Prononce les mots. [7/9]</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6" name="CustomShape 1">
            <a:extLst>
              <a:ext uri="{FF2B5EF4-FFF2-40B4-BE49-F238E27FC236}">
                <a16:creationId xmlns:a16="http://schemas.microsoft.com/office/drawing/2014/main" id="{CFA51EED-415D-499C-AD4C-54C402EF924D}"/>
              </a:ext>
            </a:extLst>
          </p:cNvPr>
          <p:cNvSpPr/>
          <p:nvPr/>
        </p:nvSpPr>
        <p:spPr>
          <a:xfrm>
            <a:off x="130601" y="555565"/>
            <a:ext cx="9758987" cy="5252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800" spc="-1" dirty="0">
                <a:solidFill>
                  <a:srgbClr val="002060"/>
                </a:solidFill>
                <a:latin typeface="Century Gothic" panose="020B0502020202020204" pitchFamily="34" charset="0"/>
              </a:rPr>
              <a:t>Le son [</a:t>
            </a:r>
            <a:r>
              <a:rPr lang="fr-FR" sz="2800" b="1" spc="-1" dirty="0" err="1">
                <a:solidFill>
                  <a:srgbClr val="FF0066"/>
                </a:solidFill>
                <a:latin typeface="Century Gothic" panose="020B0502020202020204" pitchFamily="34" charset="0"/>
              </a:rPr>
              <a:t>è</a:t>
            </a:r>
            <a:r>
              <a:rPr lang="fr-FR" sz="2800" spc="-1" dirty="0" err="1">
                <a:solidFill>
                  <a:srgbClr val="002060"/>
                </a:solidFill>
                <a:latin typeface="Century Gothic" panose="020B0502020202020204" pitchFamily="34" charset="0"/>
              </a:rPr>
              <a:t>|</a:t>
            </a:r>
            <a:r>
              <a:rPr lang="fr-FR" sz="2800" b="1" spc="-1" dirty="0" err="1">
                <a:solidFill>
                  <a:srgbClr val="FF0066"/>
                </a:solidFill>
                <a:latin typeface="Century Gothic" panose="020B0502020202020204" pitchFamily="34" charset="0"/>
              </a:rPr>
              <a:t>ê</a:t>
            </a:r>
            <a:r>
              <a:rPr lang="fr-FR" sz="2800" spc="-1" dirty="0">
                <a:solidFill>
                  <a:srgbClr val="002060"/>
                </a:solidFill>
                <a:latin typeface="Century Gothic" panose="020B0502020202020204" pitchFamily="34" charset="0"/>
              </a:rPr>
              <a:t>], c’est dans le mot </a:t>
            </a:r>
            <a:r>
              <a:rPr lang="fr-FR" sz="2800" b="1" spc="-1" dirty="0">
                <a:solidFill>
                  <a:srgbClr val="002060"/>
                </a:solidFill>
                <a:latin typeface="Century Gothic" panose="020B0502020202020204" pitchFamily="34" charset="0"/>
              </a:rPr>
              <a:t>A</a:t>
            </a:r>
            <a:r>
              <a:rPr lang="fr-FR" sz="2800" spc="-1" dirty="0">
                <a:solidFill>
                  <a:srgbClr val="002060"/>
                </a:solidFill>
                <a:latin typeface="Century Gothic" panose="020B0502020202020204" pitchFamily="34" charset="0"/>
              </a:rPr>
              <a:t> ou </a:t>
            </a:r>
            <a:r>
              <a:rPr lang="fr-FR" sz="2800" b="1" spc="-1" dirty="0">
                <a:solidFill>
                  <a:srgbClr val="002060"/>
                </a:solidFill>
                <a:latin typeface="Century Gothic" panose="020B0502020202020204" pitchFamily="34" charset="0"/>
              </a:rPr>
              <a:t>B</a:t>
            </a:r>
            <a:r>
              <a:rPr lang="fr-FR" sz="2800" spc="-1" dirty="0">
                <a:solidFill>
                  <a:srgbClr val="002060"/>
                </a:solidFill>
                <a:latin typeface="Century Gothic" panose="020B0502020202020204" pitchFamily="34" charset="0"/>
              </a:rPr>
              <a:t> ?</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6" name="TextBox 35">
            <a:extLst>
              <a:ext uri="{FF2B5EF4-FFF2-40B4-BE49-F238E27FC236}">
                <a16:creationId xmlns:a16="http://schemas.microsoft.com/office/drawing/2014/main" id="{DB380184-2BCE-4924-800D-C7EA3E011EB6}"/>
              </a:ext>
            </a:extLst>
          </p:cNvPr>
          <p:cNvSpPr txBox="1"/>
          <p:nvPr/>
        </p:nvSpPr>
        <p:spPr>
          <a:xfrm>
            <a:off x="7071034" y="4962778"/>
            <a:ext cx="2975318" cy="707886"/>
          </a:xfrm>
          <a:prstGeom prst="rect">
            <a:avLst/>
          </a:prstGeom>
          <a:noFill/>
        </p:spPr>
        <p:txBody>
          <a:bodyPr wrap="square" rtlCol="0">
            <a:spAutoFit/>
          </a:bodyPr>
          <a:lstStyle/>
          <a:p>
            <a:pPr lvl="0" algn="ctr">
              <a:defRPr/>
            </a:pPr>
            <a:r>
              <a:rPr lang="en-GB" sz="4000" dirty="0">
                <a:solidFill>
                  <a:srgbClr val="002060"/>
                </a:solidFill>
                <a:latin typeface="Century Gothic" panose="020B0502020202020204" pitchFamily="34" charset="0"/>
              </a:rPr>
              <a:t>la f</a:t>
            </a:r>
            <a:r>
              <a:rPr lang="en-GB" sz="4000" dirty="0">
                <a:solidFill>
                  <a:srgbClr val="FF0066"/>
                </a:solidFill>
                <a:latin typeface="Century Gothic" panose="020B0502020202020204" pitchFamily="34" charset="0"/>
              </a:rPr>
              <a:t>ê</a:t>
            </a:r>
            <a:r>
              <a:rPr lang="en-GB" sz="4000" dirty="0">
                <a:solidFill>
                  <a:srgbClr val="002060"/>
                </a:solidFill>
                <a:latin typeface="Century Gothic" panose="020B0502020202020204" pitchFamily="34" charset="0"/>
              </a:rPr>
              <a:t>te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0FAFE690-FEAD-4C3D-8055-ADBAA810C8E7}"/>
              </a:ext>
            </a:extLst>
          </p:cNvPr>
          <p:cNvSpPr txBox="1"/>
          <p:nvPr/>
        </p:nvSpPr>
        <p:spPr>
          <a:xfrm>
            <a:off x="1729272" y="4962778"/>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le </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mardi</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Rectangle 11">
            <a:extLst>
              <a:ext uri="{FF2B5EF4-FFF2-40B4-BE49-F238E27FC236}">
                <a16:creationId xmlns:a16="http://schemas.microsoft.com/office/drawing/2014/main" id="{16BDD2BF-D593-4BBA-99E4-3E19C282FFAA}"/>
              </a:ext>
            </a:extLst>
          </p:cNvPr>
          <p:cNvSpPr/>
          <p:nvPr/>
        </p:nvSpPr>
        <p:spPr>
          <a:xfrm>
            <a:off x="2584216" y="1024986"/>
            <a:ext cx="753604"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A</a:t>
            </a:r>
            <a:endParaRPr lang="en-GB" sz="4400" dirty="0">
              <a:solidFill>
                <a:schemeClr val="accent3">
                  <a:lumMod val="75000"/>
                </a:schemeClr>
              </a:solidFill>
            </a:endParaRPr>
          </a:p>
        </p:txBody>
      </p:sp>
      <p:sp>
        <p:nvSpPr>
          <p:cNvPr id="45" name="Rectangle 44">
            <a:extLst>
              <a:ext uri="{FF2B5EF4-FFF2-40B4-BE49-F238E27FC236}">
                <a16:creationId xmlns:a16="http://schemas.microsoft.com/office/drawing/2014/main" id="{2C6510CC-2093-4A82-83EF-9CC62A30F178}"/>
              </a:ext>
            </a:extLst>
          </p:cNvPr>
          <p:cNvSpPr/>
          <p:nvPr/>
        </p:nvSpPr>
        <p:spPr>
          <a:xfrm>
            <a:off x="7879388" y="1024986"/>
            <a:ext cx="630173"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B</a:t>
            </a:r>
            <a:endParaRPr lang="en-GB" sz="4400" dirty="0">
              <a:solidFill>
                <a:schemeClr val="accent3">
                  <a:lumMod val="75000"/>
                </a:schemeClr>
              </a:solidFill>
            </a:endParaRPr>
          </a:p>
        </p:txBody>
      </p:sp>
      <p:pic>
        <p:nvPicPr>
          <p:cNvPr id="13" name="Picture 12" descr="Shape, square&#10;&#10;Description automatically generated">
            <a:hlinkClick r:id="" action="ppaction://noaction">
              <a:snd r:embed="rId4" name="3_13.wav"/>
            </a:hlinkClick>
            <a:extLst>
              <a:ext uri="{FF2B5EF4-FFF2-40B4-BE49-F238E27FC236}">
                <a16:creationId xmlns:a16="http://schemas.microsoft.com/office/drawing/2014/main" id="{BCF3CDDA-831F-4B8F-83C8-C7E9E6769E34}"/>
              </a:ext>
            </a:extLst>
          </p:cNvPr>
          <p:cNvPicPr>
            <a:picLocks noChangeAspect="1"/>
          </p:cNvPicPr>
          <p:nvPr/>
        </p:nvPicPr>
        <p:blipFill>
          <a:blip r:embed="rId5">
            <a:clrChange>
              <a:clrFrom>
                <a:srgbClr val="FBCF62"/>
              </a:clrFrom>
              <a:clrTo>
                <a:srgbClr val="FBCF62">
                  <a:alpha val="0"/>
                </a:srgbClr>
              </a:clrTo>
            </a:clrChange>
            <a:extLst>
              <a:ext uri="{28A0092B-C50C-407E-A947-70E740481C1C}">
                <a14:useLocalDpi xmlns:a14="http://schemas.microsoft.com/office/drawing/2010/main" val="0"/>
              </a:ext>
            </a:extLst>
          </a:blip>
          <a:stretch>
            <a:fillRect/>
          </a:stretch>
        </p:blipFill>
        <p:spPr>
          <a:xfrm>
            <a:off x="1656121" y="1856935"/>
            <a:ext cx="3144129" cy="3144129"/>
          </a:xfrm>
          <a:prstGeom prst="rect">
            <a:avLst/>
          </a:prstGeom>
        </p:spPr>
      </p:pic>
      <p:sp>
        <p:nvSpPr>
          <p:cNvPr id="14" name="TextBox 13">
            <a:hlinkClick r:id="" action="ppaction://noaction">
              <a:snd r:embed="rId4" name="3_13.wav"/>
            </a:hlinkClick>
            <a:extLst>
              <a:ext uri="{FF2B5EF4-FFF2-40B4-BE49-F238E27FC236}">
                <a16:creationId xmlns:a16="http://schemas.microsoft.com/office/drawing/2014/main" id="{1F1F9E07-1DD4-447A-8A00-E9C346A963CE}"/>
              </a:ext>
            </a:extLst>
          </p:cNvPr>
          <p:cNvSpPr txBox="1"/>
          <p:nvPr/>
        </p:nvSpPr>
        <p:spPr>
          <a:xfrm>
            <a:off x="2320819" y="3406419"/>
            <a:ext cx="1814732" cy="523220"/>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Tuesday</a:t>
            </a:r>
          </a:p>
        </p:txBody>
      </p:sp>
      <p:grpSp>
        <p:nvGrpSpPr>
          <p:cNvPr id="15" name="Group 14">
            <a:extLst>
              <a:ext uri="{FF2B5EF4-FFF2-40B4-BE49-F238E27FC236}">
                <a16:creationId xmlns:a16="http://schemas.microsoft.com/office/drawing/2014/main" id="{31171D9D-F4B0-43E0-B76C-4E78196B857F}"/>
              </a:ext>
            </a:extLst>
          </p:cNvPr>
          <p:cNvGrpSpPr/>
          <p:nvPr/>
        </p:nvGrpSpPr>
        <p:grpSpPr>
          <a:xfrm>
            <a:off x="6847139" y="1856935"/>
            <a:ext cx="3324844" cy="2958132"/>
            <a:chOff x="4380408" y="2973059"/>
            <a:chExt cx="3431183" cy="3272140"/>
          </a:xfrm>
        </p:grpSpPr>
        <p:grpSp>
          <p:nvGrpSpPr>
            <p:cNvPr id="16" name="Group 15">
              <a:extLst>
                <a:ext uri="{FF2B5EF4-FFF2-40B4-BE49-F238E27FC236}">
                  <a16:creationId xmlns:a16="http://schemas.microsoft.com/office/drawing/2014/main" id="{A46422D4-B39F-4396-B45A-BDDF8B9596CB}"/>
                </a:ext>
              </a:extLst>
            </p:cNvPr>
            <p:cNvGrpSpPr/>
            <p:nvPr/>
          </p:nvGrpSpPr>
          <p:grpSpPr>
            <a:xfrm>
              <a:off x="4380408" y="2973059"/>
              <a:ext cx="3431183" cy="2104280"/>
              <a:chOff x="199103" y="494279"/>
              <a:chExt cx="3431183" cy="2104280"/>
            </a:xfrm>
          </p:grpSpPr>
          <p:pic>
            <p:nvPicPr>
              <p:cNvPr id="18" name="Picture 17">
                <a:extLst>
                  <a:ext uri="{FF2B5EF4-FFF2-40B4-BE49-F238E27FC236}">
                    <a16:creationId xmlns:a16="http://schemas.microsoft.com/office/drawing/2014/main" id="{DD62416F-47CA-48D7-A19B-3795390AAC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19" name="Picture 18">
                <a:hlinkClick r:id="" action="ppaction://noaction">
                  <a:snd r:embed="rId7" name="3_14.wav"/>
                </a:hlinkClick>
                <a:extLst>
                  <a:ext uri="{FF2B5EF4-FFF2-40B4-BE49-F238E27FC236}">
                    <a16:creationId xmlns:a16="http://schemas.microsoft.com/office/drawing/2014/main" id="{8A156EED-484F-427A-ABF3-EA80505A3D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sp>
          <p:nvSpPr>
            <p:cNvPr id="17" name="TextBox 16">
              <a:hlinkClick r:id="" action="ppaction://noaction">
                <a:snd r:embed="rId7" name="3_14.wav"/>
              </a:hlinkClick>
              <a:extLst>
                <a:ext uri="{FF2B5EF4-FFF2-40B4-BE49-F238E27FC236}">
                  <a16:creationId xmlns:a16="http://schemas.microsoft.com/office/drawing/2014/main" id="{E40AF729-D05F-497C-96BA-EF89B68F87ED}"/>
                </a:ext>
              </a:extLst>
            </p:cNvPr>
            <p:cNvSpPr txBox="1"/>
            <p:nvPr/>
          </p:nvSpPr>
          <p:spPr>
            <a:xfrm>
              <a:off x="4540134" y="5167981"/>
              <a:ext cx="29753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(party, celebration)</a:t>
              </a:r>
            </a:p>
          </p:txBody>
        </p:sp>
      </p:grpSp>
    </p:spTree>
    <p:extLst>
      <p:ext uri="{BB962C8B-B14F-4D97-AF65-F5344CB8AC3E}">
        <p14:creationId xmlns:p14="http://schemas.microsoft.com/office/powerpoint/2010/main" val="120287206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36"/>
                                        </p:tgtEl>
                                        <p:attrNameLst>
                                          <p:attrName>fillcolor</p:attrName>
                                        </p:attrNameLst>
                                      </p:cBhvr>
                                      <p:to>
                                        <a:srgbClr val="AEDFEB"/>
                                      </p:to>
                                    </p:animClr>
                                    <p:set>
                                      <p:cBhvr>
                                        <p:cTn id="15" dur="2000" fill="hold"/>
                                        <p:tgtEl>
                                          <p:spTgt spid="36"/>
                                        </p:tgtEl>
                                        <p:attrNameLst>
                                          <p:attrName>fill.type</p:attrName>
                                        </p:attrNameLst>
                                      </p:cBhvr>
                                      <p:to>
                                        <p:strVal val="solid"/>
                                      </p:to>
                                    </p:set>
                                    <p:set>
                                      <p:cBhvr>
                                        <p:cTn id="16" dur="2000" fill="hold"/>
                                        <p:tgtEl>
                                          <p:spTgt spid="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2" y="65569"/>
            <a:ext cx="5032241" cy="5252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b="1" spc="-1" dirty="0">
                <a:solidFill>
                  <a:srgbClr val="002060"/>
                </a:solidFill>
                <a:latin typeface="Century Gothic" panose="020B0502020202020204" pitchFamily="34" charset="0"/>
              </a:rPr>
              <a:t>Prononce les mots. [8/9]</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6" name="CustomShape 1">
            <a:extLst>
              <a:ext uri="{FF2B5EF4-FFF2-40B4-BE49-F238E27FC236}">
                <a16:creationId xmlns:a16="http://schemas.microsoft.com/office/drawing/2014/main" id="{CFA51EED-415D-499C-AD4C-54C402EF924D}"/>
              </a:ext>
            </a:extLst>
          </p:cNvPr>
          <p:cNvSpPr/>
          <p:nvPr/>
        </p:nvSpPr>
        <p:spPr>
          <a:xfrm>
            <a:off x="130601" y="555565"/>
            <a:ext cx="9758987" cy="5252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800" spc="-1" dirty="0">
                <a:solidFill>
                  <a:srgbClr val="002060"/>
                </a:solidFill>
                <a:latin typeface="Century Gothic" panose="020B0502020202020204" pitchFamily="34" charset="0"/>
              </a:rPr>
              <a:t>Le son [</a:t>
            </a:r>
            <a:r>
              <a:rPr lang="fr-FR" sz="2800" b="1" spc="-1" dirty="0" err="1">
                <a:solidFill>
                  <a:srgbClr val="FF0066"/>
                </a:solidFill>
                <a:latin typeface="Century Gothic" panose="020B0502020202020204" pitchFamily="34" charset="0"/>
              </a:rPr>
              <a:t>è</a:t>
            </a:r>
            <a:r>
              <a:rPr lang="fr-FR" sz="2800" spc="-1" dirty="0" err="1">
                <a:solidFill>
                  <a:srgbClr val="002060"/>
                </a:solidFill>
                <a:latin typeface="Century Gothic" panose="020B0502020202020204" pitchFamily="34" charset="0"/>
              </a:rPr>
              <a:t>|</a:t>
            </a:r>
            <a:r>
              <a:rPr lang="fr-FR" sz="2800" b="1" spc="-1" dirty="0" err="1">
                <a:solidFill>
                  <a:srgbClr val="FF0066"/>
                </a:solidFill>
                <a:latin typeface="Century Gothic" panose="020B0502020202020204" pitchFamily="34" charset="0"/>
              </a:rPr>
              <a:t>ê</a:t>
            </a:r>
            <a:r>
              <a:rPr lang="fr-FR" sz="2800" spc="-1" dirty="0">
                <a:solidFill>
                  <a:srgbClr val="002060"/>
                </a:solidFill>
                <a:latin typeface="Century Gothic" panose="020B0502020202020204" pitchFamily="34" charset="0"/>
              </a:rPr>
              <a:t>], c’est dans le mot </a:t>
            </a:r>
            <a:r>
              <a:rPr lang="fr-FR" sz="2800" b="1" spc="-1" dirty="0">
                <a:solidFill>
                  <a:srgbClr val="002060"/>
                </a:solidFill>
                <a:latin typeface="Century Gothic" panose="020B0502020202020204" pitchFamily="34" charset="0"/>
              </a:rPr>
              <a:t>A</a:t>
            </a:r>
            <a:r>
              <a:rPr lang="fr-FR" sz="2800" spc="-1" dirty="0">
                <a:solidFill>
                  <a:srgbClr val="002060"/>
                </a:solidFill>
                <a:latin typeface="Century Gothic" panose="020B0502020202020204" pitchFamily="34" charset="0"/>
              </a:rPr>
              <a:t> ou </a:t>
            </a:r>
            <a:r>
              <a:rPr lang="fr-FR" sz="2800" b="1" spc="-1" dirty="0">
                <a:solidFill>
                  <a:srgbClr val="002060"/>
                </a:solidFill>
                <a:latin typeface="Century Gothic" panose="020B0502020202020204" pitchFamily="34" charset="0"/>
              </a:rPr>
              <a:t>B</a:t>
            </a:r>
            <a:r>
              <a:rPr lang="fr-FR" sz="2800" spc="-1" dirty="0">
                <a:solidFill>
                  <a:srgbClr val="002060"/>
                </a:solidFill>
                <a:latin typeface="Century Gothic" panose="020B0502020202020204" pitchFamily="34" charset="0"/>
              </a:rPr>
              <a:t> ?</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6" name="TextBox 35">
            <a:extLst>
              <a:ext uri="{FF2B5EF4-FFF2-40B4-BE49-F238E27FC236}">
                <a16:creationId xmlns:a16="http://schemas.microsoft.com/office/drawing/2014/main" id="{DB380184-2BCE-4924-800D-C7EA3E011EB6}"/>
              </a:ext>
            </a:extLst>
          </p:cNvPr>
          <p:cNvSpPr txBox="1"/>
          <p:nvPr/>
        </p:nvSpPr>
        <p:spPr>
          <a:xfrm>
            <a:off x="1473359" y="5033117"/>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ê</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tre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0FAFE690-FEAD-4C3D-8055-ADBAA810C8E7}"/>
              </a:ext>
            </a:extLst>
          </p:cNvPr>
          <p:cNvSpPr txBox="1"/>
          <p:nvPr/>
        </p:nvSpPr>
        <p:spPr>
          <a:xfrm>
            <a:off x="7145333" y="5033117"/>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avoir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Rectangle 11">
            <a:extLst>
              <a:ext uri="{FF2B5EF4-FFF2-40B4-BE49-F238E27FC236}">
                <a16:creationId xmlns:a16="http://schemas.microsoft.com/office/drawing/2014/main" id="{16BDD2BF-D593-4BBA-99E4-3E19C282FFAA}"/>
              </a:ext>
            </a:extLst>
          </p:cNvPr>
          <p:cNvSpPr/>
          <p:nvPr/>
        </p:nvSpPr>
        <p:spPr>
          <a:xfrm>
            <a:off x="2584216" y="1024986"/>
            <a:ext cx="753604"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A</a:t>
            </a:r>
            <a:endParaRPr lang="en-GB" sz="4400" dirty="0">
              <a:solidFill>
                <a:schemeClr val="accent3">
                  <a:lumMod val="75000"/>
                </a:schemeClr>
              </a:solidFill>
            </a:endParaRPr>
          </a:p>
        </p:txBody>
      </p:sp>
      <p:sp>
        <p:nvSpPr>
          <p:cNvPr id="45" name="Rectangle 44">
            <a:extLst>
              <a:ext uri="{FF2B5EF4-FFF2-40B4-BE49-F238E27FC236}">
                <a16:creationId xmlns:a16="http://schemas.microsoft.com/office/drawing/2014/main" id="{2C6510CC-2093-4A82-83EF-9CC62A30F178}"/>
              </a:ext>
            </a:extLst>
          </p:cNvPr>
          <p:cNvSpPr/>
          <p:nvPr/>
        </p:nvSpPr>
        <p:spPr>
          <a:xfrm>
            <a:off x="7879388" y="1024986"/>
            <a:ext cx="630173"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B</a:t>
            </a:r>
            <a:endParaRPr lang="en-GB" sz="4400" dirty="0">
              <a:solidFill>
                <a:schemeClr val="accent3">
                  <a:lumMod val="75000"/>
                </a:schemeClr>
              </a:solidFill>
            </a:endParaRPr>
          </a:p>
        </p:txBody>
      </p:sp>
      <p:sp>
        <p:nvSpPr>
          <p:cNvPr id="10" name="TextBox 9">
            <a:hlinkClick r:id="" action="ppaction://noaction">
              <a:snd r:embed="rId4" name="3_18.wav"/>
            </a:hlinkClick>
            <a:extLst>
              <a:ext uri="{FF2B5EF4-FFF2-40B4-BE49-F238E27FC236}">
                <a16:creationId xmlns:a16="http://schemas.microsoft.com/office/drawing/2014/main" id="{7FFEC129-4AF1-4680-A044-79A7A2E9292C}"/>
              </a:ext>
            </a:extLst>
          </p:cNvPr>
          <p:cNvSpPr txBox="1"/>
          <p:nvPr/>
        </p:nvSpPr>
        <p:spPr>
          <a:xfrm>
            <a:off x="1473359" y="2969720"/>
            <a:ext cx="297531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rPr>
              <a:t>to be, being</a:t>
            </a:r>
          </a:p>
        </p:txBody>
      </p:sp>
      <p:pic>
        <p:nvPicPr>
          <p:cNvPr id="13" name="Picture 12">
            <a:hlinkClick r:id="" action="ppaction://noaction">
              <a:snd r:embed="rId5" name="3_17.wav"/>
            </a:hlinkClick>
            <a:extLst>
              <a:ext uri="{FF2B5EF4-FFF2-40B4-BE49-F238E27FC236}">
                <a16:creationId xmlns:a16="http://schemas.microsoft.com/office/drawing/2014/main" id="{7EFFDE22-E8B8-4877-8571-D3B6C2FA4E50}"/>
              </a:ext>
            </a:extLst>
          </p:cNvPr>
          <p:cNvPicPr>
            <a:picLocks noChangeAspect="1"/>
          </p:cNvPicPr>
          <p:nvPr/>
        </p:nvPicPr>
        <p:blipFill rotWithShape="1">
          <a:blip r:embed="rId6">
            <a:duotone>
              <a:schemeClr val="accent4">
                <a:shade val="45000"/>
                <a:satMod val="135000"/>
              </a:schemeClr>
              <a:prstClr val="white"/>
            </a:duotone>
            <a:extLst>
              <a:ext uri="{28A0092B-C50C-407E-A947-70E740481C1C}">
                <a14:useLocalDpi xmlns:a14="http://schemas.microsoft.com/office/drawing/2010/main" val="0"/>
              </a:ext>
            </a:extLst>
          </a:blip>
          <a:srcRect l="23335"/>
          <a:stretch/>
        </p:blipFill>
        <p:spPr>
          <a:xfrm>
            <a:off x="6696473" y="2559897"/>
            <a:ext cx="2996002" cy="1953972"/>
          </a:xfrm>
          <a:prstGeom prst="rect">
            <a:avLst/>
          </a:prstGeom>
        </p:spPr>
      </p:pic>
      <p:sp>
        <p:nvSpPr>
          <p:cNvPr id="14" name="TextBox 13">
            <a:hlinkClick r:id="" action="ppaction://noaction">
              <a:snd r:embed="rId5" name="3_17.wav"/>
            </a:hlinkClick>
            <a:extLst>
              <a:ext uri="{FF2B5EF4-FFF2-40B4-BE49-F238E27FC236}">
                <a16:creationId xmlns:a16="http://schemas.microsoft.com/office/drawing/2014/main" id="{95FB72BC-3BC3-4EF6-B3C7-C57B4AF436CC}"/>
              </a:ext>
            </a:extLst>
          </p:cNvPr>
          <p:cNvSpPr txBox="1"/>
          <p:nvPr/>
        </p:nvSpPr>
        <p:spPr>
          <a:xfrm>
            <a:off x="7581860" y="2969720"/>
            <a:ext cx="206989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have, having</a:t>
            </a:r>
          </a:p>
        </p:txBody>
      </p:sp>
    </p:spTree>
    <p:extLst>
      <p:ext uri="{BB962C8B-B14F-4D97-AF65-F5344CB8AC3E}">
        <p14:creationId xmlns:p14="http://schemas.microsoft.com/office/powerpoint/2010/main" val="371823240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36"/>
                                        </p:tgtEl>
                                        <p:attrNameLst>
                                          <p:attrName>fillcolor</p:attrName>
                                        </p:attrNameLst>
                                      </p:cBhvr>
                                      <p:to>
                                        <a:srgbClr val="AEDFEB"/>
                                      </p:to>
                                    </p:animClr>
                                    <p:set>
                                      <p:cBhvr>
                                        <p:cTn id="15" dur="2000" fill="hold"/>
                                        <p:tgtEl>
                                          <p:spTgt spid="36"/>
                                        </p:tgtEl>
                                        <p:attrNameLst>
                                          <p:attrName>fill.type</p:attrName>
                                        </p:attrNameLst>
                                      </p:cBhvr>
                                      <p:to>
                                        <p:strVal val="solid"/>
                                      </p:to>
                                    </p:set>
                                    <p:set>
                                      <p:cBhvr>
                                        <p:cTn id="16" dur="2000" fill="hold"/>
                                        <p:tgtEl>
                                          <p:spTgt spid="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2" y="65569"/>
            <a:ext cx="5032241" cy="5252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b="1" spc="-1" dirty="0">
                <a:solidFill>
                  <a:srgbClr val="002060"/>
                </a:solidFill>
                <a:latin typeface="Century Gothic" panose="020B0502020202020204" pitchFamily="34" charset="0"/>
              </a:rPr>
              <a:t>Prononce les mots. [9/9]</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6" name="CustomShape 1">
            <a:extLst>
              <a:ext uri="{FF2B5EF4-FFF2-40B4-BE49-F238E27FC236}">
                <a16:creationId xmlns:a16="http://schemas.microsoft.com/office/drawing/2014/main" id="{CFA51EED-415D-499C-AD4C-54C402EF924D}"/>
              </a:ext>
            </a:extLst>
          </p:cNvPr>
          <p:cNvSpPr/>
          <p:nvPr/>
        </p:nvSpPr>
        <p:spPr>
          <a:xfrm>
            <a:off x="130601" y="555565"/>
            <a:ext cx="9758987" cy="5252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800" spc="-1" dirty="0">
                <a:solidFill>
                  <a:srgbClr val="002060"/>
                </a:solidFill>
                <a:latin typeface="Century Gothic" panose="020B0502020202020204" pitchFamily="34" charset="0"/>
              </a:rPr>
              <a:t>Le son [</a:t>
            </a:r>
            <a:r>
              <a:rPr lang="fr-FR" sz="2800" b="1" spc="-1" dirty="0" err="1">
                <a:solidFill>
                  <a:srgbClr val="FF0066"/>
                </a:solidFill>
                <a:latin typeface="Century Gothic" panose="020B0502020202020204" pitchFamily="34" charset="0"/>
              </a:rPr>
              <a:t>è</a:t>
            </a:r>
            <a:r>
              <a:rPr lang="fr-FR" sz="2800" spc="-1" dirty="0" err="1">
                <a:solidFill>
                  <a:srgbClr val="002060"/>
                </a:solidFill>
                <a:latin typeface="Century Gothic" panose="020B0502020202020204" pitchFamily="34" charset="0"/>
              </a:rPr>
              <a:t>|</a:t>
            </a:r>
            <a:r>
              <a:rPr lang="fr-FR" sz="2800" b="1" spc="-1" dirty="0" err="1">
                <a:solidFill>
                  <a:srgbClr val="FF0066"/>
                </a:solidFill>
                <a:latin typeface="Century Gothic" panose="020B0502020202020204" pitchFamily="34" charset="0"/>
              </a:rPr>
              <a:t>ê</a:t>
            </a:r>
            <a:r>
              <a:rPr lang="fr-FR" sz="2800" spc="-1" dirty="0">
                <a:solidFill>
                  <a:srgbClr val="002060"/>
                </a:solidFill>
                <a:latin typeface="Century Gothic" panose="020B0502020202020204" pitchFamily="34" charset="0"/>
              </a:rPr>
              <a:t>], c’est dans le mot </a:t>
            </a:r>
            <a:r>
              <a:rPr lang="fr-FR" sz="2800" b="1" spc="-1" dirty="0">
                <a:solidFill>
                  <a:srgbClr val="002060"/>
                </a:solidFill>
                <a:latin typeface="Century Gothic" panose="020B0502020202020204" pitchFamily="34" charset="0"/>
              </a:rPr>
              <a:t>A</a:t>
            </a:r>
            <a:r>
              <a:rPr lang="fr-FR" sz="2800" spc="-1" dirty="0">
                <a:solidFill>
                  <a:srgbClr val="002060"/>
                </a:solidFill>
                <a:latin typeface="Century Gothic" panose="020B0502020202020204" pitchFamily="34" charset="0"/>
              </a:rPr>
              <a:t> ou </a:t>
            </a:r>
            <a:r>
              <a:rPr lang="fr-FR" sz="2800" b="1" spc="-1" dirty="0">
                <a:solidFill>
                  <a:srgbClr val="002060"/>
                </a:solidFill>
                <a:latin typeface="Century Gothic" panose="020B0502020202020204" pitchFamily="34" charset="0"/>
              </a:rPr>
              <a:t>B</a:t>
            </a:r>
            <a:r>
              <a:rPr lang="fr-FR" sz="2800" spc="-1" dirty="0">
                <a:solidFill>
                  <a:srgbClr val="002060"/>
                </a:solidFill>
                <a:latin typeface="Century Gothic" panose="020B0502020202020204" pitchFamily="34" charset="0"/>
              </a:rPr>
              <a:t> ?</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6" name="TextBox 35">
            <a:extLst>
              <a:ext uri="{FF2B5EF4-FFF2-40B4-BE49-F238E27FC236}">
                <a16:creationId xmlns:a16="http://schemas.microsoft.com/office/drawing/2014/main" id="{DB380184-2BCE-4924-800D-C7EA3E011EB6}"/>
              </a:ext>
            </a:extLst>
          </p:cNvPr>
          <p:cNvSpPr txBox="1"/>
          <p:nvPr/>
        </p:nvSpPr>
        <p:spPr>
          <a:xfrm>
            <a:off x="1473358" y="5033117"/>
            <a:ext cx="32955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le </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probl</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è</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me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0FAFE690-FEAD-4C3D-8055-ADBAA810C8E7}"/>
              </a:ext>
            </a:extLst>
          </p:cNvPr>
          <p:cNvSpPr txBox="1"/>
          <p:nvPr/>
        </p:nvSpPr>
        <p:spPr>
          <a:xfrm>
            <a:off x="7145333" y="5033117"/>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je</a:t>
            </a:r>
          </a:p>
        </p:txBody>
      </p:sp>
      <p:sp>
        <p:nvSpPr>
          <p:cNvPr id="12" name="Rectangle 11">
            <a:extLst>
              <a:ext uri="{FF2B5EF4-FFF2-40B4-BE49-F238E27FC236}">
                <a16:creationId xmlns:a16="http://schemas.microsoft.com/office/drawing/2014/main" id="{16BDD2BF-D593-4BBA-99E4-3E19C282FFAA}"/>
              </a:ext>
            </a:extLst>
          </p:cNvPr>
          <p:cNvSpPr/>
          <p:nvPr/>
        </p:nvSpPr>
        <p:spPr>
          <a:xfrm>
            <a:off x="2584216" y="1024986"/>
            <a:ext cx="753604"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A</a:t>
            </a:r>
            <a:endParaRPr lang="en-GB" sz="4400" dirty="0">
              <a:solidFill>
                <a:schemeClr val="accent3">
                  <a:lumMod val="75000"/>
                </a:schemeClr>
              </a:solidFill>
            </a:endParaRPr>
          </a:p>
        </p:txBody>
      </p:sp>
      <p:sp>
        <p:nvSpPr>
          <p:cNvPr id="45" name="Rectangle 44">
            <a:extLst>
              <a:ext uri="{FF2B5EF4-FFF2-40B4-BE49-F238E27FC236}">
                <a16:creationId xmlns:a16="http://schemas.microsoft.com/office/drawing/2014/main" id="{2C6510CC-2093-4A82-83EF-9CC62A30F178}"/>
              </a:ext>
            </a:extLst>
          </p:cNvPr>
          <p:cNvSpPr/>
          <p:nvPr/>
        </p:nvSpPr>
        <p:spPr>
          <a:xfrm>
            <a:off x="7879388" y="1024986"/>
            <a:ext cx="630173"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B</a:t>
            </a:r>
            <a:endParaRPr lang="en-GB" sz="4400" dirty="0">
              <a:solidFill>
                <a:schemeClr val="accent3">
                  <a:lumMod val="75000"/>
                </a:schemeClr>
              </a:solidFill>
            </a:endParaRPr>
          </a:p>
        </p:txBody>
      </p:sp>
      <p:pic>
        <p:nvPicPr>
          <p:cNvPr id="10" name="Picture 9" descr="A picture containing text, clipart&#10;&#10;Description automatically generated">
            <a:hlinkClick r:id="" action="ppaction://noaction">
              <a:snd r:embed="rId4" name="3_19.wav"/>
            </a:hlinkClick>
            <a:extLst>
              <a:ext uri="{FF2B5EF4-FFF2-40B4-BE49-F238E27FC236}">
                <a16:creationId xmlns:a16="http://schemas.microsoft.com/office/drawing/2014/main" id="{502F81D4-196D-40B6-8E50-629D9CB40FE6}"/>
              </a:ext>
            </a:extLst>
          </p:cNvPr>
          <p:cNvPicPr>
            <a:picLocks noChangeAspect="1"/>
          </p:cNvPicPr>
          <p:nvPr/>
        </p:nvPicPr>
        <p:blipFill rotWithShape="1">
          <a:blip r:embed="rId5">
            <a:clrChange>
              <a:clrFrom>
                <a:srgbClr val="FFFFFE"/>
              </a:clrFrom>
              <a:clrTo>
                <a:srgbClr val="FFFFFE">
                  <a:alpha val="0"/>
                </a:srgbClr>
              </a:clrTo>
            </a:clrChange>
            <a:extLst>
              <a:ext uri="{28A0092B-C50C-407E-A947-70E740481C1C}">
                <a14:useLocalDpi xmlns:a14="http://schemas.microsoft.com/office/drawing/2010/main" val="0"/>
              </a:ext>
            </a:extLst>
          </a:blip>
          <a:srcRect l="26183" t="11234" r="30654"/>
          <a:stretch/>
        </p:blipFill>
        <p:spPr>
          <a:xfrm>
            <a:off x="7268902" y="2419930"/>
            <a:ext cx="1851144" cy="2684306"/>
          </a:xfrm>
          <a:prstGeom prst="rect">
            <a:avLst/>
          </a:prstGeom>
        </p:spPr>
      </p:pic>
      <p:pic>
        <p:nvPicPr>
          <p:cNvPr id="11" name="Picture 10">
            <a:hlinkClick r:id="" action="ppaction://noaction">
              <a:snd r:embed="rId6" name="3_20.wav"/>
            </a:hlinkClick>
            <a:extLst>
              <a:ext uri="{FF2B5EF4-FFF2-40B4-BE49-F238E27FC236}">
                <a16:creationId xmlns:a16="http://schemas.microsoft.com/office/drawing/2014/main" id="{FADEDB64-0440-45B2-BC71-8EC0617A43A2}"/>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61596" y="2902527"/>
            <a:ext cx="1719111" cy="1719111"/>
          </a:xfrm>
          <a:prstGeom prst="rect">
            <a:avLst/>
          </a:prstGeom>
        </p:spPr>
      </p:pic>
    </p:spTree>
    <p:extLst>
      <p:ext uri="{BB962C8B-B14F-4D97-AF65-F5344CB8AC3E}">
        <p14:creationId xmlns:p14="http://schemas.microsoft.com/office/powerpoint/2010/main" val="62980983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36"/>
                                        </p:tgtEl>
                                        <p:attrNameLst>
                                          <p:attrName>fillcolor</p:attrName>
                                        </p:attrNameLst>
                                      </p:cBhvr>
                                      <p:to>
                                        <a:srgbClr val="AEDFEB"/>
                                      </p:to>
                                    </p:animClr>
                                    <p:set>
                                      <p:cBhvr>
                                        <p:cTn id="15" dur="2000" fill="hold"/>
                                        <p:tgtEl>
                                          <p:spTgt spid="36"/>
                                        </p:tgtEl>
                                        <p:attrNameLst>
                                          <p:attrName>fill.type</p:attrName>
                                        </p:attrNameLst>
                                      </p:cBhvr>
                                      <p:to>
                                        <p:strVal val="solid"/>
                                      </p:to>
                                    </p:set>
                                    <p:set>
                                      <p:cBhvr>
                                        <p:cTn id="16" dur="2000" fill="hold"/>
                                        <p:tgtEl>
                                          <p:spTgt spid="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62" name="TextBox 61">
            <a:extLst>
              <a:ext uri="{FF2B5EF4-FFF2-40B4-BE49-F238E27FC236}">
                <a16:creationId xmlns:a16="http://schemas.microsoft.com/office/drawing/2014/main" id="{53E228FD-6C1C-49A0-A526-8EC962E3660A}"/>
              </a:ext>
            </a:extLst>
          </p:cNvPr>
          <p:cNvSpPr txBox="1"/>
          <p:nvPr/>
        </p:nvSpPr>
        <p:spPr>
          <a:xfrm>
            <a:off x="2714175" y="2061703"/>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la fête</a:t>
            </a:r>
          </a:p>
        </p:txBody>
      </p:sp>
      <p:sp>
        <p:nvSpPr>
          <p:cNvPr id="63" name="TextBox 62">
            <a:extLst>
              <a:ext uri="{FF2B5EF4-FFF2-40B4-BE49-F238E27FC236}">
                <a16:creationId xmlns:a16="http://schemas.microsoft.com/office/drawing/2014/main" id="{83F7EB52-11AB-4C3B-9FAE-3F74A821A456}"/>
              </a:ext>
            </a:extLst>
          </p:cNvPr>
          <p:cNvSpPr txBox="1"/>
          <p:nvPr/>
        </p:nvSpPr>
        <p:spPr>
          <a:xfrm>
            <a:off x="8791237" y="2061702"/>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le fruit</a:t>
            </a:r>
          </a:p>
        </p:txBody>
      </p:sp>
      <p:sp>
        <p:nvSpPr>
          <p:cNvPr id="73" name="TextBox 72">
            <a:extLst>
              <a:ext uri="{FF2B5EF4-FFF2-40B4-BE49-F238E27FC236}">
                <a16:creationId xmlns:a16="http://schemas.microsoft.com/office/drawing/2014/main" id="{BE3BB5FA-4D37-45A1-99A8-BC4E32AF3373}"/>
              </a:ext>
            </a:extLst>
          </p:cNvPr>
          <p:cNvSpPr txBox="1"/>
          <p:nvPr/>
        </p:nvSpPr>
        <p:spPr>
          <a:xfrm>
            <a:off x="1330344" y="4886202"/>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la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rPr>
              <a:t>fille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4" name="TextBox 73">
            <a:extLst>
              <a:ext uri="{FF2B5EF4-FFF2-40B4-BE49-F238E27FC236}">
                <a16:creationId xmlns:a16="http://schemas.microsoft.com/office/drawing/2014/main" id="{541C545C-8430-406E-85BB-1C387BD9BB5F}"/>
              </a:ext>
            </a:extLst>
          </p:cNvPr>
          <p:cNvSpPr txBox="1"/>
          <p:nvPr/>
        </p:nvSpPr>
        <p:spPr>
          <a:xfrm>
            <a:off x="10614747" y="4886201"/>
            <a:ext cx="155745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de</a:t>
            </a:r>
          </a:p>
        </p:txBody>
      </p:sp>
      <p:sp>
        <p:nvSpPr>
          <p:cNvPr id="36" name="TextBox 35">
            <a:extLst>
              <a:ext uri="{FF2B5EF4-FFF2-40B4-BE49-F238E27FC236}">
                <a16:creationId xmlns:a16="http://schemas.microsoft.com/office/drawing/2014/main" id="{C584D8F5-86FB-42B6-BFB1-A388486DEF77}"/>
              </a:ext>
            </a:extLst>
          </p:cNvPr>
          <p:cNvSpPr txBox="1"/>
          <p:nvPr/>
        </p:nvSpPr>
        <p:spPr>
          <a:xfrm>
            <a:off x="5971680" y="4886201"/>
            <a:ext cx="242976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le garçon</a:t>
            </a:r>
          </a:p>
        </p:txBody>
      </p:sp>
      <p:grpSp>
        <p:nvGrpSpPr>
          <p:cNvPr id="40" name="Group 39">
            <a:extLst>
              <a:ext uri="{FF2B5EF4-FFF2-40B4-BE49-F238E27FC236}">
                <a16:creationId xmlns:a16="http://schemas.microsoft.com/office/drawing/2014/main" id="{FE8D2CF9-B00A-4EAA-A31F-2C8EC4E050EA}"/>
              </a:ext>
            </a:extLst>
          </p:cNvPr>
          <p:cNvGrpSpPr/>
          <p:nvPr/>
        </p:nvGrpSpPr>
        <p:grpSpPr>
          <a:xfrm>
            <a:off x="252341" y="915989"/>
            <a:ext cx="2882450" cy="2739164"/>
            <a:chOff x="4411155" y="3095584"/>
            <a:chExt cx="3431183" cy="2994421"/>
          </a:xfrm>
        </p:grpSpPr>
        <p:grpSp>
          <p:nvGrpSpPr>
            <p:cNvPr id="41" name="Group 40">
              <a:extLst>
                <a:ext uri="{FF2B5EF4-FFF2-40B4-BE49-F238E27FC236}">
                  <a16:creationId xmlns:a16="http://schemas.microsoft.com/office/drawing/2014/main" id="{73A6C3DB-C8E4-4AE4-9041-402F97D146AC}"/>
                </a:ext>
              </a:extLst>
            </p:cNvPr>
            <p:cNvGrpSpPr/>
            <p:nvPr/>
          </p:nvGrpSpPr>
          <p:grpSpPr>
            <a:xfrm>
              <a:off x="4411155" y="3095584"/>
              <a:ext cx="3431183" cy="2104280"/>
              <a:chOff x="229850" y="616804"/>
              <a:chExt cx="3431183" cy="2104280"/>
            </a:xfrm>
          </p:grpSpPr>
          <p:pic>
            <p:nvPicPr>
              <p:cNvPr id="43" name="Picture 42">
                <a:extLst>
                  <a:ext uri="{FF2B5EF4-FFF2-40B4-BE49-F238E27FC236}">
                    <a16:creationId xmlns:a16="http://schemas.microsoft.com/office/drawing/2014/main" id="{A7F8C978-16CC-485F-B666-8ABF53DED6F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44" name="Picture 43">
                <a:extLst>
                  <a:ext uri="{FF2B5EF4-FFF2-40B4-BE49-F238E27FC236}">
                    <a16:creationId xmlns:a16="http://schemas.microsoft.com/office/drawing/2014/main" id="{0C10E20A-5448-44CD-99BA-11576D3DD6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9850" y="616804"/>
                <a:ext cx="3431183" cy="2104280"/>
              </a:xfrm>
              <a:prstGeom prst="rect">
                <a:avLst/>
              </a:prstGeom>
            </p:spPr>
          </p:pic>
        </p:grpSp>
        <p:sp>
          <p:nvSpPr>
            <p:cNvPr id="42" name="TextBox 41">
              <a:extLst>
                <a:ext uri="{FF2B5EF4-FFF2-40B4-BE49-F238E27FC236}">
                  <a16:creationId xmlns:a16="http://schemas.microsoft.com/office/drawing/2014/main" id="{92B7FB50-1DDF-47B5-882B-FC2A9DA0D338}"/>
                </a:ext>
              </a:extLst>
            </p:cNvPr>
            <p:cNvSpPr txBox="1"/>
            <p:nvPr/>
          </p:nvSpPr>
          <p:spPr>
            <a:xfrm>
              <a:off x="4458727" y="5012787"/>
              <a:ext cx="29753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(party, celebration)</a:t>
              </a:r>
            </a:p>
          </p:txBody>
        </p:sp>
      </p:grpSp>
      <p:grpSp>
        <p:nvGrpSpPr>
          <p:cNvPr id="2" name="Group 1">
            <a:extLst>
              <a:ext uri="{FF2B5EF4-FFF2-40B4-BE49-F238E27FC236}">
                <a16:creationId xmlns:a16="http://schemas.microsoft.com/office/drawing/2014/main" id="{58C74AEA-2EFA-4F9C-9624-7609C50E4325}"/>
              </a:ext>
            </a:extLst>
          </p:cNvPr>
          <p:cNvGrpSpPr/>
          <p:nvPr/>
        </p:nvGrpSpPr>
        <p:grpSpPr>
          <a:xfrm>
            <a:off x="-170705" y="3871516"/>
            <a:ext cx="2499489" cy="2112870"/>
            <a:chOff x="-170705" y="3871516"/>
            <a:chExt cx="2499489" cy="2112870"/>
          </a:xfrm>
        </p:grpSpPr>
        <p:pic>
          <p:nvPicPr>
            <p:cNvPr id="48" name="Picture 47" descr="Background pattern&#10;&#10;Description automatically generated">
              <a:extLst>
                <a:ext uri="{FF2B5EF4-FFF2-40B4-BE49-F238E27FC236}">
                  <a16:creationId xmlns:a16="http://schemas.microsoft.com/office/drawing/2014/main" id="{984F494A-862E-4222-89D3-0B7610752F55}"/>
                </a:ext>
              </a:extLst>
            </p:cNvPr>
            <p:cNvPicPr>
              <a:picLocks noChangeAspect="1"/>
            </p:cNvPicPr>
            <p:nvPr/>
          </p:nvPicPr>
          <p:blipFill rotWithShape="1">
            <a:blip r:embed="rId12">
              <a:extLst>
                <a:ext uri="{28A0092B-C50C-407E-A947-70E740481C1C}">
                  <a14:useLocalDpi xmlns:a14="http://schemas.microsoft.com/office/drawing/2010/main" val="0"/>
                </a:ext>
              </a:extLst>
            </a:blip>
            <a:srcRect l="35183" t="52856" r="31460" b="5498"/>
            <a:stretch/>
          </p:blipFill>
          <p:spPr>
            <a:xfrm>
              <a:off x="684785" y="3871516"/>
              <a:ext cx="1207575" cy="1589650"/>
            </a:xfrm>
            <a:prstGeom prst="rect">
              <a:avLst/>
            </a:prstGeom>
          </p:spPr>
        </p:pic>
        <p:sp>
          <p:nvSpPr>
            <p:cNvPr id="50" name="TextBox 49">
              <a:extLst>
                <a:ext uri="{FF2B5EF4-FFF2-40B4-BE49-F238E27FC236}">
                  <a16:creationId xmlns:a16="http://schemas.microsoft.com/office/drawing/2014/main" id="{7ADD8DA1-CB95-43FB-979C-DC81260EF5AD}"/>
                </a:ext>
              </a:extLst>
            </p:cNvPr>
            <p:cNvSpPr txBox="1"/>
            <p:nvPr/>
          </p:nvSpPr>
          <p:spPr>
            <a:xfrm>
              <a:off x="-170705" y="5461166"/>
              <a:ext cx="24994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(girl)</a:t>
              </a:r>
            </a:p>
          </p:txBody>
        </p:sp>
      </p:grpSp>
      <p:grpSp>
        <p:nvGrpSpPr>
          <p:cNvPr id="6" name="Group 5">
            <a:extLst>
              <a:ext uri="{FF2B5EF4-FFF2-40B4-BE49-F238E27FC236}">
                <a16:creationId xmlns:a16="http://schemas.microsoft.com/office/drawing/2014/main" id="{7621F230-FE52-43C0-B27A-8E5E9ED91D68}"/>
              </a:ext>
            </a:extLst>
          </p:cNvPr>
          <p:cNvGrpSpPr/>
          <p:nvPr/>
        </p:nvGrpSpPr>
        <p:grpSpPr>
          <a:xfrm>
            <a:off x="4107411" y="3717799"/>
            <a:ext cx="2499489" cy="2266587"/>
            <a:chOff x="4107411" y="3717799"/>
            <a:chExt cx="2499489" cy="2266587"/>
          </a:xfrm>
        </p:grpSpPr>
        <p:pic>
          <p:nvPicPr>
            <p:cNvPr id="49" name="Picture 48" descr="Background pattern&#10;&#10;Description automatically generated">
              <a:extLst>
                <a:ext uri="{FF2B5EF4-FFF2-40B4-BE49-F238E27FC236}">
                  <a16:creationId xmlns:a16="http://schemas.microsoft.com/office/drawing/2014/main" id="{BAF568B8-C814-48D4-847A-04876934FCC4}"/>
                </a:ext>
              </a:extLst>
            </p:cNvPr>
            <p:cNvPicPr>
              <a:picLocks noChangeAspect="1"/>
            </p:cNvPicPr>
            <p:nvPr/>
          </p:nvPicPr>
          <p:blipFill rotWithShape="1">
            <a:blip r:embed="rId12">
              <a:extLst>
                <a:ext uri="{28A0092B-C50C-407E-A947-70E740481C1C}">
                  <a14:useLocalDpi xmlns:a14="http://schemas.microsoft.com/office/drawing/2010/main" val="0"/>
                </a:ext>
              </a:extLst>
            </a:blip>
            <a:srcRect l="-3930" t="54370" r="62836" b="-1911"/>
            <a:stretch/>
          </p:blipFill>
          <p:spPr>
            <a:xfrm>
              <a:off x="4686136" y="3717799"/>
              <a:ext cx="1487702" cy="1814733"/>
            </a:xfrm>
            <a:prstGeom prst="rect">
              <a:avLst/>
            </a:prstGeom>
          </p:spPr>
        </p:pic>
        <p:sp>
          <p:nvSpPr>
            <p:cNvPr id="51" name="TextBox 50">
              <a:extLst>
                <a:ext uri="{FF2B5EF4-FFF2-40B4-BE49-F238E27FC236}">
                  <a16:creationId xmlns:a16="http://schemas.microsoft.com/office/drawing/2014/main" id="{F28E2B26-1FD2-4690-A33C-117B87365FB7}"/>
                </a:ext>
              </a:extLst>
            </p:cNvPr>
            <p:cNvSpPr txBox="1"/>
            <p:nvPr/>
          </p:nvSpPr>
          <p:spPr>
            <a:xfrm>
              <a:off x="4107411" y="5461166"/>
              <a:ext cx="24994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(boy)</a:t>
              </a:r>
            </a:p>
          </p:txBody>
        </p:sp>
      </p:grpSp>
      <p:pic>
        <p:nvPicPr>
          <p:cNvPr id="9" name="Picture 8" descr="Logo&#10;&#10;Description automatically generated">
            <a:extLst>
              <a:ext uri="{FF2B5EF4-FFF2-40B4-BE49-F238E27FC236}">
                <a16:creationId xmlns:a16="http://schemas.microsoft.com/office/drawing/2014/main" id="{425D8D9A-5396-4CEB-8E7A-46A18A9F9C8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71705" y="1456355"/>
            <a:ext cx="3324502" cy="1747961"/>
          </a:xfrm>
          <a:prstGeom prst="rect">
            <a:avLst/>
          </a:prstGeom>
        </p:spPr>
      </p:pic>
      <p:sp>
        <p:nvSpPr>
          <p:cNvPr id="52" name="TextBox 51">
            <a:extLst>
              <a:ext uri="{FF2B5EF4-FFF2-40B4-BE49-F238E27FC236}">
                <a16:creationId xmlns:a16="http://schemas.microsoft.com/office/drawing/2014/main" id="{70C69922-83C2-4050-9A7B-698285872934}"/>
              </a:ext>
            </a:extLst>
          </p:cNvPr>
          <p:cNvSpPr txBox="1"/>
          <p:nvPr/>
        </p:nvSpPr>
        <p:spPr>
          <a:xfrm>
            <a:off x="8630816" y="4947756"/>
            <a:ext cx="24994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[of]</a:t>
            </a:r>
          </a:p>
        </p:txBody>
      </p:sp>
      <p:sp>
        <p:nvSpPr>
          <p:cNvPr id="53" name="CustomShape 14">
            <a:extLst>
              <a:ext uri="{FF2B5EF4-FFF2-40B4-BE49-F238E27FC236}">
                <a16:creationId xmlns:a16="http://schemas.microsoft.com/office/drawing/2014/main" id="{08CB6F53-1290-4C85-BAF3-C7FAE528D139}"/>
              </a:ext>
            </a:extLst>
          </p:cNvPr>
          <p:cNvSpPr/>
          <p:nvPr/>
        </p:nvSpPr>
        <p:spPr>
          <a:xfrm>
            <a:off x="5903965" y="66926"/>
            <a:ext cx="3336891" cy="1374517"/>
          </a:xfrm>
          <a:prstGeom prst="wedgeEllipseCallout">
            <a:avLst>
              <a:gd name="adj1" fmla="val 67359"/>
              <a:gd name="adj2" fmla="val 80166"/>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54" name="TextBox 53">
            <a:extLst>
              <a:ext uri="{FF2B5EF4-FFF2-40B4-BE49-F238E27FC236}">
                <a16:creationId xmlns:a16="http://schemas.microsoft.com/office/drawing/2014/main" id="{C6B2EFCE-BAE5-4CE6-9A3C-5B178D677949}"/>
              </a:ext>
            </a:extLst>
          </p:cNvPr>
          <p:cNvSpPr txBox="1"/>
          <p:nvPr/>
        </p:nvSpPr>
        <p:spPr>
          <a:xfrm>
            <a:off x="5933385" y="161238"/>
            <a:ext cx="3313361" cy="11541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le</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fruit =</a:t>
            </a:r>
            <a:r>
              <a:rPr kumimoji="0" lang="en-GB" sz="2300" b="0" i="0" u="none" strike="noStrike" kern="0" cap="none" spc="0" normalizeH="0" noProof="0" dirty="0">
                <a:ln>
                  <a:noFill/>
                </a:ln>
                <a:solidFill>
                  <a:srgbClr val="FFFFFF"/>
                </a:solidFill>
                <a:effectLst/>
                <a:uLnTx/>
                <a:uFillTx/>
                <a:latin typeface="Century Gothic" panose="020B0502020202020204" pitchFamily="34" charset="0"/>
                <a:cs typeface="Arial"/>
                <a:sym typeface="Arial"/>
              </a:rPr>
              <a:t> fruit</a:t>
            </a:r>
            <a:br>
              <a:rPr kumimoji="0" lang="en-GB" sz="2300" b="0" i="0" u="none" strike="noStrike" kern="0" cap="none" spc="0" normalizeH="0" noProof="0" dirty="0">
                <a:ln>
                  <a:noFill/>
                </a:ln>
                <a:solidFill>
                  <a:srgbClr val="FFFFFF"/>
                </a:solidFill>
                <a:effectLst/>
                <a:uLnTx/>
                <a:uFillTx/>
                <a:latin typeface="Century Gothic" panose="020B0502020202020204" pitchFamily="34" charset="0"/>
                <a:cs typeface="Arial"/>
                <a:sym typeface="Arial"/>
              </a:rPr>
            </a:br>
            <a:r>
              <a:rPr kumimoji="0" lang="en-GB" sz="2300" b="1" i="0" u="none" strike="noStrike" kern="0" cap="none" spc="0" normalizeH="0" noProof="0" dirty="0">
                <a:ln>
                  <a:noFill/>
                </a:ln>
                <a:solidFill>
                  <a:srgbClr val="FFFFFF"/>
                </a:solidFill>
                <a:effectLst/>
                <a:uLnTx/>
                <a:uFillTx/>
                <a:latin typeface="Century Gothic" panose="020B0502020202020204" pitchFamily="34" charset="0"/>
                <a:cs typeface="Arial"/>
                <a:sym typeface="Arial"/>
              </a:rPr>
              <a:t>un</a:t>
            </a:r>
            <a:r>
              <a:rPr kumimoji="0" lang="en-GB" sz="2300" b="0" i="0" u="none" strike="noStrike" kern="0" cap="none" spc="0" normalizeH="0" noProof="0" dirty="0">
                <a:ln>
                  <a:noFill/>
                </a:ln>
                <a:solidFill>
                  <a:srgbClr val="FFFFFF"/>
                </a:solidFill>
                <a:effectLst/>
                <a:uLnTx/>
                <a:uFillTx/>
                <a:latin typeface="Century Gothic" panose="020B0502020202020204" pitchFamily="34" charset="0"/>
                <a:cs typeface="Arial"/>
                <a:sym typeface="Arial"/>
              </a:rPr>
              <a:t> fruit = </a:t>
            </a:r>
            <a:br>
              <a:rPr kumimoji="0" lang="en-GB" sz="2300" b="0" i="0" u="none" strike="noStrike" kern="0" cap="none" spc="0" normalizeH="0" noProof="0" dirty="0">
                <a:ln>
                  <a:noFill/>
                </a:ln>
                <a:solidFill>
                  <a:srgbClr val="FFFFFF"/>
                </a:solidFill>
                <a:effectLst/>
                <a:uLnTx/>
                <a:uFillTx/>
                <a:latin typeface="Century Gothic" panose="020B0502020202020204" pitchFamily="34" charset="0"/>
                <a:cs typeface="Arial"/>
                <a:sym typeface="Arial"/>
              </a:rPr>
            </a:br>
            <a:r>
              <a:rPr kumimoji="0" lang="en-GB" sz="2300" b="0" i="0" u="none" strike="noStrike" kern="0" cap="none" spc="0" normalizeH="0" noProof="0" dirty="0">
                <a:ln>
                  <a:noFill/>
                </a:ln>
                <a:solidFill>
                  <a:srgbClr val="FFFFFF"/>
                </a:solidFill>
                <a:effectLst/>
                <a:uLnTx/>
                <a:uFillTx/>
                <a:latin typeface="Century Gothic" panose="020B0502020202020204" pitchFamily="34" charset="0"/>
                <a:cs typeface="Arial"/>
                <a:sym typeface="Arial"/>
              </a:rPr>
              <a:t>a (piece of) fruit</a:t>
            </a:r>
            <a:endPar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37719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4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4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53"/>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5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4_2.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6" name="4_4.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7" name="4_5.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6" presetClass="exit" presetSubtype="32" fill="hold" nodeType="clickEffect">
                                  <p:stCondLst>
                                    <p:cond delay="0"/>
                                  </p:stCondLst>
                                  <p:childTnLst>
                                    <p:animEffect transition="out" filter="circle(out)">
                                      <p:cBhvr>
                                        <p:cTn id="58" dur="2000"/>
                                        <p:tgtEl>
                                          <p:spTgt spid="6"/>
                                        </p:tgtEl>
                                      </p:cBhvr>
                                    </p:animEffect>
                                    <p:set>
                                      <p:cBhvr>
                                        <p:cTn id="59" dur="1" fill="hold">
                                          <p:stCondLst>
                                            <p:cond delay="1999"/>
                                          </p:stCondLst>
                                        </p:cTn>
                                        <p:tgtEl>
                                          <p:spTgt spid="6"/>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6"/>
                                        </p:tgtEl>
                                        <p:attrNameLst>
                                          <p:attrName>style.visibility</p:attrName>
                                        </p:attrNameLst>
                                      </p:cBhvr>
                                      <p:to>
                                        <p:strVal val="visible"/>
                                      </p:to>
                                    </p:set>
                                    <p:anim calcmode="lin" valueType="num">
                                      <p:cBhvr>
                                        <p:cTn id="64" dur="500" fill="hold"/>
                                        <p:tgtEl>
                                          <p:spTgt spid="6"/>
                                        </p:tgtEl>
                                        <p:attrNameLst>
                                          <p:attrName>ppt_w</p:attrName>
                                        </p:attrNameLst>
                                      </p:cBhvr>
                                      <p:tavLst>
                                        <p:tav tm="0">
                                          <p:val>
                                            <p:fltVal val="0"/>
                                          </p:val>
                                        </p:tav>
                                        <p:tav tm="100000">
                                          <p:val>
                                            <p:strVal val="#ppt_w"/>
                                          </p:val>
                                        </p:tav>
                                      </p:tavLst>
                                    </p:anim>
                                    <p:anim calcmode="lin" valueType="num">
                                      <p:cBhvr>
                                        <p:cTn id="65" dur="500" fill="hold"/>
                                        <p:tgtEl>
                                          <p:spTgt spid="6"/>
                                        </p:tgtEl>
                                        <p:attrNameLst>
                                          <p:attrName>ppt_h</p:attrName>
                                        </p:attrNameLst>
                                      </p:cBhvr>
                                      <p:tavLst>
                                        <p:tav tm="0">
                                          <p:val>
                                            <p:fltVal val="0"/>
                                          </p:val>
                                        </p:tav>
                                        <p:tav tm="100000">
                                          <p:val>
                                            <p:strVal val="#ppt_h"/>
                                          </p:val>
                                        </p:tav>
                                      </p:tavLst>
                                    </p:anim>
                                    <p:animEffect transition="in" filter="fade">
                                      <p:cBhvr>
                                        <p:cTn id="66" dur="500"/>
                                        <p:tgtEl>
                                          <p:spTgt spid="6"/>
                                        </p:tgtEl>
                                      </p:cBhvr>
                                    </p:animEffect>
                                  </p:childTnLst>
                                  <p:subTnLst>
                                    <p:audio>
                                      <p:cMediaNode>
                                        <p:cTn display="0" masterRel="sameClick">
                                          <p:stCondLst>
                                            <p:cond evt="begin" delay="0">
                                              <p:tn val="62"/>
                                            </p:cond>
                                          </p:stCondLst>
                                          <p:endCondLst>
                                            <p:cond evt="onStopAudio" delay="0">
                                              <p:tgtEl>
                                                <p:sldTgt/>
                                              </p:tgtEl>
                                            </p:cond>
                                          </p:endCondLst>
                                        </p:cTn>
                                        <p:tgtEl>
                                          <p:sndTgt r:embed="rId6" name="4_4.wav"/>
                                        </p:tgtEl>
                                      </p:cMediaNode>
                                    </p:audio>
                                  </p:subTnLst>
                                </p:cTn>
                              </p:par>
                            </p:childTnLst>
                          </p:cTn>
                        </p:par>
                      </p:childTnLst>
                    </p:cTn>
                  </p:par>
                  <p:par>
                    <p:cTn id="67" fill="hold">
                      <p:stCondLst>
                        <p:cond delay="indefinite"/>
                      </p:stCondLst>
                      <p:childTnLst>
                        <p:par>
                          <p:cTn id="68" fill="hold">
                            <p:stCondLst>
                              <p:cond delay="0"/>
                            </p:stCondLst>
                            <p:childTnLst>
                              <p:par>
                                <p:cTn id="69" presetID="6" presetClass="exit" presetSubtype="32" fill="hold" nodeType="clickEffect">
                                  <p:stCondLst>
                                    <p:cond delay="0"/>
                                  </p:stCondLst>
                                  <p:childTnLst>
                                    <p:animEffect transition="out" filter="circle(out)">
                                      <p:cBhvr>
                                        <p:cTn id="70" dur="2000"/>
                                        <p:tgtEl>
                                          <p:spTgt spid="9"/>
                                        </p:tgtEl>
                                      </p:cBhvr>
                                    </p:animEffect>
                                    <p:set>
                                      <p:cBhvr>
                                        <p:cTn id="71" dur="1" fill="hold">
                                          <p:stCondLst>
                                            <p:cond delay="1999"/>
                                          </p:stCondLst>
                                        </p:cTn>
                                        <p:tgtEl>
                                          <p:spTgt spid="9"/>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nodeType="clickEffect">
                                  <p:stCondLst>
                                    <p:cond delay="0"/>
                                  </p:stCondLst>
                                  <p:childTnLst>
                                    <p:set>
                                      <p:cBhvr>
                                        <p:cTn id="75" dur="1" fill="hold">
                                          <p:stCondLst>
                                            <p:cond delay="0"/>
                                          </p:stCondLst>
                                        </p:cTn>
                                        <p:tgtEl>
                                          <p:spTgt spid="9"/>
                                        </p:tgtEl>
                                        <p:attrNameLst>
                                          <p:attrName>style.visibility</p:attrName>
                                        </p:attrNameLst>
                                      </p:cBhvr>
                                      <p:to>
                                        <p:strVal val="visible"/>
                                      </p:to>
                                    </p:set>
                                    <p:anim calcmode="lin" valueType="num">
                                      <p:cBhvr>
                                        <p:cTn id="76" dur="500" fill="hold"/>
                                        <p:tgtEl>
                                          <p:spTgt spid="9"/>
                                        </p:tgtEl>
                                        <p:attrNameLst>
                                          <p:attrName>ppt_w</p:attrName>
                                        </p:attrNameLst>
                                      </p:cBhvr>
                                      <p:tavLst>
                                        <p:tav tm="0">
                                          <p:val>
                                            <p:fltVal val="0"/>
                                          </p:val>
                                        </p:tav>
                                        <p:tav tm="100000">
                                          <p:val>
                                            <p:strVal val="#ppt_w"/>
                                          </p:val>
                                        </p:tav>
                                      </p:tavLst>
                                    </p:anim>
                                    <p:anim calcmode="lin" valueType="num">
                                      <p:cBhvr>
                                        <p:cTn id="77" dur="500" fill="hold"/>
                                        <p:tgtEl>
                                          <p:spTgt spid="9"/>
                                        </p:tgtEl>
                                        <p:attrNameLst>
                                          <p:attrName>ppt_h</p:attrName>
                                        </p:attrNameLst>
                                      </p:cBhvr>
                                      <p:tavLst>
                                        <p:tav tm="0">
                                          <p:val>
                                            <p:fltVal val="0"/>
                                          </p:val>
                                        </p:tav>
                                        <p:tav tm="100000">
                                          <p:val>
                                            <p:strVal val="#ppt_h"/>
                                          </p:val>
                                        </p:tav>
                                      </p:tavLst>
                                    </p:anim>
                                    <p:animEffect transition="in" filter="fade">
                                      <p:cBhvr>
                                        <p:cTn id="78" dur="500"/>
                                        <p:tgtEl>
                                          <p:spTgt spid="9"/>
                                        </p:tgtEl>
                                      </p:cBhvr>
                                    </p:animEffect>
                                  </p:childTnLst>
                                  <p:subTnLst>
                                    <p:audio>
                                      <p:cMediaNode>
                                        <p:cTn display="0" masterRel="sameClick">
                                          <p:stCondLst>
                                            <p:cond evt="begin" delay="0">
                                              <p:tn val="74"/>
                                            </p:cond>
                                          </p:stCondLst>
                                          <p:endCondLst>
                                            <p:cond evt="onStopAudio" delay="0">
                                              <p:tgtEl>
                                                <p:sldTgt/>
                                              </p:tgtEl>
                                            </p:cond>
                                          </p:endCondLst>
                                        </p:cTn>
                                        <p:tgtEl>
                                          <p:sndTgt r:embed="rId4" name="4_3.wav"/>
                                        </p:tgtEl>
                                      </p:cMediaNode>
                                    </p:audio>
                                  </p:subTnLst>
                                </p:cTn>
                              </p:par>
                            </p:childTnLst>
                          </p:cTn>
                        </p:par>
                      </p:childTnLst>
                    </p:cTn>
                  </p:par>
                  <p:par>
                    <p:cTn id="79" fill="hold">
                      <p:stCondLst>
                        <p:cond delay="indefinite"/>
                      </p:stCondLst>
                      <p:childTnLst>
                        <p:par>
                          <p:cTn id="80" fill="hold">
                            <p:stCondLst>
                              <p:cond delay="0"/>
                            </p:stCondLst>
                            <p:childTnLst>
                              <p:par>
                                <p:cTn id="81" presetID="6" presetClass="exit" presetSubtype="32" fill="hold" grpId="1" nodeType="clickEffect">
                                  <p:stCondLst>
                                    <p:cond delay="0"/>
                                  </p:stCondLst>
                                  <p:childTnLst>
                                    <p:animEffect transition="out" filter="circle(out)">
                                      <p:cBhvr>
                                        <p:cTn id="82" dur="2000"/>
                                        <p:tgtEl>
                                          <p:spTgt spid="52"/>
                                        </p:tgtEl>
                                      </p:cBhvr>
                                    </p:animEffect>
                                    <p:set>
                                      <p:cBhvr>
                                        <p:cTn id="83" dur="1" fill="hold">
                                          <p:stCondLst>
                                            <p:cond delay="1999"/>
                                          </p:stCondLst>
                                        </p:cTn>
                                        <p:tgtEl>
                                          <p:spTgt spid="52"/>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2" nodeType="clickEffect">
                                  <p:stCondLst>
                                    <p:cond delay="0"/>
                                  </p:stCondLst>
                                  <p:childTnLst>
                                    <p:set>
                                      <p:cBhvr>
                                        <p:cTn id="87" dur="1" fill="hold">
                                          <p:stCondLst>
                                            <p:cond delay="0"/>
                                          </p:stCondLst>
                                        </p:cTn>
                                        <p:tgtEl>
                                          <p:spTgt spid="52"/>
                                        </p:tgtEl>
                                        <p:attrNameLst>
                                          <p:attrName>style.visibility</p:attrName>
                                        </p:attrNameLst>
                                      </p:cBhvr>
                                      <p:to>
                                        <p:strVal val="visible"/>
                                      </p:to>
                                    </p:set>
                                    <p:anim calcmode="lin" valueType="num">
                                      <p:cBhvr>
                                        <p:cTn id="88" dur="500" fill="hold"/>
                                        <p:tgtEl>
                                          <p:spTgt spid="52"/>
                                        </p:tgtEl>
                                        <p:attrNameLst>
                                          <p:attrName>ppt_w</p:attrName>
                                        </p:attrNameLst>
                                      </p:cBhvr>
                                      <p:tavLst>
                                        <p:tav tm="0">
                                          <p:val>
                                            <p:fltVal val="0"/>
                                          </p:val>
                                        </p:tav>
                                        <p:tav tm="100000">
                                          <p:val>
                                            <p:strVal val="#ppt_w"/>
                                          </p:val>
                                        </p:tav>
                                      </p:tavLst>
                                    </p:anim>
                                    <p:anim calcmode="lin" valueType="num">
                                      <p:cBhvr>
                                        <p:cTn id="89" dur="500" fill="hold"/>
                                        <p:tgtEl>
                                          <p:spTgt spid="52"/>
                                        </p:tgtEl>
                                        <p:attrNameLst>
                                          <p:attrName>ppt_h</p:attrName>
                                        </p:attrNameLst>
                                      </p:cBhvr>
                                      <p:tavLst>
                                        <p:tav tm="0">
                                          <p:val>
                                            <p:fltVal val="0"/>
                                          </p:val>
                                        </p:tav>
                                        <p:tav tm="100000">
                                          <p:val>
                                            <p:strVal val="#ppt_h"/>
                                          </p:val>
                                        </p:tav>
                                      </p:tavLst>
                                    </p:anim>
                                    <p:animEffect transition="in" filter="fade">
                                      <p:cBhvr>
                                        <p:cTn id="90" dur="500"/>
                                        <p:tgtEl>
                                          <p:spTgt spid="52"/>
                                        </p:tgtEl>
                                      </p:cBhvr>
                                    </p:animEffect>
                                  </p:childTnLst>
                                  <p:subTnLst>
                                    <p:audio>
                                      <p:cMediaNode>
                                        <p:cTn display="0" masterRel="sameClick">
                                          <p:stCondLst>
                                            <p:cond evt="begin" delay="0">
                                              <p:tn val="86"/>
                                            </p:cond>
                                          </p:stCondLst>
                                          <p:endCondLst>
                                            <p:cond evt="onStopAudio" delay="0">
                                              <p:tgtEl>
                                                <p:sldTgt/>
                                              </p:tgtEl>
                                            </p:cond>
                                          </p:endCondLst>
                                        </p:cTn>
                                        <p:tgtEl>
                                          <p:sndTgt r:embed="rId7" name="4_5.wav"/>
                                        </p:tgtEl>
                                      </p:cMediaNode>
                                    </p:audio>
                                  </p:subTnLst>
                                </p:cTn>
                              </p:par>
                            </p:childTnLst>
                          </p:cTn>
                        </p:par>
                      </p:childTnLst>
                    </p:cTn>
                  </p:par>
                  <p:par>
                    <p:cTn id="91" fill="hold">
                      <p:stCondLst>
                        <p:cond delay="indefinite"/>
                      </p:stCondLst>
                      <p:childTnLst>
                        <p:par>
                          <p:cTn id="92" fill="hold">
                            <p:stCondLst>
                              <p:cond delay="0"/>
                            </p:stCondLst>
                            <p:childTnLst>
                              <p:par>
                                <p:cTn id="93" presetID="6" presetClass="exit" presetSubtype="32" fill="hold" nodeType="clickEffect">
                                  <p:stCondLst>
                                    <p:cond delay="0"/>
                                  </p:stCondLst>
                                  <p:childTnLst>
                                    <p:animEffect transition="out" filter="circle(out)">
                                      <p:cBhvr>
                                        <p:cTn id="94" dur="2000"/>
                                        <p:tgtEl>
                                          <p:spTgt spid="40"/>
                                        </p:tgtEl>
                                      </p:cBhvr>
                                    </p:animEffect>
                                    <p:set>
                                      <p:cBhvr>
                                        <p:cTn id="95" dur="1" fill="hold">
                                          <p:stCondLst>
                                            <p:cond delay="1999"/>
                                          </p:stCondLst>
                                        </p:cTn>
                                        <p:tgtEl>
                                          <p:spTgt spid="40"/>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nodeType="clickEffect">
                                  <p:stCondLst>
                                    <p:cond delay="0"/>
                                  </p:stCondLst>
                                  <p:childTnLst>
                                    <p:set>
                                      <p:cBhvr>
                                        <p:cTn id="99" dur="1" fill="hold">
                                          <p:stCondLst>
                                            <p:cond delay="0"/>
                                          </p:stCondLst>
                                        </p:cTn>
                                        <p:tgtEl>
                                          <p:spTgt spid="40"/>
                                        </p:tgtEl>
                                        <p:attrNameLst>
                                          <p:attrName>style.visibility</p:attrName>
                                        </p:attrNameLst>
                                      </p:cBhvr>
                                      <p:to>
                                        <p:strVal val="visible"/>
                                      </p:to>
                                    </p:set>
                                    <p:anim calcmode="lin" valueType="num">
                                      <p:cBhvr>
                                        <p:cTn id="100" dur="500" fill="hold"/>
                                        <p:tgtEl>
                                          <p:spTgt spid="40"/>
                                        </p:tgtEl>
                                        <p:attrNameLst>
                                          <p:attrName>ppt_w</p:attrName>
                                        </p:attrNameLst>
                                      </p:cBhvr>
                                      <p:tavLst>
                                        <p:tav tm="0">
                                          <p:val>
                                            <p:fltVal val="0"/>
                                          </p:val>
                                        </p:tav>
                                        <p:tav tm="100000">
                                          <p:val>
                                            <p:strVal val="#ppt_w"/>
                                          </p:val>
                                        </p:tav>
                                      </p:tavLst>
                                    </p:anim>
                                    <p:anim calcmode="lin" valueType="num">
                                      <p:cBhvr>
                                        <p:cTn id="101" dur="500" fill="hold"/>
                                        <p:tgtEl>
                                          <p:spTgt spid="40"/>
                                        </p:tgtEl>
                                        <p:attrNameLst>
                                          <p:attrName>ppt_h</p:attrName>
                                        </p:attrNameLst>
                                      </p:cBhvr>
                                      <p:tavLst>
                                        <p:tav tm="0">
                                          <p:val>
                                            <p:fltVal val="0"/>
                                          </p:val>
                                        </p:tav>
                                        <p:tav tm="100000">
                                          <p:val>
                                            <p:strVal val="#ppt_h"/>
                                          </p:val>
                                        </p:tav>
                                      </p:tavLst>
                                    </p:anim>
                                    <p:animEffect transition="in" filter="fade">
                                      <p:cBhvr>
                                        <p:cTn id="102" dur="500"/>
                                        <p:tgtEl>
                                          <p:spTgt spid="40"/>
                                        </p:tgtEl>
                                      </p:cBhvr>
                                    </p:animEffect>
                                  </p:childTnLst>
                                  <p:subTnLst>
                                    <p:audio>
                                      <p:cMediaNode>
                                        <p:cTn display="0" masterRel="sameClick">
                                          <p:stCondLst>
                                            <p:cond evt="begin" delay="0">
                                              <p:tn val="98"/>
                                            </p:cond>
                                          </p:stCondLst>
                                          <p:endCondLst>
                                            <p:cond evt="onStopAudio" delay="0">
                                              <p:tgtEl>
                                                <p:sldTgt/>
                                              </p:tgtEl>
                                            </p:cond>
                                          </p:endCondLst>
                                        </p:cTn>
                                        <p:tgtEl>
                                          <p:sndTgt r:embed="rId3" name="4_1.wav"/>
                                        </p:tgtEl>
                                      </p:cMediaNode>
                                    </p:audio>
                                  </p:subTnLst>
                                </p:cTn>
                              </p:par>
                            </p:childTnLst>
                          </p:cTn>
                        </p:par>
                      </p:childTnLst>
                    </p:cTn>
                  </p:par>
                  <p:par>
                    <p:cTn id="103" fill="hold">
                      <p:stCondLst>
                        <p:cond delay="indefinite"/>
                      </p:stCondLst>
                      <p:childTnLst>
                        <p:par>
                          <p:cTn id="104" fill="hold">
                            <p:stCondLst>
                              <p:cond delay="0"/>
                            </p:stCondLst>
                            <p:childTnLst>
                              <p:par>
                                <p:cTn id="105" presetID="6" presetClass="exit" presetSubtype="32" fill="hold" nodeType="clickEffect">
                                  <p:stCondLst>
                                    <p:cond delay="0"/>
                                  </p:stCondLst>
                                  <p:childTnLst>
                                    <p:animEffect transition="out" filter="circle(out)">
                                      <p:cBhvr>
                                        <p:cTn id="106" dur="2000"/>
                                        <p:tgtEl>
                                          <p:spTgt spid="2"/>
                                        </p:tgtEl>
                                      </p:cBhvr>
                                    </p:animEffect>
                                    <p:set>
                                      <p:cBhvr>
                                        <p:cTn id="107" dur="1" fill="hold">
                                          <p:stCondLst>
                                            <p:cond delay="1999"/>
                                          </p:stCondLst>
                                        </p:cTn>
                                        <p:tgtEl>
                                          <p:spTgt spid="2"/>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nodeType="clickEffect">
                                  <p:stCondLst>
                                    <p:cond delay="0"/>
                                  </p:stCondLst>
                                  <p:childTnLst>
                                    <p:set>
                                      <p:cBhvr>
                                        <p:cTn id="111" dur="1" fill="hold">
                                          <p:stCondLst>
                                            <p:cond delay="0"/>
                                          </p:stCondLst>
                                        </p:cTn>
                                        <p:tgtEl>
                                          <p:spTgt spid="2"/>
                                        </p:tgtEl>
                                        <p:attrNameLst>
                                          <p:attrName>style.visibility</p:attrName>
                                        </p:attrNameLst>
                                      </p:cBhvr>
                                      <p:to>
                                        <p:strVal val="visible"/>
                                      </p:to>
                                    </p:set>
                                    <p:anim calcmode="lin" valueType="num">
                                      <p:cBhvr>
                                        <p:cTn id="112" dur="500" fill="hold"/>
                                        <p:tgtEl>
                                          <p:spTgt spid="2"/>
                                        </p:tgtEl>
                                        <p:attrNameLst>
                                          <p:attrName>ppt_w</p:attrName>
                                        </p:attrNameLst>
                                      </p:cBhvr>
                                      <p:tavLst>
                                        <p:tav tm="0">
                                          <p:val>
                                            <p:fltVal val="0"/>
                                          </p:val>
                                        </p:tav>
                                        <p:tav tm="100000">
                                          <p:val>
                                            <p:strVal val="#ppt_w"/>
                                          </p:val>
                                        </p:tav>
                                      </p:tavLst>
                                    </p:anim>
                                    <p:anim calcmode="lin" valueType="num">
                                      <p:cBhvr>
                                        <p:cTn id="113" dur="500" fill="hold"/>
                                        <p:tgtEl>
                                          <p:spTgt spid="2"/>
                                        </p:tgtEl>
                                        <p:attrNameLst>
                                          <p:attrName>ppt_h</p:attrName>
                                        </p:attrNameLst>
                                      </p:cBhvr>
                                      <p:tavLst>
                                        <p:tav tm="0">
                                          <p:val>
                                            <p:fltVal val="0"/>
                                          </p:val>
                                        </p:tav>
                                        <p:tav tm="100000">
                                          <p:val>
                                            <p:strVal val="#ppt_h"/>
                                          </p:val>
                                        </p:tav>
                                      </p:tavLst>
                                    </p:anim>
                                    <p:animEffect transition="in" filter="fade">
                                      <p:cBhvr>
                                        <p:cTn id="114" dur="500"/>
                                        <p:tgtEl>
                                          <p:spTgt spid="2"/>
                                        </p:tgtEl>
                                      </p:cBhvr>
                                    </p:animEffect>
                                  </p:childTnLst>
                                  <p:subTnLst>
                                    <p:audio>
                                      <p:cMediaNode>
                                        <p:cTn display="0" masterRel="sameClick">
                                          <p:stCondLst>
                                            <p:cond evt="begin" delay="0">
                                              <p:tn val="110"/>
                                            </p:cond>
                                          </p:stCondLst>
                                          <p:endCondLst>
                                            <p:cond evt="onStopAudio" delay="0">
                                              <p:tgtEl>
                                                <p:sldTgt/>
                                              </p:tgtEl>
                                            </p:cond>
                                          </p:endCondLst>
                                        </p:cTn>
                                        <p:tgtEl>
                                          <p:sndTgt r:embed="rId5" name="4_2.wav"/>
                                        </p:tgtEl>
                                      </p:cMediaNode>
                                    </p:audio>
                                  </p:subTnLst>
                                </p:cTn>
                              </p:par>
                            </p:childTnLst>
                          </p:cTn>
                        </p:par>
                      </p:childTnLst>
                    </p:cTn>
                  </p:par>
                  <p:par>
                    <p:cTn id="115" fill="hold">
                      <p:stCondLst>
                        <p:cond delay="indefinite"/>
                      </p:stCondLst>
                      <p:childTnLst>
                        <p:par>
                          <p:cTn id="116" fill="hold">
                            <p:stCondLst>
                              <p:cond delay="0"/>
                            </p:stCondLst>
                            <p:childTnLst>
                              <p:par>
                                <p:cTn id="117" presetID="6" presetClass="exit" presetSubtype="32" fill="hold" grpId="1" nodeType="clickEffect">
                                  <p:stCondLst>
                                    <p:cond delay="0"/>
                                  </p:stCondLst>
                                  <p:childTnLst>
                                    <p:animEffect transition="out" filter="circle(out)">
                                      <p:cBhvr>
                                        <p:cTn id="118" dur="2000"/>
                                        <p:tgtEl>
                                          <p:spTgt spid="62"/>
                                        </p:tgtEl>
                                      </p:cBhvr>
                                    </p:animEffect>
                                    <p:set>
                                      <p:cBhvr>
                                        <p:cTn id="119" dur="1" fill="hold">
                                          <p:stCondLst>
                                            <p:cond delay="1999"/>
                                          </p:stCondLst>
                                        </p:cTn>
                                        <p:tgtEl>
                                          <p:spTgt spid="62"/>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53" presetClass="entr" presetSubtype="16" fill="hold" grpId="2" nodeType="clickEffect">
                                  <p:stCondLst>
                                    <p:cond delay="0"/>
                                  </p:stCondLst>
                                  <p:childTnLst>
                                    <p:set>
                                      <p:cBhvr>
                                        <p:cTn id="123" dur="1" fill="hold">
                                          <p:stCondLst>
                                            <p:cond delay="0"/>
                                          </p:stCondLst>
                                        </p:cTn>
                                        <p:tgtEl>
                                          <p:spTgt spid="62"/>
                                        </p:tgtEl>
                                        <p:attrNameLst>
                                          <p:attrName>style.visibility</p:attrName>
                                        </p:attrNameLst>
                                      </p:cBhvr>
                                      <p:to>
                                        <p:strVal val="visible"/>
                                      </p:to>
                                    </p:set>
                                    <p:anim calcmode="lin" valueType="num">
                                      <p:cBhvr>
                                        <p:cTn id="124" dur="500" fill="hold"/>
                                        <p:tgtEl>
                                          <p:spTgt spid="62"/>
                                        </p:tgtEl>
                                        <p:attrNameLst>
                                          <p:attrName>ppt_w</p:attrName>
                                        </p:attrNameLst>
                                      </p:cBhvr>
                                      <p:tavLst>
                                        <p:tav tm="0">
                                          <p:val>
                                            <p:fltVal val="0"/>
                                          </p:val>
                                        </p:tav>
                                        <p:tav tm="100000">
                                          <p:val>
                                            <p:strVal val="#ppt_w"/>
                                          </p:val>
                                        </p:tav>
                                      </p:tavLst>
                                    </p:anim>
                                    <p:anim calcmode="lin" valueType="num">
                                      <p:cBhvr>
                                        <p:cTn id="125" dur="500" fill="hold"/>
                                        <p:tgtEl>
                                          <p:spTgt spid="62"/>
                                        </p:tgtEl>
                                        <p:attrNameLst>
                                          <p:attrName>ppt_h</p:attrName>
                                        </p:attrNameLst>
                                      </p:cBhvr>
                                      <p:tavLst>
                                        <p:tav tm="0">
                                          <p:val>
                                            <p:fltVal val="0"/>
                                          </p:val>
                                        </p:tav>
                                        <p:tav tm="100000">
                                          <p:val>
                                            <p:strVal val="#ppt_h"/>
                                          </p:val>
                                        </p:tav>
                                      </p:tavLst>
                                    </p:anim>
                                    <p:animEffect transition="in" filter="fade">
                                      <p:cBhvr>
                                        <p:cTn id="126" dur="500"/>
                                        <p:tgtEl>
                                          <p:spTgt spid="62"/>
                                        </p:tgtEl>
                                      </p:cBhvr>
                                    </p:animEffect>
                                  </p:childTnLst>
                                  <p:subTnLst>
                                    <p:audio>
                                      <p:cMediaNode>
                                        <p:cTn display="0" masterRel="sameClick">
                                          <p:stCondLst>
                                            <p:cond evt="begin" delay="0">
                                              <p:tn val="122"/>
                                            </p:cond>
                                          </p:stCondLst>
                                          <p:endCondLst>
                                            <p:cond evt="onStopAudio" delay="0">
                                              <p:tgtEl>
                                                <p:sldTgt/>
                                              </p:tgtEl>
                                            </p:cond>
                                          </p:endCondLst>
                                        </p:cTn>
                                        <p:tgtEl>
                                          <p:sndTgt r:embed="rId3" name="4_1.wav"/>
                                        </p:tgtEl>
                                      </p:cMediaNode>
                                    </p:audio>
                                  </p:subTnLst>
                                </p:cTn>
                              </p:par>
                            </p:childTnLst>
                          </p:cTn>
                        </p:par>
                      </p:childTnLst>
                    </p:cTn>
                  </p:par>
                  <p:par>
                    <p:cTn id="127" fill="hold">
                      <p:stCondLst>
                        <p:cond delay="indefinite"/>
                      </p:stCondLst>
                      <p:childTnLst>
                        <p:par>
                          <p:cTn id="128" fill="hold">
                            <p:stCondLst>
                              <p:cond delay="0"/>
                            </p:stCondLst>
                            <p:childTnLst>
                              <p:par>
                                <p:cTn id="129" presetID="6" presetClass="exit" presetSubtype="32" fill="hold" grpId="1" nodeType="clickEffect">
                                  <p:stCondLst>
                                    <p:cond delay="0"/>
                                  </p:stCondLst>
                                  <p:childTnLst>
                                    <p:animEffect transition="out" filter="circle(out)">
                                      <p:cBhvr>
                                        <p:cTn id="130" dur="2000"/>
                                        <p:tgtEl>
                                          <p:spTgt spid="74"/>
                                        </p:tgtEl>
                                      </p:cBhvr>
                                    </p:animEffect>
                                    <p:set>
                                      <p:cBhvr>
                                        <p:cTn id="131" dur="1" fill="hold">
                                          <p:stCondLst>
                                            <p:cond delay="1999"/>
                                          </p:stCondLst>
                                        </p:cTn>
                                        <p:tgtEl>
                                          <p:spTgt spid="74"/>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53" presetClass="entr" presetSubtype="16" fill="hold" grpId="2" nodeType="clickEffect">
                                  <p:stCondLst>
                                    <p:cond delay="0"/>
                                  </p:stCondLst>
                                  <p:childTnLst>
                                    <p:set>
                                      <p:cBhvr>
                                        <p:cTn id="135" dur="1" fill="hold">
                                          <p:stCondLst>
                                            <p:cond delay="0"/>
                                          </p:stCondLst>
                                        </p:cTn>
                                        <p:tgtEl>
                                          <p:spTgt spid="74"/>
                                        </p:tgtEl>
                                        <p:attrNameLst>
                                          <p:attrName>style.visibility</p:attrName>
                                        </p:attrNameLst>
                                      </p:cBhvr>
                                      <p:to>
                                        <p:strVal val="visible"/>
                                      </p:to>
                                    </p:set>
                                    <p:anim calcmode="lin" valueType="num">
                                      <p:cBhvr>
                                        <p:cTn id="136" dur="500" fill="hold"/>
                                        <p:tgtEl>
                                          <p:spTgt spid="74"/>
                                        </p:tgtEl>
                                        <p:attrNameLst>
                                          <p:attrName>ppt_w</p:attrName>
                                        </p:attrNameLst>
                                      </p:cBhvr>
                                      <p:tavLst>
                                        <p:tav tm="0">
                                          <p:val>
                                            <p:fltVal val="0"/>
                                          </p:val>
                                        </p:tav>
                                        <p:tav tm="100000">
                                          <p:val>
                                            <p:strVal val="#ppt_w"/>
                                          </p:val>
                                        </p:tav>
                                      </p:tavLst>
                                    </p:anim>
                                    <p:anim calcmode="lin" valueType="num">
                                      <p:cBhvr>
                                        <p:cTn id="137" dur="500" fill="hold"/>
                                        <p:tgtEl>
                                          <p:spTgt spid="74"/>
                                        </p:tgtEl>
                                        <p:attrNameLst>
                                          <p:attrName>ppt_h</p:attrName>
                                        </p:attrNameLst>
                                      </p:cBhvr>
                                      <p:tavLst>
                                        <p:tav tm="0">
                                          <p:val>
                                            <p:fltVal val="0"/>
                                          </p:val>
                                        </p:tav>
                                        <p:tav tm="100000">
                                          <p:val>
                                            <p:strVal val="#ppt_h"/>
                                          </p:val>
                                        </p:tav>
                                      </p:tavLst>
                                    </p:anim>
                                    <p:animEffect transition="in" filter="fade">
                                      <p:cBhvr>
                                        <p:cTn id="138" dur="500"/>
                                        <p:tgtEl>
                                          <p:spTgt spid="74"/>
                                        </p:tgtEl>
                                      </p:cBhvr>
                                    </p:animEffect>
                                  </p:childTnLst>
                                  <p:subTnLst>
                                    <p:audio>
                                      <p:cMediaNode>
                                        <p:cTn display="0" masterRel="sameClick">
                                          <p:stCondLst>
                                            <p:cond evt="begin" delay="0">
                                              <p:tn val="134"/>
                                            </p:cond>
                                          </p:stCondLst>
                                          <p:endCondLst>
                                            <p:cond evt="onStopAudio" delay="0">
                                              <p:tgtEl>
                                                <p:sldTgt/>
                                              </p:tgtEl>
                                            </p:cond>
                                          </p:endCondLst>
                                        </p:cTn>
                                        <p:tgtEl>
                                          <p:sndTgt r:embed="rId7" name="4_5.wav"/>
                                        </p:tgtEl>
                                      </p:cMediaNode>
                                    </p:audio>
                                  </p:subTnLst>
                                </p:cTn>
                              </p:par>
                            </p:childTnLst>
                          </p:cTn>
                        </p:par>
                      </p:childTnLst>
                    </p:cTn>
                  </p:par>
                  <p:par>
                    <p:cTn id="139" fill="hold">
                      <p:stCondLst>
                        <p:cond delay="indefinite"/>
                      </p:stCondLst>
                      <p:childTnLst>
                        <p:par>
                          <p:cTn id="140" fill="hold">
                            <p:stCondLst>
                              <p:cond delay="0"/>
                            </p:stCondLst>
                            <p:childTnLst>
                              <p:par>
                                <p:cTn id="141" presetID="6" presetClass="exit" presetSubtype="32" fill="hold" grpId="1" nodeType="clickEffect">
                                  <p:stCondLst>
                                    <p:cond delay="0"/>
                                  </p:stCondLst>
                                  <p:childTnLst>
                                    <p:animEffect transition="out" filter="circle(out)">
                                      <p:cBhvr>
                                        <p:cTn id="142" dur="2000"/>
                                        <p:tgtEl>
                                          <p:spTgt spid="73"/>
                                        </p:tgtEl>
                                      </p:cBhvr>
                                    </p:animEffect>
                                    <p:set>
                                      <p:cBhvr>
                                        <p:cTn id="143" dur="1" fill="hold">
                                          <p:stCondLst>
                                            <p:cond delay="1999"/>
                                          </p:stCondLst>
                                        </p:cTn>
                                        <p:tgtEl>
                                          <p:spTgt spid="73"/>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53" presetClass="entr" presetSubtype="16" fill="hold" grpId="2" nodeType="clickEffect">
                                  <p:stCondLst>
                                    <p:cond delay="0"/>
                                  </p:stCondLst>
                                  <p:childTnLst>
                                    <p:set>
                                      <p:cBhvr>
                                        <p:cTn id="147" dur="1" fill="hold">
                                          <p:stCondLst>
                                            <p:cond delay="0"/>
                                          </p:stCondLst>
                                        </p:cTn>
                                        <p:tgtEl>
                                          <p:spTgt spid="73"/>
                                        </p:tgtEl>
                                        <p:attrNameLst>
                                          <p:attrName>style.visibility</p:attrName>
                                        </p:attrNameLst>
                                      </p:cBhvr>
                                      <p:to>
                                        <p:strVal val="visible"/>
                                      </p:to>
                                    </p:set>
                                    <p:anim calcmode="lin" valueType="num">
                                      <p:cBhvr>
                                        <p:cTn id="148" dur="500" fill="hold"/>
                                        <p:tgtEl>
                                          <p:spTgt spid="73"/>
                                        </p:tgtEl>
                                        <p:attrNameLst>
                                          <p:attrName>ppt_w</p:attrName>
                                        </p:attrNameLst>
                                      </p:cBhvr>
                                      <p:tavLst>
                                        <p:tav tm="0">
                                          <p:val>
                                            <p:fltVal val="0"/>
                                          </p:val>
                                        </p:tav>
                                        <p:tav tm="100000">
                                          <p:val>
                                            <p:strVal val="#ppt_w"/>
                                          </p:val>
                                        </p:tav>
                                      </p:tavLst>
                                    </p:anim>
                                    <p:anim calcmode="lin" valueType="num">
                                      <p:cBhvr>
                                        <p:cTn id="149" dur="500" fill="hold"/>
                                        <p:tgtEl>
                                          <p:spTgt spid="73"/>
                                        </p:tgtEl>
                                        <p:attrNameLst>
                                          <p:attrName>ppt_h</p:attrName>
                                        </p:attrNameLst>
                                      </p:cBhvr>
                                      <p:tavLst>
                                        <p:tav tm="0">
                                          <p:val>
                                            <p:fltVal val="0"/>
                                          </p:val>
                                        </p:tav>
                                        <p:tav tm="100000">
                                          <p:val>
                                            <p:strVal val="#ppt_h"/>
                                          </p:val>
                                        </p:tav>
                                      </p:tavLst>
                                    </p:anim>
                                    <p:animEffect transition="in" filter="fade">
                                      <p:cBhvr>
                                        <p:cTn id="150" dur="500"/>
                                        <p:tgtEl>
                                          <p:spTgt spid="73"/>
                                        </p:tgtEl>
                                      </p:cBhvr>
                                    </p:animEffect>
                                  </p:childTnLst>
                                  <p:subTnLst>
                                    <p:audio>
                                      <p:cMediaNode>
                                        <p:cTn display="0" masterRel="sameClick">
                                          <p:stCondLst>
                                            <p:cond evt="begin" delay="0">
                                              <p:tn val="146"/>
                                            </p:cond>
                                          </p:stCondLst>
                                          <p:endCondLst>
                                            <p:cond evt="onStopAudio" delay="0">
                                              <p:tgtEl>
                                                <p:sldTgt/>
                                              </p:tgtEl>
                                            </p:cond>
                                          </p:endCondLst>
                                        </p:cTn>
                                        <p:tgtEl>
                                          <p:sndTgt r:embed="rId5" name="4_2.wav"/>
                                        </p:tgtEl>
                                      </p:cMediaNode>
                                    </p:audio>
                                  </p:subTnLst>
                                </p:cTn>
                              </p:par>
                            </p:childTnLst>
                          </p:cTn>
                        </p:par>
                      </p:childTnLst>
                    </p:cTn>
                  </p:par>
                  <p:par>
                    <p:cTn id="151" fill="hold">
                      <p:stCondLst>
                        <p:cond delay="indefinite"/>
                      </p:stCondLst>
                      <p:childTnLst>
                        <p:par>
                          <p:cTn id="152" fill="hold">
                            <p:stCondLst>
                              <p:cond delay="0"/>
                            </p:stCondLst>
                            <p:childTnLst>
                              <p:par>
                                <p:cTn id="153" presetID="6" presetClass="exit" presetSubtype="32" fill="hold" grpId="1" nodeType="clickEffect">
                                  <p:stCondLst>
                                    <p:cond delay="0"/>
                                  </p:stCondLst>
                                  <p:childTnLst>
                                    <p:animEffect transition="out" filter="circle(out)">
                                      <p:cBhvr>
                                        <p:cTn id="154" dur="2000"/>
                                        <p:tgtEl>
                                          <p:spTgt spid="63"/>
                                        </p:tgtEl>
                                      </p:cBhvr>
                                    </p:animEffect>
                                    <p:set>
                                      <p:cBhvr>
                                        <p:cTn id="155" dur="1" fill="hold">
                                          <p:stCondLst>
                                            <p:cond delay="1999"/>
                                          </p:stCondLst>
                                        </p:cTn>
                                        <p:tgtEl>
                                          <p:spTgt spid="63"/>
                                        </p:tgtEl>
                                        <p:attrNameLst>
                                          <p:attrName>style.visibility</p:attrName>
                                        </p:attrNameLst>
                                      </p:cBhvr>
                                      <p:to>
                                        <p:strVal val="hidden"/>
                                      </p:to>
                                    </p:set>
                                  </p:childTnLst>
                                </p:cTn>
                              </p:par>
                            </p:childTnLst>
                          </p:cTn>
                        </p:par>
                      </p:childTnLst>
                    </p:cTn>
                  </p:par>
                  <p:par>
                    <p:cTn id="156" fill="hold">
                      <p:stCondLst>
                        <p:cond delay="indefinite"/>
                      </p:stCondLst>
                      <p:childTnLst>
                        <p:par>
                          <p:cTn id="157" fill="hold">
                            <p:stCondLst>
                              <p:cond delay="0"/>
                            </p:stCondLst>
                            <p:childTnLst>
                              <p:par>
                                <p:cTn id="158" presetID="53" presetClass="entr" presetSubtype="16" fill="hold" grpId="2" nodeType="clickEffect">
                                  <p:stCondLst>
                                    <p:cond delay="0"/>
                                  </p:stCondLst>
                                  <p:childTnLst>
                                    <p:set>
                                      <p:cBhvr>
                                        <p:cTn id="159" dur="1" fill="hold">
                                          <p:stCondLst>
                                            <p:cond delay="0"/>
                                          </p:stCondLst>
                                        </p:cTn>
                                        <p:tgtEl>
                                          <p:spTgt spid="63"/>
                                        </p:tgtEl>
                                        <p:attrNameLst>
                                          <p:attrName>style.visibility</p:attrName>
                                        </p:attrNameLst>
                                      </p:cBhvr>
                                      <p:to>
                                        <p:strVal val="visible"/>
                                      </p:to>
                                    </p:set>
                                    <p:anim calcmode="lin" valueType="num">
                                      <p:cBhvr>
                                        <p:cTn id="160" dur="500" fill="hold"/>
                                        <p:tgtEl>
                                          <p:spTgt spid="63"/>
                                        </p:tgtEl>
                                        <p:attrNameLst>
                                          <p:attrName>ppt_w</p:attrName>
                                        </p:attrNameLst>
                                      </p:cBhvr>
                                      <p:tavLst>
                                        <p:tav tm="0">
                                          <p:val>
                                            <p:fltVal val="0"/>
                                          </p:val>
                                        </p:tav>
                                        <p:tav tm="100000">
                                          <p:val>
                                            <p:strVal val="#ppt_w"/>
                                          </p:val>
                                        </p:tav>
                                      </p:tavLst>
                                    </p:anim>
                                    <p:anim calcmode="lin" valueType="num">
                                      <p:cBhvr>
                                        <p:cTn id="161" dur="500" fill="hold"/>
                                        <p:tgtEl>
                                          <p:spTgt spid="63"/>
                                        </p:tgtEl>
                                        <p:attrNameLst>
                                          <p:attrName>ppt_h</p:attrName>
                                        </p:attrNameLst>
                                      </p:cBhvr>
                                      <p:tavLst>
                                        <p:tav tm="0">
                                          <p:val>
                                            <p:fltVal val="0"/>
                                          </p:val>
                                        </p:tav>
                                        <p:tav tm="100000">
                                          <p:val>
                                            <p:strVal val="#ppt_h"/>
                                          </p:val>
                                        </p:tav>
                                      </p:tavLst>
                                    </p:anim>
                                    <p:animEffect transition="in" filter="fade">
                                      <p:cBhvr>
                                        <p:cTn id="162" dur="500"/>
                                        <p:tgtEl>
                                          <p:spTgt spid="63"/>
                                        </p:tgtEl>
                                      </p:cBhvr>
                                    </p:animEffect>
                                  </p:childTnLst>
                                  <p:subTnLst>
                                    <p:audio>
                                      <p:cMediaNode>
                                        <p:cTn display="0" masterRel="sameClick">
                                          <p:stCondLst>
                                            <p:cond evt="begin" delay="0">
                                              <p:tn val="158"/>
                                            </p:cond>
                                          </p:stCondLst>
                                          <p:endCondLst>
                                            <p:cond evt="onStopAudio" delay="0">
                                              <p:tgtEl>
                                                <p:sldTgt/>
                                              </p:tgtEl>
                                            </p:cond>
                                          </p:endCondLst>
                                        </p:cTn>
                                        <p:tgtEl>
                                          <p:sndTgt r:embed="rId4" name="4_3.wav"/>
                                        </p:tgtEl>
                                      </p:cMediaNode>
                                    </p:audio>
                                  </p:subTnLst>
                                </p:cTn>
                              </p:par>
                            </p:childTnLst>
                          </p:cTn>
                        </p:par>
                      </p:childTnLst>
                    </p:cTn>
                  </p:par>
                  <p:par>
                    <p:cTn id="163" fill="hold">
                      <p:stCondLst>
                        <p:cond delay="indefinite"/>
                      </p:stCondLst>
                      <p:childTnLst>
                        <p:par>
                          <p:cTn id="164" fill="hold">
                            <p:stCondLst>
                              <p:cond delay="0"/>
                            </p:stCondLst>
                            <p:childTnLst>
                              <p:par>
                                <p:cTn id="165" presetID="6" presetClass="exit" presetSubtype="32" fill="hold" grpId="1" nodeType="clickEffect">
                                  <p:stCondLst>
                                    <p:cond delay="0"/>
                                  </p:stCondLst>
                                  <p:childTnLst>
                                    <p:animEffect transition="out" filter="circle(out)">
                                      <p:cBhvr>
                                        <p:cTn id="166" dur="2000"/>
                                        <p:tgtEl>
                                          <p:spTgt spid="36"/>
                                        </p:tgtEl>
                                      </p:cBhvr>
                                    </p:animEffect>
                                    <p:set>
                                      <p:cBhvr>
                                        <p:cTn id="167" dur="1" fill="hold">
                                          <p:stCondLst>
                                            <p:cond delay="1999"/>
                                          </p:stCondLst>
                                        </p:cTn>
                                        <p:tgtEl>
                                          <p:spTgt spid="36"/>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53" presetClass="entr" presetSubtype="16" fill="hold" grpId="2" nodeType="clickEffect">
                                  <p:stCondLst>
                                    <p:cond delay="0"/>
                                  </p:stCondLst>
                                  <p:childTnLst>
                                    <p:set>
                                      <p:cBhvr>
                                        <p:cTn id="171" dur="1" fill="hold">
                                          <p:stCondLst>
                                            <p:cond delay="0"/>
                                          </p:stCondLst>
                                        </p:cTn>
                                        <p:tgtEl>
                                          <p:spTgt spid="36"/>
                                        </p:tgtEl>
                                        <p:attrNameLst>
                                          <p:attrName>style.visibility</p:attrName>
                                        </p:attrNameLst>
                                      </p:cBhvr>
                                      <p:to>
                                        <p:strVal val="visible"/>
                                      </p:to>
                                    </p:set>
                                    <p:anim calcmode="lin" valueType="num">
                                      <p:cBhvr>
                                        <p:cTn id="172" dur="500" fill="hold"/>
                                        <p:tgtEl>
                                          <p:spTgt spid="36"/>
                                        </p:tgtEl>
                                        <p:attrNameLst>
                                          <p:attrName>ppt_w</p:attrName>
                                        </p:attrNameLst>
                                      </p:cBhvr>
                                      <p:tavLst>
                                        <p:tav tm="0">
                                          <p:val>
                                            <p:fltVal val="0"/>
                                          </p:val>
                                        </p:tav>
                                        <p:tav tm="100000">
                                          <p:val>
                                            <p:strVal val="#ppt_w"/>
                                          </p:val>
                                        </p:tav>
                                      </p:tavLst>
                                    </p:anim>
                                    <p:anim calcmode="lin" valueType="num">
                                      <p:cBhvr>
                                        <p:cTn id="173" dur="500" fill="hold"/>
                                        <p:tgtEl>
                                          <p:spTgt spid="36"/>
                                        </p:tgtEl>
                                        <p:attrNameLst>
                                          <p:attrName>ppt_h</p:attrName>
                                        </p:attrNameLst>
                                      </p:cBhvr>
                                      <p:tavLst>
                                        <p:tav tm="0">
                                          <p:val>
                                            <p:fltVal val="0"/>
                                          </p:val>
                                        </p:tav>
                                        <p:tav tm="100000">
                                          <p:val>
                                            <p:strVal val="#ppt_h"/>
                                          </p:val>
                                        </p:tav>
                                      </p:tavLst>
                                    </p:anim>
                                    <p:animEffect transition="in" filter="fade">
                                      <p:cBhvr>
                                        <p:cTn id="174" dur="500"/>
                                        <p:tgtEl>
                                          <p:spTgt spid="36"/>
                                        </p:tgtEl>
                                      </p:cBhvr>
                                    </p:animEffect>
                                  </p:childTnLst>
                                  <p:subTnLst>
                                    <p:audio>
                                      <p:cMediaNode>
                                        <p:cTn display="0" masterRel="sameClick">
                                          <p:stCondLst>
                                            <p:cond evt="begin" delay="0">
                                              <p:tn val="170"/>
                                            </p:cond>
                                          </p:stCondLst>
                                          <p:endCondLst>
                                            <p:cond evt="onStopAudio" delay="0">
                                              <p:tgtEl>
                                                <p:sldTgt/>
                                              </p:tgtEl>
                                            </p:cond>
                                          </p:endCondLst>
                                        </p:cTn>
                                        <p:tgtEl>
                                          <p:sndTgt r:embed="rId6" name="4_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2" grpId="1"/>
      <p:bldP spid="62" grpId="2"/>
      <p:bldP spid="63" grpId="0"/>
      <p:bldP spid="63" grpId="1"/>
      <p:bldP spid="63" grpId="2"/>
      <p:bldP spid="73" grpId="0"/>
      <p:bldP spid="73" grpId="1"/>
      <p:bldP spid="73" grpId="2"/>
      <p:bldP spid="74" grpId="0"/>
      <p:bldP spid="74" grpId="1"/>
      <p:bldP spid="74" grpId="2"/>
      <p:bldP spid="36" grpId="0"/>
      <p:bldP spid="36" grpId="1"/>
      <p:bldP spid="36" grpId="2"/>
      <p:bldP spid="52" grpId="0"/>
      <p:bldP spid="52" grpId="1"/>
      <p:bldP spid="52" grpId="2"/>
      <p:bldP spid="53" grpId="0" animBg="1"/>
      <p:bldP spid="53" grpId="1" animBg="1"/>
      <p:bldP spid="54" grpId="0"/>
      <p:bldP spid="5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7" name="5_1.wav"/>
            </a:hlinkClick>
          </p:cNvPr>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Le carnaval de Menton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7" name="CustomShape 6">
            <a:extLst>
              <a:ext uri="{FF2B5EF4-FFF2-40B4-BE49-F238E27FC236}">
                <a16:creationId xmlns:a16="http://schemas.microsoft.com/office/drawing/2014/main" id="{AA2CE978-E84D-4B94-886E-91E9B641821C}"/>
              </a:ext>
            </a:extLst>
          </p:cNvPr>
          <p:cNvSpPr/>
          <p:nvPr/>
        </p:nvSpPr>
        <p:spPr>
          <a:xfrm>
            <a:off x="228225" y="1221467"/>
            <a:ext cx="10406949"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400" dirty="0">
                <a:solidFill>
                  <a:srgbClr val="002060"/>
                </a:solidFill>
                <a:latin typeface="Century Gothic" panose="020B0502020202020204" pitchFamily="34" charset="0"/>
              </a:rPr>
              <a:t>Aujourd’hui, Adèle est ici pour </a:t>
            </a:r>
            <a:r>
              <a:rPr lang="fr-FR" sz="2400" b="1" dirty="0">
                <a:solidFill>
                  <a:srgbClr val="002060"/>
                </a:solidFill>
                <a:latin typeface="Century Gothic" panose="020B0502020202020204" pitchFamily="34" charset="0"/>
              </a:rPr>
              <a:t>le Carnaval de Menton</a:t>
            </a:r>
            <a:r>
              <a:rPr lang="fr-FR" sz="2400" dirty="0">
                <a:solidFill>
                  <a:srgbClr val="002060"/>
                </a:solidFill>
                <a:latin typeface="Century Gothic" panose="020B0502020202020204" pitchFamily="34" charset="0"/>
              </a:rPr>
              <a:t>.</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CustomShape 6">
            <a:extLst>
              <a:ext uri="{FF2B5EF4-FFF2-40B4-BE49-F238E27FC236}">
                <a16:creationId xmlns:a16="http://schemas.microsoft.com/office/drawing/2014/main" id="{AFB706FD-8628-4C2A-B7D4-71075645286F}"/>
              </a:ext>
            </a:extLst>
          </p:cNvPr>
          <p:cNvSpPr/>
          <p:nvPr/>
        </p:nvSpPr>
        <p:spPr>
          <a:xfrm>
            <a:off x="228224" y="2141085"/>
            <a:ext cx="10406949"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400" dirty="0">
                <a:solidFill>
                  <a:srgbClr val="002060"/>
                </a:solidFill>
                <a:latin typeface="Century Gothic" panose="020B0502020202020204" pitchFamily="34" charset="0"/>
              </a:rPr>
              <a:t>Elle est avec </a:t>
            </a:r>
            <a:r>
              <a:rPr lang="fr-FR" sz="2400" b="1" dirty="0">
                <a:solidFill>
                  <a:srgbClr val="002060"/>
                </a:solidFill>
                <a:latin typeface="Century Gothic" panose="020B0502020202020204" pitchFamily="34" charset="0"/>
              </a:rPr>
              <a:t>la sœur de Jacques et d’Hervé</a:t>
            </a:r>
            <a:r>
              <a:rPr lang="fr-FR" sz="2400" dirty="0">
                <a:solidFill>
                  <a:srgbClr val="002060"/>
                </a:solidFill>
                <a:latin typeface="Century Gothic" panose="020B0502020202020204" pitchFamily="34" charset="0"/>
              </a:rPr>
              <a:t>, Mylène.</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8" name="CustomShape 6">
            <a:extLst>
              <a:ext uri="{FF2B5EF4-FFF2-40B4-BE49-F238E27FC236}">
                <a16:creationId xmlns:a16="http://schemas.microsoft.com/office/drawing/2014/main" id="{6D7F8F2E-57BB-4414-8005-A4F112F916C9}"/>
              </a:ext>
            </a:extLst>
          </p:cNvPr>
          <p:cNvSpPr/>
          <p:nvPr/>
        </p:nvSpPr>
        <p:spPr>
          <a:xfrm>
            <a:off x="2597165" y="4543661"/>
            <a:ext cx="10406949"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400" dirty="0">
                <a:solidFill>
                  <a:srgbClr val="002060"/>
                </a:solidFill>
                <a:latin typeface="Century Gothic" panose="020B0502020202020204" pitchFamily="34" charset="0"/>
              </a:rPr>
              <a:t>Mylène porte </a:t>
            </a:r>
            <a:r>
              <a:rPr lang="fr-FR" sz="2400" b="1" dirty="0">
                <a:solidFill>
                  <a:srgbClr val="002060"/>
                </a:solidFill>
                <a:latin typeface="Century Gothic" panose="020B0502020202020204" pitchFamily="34" charset="0"/>
              </a:rPr>
              <a:t>un chapeau </a:t>
            </a:r>
            <a:r>
              <a:rPr lang="fr-FR" sz="2400" dirty="0">
                <a:solidFill>
                  <a:srgbClr val="002060"/>
                </a:solidFill>
                <a:latin typeface="Century Gothic" panose="020B0502020202020204" pitchFamily="34" charset="0"/>
              </a:rPr>
              <a:t>pour la fête.</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 name="Picture 4">
            <a:extLst>
              <a:ext uri="{FF2B5EF4-FFF2-40B4-BE49-F238E27FC236}">
                <a16:creationId xmlns:a16="http://schemas.microsoft.com/office/drawing/2014/main" id="{17D6F2FB-5263-4444-82A5-0A594DDF13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04917" y="3530991"/>
            <a:ext cx="3285628" cy="3327009"/>
          </a:xfrm>
          <a:prstGeom prst="rect">
            <a:avLst/>
          </a:prstGeom>
        </p:spPr>
      </p:pic>
      <p:pic>
        <p:nvPicPr>
          <p:cNvPr id="13" name="Picture 12" descr="Map&#10;&#10;Description automatically generated">
            <a:extLst>
              <a:ext uri="{FF2B5EF4-FFF2-40B4-BE49-F238E27FC236}">
                <a16:creationId xmlns:a16="http://schemas.microsoft.com/office/drawing/2014/main" id="{E46DB865-E1B5-48D6-98EA-0DC2234978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02721" y="301849"/>
            <a:ext cx="2586282" cy="2812068"/>
          </a:xfrm>
          <a:prstGeom prst="rect">
            <a:avLst/>
          </a:prstGeom>
        </p:spPr>
      </p:pic>
      <p:sp>
        <p:nvSpPr>
          <p:cNvPr id="15" name="TextBox 14">
            <a:extLst>
              <a:ext uri="{FF2B5EF4-FFF2-40B4-BE49-F238E27FC236}">
                <a16:creationId xmlns:a16="http://schemas.microsoft.com/office/drawing/2014/main" id="{5D1A7A37-8F3A-4EB0-9A57-B93F584C6F46}"/>
              </a:ext>
            </a:extLst>
          </p:cNvPr>
          <p:cNvSpPr txBox="1"/>
          <p:nvPr/>
        </p:nvSpPr>
        <p:spPr>
          <a:xfrm>
            <a:off x="10109777" y="1955433"/>
            <a:ext cx="922953" cy="307777"/>
          </a:xfrm>
          <a:prstGeom prst="rect">
            <a:avLst/>
          </a:prstGeom>
          <a:noFill/>
        </p:spPr>
        <p:txBody>
          <a:bodyPr wrap="square" rtlCol="0">
            <a:spAutoFit/>
          </a:bodyPr>
          <a:lstStyle/>
          <a:p>
            <a:r>
              <a:rPr lang="en-GB" sz="1400" b="1" dirty="0" err="1">
                <a:latin typeface="Century Gothic" panose="020B0502020202020204" pitchFamily="34" charset="0"/>
              </a:rPr>
              <a:t>Menton</a:t>
            </a:r>
            <a:endParaRPr lang="en-GB" sz="1400" b="1" dirty="0">
              <a:latin typeface="Century Gothic" panose="020B0502020202020204" pitchFamily="34" charset="0"/>
            </a:endParaRPr>
          </a:p>
        </p:txBody>
      </p:sp>
      <p:sp>
        <p:nvSpPr>
          <p:cNvPr id="19" name="Oval 18">
            <a:extLst>
              <a:ext uri="{FF2B5EF4-FFF2-40B4-BE49-F238E27FC236}">
                <a16:creationId xmlns:a16="http://schemas.microsoft.com/office/drawing/2014/main" id="{D0C72A6B-0F81-4ADC-9DEA-D712886CF83A}"/>
              </a:ext>
            </a:extLst>
          </p:cNvPr>
          <p:cNvSpPr/>
          <p:nvPr/>
        </p:nvSpPr>
        <p:spPr>
          <a:xfrm>
            <a:off x="10460289" y="2274168"/>
            <a:ext cx="87442" cy="5642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Arrow Connector 20">
            <a:extLst>
              <a:ext uri="{FF2B5EF4-FFF2-40B4-BE49-F238E27FC236}">
                <a16:creationId xmlns:a16="http://schemas.microsoft.com/office/drawing/2014/main" id="{238B3B2C-326F-4C61-8B5D-F0FEC367719B}"/>
              </a:ext>
            </a:extLst>
          </p:cNvPr>
          <p:cNvCxnSpPr/>
          <p:nvPr/>
        </p:nvCxnSpPr>
        <p:spPr>
          <a:xfrm>
            <a:off x="3826412" y="1622886"/>
            <a:ext cx="6633877" cy="64032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2353B89-3A6F-407B-A4A7-8EE1852247EF}"/>
              </a:ext>
            </a:extLst>
          </p:cNvPr>
          <p:cNvCxnSpPr>
            <a:cxnSpLocks/>
          </p:cNvCxnSpPr>
          <p:nvPr/>
        </p:nvCxnSpPr>
        <p:spPr>
          <a:xfrm>
            <a:off x="2847628" y="2551502"/>
            <a:ext cx="6563658" cy="183374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4" name="Content Placeholder 6" descr="A picture containing outdoor, colorful, plant, place of worship&#10;&#10;Description automatically generated">
            <a:extLst>
              <a:ext uri="{FF2B5EF4-FFF2-40B4-BE49-F238E27FC236}">
                <a16:creationId xmlns:a16="http://schemas.microsoft.com/office/drawing/2014/main" id="{57FFCD7B-ED74-43B0-97F4-C1D09DD2E0C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9909" y="3639286"/>
            <a:ext cx="2326738" cy="3110418"/>
          </a:xfrm>
          <a:prstGeom prst="rect">
            <a:avLst/>
          </a:prstGeom>
        </p:spPr>
      </p:pic>
      <p:cxnSp>
        <p:nvCxnSpPr>
          <p:cNvPr id="35" name="Straight Arrow Connector 34">
            <a:extLst>
              <a:ext uri="{FF2B5EF4-FFF2-40B4-BE49-F238E27FC236}">
                <a16:creationId xmlns:a16="http://schemas.microsoft.com/office/drawing/2014/main" id="{5A580DD7-F6D6-4963-A0A0-A29DD6AD58CD}"/>
              </a:ext>
            </a:extLst>
          </p:cNvPr>
          <p:cNvCxnSpPr>
            <a:cxnSpLocks/>
          </p:cNvCxnSpPr>
          <p:nvPr/>
        </p:nvCxnSpPr>
        <p:spPr>
          <a:xfrm flipH="1">
            <a:off x="1556827" y="3530991"/>
            <a:ext cx="3874871" cy="136619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1BBAED65-8B52-460E-AF6A-DBC66B368D63}"/>
              </a:ext>
            </a:extLst>
          </p:cNvPr>
          <p:cNvCxnSpPr>
            <a:cxnSpLocks/>
          </p:cNvCxnSpPr>
          <p:nvPr/>
        </p:nvCxnSpPr>
        <p:spPr>
          <a:xfrm flipV="1">
            <a:off x="6129457" y="4385248"/>
            <a:ext cx="3666405" cy="28829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3DAD05F-94FA-4951-A6F8-377338EC2FEA}"/>
              </a:ext>
            </a:extLst>
          </p:cNvPr>
          <p:cNvPicPr>
            <a:picLocks noChangeAspect="1"/>
          </p:cNvPicPr>
          <p:nvPr/>
        </p:nvPicPr>
        <p:blipFill rotWithShape="1">
          <a:blip r:embed="rId12">
            <a:extLst>
              <a:ext uri="{28A0092B-C50C-407E-A947-70E740481C1C}">
                <a14:useLocalDpi xmlns:a14="http://schemas.microsoft.com/office/drawing/2010/main" val="0"/>
              </a:ext>
            </a:extLst>
          </a:blip>
          <a:srcRect l="-1961" t="-596" r="1961" b="60076"/>
          <a:stretch/>
        </p:blipFill>
        <p:spPr>
          <a:xfrm>
            <a:off x="10364987" y="2153983"/>
            <a:ext cx="1292146" cy="1167706"/>
          </a:xfrm>
          <a:prstGeom prst="rect">
            <a:avLst/>
          </a:prstGeom>
        </p:spPr>
      </p:pic>
      <p:grpSp>
        <p:nvGrpSpPr>
          <p:cNvPr id="42" name="Group 41">
            <a:extLst>
              <a:ext uri="{FF2B5EF4-FFF2-40B4-BE49-F238E27FC236}">
                <a16:creationId xmlns:a16="http://schemas.microsoft.com/office/drawing/2014/main" id="{6EE25C95-D613-4E4E-AF8A-50EFABC76D8B}"/>
              </a:ext>
            </a:extLst>
          </p:cNvPr>
          <p:cNvGrpSpPr/>
          <p:nvPr/>
        </p:nvGrpSpPr>
        <p:grpSpPr>
          <a:xfrm>
            <a:off x="11098948" y="1561633"/>
            <a:ext cx="1116370" cy="736100"/>
            <a:chOff x="10462370" y="146240"/>
            <a:chExt cx="1901190" cy="1224686"/>
          </a:xfrm>
        </p:grpSpPr>
        <p:pic>
          <p:nvPicPr>
            <p:cNvPr id="43" name="Picture 42" descr="Icon&#10;&#10;Description automatically generated">
              <a:extLst>
                <a:ext uri="{FF2B5EF4-FFF2-40B4-BE49-F238E27FC236}">
                  <a16:creationId xmlns:a16="http://schemas.microsoft.com/office/drawing/2014/main" id="{E33BC6C1-4D58-47F3-8DD4-BA6520DA0965}"/>
                </a:ext>
              </a:extLst>
            </p:cNvPr>
            <p:cNvPicPr>
              <a:picLocks noChangeAspect="1"/>
            </p:cNvPicPr>
            <p:nvPr/>
          </p:nvPicPr>
          <p:blipFill rotWithShape="1">
            <a:blip r:embed="rId1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44" name="Picture 43">
              <a:extLst>
                <a:ext uri="{FF2B5EF4-FFF2-40B4-BE49-F238E27FC236}">
                  <a16:creationId xmlns:a16="http://schemas.microsoft.com/office/drawing/2014/main" id="{DD34376E-3AE2-430A-B6DD-5DE05BFE4723}"/>
                </a:ext>
              </a:extLst>
            </p:cNvPr>
            <p:cNvPicPr>
              <a:picLocks noChangeAspect="1"/>
            </p:cNvPicPr>
            <p:nvPr/>
          </p:nvPicPr>
          <p:blipFill>
            <a:blip r:embed="rId14">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sp>
        <p:nvSpPr>
          <p:cNvPr id="17" name="CustomShape 6">
            <a:extLst>
              <a:ext uri="{FF2B5EF4-FFF2-40B4-BE49-F238E27FC236}">
                <a16:creationId xmlns:a16="http://schemas.microsoft.com/office/drawing/2014/main" id="{162EB8A6-CADD-4D33-8DDC-D333D9FD9817}"/>
              </a:ext>
            </a:extLst>
          </p:cNvPr>
          <p:cNvSpPr/>
          <p:nvPr/>
        </p:nvSpPr>
        <p:spPr>
          <a:xfrm>
            <a:off x="228224" y="3170340"/>
            <a:ext cx="10406949"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400" dirty="0">
                <a:solidFill>
                  <a:srgbClr val="002060"/>
                </a:solidFill>
                <a:latin typeface="Century Gothic" panose="020B0502020202020204" pitchFamily="34" charset="0"/>
              </a:rPr>
              <a:t>Le Carnaval de Menton est </a:t>
            </a:r>
            <a:r>
              <a:rPr lang="fr-FR" sz="2400" b="1" dirty="0">
                <a:solidFill>
                  <a:srgbClr val="002060"/>
                </a:solidFill>
                <a:latin typeface="Century Gothic" panose="020B0502020202020204" pitchFamily="34" charset="0"/>
              </a:rPr>
              <a:t>une fête des fruits</a:t>
            </a:r>
            <a:r>
              <a:rPr lang="fr-FR" sz="2400" dirty="0">
                <a:solidFill>
                  <a:srgbClr val="002060"/>
                </a:solidFill>
                <a:latin typeface="Century Gothic" panose="020B0502020202020204" pitchFamily="34" charset="0"/>
              </a:rPr>
              <a:t>.</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2" name="Rectangle 31">
            <a:extLst>
              <a:ext uri="{FF2B5EF4-FFF2-40B4-BE49-F238E27FC236}">
                <a16:creationId xmlns:a16="http://schemas.microsoft.com/office/drawing/2014/main" id="{BDE5682B-F78B-4DD7-875C-2A307080B715}"/>
              </a:ext>
            </a:extLst>
          </p:cNvPr>
          <p:cNvSpPr/>
          <p:nvPr/>
        </p:nvSpPr>
        <p:spPr>
          <a:xfrm>
            <a:off x="6557933" y="1224041"/>
            <a:ext cx="585417" cy="461665"/>
          </a:xfrm>
          <a:prstGeom prst="rect">
            <a:avLst/>
          </a:prstGeom>
        </p:spPr>
        <p:txBody>
          <a:bodyPr wrap="none">
            <a:spAutoFit/>
          </a:bodyPr>
          <a:lstStyle/>
          <a:p>
            <a:r>
              <a:rPr lang="fr-FR" sz="2400" b="1" dirty="0">
                <a:solidFill>
                  <a:srgbClr val="FF0066"/>
                </a:solidFill>
                <a:latin typeface="Century Gothic" panose="020B0502020202020204" pitchFamily="34" charset="0"/>
              </a:rPr>
              <a:t>de</a:t>
            </a:r>
            <a:endParaRPr lang="en-GB" dirty="0">
              <a:solidFill>
                <a:srgbClr val="FF0066"/>
              </a:solidFill>
            </a:endParaRPr>
          </a:p>
        </p:txBody>
      </p:sp>
      <p:sp>
        <p:nvSpPr>
          <p:cNvPr id="46" name="Rectangle 45">
            <a:extLst>
              <a:ext uri="{FF2B5EF4-FFF2-40B4-BE49-F238E27FC236}">
                <a16:creationId xmlns:a16="http://schemas.microsoft.com/office/drawing/2014/main" id="{3F78D0FA-3116-4C85-AD0D-355B27E98A6A}"/>
              </a:ext>
            </a:extLst>
          </p:cNvPr>
          <p:cNvSpPr/>
          <p:nvPr/>
        </p:nvSpPr>
        <p:spPr>
          <a:xfrm>
            <a:off x="3339768" y="2149204"/>
            <a:ext cx="585417" cy="461665"/>
          </a:xfrm>
          <a:prstGeom prst="rect">
            <a:avLst/>
          </a:prstGeom>
        </p:spPr>
        <p:txBody>
          <a:bodyPr wrap="none">
            <a:spAutoFit/>
          </a:bodyPr>
          <a:lstStyle/>
          <a:p>
            <a:r>
              <a:rPr lang="fr-FR" sz="2400" b="1" dirty="0">
                <a:solidFill>
                  <a:srgbClr val="FF0066"/>
                </a:solidFill>
                <a:latin typeface="Century Gothic" panose="020B0502020202020204" pitchFamily="34" charset="0"/>
              </a:rPr>
              <a:t>de</a:t>
            </a:r>
            <a:endParaRPr lang="en-GB" dirty="0">
              <a:solidFill>
                <a:srgbClr val="FF0066"/>
              </a:solidFill>
            </a:endParaRPr>
          </a:p>
        </p:txBody>
      </p:sp>
      <p:sp>
        <p:nvSpPr>
          <p:cNvPr id="47" name="Rectangle 46">
            <a:extLst>
              <a:ext uri="{FF2B5EF4-FFF2-40B4-BE49-F238E27FC236}">
                <a16:creationId xmlns:a16="http://schemas.microsoft.com/office/drawing/2014/main" id="{E82797F0-3CD2-4D73-9A0C-D47AEF904D7E}"/>
              </a:ext>
            </a:extLst>
          </p:cNvPr>
          <p:cNvSpPr/>
          <p:nvPr/>
        </p:nvSpPr>
        <p:spPr>
          <a:xfrm>
            <a:off x="5541766" y="2149203"/>
            <a:ext cx="388248" cy="461665"/>
          </a:xfrm>
          <a:prstGeom prst="rect">
            <a:avLst/>
          </a:prstGeom>
        </p:spPr>
        <p:txBody>
          <a:bodyPr wrap="none">
            <a:spAutoFit/>
          </a:bodyPr>
          <a:lstStyle/>
          <a:p>
            <a:r>
              <a:rPr lang="fr-FR" sz="2400" b="1" dirty="0">
                <a:solidFill>
                  <a:srgbClr val="FF0066"/>
                </a:solidFill>
                <a:latin typeface="Century Gothic" panose="020B0502020202020204" pitchFamily="34" charset="0"/>
              </a:rPr>
              <a:t>d</a:t>
            </a:r>
            <a:endParaRPr lang="en-GB" dirty="0">
              <a:solidFill>
                <a:srgbClr val="FF0066"/>
              </a:solidFill>
            </a:endParaRPr>
          </a:p>
        </p:txBody>
      </p:sp>
      <p:sp>
        <p:nvSpPr>
          <p:cNvPr id="48" name="Rectangle 47">
            <a:extLst>
              <a:ext uri="{FF2B5EF4-FFF2-40B4-BE49-F238E27FC236}">
                <a16:creationId xmlns:a16="http://schemas.microsoft.com/office/drawing/2014/main" id="{18F1C9F1-8F96-4E72-A257-EFBD0AA9773A}"/>
              </a:ext>
            </a:extLst>
          </p:cNvPr>
          <p:cNvSpPr/>
          <p:nvPr/>
        </p:nvSpPr>
        <p:spPr>
          <a:xfrm>
            <a:off x="5649969" y="3176891"/>
            <a:ext cx="585417" cy="461665"/>
          </a:xfrm>
          <a:prstGeom prst="rect">
            <a:avLst/>
          </a:prstGeom>
        </p:spPr>
        <p:txBody>
          <a:bodyPr wrap="none">
            <a:spAutoFit/>
          </a:bodyPr>
          <a:lstStyle/>
          <a:p>
            <a:r>
              <a:rPr lang="fr-FR" sz="2400" b="1" dirty="0">
                <a:solidFill>
                  <a:srgbClr val="FF0066"/>
                </a:solidFill>
                <a:latin typeface="Century Gothic" panose="020B0502020202020204" pitchFamily="34" charset="0"/>
              </a:rPr>
              <a:t>de</a:t>
            </a:r>
            <a:endParaRPr lang="en-GB" dirty="0">
              <a:solidFill>
                <a:srgbClr val="FF0066"/>
              </a:solidFill>
            </a:endParaRPr>
          </a:p>
        </p:txBody>
      </p:sp>
      <p:sp>
        <p:nvSpPr>
          <p:cNvPr id="49" name="Rectangle 48">
            <a:extLst>
              <a:ext uri="{FF2B5EF4-FFF2-40B4-BE49-F238E27FC236}">
                <a16:creationId xmlns:a16="http://schemas.microsoft.com/office/drawing/2014/main" id="{F06FC3D5-23A2-44E9-9CBB-9FF4CE18D39B}"/>
              </a:ext>
            </a:extLst>
          </p:cNvPr>
          <p:cNvSpPr/>
          <p:nvPr/>
        </p:nvSpPr>
        <p:spPr>
          <a:xfrm>
            <a:off x="2119824" y="3170340"/>
            <a:ext cx="585417" cy="461665"/>
          </a:xfrm>
          <a:prstGeom prst="rect">
            <a:avLst/>
          </a:prstGeom>
        </p:spPr>
        <p:txBody>
          <a:bodyPr wrap="none">
            <a:spAutoFit/>
          </a:bodyPr>
          <a:lstStyle/>
          <a:p>
            <a:r>
              <a:rPr lang="fr-FR" sz="2400" b="1" dirty="0">
                <a:solidFill>
                  <a:srgbClr val="FF0066"/>
                </a:solidFill>
                <a:latin typeface="Century Gothic" panose="020B0502020202020204" pitchFamily="34" charset="0"/>
              </a:rPr>
              <a:t>de</a:t>
            </a:r>
            <a:endParaRPr lang="en-GB" dirty="0">
              <a:solidFill>
                <a:srgbClr val="FF0066"/>
              </a:solidFill>
            </a:endParaRPr>
          </a:p>
        </p:txBody>
      </p:sp>
      <p:sp>
        <p:nvSpPr>
          <p:cNvPr id="33" name="Speech Bubble: Rectangle with Corners Rounded 32">
            <a:extLst>
              <a:ext uri="{FF2B5EF4-FFF2-40B4-BE49-F238E27FC236}">
                <a16:creationId xmlns:a16="http://schemas.microsoft.com/office/drawing/2014/main" id="{9407BD77-C95E-45FB-A3A1-023A482AD8DA}"/>
              </a:ext>
            </a:extLst>
          </p:cNvPr>
          <p:cNvSpPr/>
          <p:nvPr/>
        </p:nvSpPr>
        <p:spPr>
          <a:xfrm>
            <a:off x="2705241" y="5106484"/>
            <a:ext cx="6600684" cy="1479421"/>
          </a:xfrm>
          <a:prstGeom prst="wedgeRoundRectCallout">
            <a:avLst>
              <a:gd name="adj1" fmla="val -20544"/>
              <a:gd name="adj2" fmla="val 50091"/>
              <a:gd name="adj3" fmla="val 16667"/>
            </a:avLst>
          </a:prstGeom>
          <a:solidFill>
            <a:schemeClr val="accent4">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2238375" algn="l"/>
              </a:tabLst>
            </a:pPr>
            <a:r>
              <a:rPr lang="en-GB" sz="2000" b="1" dirty="0">
                <a:solidFill>
                  <a:schemeClr val="bg1"/>
                </a:solidFill>
                <a:latin typeface="Century Gothic" panose="020B0502020202020204" pitchFamily="34" charset="0"/>
              </a:rPr>
              <a:t>de</a:t>
            </a:r>
            <a:r>
              <a:rPr lang="en-GB" sz="2000" dirty="0">
                <a:solidFill>
                  <a:schemeClr val="bg1"/>
                </a:solidFill>
                <a:latin typeface="Century Gothic" panose="020B0502020202020204" pitchFamily="34" charset="0"/>
              </a:rPr>
              <a:t> means ‘of’ but notice what we say in English:</a:t>
            </a:r>
            <a:br>
              <a:rPr lang="en-GB" sz="2000" dirty="0">
                <a:solidFill>
                  <a:schemeClr val="bg1"/>
                </a:solidFill>
                <a:latin typeface="Century Gothic" panose="020B0502020202020204" pitchFamily="34" charset="0"/>
              </a:rPr>
            </a:br>
            <a:r>
              <a:rPr lang="en-GB" sz="2000" dirty="0">
                <a:solidFill>
                  <a:schemeClr val="bg1"/>
                </a:solidFill>
                <a:latin typeface="Century Gothic" panose="020B0502020202020204" pitchFamily="34" charset="0"/>
              </a:rPr>
              <a:t>le </a:t>
            </a:r>
            <a:r>
              <a:rPr lang="en-GB" sz="2000" dirty="0" err="1">
                <a:solidFill>
                  <a:schemeClr val="bg1"/>
                </a:solidFill>
                <a:latin typeface="Century Gothic" panose="020B0502020202020204" pitchFamily="34" charset="0"/>
              </a:rPr>
              <a:t>Carnaval</a:t>
            </a:r>
            <a:r>
              <a:rPr lang="en-GB" sz="2000" dirty="0">
                <a:solidFill>
                  <a:schemeClr val="bg1"/>
                </a:solidFill>
                <a:latin typeface="Century Gothic" panose="020B0502020202020204" pitchFamily="34" charset="0"/>
              </a:rPr>
              <a:t> </a:t>
            </a:r>
            <a:r>
              <a:rPr lang="en-GB" sz="2000" b="1" dirty="0">
                <a:solidFill>
                  <a:schemeClr val="bg1"/>
                </a:solidFill>
                <a:latin typeface="Century Gothic" panose="020B0502020202020204" pitchFamily="34" charset="0"/>
              </a:rPr>
              <a:t>de </a:t>
            </a:r>
            <a:r>
              <a:rPr lang="en-GB" sz="2000" dirty="0" err="1">
                <a:solidFill>
                  <a:schemeClr val="bg1"/>
                </a:solidFill>
                <a:latin typeface="Century Gothic" panose="020B0502020202020204" pitchFamily="34" charset="0"/>
              </a:rPr>
              <a:t>Menton</a:t>
            </a:r>
            <a:r>
              <a:rPr lang="en-GB" sz="2000" dirty="0">
                <a:solidFill>
                  <a:schemeClr val="bg1"/>
                </a:solidFill>
                <a:latin typeface="Century Gothic" panose="020B0502020202020204" pitchFamily="34" charset="0"/>
              </a:rPr>
              <a:t> = the </a:t>
            </a:r>
            <a:r>
              <a:rPr lang="en-GB" sz="2000" dirty="0" err="1">
                <a:solidFill>
                  <a:schemeClr val="bg1"/>
                </a:solidFill>
                <a:latin typeface="Century Gothic" panose="020B0502020202020204" pitchFamily="34" charset="0"/>
              </a:rPr>
              <a:t>Menton</a:t>
            </a:r>
            <a:r>
              <a:rPr lang="en-GB" sz="2000" dirty="0">
                <a:solidFill>
                  <a:schemeClr val="bg1"/>
                </a:solidFill>
                <a:latin typeface="Century Gothic" panose="020B0502020202020204" pitchFamily="34" charset="0"/>
              </a:rPr>
              <a:t> Carnival</a:t>
            </a:r>
            <a:br>
              <a:rPr lang="en-GB" sz="2000" dirty="0">
                <a:solidFill>
                  <a:schemeClr val="bg1"/>
                </a:solidFill>
                <a:latin typeface="Century Gothic" panose="020B0502020202020204" pitchFamily="34" charset="0"/>
              </a:rPr>
            </a:br>
            <a:r>
              <a:rPr lang="en-GB" sz="2000" dirty="0">
                <a:solidFill>
                  <a:schemeClr val="bg1"/>
                </a:solidFill>
                <a:latin typeface="Century Gothic" panose="020B0502020202020204" pitchFamily="34" charset="0"/>
              </a:rPr>
              <a:t>la </a:t>
            </a:r>
            <a:r>
              <a:rPr lang="en-GB" sz="2000" dirty="0" err="1">
                <a:solidFill>
                  <a:schemeClr val="bg1"/>
                </a:solidFill>
                <a:latin typeface="Century Gothic" panose="020B0502020202020204" pitchFamily="34" charset="0"/>
              </a:rPr>
              <a:t>sœur</a:t>
            </a:r>
            <a:r>
              <a:rPr lang="en-GB" sz="2000" dirty="0">
                <a:solidFill>
                  <a:schemeClr val="bg1"/>
                </a:solidFill>
                <a:latin typeface="Century Gothic" panose="020B0502020202020204" pitchFamily="34" charset="0"/>
              </a:rPr>
              <a:t> </a:t>
            </a:r>
            <a:r>
              <a:rPr lang="en-GB" sz="2000" b="1" dirty="0">
                <a:solidFill>
                  <a:schemeClr val="bg1"/>
                </a:solidFill>
                <a:latin typeface="Century Gothic" panose="020B0502020202020204" pitchFamily="34" charset="0"/>
              </a:rPr>
              <a:t>de</a:t>
            </a:r>
            <a:r>
              <a:rPr lang="en-GB" sz="2000" dirty="0">
                <a:solidFill>
                  <a:schemeClr val="bg1"/>
                </a:solidFill>
                <a:latin typeface="Century Gothic" panose="020B0502020202020204" pitchFamily="34" charset="0"/>
              </a:rPr>
              <a:t> Jacques = Jacques</a:t>
            </a:r>
            <a:r>
              <a:rPr lang="en-GB" sz="2000" b="1" dirty="0">
                <a:solidFill>
                  <a:schemeClr val="bg1"/>
                </a:solidFill>
                <a:latin typeface="Century Gothic" panose="020B0502020202020204" pitchFamily="34" charset="0"/>
              </a:rPr>
              <a:t>’</a:t>
            </a:r>
            <a:r>
              <a:rPr lang="en-GB" sz="2000" dirty="0">
                <a:solidFill>
                  <a:schemeClr val="bg1"/>
                </a:solidFill>
                <a:latin typeface="Century Gothic" panose="020B0502020202020204" pitchFamily="34" charset="0"/>
              </a:rPr>
              <a:t> sister</a:t>
            </a:r>
            <a:br>
              <a:rPr lang="en-GB" sz="2000" dirty="0">
                <a:solidFill>
                  <a:schemeClr val="bg1"/>
                </a:solidFill>
                <a:latin typeface="Century Gothic" panose="020B0502020202020204" pitchFamily="34" charset="0"/>
              </a:rPr>
            </a:br>
            <a:r>
              <a:rPr lang="en-GB" sz="2000" dirty="0" err="1">
                <a:solidFill>
                  <a:schemeClr val="bg1"/>
                </a:solidFill>
                <a:latin typeface="Century Gothic" panose="020B0502020202020204" pitchFamily="34" charset="0"/>
              </a:rPr>
              <a:t>une</a:t>
            </a:r>
            <a:r>
              <a:rPr lang="en-GB" sz="2000" dirty="0">
                <a:solidFill>
                  <a:schemeClr val="bg1"/>
                </a:solidFill>
                <a:latin typeface="Century Gothic" panose="020B0502020202020204" pitchFamily="34" charset="0"/>
              </a:rPr>
              <a:t> fête </a:t>
            </a:r>
            <a:r>
              <a:rPr lang="en-GB" sz="2000" b="1" dirty="0">
                <a:solidFill>
                  <a:schemeClr val="bg1"/>
                </a:solidFill>
                <a:latin typeface="Century Gothic" panose="020B0502020202020204" pitchFamily="34" charset="0"/>
              </a:rPr>
              <a:t>des</a:t>
            </a:r>
            <a:r>
              <a:rPr lang="en-GB" sz="2000" dirty="0">
                <a:solidFill>
                  <a:schemeClr val="bg1"/>
                </a:solidFill>
                <a:latin typeface="Century Gothic" panose="020B0502020202020204" pitchFamily="34" charset="0"/>
              </a:rPr>
              <a:t> fruits = a festival </a:t>
            </a:r>
            <a:r>
              <a:rPr lang="en-GB" sz="2000" b="1" dirty="0">
                <a:solidFill>
                  <a:schemeClr val="bg1"/>
                </a:solidFill>
                <a:latin typeface="Century Gothic" panose="020B0502020202020204" pitchFamily="34" charset="0"/>
              </a:rPr>
              <a:t>of </a:t>
            </a:r>
            <a:r>
              <a:rPr lang="en-GB" sz="2000" dirty="0">
                <a:solidFill>
                  <a:schemeClr val="bg1"/>
                </a:solidFill>
                <a:latin typeface="Century Gothic" panose="020B0502020202020204" pitchFamily="34" charset="0"/>
              </a:rPr>
              <a:t>fruits/a fruit festival</a:t>
            </a:r>
          </a:p>
        </p:txBody>
      </p:sp>
      <p:pic>
        <p:nvPicPr>
          <p:cNvPr id="45" name="Picture 44" descr="A picture containing yellow, clipart, vector graphics, window&#10;&#10;Description automatically generated">
            <a:extLst>
              <a:ext uri="{FF2B5EF4-FFF2-40B4-BE49-F238E27FC236}">
                <a16:creationId xmlns:a16="http://schemas.microsoft.com/office/drawing/2014/main" id="{DE5585B9-1AFD-4F48-88F5-43C326847E1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16439" y="3188713"/>
            <a:ext cx="484511" cy="386474"/>
          </a:xfrm>
          <a:prstGeom prst="rect">
            <a:avLst/>
          </a:prstGeom>
        </p:spPr>
      </p:pic>
      <p:pic>
        <p:nvPicPr>
          <p:cNvPr id="51" name="Picture 50">
            <a:extLst>
              <a:ext uri="{FF2B5EF4-FFF2-40B4-BE49-F238E27FC236}">
                <a16:creationId xmlns:a16="http://schemas.microsoft.com/office/drawing/2014/main" id="{A9FF3D57-5F27-4744-A404-D878CA8B1DE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50076" y="3167366"/>
            <a:ext cx="728559" cy="365418"/>
          </a:xfrm>
          <a:prstGeom prst="rect">
            <a:avLst/>
          </a:prstGeom>
        </p:spPr>
      </p:pic>
    </p:spTree>
    <p:extLst>
      <p:ext uri="{BB962C8B-B14F-4D97-AF65-F5344CB8AC3E}">
        <p14:creationId xmlns:p14="http://schemas.microsoft.com/office/powerpoint/2010/main" val="300162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10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3" name="5_2.wav"/>
                                        </p:tgtEl>
                                      </p:cMediaNode>
                                    </p:audio>
                                  </p:subTnLst>
                                </p:cTn>
                              </p:par>
                              <p:par>
                                <p:cTn id="8" presetID="2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1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1000"/>
                                        <p:tgtEl>
                                          <p:spTgt spid="16"/>
                                        </p:tgtEl>
                                      </p:cBhvr>
                                    </p:animEffect>
                                  </p:childTnLst>
                                  <p:subTnLst>
                                    <p:audio>
                                      <p:cMediaNode>
                                        <p:cTn display="0" masterRel="sameClick">
                                          <p:stCondLst>
                                            <p:cond evt="begin" delay="0">
                                              <p:tn val="17"/>
                                            </p:cond>
                                          </p:stCondLst>
                                          <p:endCondLst>
                                            <p:cond evt="onStopAudio" delay="0">
                                              <p:tgtEl>
                                                <p:sldTgt/>
                                              </p:tgtEl>
                                            </p:cond>
                                          </p:endCondLst>
                                        </p:cTn>
                                        <p:tgtEl>
                                          <p:sndTgt r:embed="rId4" name="5_3.wav"/>
                                        </p:tgtEl>
                                      </p:cMediaNode>
                                    </p:audio>
                                  </p:subTnLst>
                                </p:cTn>
                              </p:par>
                              <p:par>
                                <p:cTn id="20" presetID="22" presetClass="entr" presetSubtype="8"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10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1000"/>
                                        <p:tgtEl>
                                          <p:spTgt spid="17"/>
                                        </p:tgtEl>
                                      </p:cBhvr>
                                    </p:animEffect>
                                  </p:childTnLst>
                                  <p:subTnLst>
                                    <p:audio>
                                      <p:cMediaNode>
                                        <p:cTn display="0" masterRel="sameClick">
                                          <p:stCondLst>
                                            <p:cond evt="begin" delay="0">
                                              <p:tn val="30"/>
                                            </p:cond>
                                          </p:stCondLst>
                                          <p:endCondLst>
                                            <p:cond evt="onStopAudio" delay="0">
                                              <p:tgtEl>
                                                <p:sldTgt/>
                                              </p:tgtEl>
                                            </p:cond>
                                          </p:endCondLst>
                                        </p:cTn>
                                        <p:tgtEl>
                                          <p:sndTgt r:embed="rId5" name="5_4.wav"/>
                                        </p:tgtEl>
                                      </p:cMediaNode>
                                    </p:audio>
                                  </p:subTnLst>
                                </p:cTn>
                              </p:par>
                              <p:par>
                                <p:cTn id="33" presetID="22" presetClass="entr" presetSubtype="1"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up)">
                                      <p:cBhvr>
                                        <p:cTn id="35" dur="1000"/>
                                        <p:tgtEl>
                                          <p:spTgt spid="35"/>
                                        </p:tgtEl>
                                      </p:cBhvr>
                                    </p:animEffect>
                                  </p:childTnLst>
                                </p:cTn>
                              </p:par>
                              <p:par>
                                <p:cTn id="36" presetID="22" presetClass="entr" presetSubtype="8" fill="hold"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wipe(left)">
                                      <p:cBhvr>
                                        <p:cTn id="38" dur="500"/>
                                        <p:tgtEl>
                                          <p:spTgt spid="45"/>
                                        </p:tgtEl>
                                      </p:cBhvr>
                                    </p:animEffect>
                                  </p:childTnLst>
                                </p:cTn>
                              </p:par>
                              <p:par>
                                <p:cTn id="39" presetID="22" presetClass="entr" presetSubtype="8" fill="hold" nodeType="with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wipe(left)">
                                      <p:cBhvr>
                                        <p:cTn id="41" dur="500"/>
                                        <p:tgtEl>
                                          <p:spTgt spid="5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1000"/>
                                        <p:tgtEl>
                                          <p:spTgt spid="18"/>
                                        </p:tgtEl>
                                      </p:cBhvr>
                                    </p:animEffect>
                                  </p:childTnLst>
                                  <p:subTnLst>
                                    <p:audio>
                                      <p:cMediaNode>
                                        <p:cTn display="0" masterRel="sameClick">
                                          <p:stCondLst>
                                            <p:cond evt="begin" delay="0">
                                              <p:tn val="44"/>
                                            </p:cond>
                                          </p:stCondLst>
                                          <p:endCondLst>
                                            <p:cond evt="onStopAudio" delay="0">
                                              <p:tgtEl>
                                                <p:sldTgt/>
                                              </p:tgtEl>
                                            </p:cond>
                                          </p:endCondLst>
                                        </p:cTn>
                                        <p:tgtEl>
                                          <p:sndTgt r:embed="rId6" name="5_5.wav"/>
                                        </p:tgtEl>
                                      </p:cMediaNode>
                                    </p:audio>
                                  </p:subTnLst>
                                </p:cTn>
                              </p:par>
                              <p:par>
                                <p:cTn id="47" presetID="22" presetClass="entr" presetSubtype="8"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000"/>
                                        <p:tgtEl>
                                          <p:spTgt spid="39"/>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46"/>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47"/>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8"/>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9"/>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6" grpId="0"/>
      <p:bldP spid="18" grpId="0"/>
      <p:bldP spid="17" grpId="0"/>
      <p:bldP spid="32" grpId="0"/>
      <p:bldP spid="46" grpId="0"/>
      <p:bldP spid="47" grpId="0"/>
      <p:bldP spid="48" grpId="0"/>
      <p:bldP spid="49" grpId="0"/>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‘de’ [of]</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7" name="CustomShape 6">
            <a:extLst>
              <a:ext uri="{FF2B5EF4-FFF2-40B4-BE49-F238E27FC236}">
                <a16:creationId xmlns:a16="http://schemas.microsoft.com/office/drawing/2014/main" id="{AA2CE978-E84D-4B94-886E-91E9B641821C}"/>
              </a:ext>
            </a:extLst>
          </p:cNvPr>
          <p:cNvSpPr/>
          <p:nvPr/>
        </p:nvSpPr>
        <p:spPr>
          <a:xfrm>
            <a:off x="2362033" y="937359"/>
            <a:ext cx="311505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400" dirty="0">
                <a:solidFill>
                  <a:srgbClr val="002060"/>
                </a:solidFill>
                <a:latin typeface="Century Gothic" panose="020B0502020202020204" pitchFamily="34" charset="0"/>
              </a:rPr>
              <a:t>le frère </a:t>
            </a:r>
            <a:r>
              <a:rPr lang="fr-FR" sz="2400" b="1" dirty="0">
                <a:solidFill>
                  <a:srgbClr val="002060"/>
                </a:solidFill>
                <a:latin typeface="Century Gothic" panose="020B0502020202020204" pitchFamily="34" charset="0"/>
              </a:rPr>
              <a:t>de</a:t>
            </a:r>
            <a:r>
              <a:rPr lang="fr-FR" sz="2400" dirty="0">
                <a:solidFill>
                  <a:srgbClr val="002060"/>
                </a:solidFill>
                <a:latin typeface="Century Gothic" panose="020B0502020202020204" pitchFamily="34" charset="0"/>
              </a:rPr>
              <a:t> Mylène</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8" name="Picture 16" descr="United, Flag, Kingdom, British, Great, Britain">
            <a:extLst>
              <a:ext uri="{FF2B5EF4-FFF2-40B4-BE49-F238E27FC236}">
                <a16:creationId xmlns:a16="http://schemas.microsoft.com/office/drawing/2014/main" id="{9813623D-8D6F-41DA-871C-85885B0CBD2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01217" y="243186"/>
            <a:ext cx="491064" cy="384376"/>
          </a:xfrm>
          <a:prstGeom prst="roundRect">
            <a:avLst/>
          </a:prstGeom>
          <a:noFill/>
          <a:extLst>
            <a:ext uri="{909E8E84-426E-40DD-AFC4-6F175D3DCCD1}">
              <a14:hiddenFill xmlns:a14="http://schemas.microsoft.com/office/drawing/2010/main">
                <a:solidFill>
                  <a:srgbClr val="FFFFFF"/>
                </a:solidFill>
              </a14:hiddenFill>
            </a:ext>
          </a:extLst>
        </p:spPr>
      </p:pic>
      <p:sp>
        <p:nvSpPr>
          <p:cNvPr id="30" name="CustomShape 6">
            <a:extLst>
              <a:ext uri="{FF2B5EF4-FFF2-40B4-BE49-F238E27FC236}">
                <a16:creationId xmlns:a16="http://schemas.microsoft.com/office/drawing/2014/main" id="{592C8F72-C5E7-438A-A605-3026A6141130}"/>
              </a:ext>
            </a:extLst>
          </p:cNvPr>
          <p:cNvSpPr/>
          <p:nvPr/>
        </p:nvSpPr>
        <p:spPr>
          <a:xfrm>
            <a:off x="6933123" y="232552"/>
            <a:ext cx="311505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400" b="1" dirty="0">
                <a:solidFill>
                  <a:srgbClr val="002060"/>
                </a:solidFill>
                <a:latin typeface="Century Gothic" panose="020B0502020202020204" pitchFamily="34" charset="0"/>
              </a:rPr>
              <a:t>en anglais</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6" name="CustomShape 6">
            <a:extLst>
              <a:ext uri="{FF2B5EF4-FFF2-40B4-BE49-F238E27FC236}">
                <a16:creationId xmlns:a16="http://schemas.microsoft.com/office/drawing/2014/main" id="{B733DCC6-838A-4A60-B196-24170AB0098F}"/>
              </a:ext>
            </a:extLst>
          </p:cNvPr>
          <p:cNvSpPr/>
          <p:nvPr/>
        </p:nvSpPr>
        <p:spPr>
          <a:xfrm>
            <a:off x="2934026" y="232552"/>
            <a:ext cx="311505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400" b="1" dirty="0">
                <a:solidFill>
                  <a:srgbClr val="002060"/>
                </a:solidFill>
                <a:latin typeface="Century Gothic" panose="020B0502020202020204" pitchFamily="34" charset="0"/>
              </a:rPr>
              <a:t>en français</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7" name="CustomShape 6">
            <a:extLst>
              <a:ext uri="{FF2B5EF4-FFF2-40B4-BE49-F238E27FC236}">
                <a16:creationId xmlns:a16="http://schemas.microsoft.com/office/drawing/2014/main" id="{56D199AF-CFD8-494C-93DC-64B29415FAD0}"/>
              </a:ext>
            </a:extLst>
          </p:cNvPr>
          <p:cNvSpPr/>
          <p:nvPr/>
        </p:nvSpPr>
        <p:spPr>
          <a:xfrm>
            <a:off x="6672327" y="919142"/>
            <a:ext cx="311505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400" dirty="0" err="1">
                <a:solidFill>
                  <a:srgbClr val="002060"/>
                </a:solidFill>
                <a:latin typeface="Century Gothic" panose="020B0502020202020204" pitchFamily="34" charset="0"/>
              </a:rPr>
              <a:t>Mylène</a:t>
            </a:r>
            <a:r>
              <a:rPr lang="fr-FR" sz="2400" b="1" dirty="0" err="1">
                <a:solidFill>
                  <a:srgbClr val="002060"/>
                </a:solidFill>
                <a:latin typeface="Century Gothic" panose="020B0502020202020204" pitchFamily="34" charset="0"/>
              </a:rPr>
              <a:t>’s</a:t>
            </a:r>
            <a:r>
              <a:rPr lang="fr-FR" sz="2400" dirty="0">
                <a:solidFill>
                  <a:srgbClr val="002060"/>
                </a:solidFill>
                <a:latin typeface="Century Gothic" panose="020B0502020202020204" pitchFamily="34" charset="0"/>
              </a:rPr>
              <a:t> </a:t>
            </a:r>
            <a:r>
              <a:rPr lang="fr-FR" sz="2400" dirty="0" err="1">
                <a:solidFill>
                  <a:srgbClr val="002060"/>
                </a:solidFill>
                <a:latin typeface="Century Gothic" panose="020B0502020202020204" pitchFamily="34" charset="0"/>
              </a:rPr>
              <a:t>brother</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8" name="Picture 37" descr="A picture containing text&#10;&#10;Description automatically generated">
            <a:extLst>
              <a:ext uri="{FF2B5EF4-FFF2-40B4-BE49-F238E27FC236}">
                <a16:creationId xmlns:a16="http://schemas.microsoft.com/office/drawing/2014/main" id="{5CB10BB4-FCAC-4E45-932D-05D5E5FA2443}"/>
              </a:ext>
            </a:extLst>
          </p:cNvPr>
          <p:cNvPicPr>
            <a:picLocks noChangeAspect="1"/>
          </p:cNvPicPr>
          <p:nvPr/>
        </p:nvPicPr>
        <p:blipFill rotWithShape="1">
          <a:blip r:embed="rId11">
            <a:extLst>
              <a:ext uri="{28A0092B-C50C-407E-A947-70E740481C1C}">
                <a14:useLocalDpi xmlns:a14="http://schemas.microsoft.com/office/drawing/2010/main" val="0"/>
              </a:ext>
            </a:extLst>
          </a:blip>
          <a:srcRect b="37538"/>
          <a:stretch/>
        </p:blipFill>
        <p:spPr>
          <a:xfrm>
            <a:off x="825853" y="506604"/>
            <a:ext cx="1101542" cy="1123799"/>
          </a:xfrm>
          <a:prstGeom prst="rect">
            <a:avLst/>
          </a:prstGeom>
        </p:spPr>
      </p:pic>
      <p:sp>
        <p:nvSpPr>
          <p:cNvPr id="40" name="CustomShape 6">
            <a:extLst>
              <a:ext uri="{FF2B5EF4-FFF2-40B4-BE49-F238E27FC236}">
                <a16:creationId xmlns:a16="http://schemas.microsoft.com/office/drawing/2014/main" id="{7C99A41D-C112-4DC1-9EA9-ADD563C3D950}"/>
              </a:ext>
            </a:extLst>
          </p:cNvPr>
          <p:cNvSpPr/>
          <p:nvPr/>
        </p:nvSpPr>
        <p:spPr>
          <a:xfrm>
            <a:off x="828176" y="1260112"/>
            <a:ext cx="1096895"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400" b="1" dirty="0">
                <a:solidFill>
                  <a:schemeClr val="bg1"/>
                </a:solidFill>
                <a:latin typeface="Century Gothic" panose="020B0502020202020204" pitchFamily="34" charset="0"/>
              </a:rPr>
              <a:t>Hervé</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41" name="CustomShape 6">
            <a:extLst>
              <a:ext uri="{FF2B5EF4-FFF2-40B4-BE49-F238E27FC236}">
                <a16:creationId xmlns:a16="http://schemas.microsoft.com/office/drawing/2014/main" id="{5D9874A3-7EA1-4375-B7E6-47C11CA8938E}"/>
              </a:ext>
            </a:extLst>
          </p:cNvPr>
          <p:cNvSpPr/>
          <p:nvPr/>
        </p:nvSpPr>
        <p:spPr>
          <a:xfrm>
            <a:off x="2362033" y="2058559"/>
            <a:ext cx="311505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400" dirty="0">
                <a:solidFill>
                  <a:srgbClr val="002060"/>
                </a:solidFill>
                <a:latin typeface="Century Gothic" panose="020B0502020202020204" pitchFamily="34" charset="0"/>
              </a:rPr>
              <a:t>la sœur </a:t>
            </a:r>
            <a:r>
              <a:rPr lang="fr-FR" sz="2400" b="1" dirty="0">
                <a:solidFill>
                  <a:srgbClr val="002060"/>
                </a:solidFill>
                <a:latin typeface="Century Gothic" panose="020B0502020202020204" pitchFamily="34" charset="0"/>
              </a:rPr>
              <a:t>de</a:t>
            </a:r>
            <a:r>
              <a:rPr lang="fr-FR" sz="2400" dirty="0">
                <a:solidFill>
                  <a:srgbClr val="002060"/>
                </a:solidFill>
                <a:latin typeface="Century Gothic" panose="020B0502020202020204" pitchFamily="34" charset="0"/>
              </a:rPr>
              <a:t> Pierre</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5" name="CustomShape 6">
            <a:extLst>
              <a:ext uri="{FF2B5EF4-FFF2-40B4-BE49-F238E27FC236}">
                <a16:creationId xmlns:a16="http://schemas.microsoft.com/office/drawing/2014/main" id="{FB73BF2B-3DA6-497F-89DE-C53872270179}"/>
              </a:ext>
            </a:extLst>
          </p:cNvPr>
          <p:cNvSpPr/>
          <p:nvPr/>
        </p:nvSpPr>
        <p:spPr>
          <a:xfrm>
            <a:off x="6672327" y="2044117"/>
            <a:ext cx="311505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400" dirty="0" err="1">
                <a:solidFill>
                  <a:srgbClr val="002060"/>
                </a:solidFill>
                <a:latin typeface="Century Gothic" panose="020B0502020202020204" pitchFamily="34" charset="0"/>
              </a:rPr>
              <a:t>Pierre</a:t>
            </a:r>
            <a:r>
              <a:rPr lang="fr-FR" sz="2400" b="1" dirty="0" err="1">
                <a:solidFill>
                  <a:srgbClr val="002060"/>
                </a:solidFill>
                <a:latin typeface="Century Gothic" panose="020B0502020202020204" pitchFamily="34" charset="0"/>
              </a:rPr>
              <a:t>’s</a:t>
            </a:r>
            <a:r>
              <a:rPr lang="fr-FR" sz="2400" dirty="0">
                <a:solidFill>
                  <a:srgbClr val="002060"/>
                </a:solidFill>
                <a:latin typeface="Century Gothic" panose="020B0502020202020204" pitchFamily="34" charset="0"/>
              </a:rPr>
              <a:t> </a:t>
            </a:r>
            <a:r>
              <a:rPr lang="fr-FR" sz="2400" dirty="0" err="1">
                <a:solidFill>
                  <a:srgbClr val="002060"/>
                </a:solidFill>
                <a:latin typeface="Century Gothic" panose="020B0502020202020204" pitchFamily="34" charset="0"/>
              </a:rPr>
              <a:t>sister</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2" name="Group 1">
            <a:extLst>
              <a:ext uri="{FF2B5EF4-FFF2-40B4-BE49-F238E27FC236}">
                <a16:creationId xmlns:a16="http://schemas.microsoft.com/office/drawing/2014/main" id="{3A024A29-944C-4BB2-88FB-D56EA0EC2C20}"/>
              </a:ext>
            </a:extLst>
          </p:cNvPr>
          <p:cNvGrpSpPr/>
          <p:nvPr/>
        </p:nvGrpSpPr>
        <p:grpSpPr>
          <a:xfrm>
            <a:off x="781002" y="1705916"/>
            <a:ext cx="1096895" cy="1206491"/>
            <a:chOff x="735176" y="1926274"/>
            <a:chExt cx="1096895" cy="1206491"/>
          </a:xfrm>
        </p:grpSpPr>
        <p:pic>
          <p:nvPicPr>
            <p:cNvPr id="50" name="Picture 49">
              <a:extLst>
                <a:ext uri="{FF2B5EF4-FFF2-40B4-BE49-F238E27FC236}">
                  <a16:creationId xmlns:a16="http://schemas.microsoft.com/office/drawing/2014/main" id="{18479D00-CFA2-42AC-BB31-CF59EEEBF9BB}"/>
                </a:ext>
              </a:extLst>
            </p:cNvPr>
            <p:cNvPicPr>
              <a:picLocks noChangeAspect="1"/>
            </p:cNvPicPr>
            <p:nvPr/>
          </p:nvPicPr>
          <p:blipFill rotWithShape="1">
            <a:blip r:embed="rId12">
              <a:extLst>
                <a:ext uri="{28A0092B-C50C-407E-A947-70E740481C1C}">
                  <a14:useLocalDpi xmlns:a14="http://schemas.microsoft.com/office/drawing/2010/main" val="0"/>
                </a:ext>
              </a:extLst>
            </a:blip>
            <a:srcRect l="-1961" t="-596" r="1961" b="60076"/>
            <a:stretch/>
          </p:blipFill>
          <p:spPr>
            <a:xfrm>
              <a:off x="737619" y="1926274"/>
              <a:ext cx="1048839" cy="947831"/>
            </a:xfrm>
            <a:prstGeom prst="rect">
              <a:avLst/>
            </a:prstGeom>
          </p:spPr>
        </p:pic>
        <p:sp>
          <p:nvSpPr>
            <p:cNvPr id="51" name="CustomShape 6">
              <a:extLst>
                <a:ext uri="{FF2B5EF4-FFF2-40B4-BE49-F238E27FC236}">
                  <a16:creationId xmlns:a16="http://schemas.microsoft.com/office/drawing/2014/main" id="{DC70FCD6-3D77-4B1A-998D-CFD73E6C6FB7}"/>
                </a:ext>
              </a:extLst>
            </p:cNvPr>
            <p:cNvSpPr/>
            <p:nvPr/>
          </p:nvSpPr>
          <p:spPr>
            <a:xfrm>
              <a:off x="735176" y="2615445"/>
              <a:ext cx="1096895"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400" b="1" dirty="0">
                  <a:solidFill>
                    <a:srgbClr val="002060"/>
                  </a:solidFill>
                  <a:latin typeface="Century Gothic" panose="020B0502020202020204" pitchFamily="34" charset="0"/>
                </a:rPr>
                <a:t>Adèle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sp>
        <p:nvSpPr>
          <p:cNvPr id="52" name="CustomShape 6">
            <a:extLst>
              <a:ext uri="{FF2B5EF4-FFF2-40B4-BE49-F238E27FC236}">
                <a16:creationId xmlns:a16="http://schemas.microsoft.com/office/drawing/2014/main" id="{8AB94698-58B4-4202-878C-859F7FD609D5}"/>
              </a:ext>
            </a:extLst>
          </p:cNvPr>
          <p:cNvSpPr/>
          <p:nvPr/>
        </p:nvSpPr>
        <p:spPr>
          <a:xfrm>
            <a:off x="2362033" y="3140159"/>
            <a:ext cx="373396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400" dirty="0">
                <a:solidFill>
                  <a:srgbClr val="002060"/>
                </a:solidFill>
                <a:latin typeface="Century Gothic" panose="020B0502020202020204" pitchFamily="34" charset="0"/>
              </a:rPr>
              <a:t>le père </a:t>
            </a:r>
            <a:r>
              <a:rPr lang="fr-FR" sz="2400" b="1" dirty="0">
                <a:solidFill>
                  <a:srgbClr val="002060"/>
                </a:solidFill>
                <a:latin typeface="Century Gothic" panose="020B0502020202020204" pitchFamily="34" charset="0"/>
              </a:rPr>
              <a:t>de</a:t>
            </a:r>
            <a:r>
              <a:rPr lang="fr-FR" sz="2400" dirty="0">
                <a:solidFill>
                  <a:srgbClr val="002060"/>
                </a:solidFill>
                <a:latin typeface="Century Gothic" panose="020B0502020202020204" pitchFamily="34" charset="0"/>
              </a:rPr>
              <a:t> Jean-Michel</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3" name="CustomShape 6">
            <a:extLst>
              <a:ext uri="{FF2B5EF4-FFF2-40B4-BE49-F238E27FC236}">
                <a16:creationId xmlns:a16="http://schemas.microsoft.com/office/drawing/2014/main" id="{59A9BC1F-FAED-4D94-8569-771B7955CA1D}"/>
              </a:ext>
            </a:extLst>
          </p:cNvPr>
          <p:cNvSpPr/>
          <p:nvPr/>
        </p:nvSpPr>
        <p:spPr>
          <a:xfrm>
            <a:off x="6719576" y="3140159"/>
            <a:ext cx="405282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400" dirty="0" err="1">
                <a:solidFill>
                  <a:srgbClr val="002060"/>
                </a:solidFill>
                <a:latin typeface="Century Gothic" panose="020B0502020202020204" pitchFamily="34" charset="0"/>
              </a:rPr>
              <a:t>Jean-Michel</a:t>
            </a:r>
            <a:r>
              <a:rPr lang="fr-FR" sz="2400" b="1" dirty="0" err="1">
                <a:solidFill>
                  <a:srgbClr val="002060"/>
                </a:solidFill>
                <a:latin typeface="Century Gothic" panose="020B0502020202020204" pitchFamily="34" charset="0"/>
              </a:rPr>
              <a:t>’s</a:t>
            </a:r>
            <a:r>
              <a:rPr lang="fr-FR" sz="2400" dirty="0">
                <a:solidFill>
                  <a:srgbClr val="002060"/>
                </a:solidFill>
                <a:latin typeface="Century Gothic" panose="020B0502020202020204" pitchFamily="34" charset="0"/>
              </a:rPr>
              <a:t> </a:t>
            </a:r>
            <a:r>
              <a:rPr lang="fr-FR" sz="2400" dirty="0" err="1">
                <a:solidFill>
                  <a:srgbClr val="002060"/>
                </a:solidFill>
                <a:latin typeface="Century Gothic" panose="020B0502020202020204" pitchFamily="34" charset="0"/>
              </a:rPr>
              <a:t>father</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8" name="Group 7">
            <a:extLst>
              <a:ext uri="{FF2B5EF4-FFF2-40B4-BE49-F238E27FC236}">
                <a16:creationId xmlns:a16="http://schemas.microsoft.com/office/drawing/2014/main" id="{6B168977-1055-4285-B29B-A3E65DB09626}"/>
              </a:ext>
            </a:extLst>
          </p:cNvPr>
          <p:cNvGrpSpPr/>
          <p:nvPr/>
        </p:nvGrpSpPr>
        <p:grpSpPr>
          <a:xfrm>
            <a:off x="570552" y="2824423"/>
            <a:ext cx="1474624" cy="1209154"/>
            <a:chOff x="516563" y="3032673"/>
            <a:chExt cx="1474624" cy="1209154"/>
          </a:xfrm>
        </p:grpSpPr>
        <p:pic>
          <p:nvPicPr>
            <p:cNvPr id="6" name="Picture 5" descr="A picture containing text, vector graphics&#10;&#10;Description automatically generated">
              <a:extLst>
                <a:ext uri="{FF2B5EF4-FFF2-40B4-BE49-F238E27FC236}">
                  <a16:creationId xmlns:a16="http://schemas.microsoft.com/office/drawing/2014/main" id="{15EA4015-97ED-404F-A27C-2148F626CCC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1292" y="3032673"/>
              <a:ext cx="1065166" cy="1061206"/>
            </a:xfrm>
            <a:prstGeom prst="rect">
              <a:avLst/>
            </a:prstGeom>
          </p:spPr>
        </p:pic>
        <p:sp>
          <p:nvSpPr>
            <p:cNvPr id="54" name="CustomShape 6">
              <a:extLst>
                <a:ext uri="{FF2B5EF4-FFF2-40B4-BE49-F238E27FC236}">
                  <a16:creationId xmlns:a16="http://schemas.microsoft.com/office/drawing/2014/main" id="{3447843A-6C9F-4507-AB87-1C6BD7D69D57}"/>
                </a:ext>
              </a:extLst>
            </p:cNvPr>
            <p:cNvSpPr/>
            <p:nvPr/>
          </p:nvSpPr>
          <p:spPr>
            <a:xfrm>
              <a:off x="516563" y="3724507"/>
              <a:ext cx="147462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400" b="1" dirty="0">
                  <a:solidFill>
                    <a:srgbClr val="002060"/>
                  </a:solidFill>
                  <a:latin typeface="Century Gothic" panose="020B0502020202020204" pitchFamily="34" charset="0"/>
                </a:rPr>
                <a:t>Jacques</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sp>
        <p:nvSpPr>
          <p:cNvPr id="55" name="CustomShape 6">
            <a:extLst>
              <a:ext uri="{FF2B5EF4-FFF2-40B4-BE49-F238E27FC236}">
                <a16:creationId xmlns:a16="http://schemas.microsoft.com/office/drawing/2014/main" id="{887807C2-822F-449E-8463-776C2E439860}"/>
              </a:ext>
            </a:extLst>
          </p:cNvPr>
          <p:cNvSpPr/>
          <p:nvPr/>
        </p:nvSpPr>
        <p:spPr>
          <a:xfrm>
            <a:off x="2317262" y="4085409"/>
            <a:ext cx="373396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400" dirty="0">
                <a:solidFill>
                  <a:srgbClr val="002060"/>
                </a:solidFill>
                <a:latin typeface="Century Gothic" panose="020B0502020202020204" pitchFamily="34" charset="0"/>
              </a:rPr>
              <a:t>le chapeau </a:t>
            </a:r>
            <a:r>
              <a:rPr lang="fr-FR" sz="2400" b="1" dirty="0">
                <a:solidFill>
                  <a:srgbClr val="002060"/>
                </a:solidFill>
                <a:latin typeface="Century Gothic" panose="020B0502020202020204" pitchFamily="34" charset="0"/>
              </a:rPr>
              <a:t>de</a:t>
            </a:r>
            <a:r>
              <a:rPr lang="fr-FR" sz="2400" dirty="0">
                <a:solidFill>
                  <a:srgbClr val="002060"/>
                </a:solidFill>
                <a:latin typeface="Century Gothic" panose="020B0502020202020204" pitchFamily="34" charset="0"/>
              </a:rPr>
              <a:t> Mylène</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6" name="CustomShape 6">
            <a:extLst>
              <a:ext uri="{FF2B5EF4-FFF2-40B4-BE49-F238E27FC236}">
                <a16:creationId xmlns:a16="http://schemas.microsoft.com/office/drawing/2014/main" id="{2CE6989B-4B43-4E35-B3D7-91289B662664}"/>
              </a:ext>
            </a:extLst>
          </p:cNvPr>
          <p:cNvSpPr/>
          <p:nvPr/>
        </p:nvSpPr>
        <p:spPr>
          <a:xfrm>
            <a:off x="6674805" y="4085409"/>
            <a:ext cx="405282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400" dirty="0" err="1">
                <a:solidFill>
                  <a:srgbClr val="002060"/>
                </a:solidFill>
                <a:latin typeface="Century Gothic" panose="020B0502020202020204" pitchFamily="34" charset="0"/>
              </a:rPr>
              <a:t>Mylène</a:t>
            </a:r>
            <a:r>
              <a:rPr lang="fr-FR" sz="2400" b="1" dirty="0" err="1">
                <a:solidFill>
                  <a:srgbClr val="002060"/>
                </a:solidFill>
                <a:latin typeface="Century Gothic" panose="020B0502020202020204" pitchFamily="34" charset="0"/>
              </a:rPr>
              <a:t>’s</a:t>
            </a:r>
            <a:r>
              <a:rPr lang="fr-FR" sz="2400" dirty="0">
                <a:solidFill>
                  <a:srgbClr val="002060"/>
                </a:solidFill>
                <a:latin typeface="Century Gothic" panose="020B0502020202020204" pitchFamily="34" charset="0"/>
              </a:rPr>
              <a:t> </a:t>
            </a:r>
            <a:r>
              <a:rPr lang="fr-FR" sz="2400" dirty="0" err="1">
                <a:solidFill>
                  <a:srgbClr val="002060"/>
                </a:solidFill>
                <a:latin typeface="Century Gothic" panose="020B0502020202020204" pitchFamily="34" charset="0"/>
              </a:rPr>
              <a:t>hat</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7" name="CustomShape 6">
            <a:extLst>
              <a:ext uri="{FF2B5EF4-FFF2-40B4-BE49-F238E27FC236}">
                <a16:creationId xmlns:a16="http://schemas.microsoft.com/office/drawing/2014/main" id="{E8ED44BD-5D73-463B-BD61-8DE058B3EA46}"/>
              </a:ext>
            </a:extLst>
          </p:cNvPr>
          <p:cNvSpPr/>
          <p:nvPr/>
        </p:nvSpPr>
        <p:spPr>
          <a:xfrm>
            <a:off x="2317262" y="5055442"/>
            <a:ext cx="373396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400" dirty="0">
                <a:solidFill>
                  <a:srgbClr val="002060"/>
                </a:solidFill>
                <a:latin typeface="Century Gothic" panose="020B0502020202020204" pitchFamily="34" charset="0"/>
              </a:rPr>
              <a:t>la fête </a:t>
            </a:r>
            <a:r>
              <a:rPr lang="fr-FR" sz="2400" b="1" dirty="0">
                <a:solidFill>
                  <a:srgbClr val="002060"/>
                </a:solidFill>
                <a:latin typeface="Century Gothic" panose="020B0502020202020204" pitchFamily="34" charset="0"/>
              </a:rPr>
              <a:t>de</a:t>
            </a:r>
            <a:r>
              <a:rPr lang="fr-FR" sz="2400" dirty="0">
                <a:solidFill>
                  <a:srgbClr val="002060"/>
                </a:solidFill>
                <a:latin typeface="Century Gothic" panose="020B0502020202020204" pitchFamily="34" charset="0"/>
              </a:rPr>
              <a:t> Menton</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8" name="CustomShape 6">
            <a:extLst>
              <a:ext uri="{FF2B5EF4-FFF2-40B4-BE49-F238E27FC236}">
                <a16:creationId xmlns:a16="http://schemas.microsoft.com/office/drawing/2014/main" id="{03919032-661D-4B7F-9B66-B2443ECB3DB4}"/>
              </a:ext>
            </a:extLst>
          </p:cNvPr>
          <p:cNvSpPr/>
          <p:nvPr/>
        </p:nvSpPr>
        <p:spPr>
          <a:xfrm>
            <a:off x="6674805" y="5055442"/>
            <a:ext cx="405282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400" dirty="0">
                <a:solidFill>
                  <a:srgbClr val="002060"/>
                </a:solidFill>
                <a:latin typeface="Century Gothic" panose="020B0502020202020204" pitchFamily="34" charset="0"/>
              </a:rPr>
              <a:t>the Menton festival</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9" name="CustomShape 6">
            <a:extLst>
              <a:ext uri="{FF2B5EF4-FFF2-40B4-BE49-F238E27FC236}">
                <a16:creationId xmlns:a16="http://schemas.microsoft.com/office/drawing/2014/main" id="{B3C0CFEE-2F05-44D6-8265-8B727EDCD876}"/>
              </a:ext>
            </a:extLst>
          </p:cNvPr>
          <p:cNvSpPr/>
          <p:nvPr/>
        </p:nvSpPr>
        <p:spPr>
          <a:xfrm>
            <a:off x="2317262" y="5979960"/>
            <a:ext cx="373396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400" dirty="0">
                <a:solidFill>
                  <a:srgbClr val="002060"/>
                </a:solidFill>
                <a:latin typeface="Century Gothic" panose="020B0502020202020204" pitchFamily="34" charset="0"/>
              </a:rPr>
              <a:t>la sculpture </a:t>
            </a:r>
            <a:r>
              <a:rPr lang="fr-FR" sz="2400" b="1" dirty="0">
                <a:solidFill>
                  <a:srgbClr val="002060"/>
                </a:solidFill>
                <a:latin typeface="Century Gothic" panose="020B0502020202020204" pitchFamily="34" charset="0"/>
              </a:rPr>
              <a:t>de</a:t>
            </a:r>
            <a:r>
              <a:rPr lang="fr-FR" sz="2400" dirty="0">
                <a:solidFill>
                  <a:srgbClr val="002060"/>
                </a:solidFill>
                <a:latin typeface="Century Gothic" panose="020B0502020202020204" pitchFamily="34" charset="0"/>
              </a:rPr>
              <a:t> </a:t>
            </a:r>
            <a:r>
              <a:rPr lang="fr-FR" sz="2400" dirty="0" err="1">
                <a:solidFill>
                  <a:srgbClr val="002060"/>
                </a:solidFill>
                <a:latin typeface="Century Gothic" panose="020B0502020202020204" pitchFamily="34" charset="0"/>
              </a:rPr>
              <a:t>Datta</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0" name="CustomShape 6">
            <a:extLst>
              <a:ext uri="{FF2B5EF4-FFF2-40B4-BE49-F238E27FC236}">
                <a16:creationId xmlns:a16="http://schemas.microsoft.com/office/drawing/2014/main" id="{94E8F72F-E2D3-43E9-BB5C-84C148BA63BB}"/>
              </a:ext>
            </a:extLst>
          </p:cNvPr>
          <p:cNvSpPr/>
          <p:nvPr/>
        </p:nvSpPr>
        <p:spPr>
          <a:xfrm>
            <a:off x="6674805" y="5979960"/>
            <a:ext cx="405282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400" dirty="0">
                <a:solidFill>
                  <a:srgbClr val="002060"/>
                </a:solidFill>
                <a:latin typeface="Century Gothic" panose="020B0502020202020204" pitchFamily="34" charset="0"/>
              </a:rPr>
              <a:t>the sculpture </a:t>
            </a:r>
            <a:r>
              <a:rPr lang="fr-FR" sz="2400" b="1" dirty="0">
                <a:solidFill>
                  <a:srgbClr val="002060"/>
                </a:solidFill>
                <a:latin typeface="Century Gothic" panose="020B0502020202020204" pitchFamily="34" charset="0"/>
              </a:rPr>
              <a:t>of</a:t>
            </a:r>
            <a:r>
              <a:rPr lang="fr-FR" sz="2400" dirty="0">
                <a:solidFill>
                  <a:srgbClr val="002060"/>
                </a:solidFill>
                <a:latin typeface="Century Gothic" panose="020B0502020202020204" pitchFamily="34" charset="0"/>
              </a:rPr>
              <a:t> </a:t>
            </a:r>
            <a:r>
              <a:rPr lang="fr-FR" sz="2400" dirty="0" err="1">
                <a:solidFill>
                  <a:srgbClr val="002060"/>
                </a:solidFill>
                <a:latin typeface="Century Gothic" panose="020B0502020202020204" pitchFamily="34" charset="0"/>
              </a:rPr>
              <a:t>Datta</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9" name="Group 8">
            <a:extLst>
              <a:ext uri="{FF2B5EF4-FFF2-40B4-BE49-F238E27FC236}">
                <a16:creationId xmlns:a16="http://schemas.microsoft.com/office/drawing/2014/main" id="{224830AC-1B8A-4934-AA6D-2522FB978F8E}"/>
              </a:ext>
            </a:extLst>
          </p:cNvPr>
          <p:cNvGrpSpPr/>
          <p:nvPr/>
        </p:nvGrpSpPr>
        <p:grpSpPr>
          <a:xfrm>
            <a:off x="673455" y="3992507"/>
            <a:ext cx="1348158" cy="1420434"/>
            <a:chOff x="673455" y="3992507"/>
            <a:chExt cx="1348158" cy="1420434"/>
          </a:xfrm>
        </p:grpSpPr>
        <p:pic>
          <p:nvPicPr>
            <p:cNvPr id="5" name="Picture 4">
              <a:extLst>
                <a:ext uri="{FF2B5EF4-FFF2-40B4-BE49-F238E27FC236}">
                  <a16:creationId xmlns:a16="http://schemas.microsoft.com/office/drawing/2014/main" id="{17D6F2FB-5263-4444-82A5-0A594DDF13C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1603" y="3992507"/>
              <a:ext cx="974668" cy="986944"/>
            </a:xfrm>
            <a:prstGeom prst="rect">
              <a:avLst/>
            </a:prstGeom>
          </p:spPr>
        </p:pic>
        <p:sp>
          <p:nvSpPr>
            <p:cNvPr id="62" name="CustomShape 6">
              <a:extLst>
                <a:ext uri="{FF2B5EF4-FFF2-40B4-BE49-F238E27FC236}">
                  <a16:creationId xmlns:a16="http://schemas.microsoft.com/office/drawing/2014/main" id="{F996D49F-B7AD-4C87-AB56-27F9C713C0B6}"/>
                </a:ext>
              </a:extLst>
            </p:cNvPr>
            <p:cNvSpPr/>
            <p:nvPr/>
          </p:nvSpPr>
          <p:spPr>
            <a:xfrm>
              <a:off x="673455" y="4895621"/>
              <a:ext cx="134815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400" b="1" dirty="0">
                  <a:solidFill>
                    <a:srgbClr val="002060"/>
                  </a:solidFill>
                  <a:latin typeface="Century Gothic" panose="020B0502020202020204" pitchFamily="34" charset="0"/>
                </a:rPr>
                <a:t>Mylène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sp>
        <p:nvSpPr>
          <p:cNvPr id="63" name="Speech Bubble: Rectangle with Corners Rounded 62">
            <a:extLst>
              <a:ext uri="{FF2B5EF4-FFF2-40B4-BE49-F238E27FC236}">
                <a16:creationId xmlns:a16="http://schemas.microsoft.com/office/drawing/2014/main" id="{8BA1FA29-B4D0-4E38-9B35-02A6CA1485CC}"/>
              </a:ext>
            </a:extLst>
          </p:cNvPr>
          <p:cNvSpPr/>
          <p:nvPr/>
        </p:nvSpPr>
        <p:spPr>
          <a:xfrm>
            <a:off x="9344249" y="1616187"/>
            <a:ext cx="2295525" cy="918990"/>
          </a:xfrm>
          <a:prstGeom prst="wedgeRoundRectCallout">
            <a:avLst>
              <a:gd name="adj1" fmla="val -103117"/>
              <a:gd name="adj2" fmla="val -82576"/>
              <a:gd name="adj3" fmla="val 16667"/>
            </a:avLst>
          </a:prstGeom>
          <a:solidFill>
            <a:schemeClr val="accent4">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2238375" algn="l"/>
              </a:tabLst>
            </a:pPr>
            <a:r>
              <a:rPr lang="en-GB" sz="2000" b="1" i="1" dirty="0">
                <a:solidFill>
                  <a:schemeClr val="bg1"/>
                </a:solidFill>
                <a:latin typeface="Century Gothic" panose="020B0502020202020204" pitchFamily="34" charset="0"/>
              </a:rPr>
              <a:t>de</a:t>
            </a:r>
            <a:r>
              <a:rPr lang="en-GB" sz="2000" dirty="0">
                <a:solidFill>
                  <a:schemeClr val="bg1"/>
                </a:solidFill>
                <a:latin typeface="Century Gothic" panose="020B0502020202020204" pitchFamily="34" charset="0"/>
              </a:rPr>
              <a:t> in French can be </a:t>
            </a:r>
            <a:r>
              <a:rPr lang="en-GB" sz="2000" b="1" i="1" dirty="0">
                <a:solidFill>
                  <a:schemeClr val="bg1"/>
                </a:solidFill>
                <a:latin typeface="Century Gothic" panose="020B0502020202020204" pitchFamily="34" charset="0"/>
              </a:rPr>
              <a:t>‘s </a:t>
            </a:r>
            <a:r>
              <a:rPr lang="en-GB" sz="2000" dirty="0">
                <a:solidFill>
                  <a:schemeClr val="bg1"/>
                </a:solidFill>
                <a:latin typeface="Century Gothic" panose="020B0502020202020204" pitchFamily="34" charset="0"/>
              </a:rPr>
              <a:t>in English</a:t>
            </a:r>
          </a:p>
        </p:txBody>
      </p:sp>
      <p:sp>
        <p:nvSpPr>
          <p:cNvPr id="64" name="Speech Bubble: Rectangle with Corners Rounded 63">
            <a:extLst>
              <a:ext uri="{FF2B5EF4-FFF2-40B4-BE49-F238E27FC236}">
                <a16:creationId xmlns:a16="http://schemas.microsoft.com/office/drawing/2014/main" id="{2ABC9806-7A1D-4C65-A57F-9210CAF4B81A}"/>
              </a:ext>
            </a:extLst>
          </p:cNvPr>
          <p:cNvSpPr/>
          <p:nvPr/>
        </p:nvSpPr>
        <p:spPr>
          <a:xfrm>
            <a:off x="9439499" y="3863329"/>
            <a:ext cx="2295525" cy="918990"/>
          </a:xfrm>
          <a:prstGeom prst="wedgeRoundRectCallout">
            <a:avLst>
              <a:gd name="adj1" fmla="val -87764"/>
              <a:gd name="adj2" fmla="val 86368"/>
              <a:gd name="adj3" fmla="val 16667"/>
            </a:avLst>
          </a:prstGeom>
          <a:solidFill>
            <a:schemeClr val="accent4">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2238375" algn="l"/>
              </a:tabLst>
            </a:pPr>
            <a:r>
              <a:rPr lang="en-GB" sz="2000" b="1" i="1" dirty="0">
                <a:solidFill>
                  <a:schemeClr val="bg1"/>
                </a:solidFill>
                <a:latin typeface="Century Gothic" panose="020B0502020202020204" pitchFamily="34" charset="0"/>
              </a:rPr>
              <a:t>de</a:t>
            </a:r>
            <a:r>
              <a:rPr lang="en-GB" sz="2000" dirty="0">
                <a:solidFill>
                  <a:schemeClr val="bg1"/>
                </a:solidFill>
                <a:latin typeface="Century Gothic" panose="020B0502020202020204" pitchFamily="34" charset="0"/>
              </a:rPr>
              <a:t> in French can be nothing in English</a:t>
            </a:r>
          </a:p>
        </p:txBody>
      </p:sp>
      <p:sp>
        <p:nvSpPr>
          <p:cNvPr id="65" name="Speech Bubble: Rectangle with Corners Rounded 64">
            <a:extLst>
              <a:ext uri="{FF2B5EF4-FFF2-40B4-BE49-F238E27FC236}">
                <a16:creationId xmlns:a16="http://schemas.microsoft.com/office/drawing/2014/main" id="{D66F3576-5903-49ED-BF6B-0A2FADDBB0F7}"/>
              </a:ext>
            </a:extLst>
          </p:cNvPr>
          <p:cNvSpPr/>
          <p:nvPr/>
        </p:nvSpPr>
        <p:spPr>
          <a:xfrm>
            <a:off x="9896999" y="5055442"/>
            <a:ext cx="2066775" cy="918990"/>
          </a:xfrm>
          <a:prstGeom prst="wedgeRoundRectCallout">
            <a:avLst>
              <a:gd name="adj1" fmla="val -85920"/>
              <a:gd name="adj2" fmla="val 59420"/>
              <a:gd name="adj3" fmla="val 16667"/>
            </a:avLst>
          </a:prstGeom>
          <a:solidFill>
            <a:schemeClr val="accent4">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2238375" algn="l"/>
              </a:tabLst>
            </a:pPr>
            <a:r>
              <a:rPr lang="en-GB" sz="2000" b="1" i="1" dirty="0">
                <a:solidFill>
                  <a:schemeClr val="bg1"/>
                </a:solidFill>
                <a:latin typeface="Century Gothic" panose="020B0502020202020204" pitchFamily="34" charset="0"/>
              </a:rPr>
              <a:t>de</a:t>
            </a:r>
            <a:r>
              <a:rPr lang="en-GB" sz="2000" dirty="0">
                <a:solidFill>
                  <a:schemeClr val="bg1"/>
                </a:solidFill>
                <a:latin typeface="Century Gothic" panose="020B0502020202020204" pitchFamily="34" charset="0"/>
              </a:rPr>
              <a:t> in French can also be </a:t>
            </a:r>
            <a:r>
              <a:rPr lang="en-GB" sz="2000" i="1" dirty="0">
                <a:solidFill>
                  <a:schemeClr val="bg1"/>
                </a:solidFill>
                <a:latin typeface="Century Gothic" panose="020B0502020202020204" pitchFamily="34" charset="0"/>
              </a:rPr>
              <a:t>of</a:t>
            </a:r>
            <a:r>
              <a:rPr lang="en-GB" sz="2000" dirty="0">
                <a:solidFill>
                  <a:schemeClr val="bg1"/>
                </a:solidFill>
                <a:latin typeface="Century Gothic" panose="020B0502020202020204" pitchFamily="34" charset="0"/>
              </a:rPr>
              <a:t> in English</a:t>
            </a:r>
          </a:p>
        </p:txBody>
      </p:sp>
      <p:pic>
        <p:nvPicPr>
          <p:cNvPr id="67" name="Picture 66" descr="A picture containing outdoor, reef&#10;&#10;Description automatically generated">
            <a:extLst>
              <a:ext uri="{FF2B5EF4-FFF2-40B4-BE49-F238E27FC236}">
                <a16:creationId xmlns:a16="http://schemas.microsoft.com/office/drawing/2014/main" id="{0EC05807-99BD-4D9E-AFC1-D73BE386D4C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75281" y="5412941"/>
            <a:ext cx="974668" cy="1302594"/>
          </a:xfrm>
          <a:prstGeom prst="rect">
            <a:avLst/>
          </a:prstGeom>
        </p:spPr>
      </p:pic>
      <p:pic>
        <p:nvPicPr>
          <p:cNvPr id="11" name="Picture 10" descr="Background pattern, rectangle&#10;&#10;Description automatically generated">
            <a:extLst>
              <a:ext uri="{FF2B5EF4-FFF2-40B4-BE49-F238E27FC236}">
                <a16:creationId xmlns:a16="http://schemas.microsoft.com/office/drawing/2014/main" id="{DB0B7263-B3D3-44A7-9E95-2D1FAFB7A7E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865781" y="246594"/>
            <a:ext cx="571676" cy="380968"/>
          </a:xfrm>
          <a:prstGeom prst="rect">
            <a:avLst/>
          </a:prstGeom>
        </p:spPr>
      </p:pic>
    </p:spTree>
    <p:extLst>
      <p:ext uri="{BB962C8B-B14F-4D97-AF65-F5344CB8AC3E}">
        <p14:creationId xmlns:p14="http://schemas.microsoft.com/office/powerpoint/2010/main" val="282085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10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3" name="5B_1.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10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left)">
                                      <p:cBhvr>
                                        <p:cTn id="22" dur="1000"/>
                                        <p:tgtEl>
                                          <p:spTgt spid="41"/>
                                        </p:tgtEl>
                                      </p:cBhvr>
                                    </p:animEffect>
                                  </p:childTnLst>
                                  <p:subTnLst>
                                    <p:audio>
                                      <p:cMediaNode>
                                        <p:cTn display="0" masterRel="sameClick">
                                          <p:stCondLst>
                                            <p:cond evt="begin" delay="0">
                                              <p:tn val="20"/>
                                            </p:cond>
                                          </p:stCondLst>
                                          <p:endCondLst>
                                            <p:cond evt="onStopAudio" delay="0">
                                              <p:tgtEl>
                                                <p:sldTgt/>
                                              </p:tgtEl>
                                            </p:cond>
                                          </p:endCondLst>
                                        </p:cTn>
                                        <p:tgtEl>
                                          <p:sndTgt r:embed="rId4" name="5B_4.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left)">
                                      <p:cBhvr>
                                        <p:cTn id="27" dur="10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wipe(left)">
                                      <p:cBhvr>
                                        <p:cTn id="32" dur="1000"/>
                                        <p:tgtEl>
                                          <p:spTgt spid="52"/>
                                        </p:tgtEl>
                                      </p:cBhvr>
                                    </p:animEffect>
                                  </p:childTnLst>
                                  <p:subTnLst>
                                    <p:audio>
                                      <p:cMediaNode>
                                        <p:cTn display="0" masterRel="sameClick">
                                          <p:stCondLst>
                                            <p:cond evt="begin" delay="0">
                                              <p:tn val="30"/>
                                            </p:cond>
                                          </p:stCondLst>
                                          <p:endCondLst>
                                            <p:cond evt="onStopAudio" delay="0">
                                              <p:tgtEl>
                                                <p:sldTgt/>
                                              </p:tgtEl>
                                            </p:cond>
                                          </p:endCondLst>
                                        </p:cTn>
                                        <p:tgtEl>
                                          <p:sndTgt r:embed="rId5" name="5B_6.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wipe(left)">
                                      <p:cBhvr>
                                        <p:cTn id="37" dur="1000"/>
                                        <p:tgtEl>
                                          <p:spTgt spid="5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wipe(left)">
                                      <p:cBhvr>
                                        <p:cTn id="42" dur="1000"/>
                                        <p:tgtEl>
                                          <p:spTgt spid="55"/>
                                        </p:tgtEl>
                                      </p:cBhvr>
                                    </p:animEffect>
                                  </p:childTnLst>
                                  <p:subTnLst>
                                    <p:audio>
                                      <p:cMediaNode>
                                        <p:cTn display="0" masterRel="sameClick">
                                          <p:stCondLst>
                                            <p:cond evt="begin" delay="0">
                                              <p:tn val="40"/>
                                            </p:cond>
                                          </p:stCondLst>
                                          <p:endCondLst>
                                            <p:cond evt="onStopAudio" delay="0">
                                              <p:tgtEl>
                                                <p:sldTgt/>
                                              </p:tgtEl>
                                            </p:cond>
                                          </p:endCondLst>
                                        </p:cTn>
                                        <p:tgtEl>
                                          <p:sndTgt r:embed="rId6" name="chapeau_de_mylene.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wipe(left)">
                                      <p:cBhvr>
                                        <p:cTn id="47" dur="1000"/>
                                        <p:tgtEl>
                                          <p:spTgt spid="5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wipe(left)">
                                      <p:cBhvr>
                                        <p:cTn id="52" dur="1000"/>
                                        <p:tgtEl>
                                          <p:spTgt spid="57"/>
                                        </p:tgtEl>
                                      </p:cBhvr>
                                    </p:animEffect>
                                  </p:childTnLst>
                                  <p:subTnLst>
                                    <p:audio>
                                      <p:cMediaNode>
                                        <p:cTn display="0" masterRel="sameClick">
                                          <p:stCondLst>
                                            <p:cond evt="begin" delay="0">
                                              <p:tn val="50"/>
                                            </p:cond>
                                          </p:stCondLst>
                                          <p:endCondLst>
                                            <p:cond evt="onStopAudio" delay="0">
                                              <p:tgtEl>
                                                <p:sldTgt/>
                                              </p:tgtEl>
                                            </p:cond>
                                          </p:endCondLst>
                                        </p:cTn>
                                        <p:tgtEl>
                                          <p:sndTgt r:embed="rId7" name="5B_2.wav"/>
                                        </p:tgtEl>
                                      </p:cMediaNode>
                                    </p:audio>
                                  </p:sub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58"/>
                                        </p:tgtEl>
                                        <p:attrNameLst>
                                          <p:attrName>style.visibility</p:attrName>
                                        </p:attrNameLst>
                                      </p:cBhvr>
                                      <p:to>
                                        <p:strVal val="visible"/>
                                      </p:to>
                                    </p:set>
                                    <p:animEffect transition="in" filter="wipe(left)">
                                      <p:cBhvr>
                                        <p:cTn id="57" dur="1000"/>
                                        <p:tgtEl>
                                          <p:spTgt spid="5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4"/>
                                        </p:tgtEl>
                                        <p:attrNameLst>
                                          <p:attrName>style.visibility</p:attrName>
                                        </p:attrNameLst>
                                      </p:cBhvr>
                                      <p:to>
                                        <p:strVal val="visible"/>
                                      </p:to>
                                    </p:set>
                                    <p:animEffect transition="in" filter="fade">
                                      <p:cBhvr>
                                        <p:cTn id="62" dur="500"/>
                                        <p:tgtEl>
                                          <p:spTgt spid="6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59"/>
                                        </p:tgtEl>
                                        <p:attrNameLst>
                                          <p:attrName>style.visibility</p:attrName>
                                        </p:attrNameLst>
                                      </p:cBhvr>
                                      <p:to>
                                        <p:strVal val="visible"/>
                                      </p:to>
                                    </p:set>
                                    <p:animEffect transition="in" filter="wipe(left)">
                                      <p:cBhvr>
                                        <p:cTn id="67" dur="1000"/>
                                        <p:tgtEl>
                                          <p:spTgt spid="59"/>
                                        </p:tgtEl>
                                      </p:cBhvr>
                                    </p:animEffect>
                                  </p:childTnLst>
                                  <p:subTnLst>
                                    <p:audio>
                                      <p:cMediaNode>
                                        <p:cTn display="0" masterRel="sameClick">
                                          <p:stCondLst>
                                            <p:cond evt="begin" delay="0">
                                              <p:tn val="65"/>
                                            </p:cond>
                                          </p:stCondLst>
                                          <p:endCondLst>
                                            <p:cond evt="onStopAudio" delay="0">
                                              <p:tgtEl>
                                                <p:sldTgt/>
                                              </p:tgtEl>
                                            </p:cond>
                                          </p:endCondLst>
                                        </p:cTn>
                                        <p:tgtEl>
                                          <p:sndTgt r:embed="rId8" name="5B_5 (Datta).wav"/>
                                        </p:tgtEl>
                                      </p:cMediaNode>
                                    </p:audio>
                                  </p:sub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60"/>
                                        </p:tgtEl>
                                        <p:attrNameLst>
                                          <p:attrName>style.visibility</p:attrName>
                                        </p:attrNameLst>
                                      </p:cBhvr>
                                      <p:to>
                                        <p:strVal val="visible"/>
                                      </p:to>
                                    </p:set>
                                    <p:animEffect transition="in" filter="wipe(left)">
                                      <p:cBhvr>
                                        <p:cTn id="72" dur="1000"/>
                                        <p:tgtEl>
                                          <p:spTgt spid="6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5"/>
                                        </p:tgtEl>
                                        <p:attrNameLst>
                                          <p:attrName>style.visibility</p:attrName>
                                        </p:attrNameLst>
                                      </p:cBhvr>
                                      <p:to>
                                        <p:strVal val="visible"/>
                                      </p:to>
                                    </p:set>
                                    <p:animEffect transition="in" filter="fade">
                                      <p:cBhvr>
                                        <p:cTn id="7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7" grpId="0"/>
      <p:bldP spid="41" grpId="0"/>
      <p:bldP spid="45" grpId="0"/>
      <p:bldP spid="52" grpId="0"/>
      <p:bldP spid="53" grpId="0"/>
      <p:bldP spid="55" grpId="0"/>
      <p:bldP spid="56" grpId="0"/>
      <p:bldP spid="57" grpId="0"/>
      <p:bldP spid="58" grpId="0"/>
      <p:bldP spid="59" grpId="0"/>
      <p:bldP spid="60" grpId="0"/>
      <p:bldP spid="63" grpId="0" animBg="1"/>
      <p:bldP spid="64" grpId="0" animBg="1"/>
      <p:bldP spid="6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7"/>
          <a:stretch/>
        </p:blipFill>
        <p:spPr>
          <a:xfrm>
            <a:off x="10721400" y="111744"/>
            <a:ext cx="1329840" cy="13316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365" y="69569"/>
            <a:ext cx="6065889" cy="523220"/>
          </a:xfrm>
        </p:spPr>
        <p:txBody>
          <a:bodyPr anchor="t"/>
          <a:lstStyle/>
          <a:p>
            <a:r>
              <a:rPr lang="en-GB" sz="3600" b="1" spc="-1" dirty="0">
                <a:solidFill>
                  <a:srgbClr val="1E4E79"/>
                </a:solidFill>
                <a:latin typeface="Century Gothic" panose="020B0502020202020204" pitchFamily="34" charset="0"/>
                <a:ea typeface="Century Gothic"/>
              </a:rPr>
              <a:t>Using adjectives</a:t>
            </a:r>
            <a:endParaRPr lang="en-GB" sz="3600" i="1" dirty="0"/>
          </a:p>
        </p:txBody>
      </p:sp>
      <p:sp>
        <p:nvSpPr>
          <p:cNvPr id="23" name="Rectangle 22">
            <a:extLst>
              <a:ext uri="{FF2B5EF4-FFF2-40B4-BE49-F238E27FC236}">
                <a16:creationId xmlns:a16="http://schemas.microsoft.com/office/drawing/2014/main" id="{78D390DC-9692-4A32-8CBC-1BF1E9DA9BAB}"/>
              </a:ext>
            </a:extLst>
          </p:cNvPr>
          <p:cNvSpPr/>
          <p:nvPr/>
        </p:nvSpPr>
        <p:spPr>
          <a:xfrm>
            <a:off x="753708" y="1618742"/>
            <a:ext cx="420980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Le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père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d’Adèle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grand.</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4" name="Rectangle 33">
            <a:extLst>
              <a:ext uri="{FF2B5EF4-FFF2-40B4-BE49-F238E27FC236}">
                <a16:creationId xmlns:a16="http://schemas.microsoft.com/office/drawing/2014/main" id="{D9E3A425-0DAA-4F58-B759-9B659E7EA278}"/>
              </a:ext>
            </a:extLst>
          </p:cNvPr>
          <p:cNvSpPr/>
          <p:nvPr/>
        </p:nvSpPr>
        <p:spPr>
          <a:xfrm>
            <a:off x="6545827" y="1609547"/>
            <a:ext cx="3161443" cy="461665"/>
          </a:xfrm>
          <a:prstGeom prst="rect">
            <a:avLst/>
          </a:prstGeom>
        </p:spPr>
        <p:txBody>
          <a:bodyPr wrap="none">
            <a:spAutoFit/>
          </a:bodyPr>
          <a:lstStyle/>
          <a:p>
            <a:pPr lvl="0">
              <a:defRPr/>
            </a:pPr>
            <a:r>
              <a:rPr lang="en-GB" sz="2400" dirty="0">
                <a:solidFill>
                  <a:srgbClr val="002060"/>
                </a:solidFill>
                <a:latin typeface="Century Gothic" panose="020B0502020202020204" pitchFamily="34" charset="0"/>
              </a:rPr>
              <a:t>Adèle’s father is tall.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3" name="Rectangle 42">
            <a:extLst>
              <a:ext uri="{FF2B5EF4-FFF2-40B4-BE49-F238E27FC236}">
                <a16:creationId xmlns:a16="http://schemas.microsoft.com/office/drawing/2014/main" id="{4143ABAD-B43C-45A4-8275-5E66FBB7CD67}"/>
              </a:ext>
            </a:extLst>
          </p:cNvPr>
          <p:cNvSpPr/>
          <p:nvPr/>
        </p:nvSpPr>
        <p:spPr>
          <a:xfrm>
            <a:off x="108273" y="560051"/>
            <a:ext cx="978013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Remember that adjectives change their spelling to match the gender of</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rPr>
              <a:t> the noun: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9" name="Google Shape;183;p8">
            <a:extLst>
              <a:ext uri="{FF2B5EF4-FFF2-40B4-BE49-F238E27FC236}">
                <a16:creationId xmlns:a16="http://schemas.microsoft.com/office/drawing/2014/main" id="{25566473-804A-441B-8202-516D91E67795}"/>
              </a:ext>
            </a:extLst>
          </p:cNvPr>
          <p:cNvPicPr preferRelativeResize="0"/>
          <p:nvPr/>
        </p:nvPicPr>
        <p:blipFill rotWithShape="1">
          <a:blip r:embed="rId8">
            <a:alphaModFix/>
          </a:blip>
          <a:srcRect/>
          <a:stretch/>
        </p:blipFill>
        <p:spPr>
          <a:xfrm>
            <a:off x="6075190" y="1618742"/>
            <a:ext cx="368047" cy="461665"/>
          </a:xfrm>
          <a:prstGeom prst="rect">
            <a:avLst/>
          </a:prstGeom>
          <a:noFill/>
          <a:ln>
            <a:noFill/>
          </a:ln>
        </p:spPr>
      </p:pic>
      <p:sp>
        <p:nvSpPr>
          <p:cNvPr id="24" name="Rectangle 23">
            <a:extLst>
              <a:ext uri="{FF2B5EF4-FFF2-40B4-BE49-F238E27FC236}">
                <a16:creationId xmlns:a16="http://schemas.microsoft.com/office/drawing/2014/main" id="{64922A81-6B26-4A90-A399-034BAF17785E}"/>
              </a:ext>
            </a:extLst>
          </p:cNvPr>
          <p:cNvSpPr/>
          <p:nvPr/>
        </p:nvSpPr>
        <p:spPr>
          <a:xfrm>
            <a:off x="753708" y="2169824"/>
            <a:ext cx="406393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sœur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de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Léa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petit</a:t>
            </a:r>
            <a:r>
              <a:rPr kumimoji="0" lang="en-GB" sz="2400" b="1" i="0" u="none" strike="noStrike" kern="1200" cap="none" spc="0" normalizeH="0" noProof="0" dirty="0">
                <a:ln>
                  <a:noFill/>
                </a:ln>
                <a:solidFill>
                  <a:srgbClr val="FF0066"/>
                </a:solidFill>
                <a:effectLst/>
                <a:uLnTx/>
                <a:uFillTx/>
                <a:latin typeface="Century Gothic" panose="020B0502020202020204" pitchFamily="34" charset="0"/>
              </a:rPr>
              <a:t>e</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5" name="Google Shape;183;p8">
            <a:extLst>
              <a:ext uri="{FF2B5EF4-FFF2-40B4-BE49-F238E27FC236}">
                <a16:creationId xmlns:a16="http://schemas.microsoft.com/office/drawing/2014/main" id="{14652E5E-EC32-40EE-AC3A-D32082233755}"/>
              </a:ext>
            </a:extLst>
          </p:cNvPr>
          <p:cNvPicPr preferRelativeResize="0"/>
          <p:nvPr/>
        </p:nvPicPr>
        <p:blipFill rotWithShape="1">
          <a:blip r:embed="rId8">
            <a:alphaModFix/>
          </a:blip>
          <a:srcRect/>
          <a:stretch/>
        </p:blipFill>
        <p:spPr>
          <a:xfrm>
            <a:off x="6070619" y="2182361"/>
            <a:ext cx="368047" cy="461665"/>
          </a:xfrm>
          <a:prstGeom prst="rect">
            <a:avLst/>
          </a:prstGeom>
          <a:noFill/>
          <a:ln>
            <a:noFill/>
          </a:ln>
        </p:spPr>
      </p:pic>
      <p:sp>
        <p:nvSpPr>
          <p:cNvPr id="27" name="Rectangle 26">
            <a:extLst>
              <a:ext uri="{FF2B5EF4-FFF2-40B4-BE49-F238E27FC236}">
                <a16:creationId xmlns:a16="http://schemas.microsoft.com/office/drawing/2014/main" id="{CB56AC36-B55A-41F2-947B-80D90166E858}"/>
              </a:ext>
            </a:extLst>
          </p:cNvPr>
          <p:cNvSpPr/>
          <p:nvPr/>
        </p:nvSpPr>
        <p:spPr>
          <a:xfrm>
            <a:off x="6545827" y="2141962"/>
            <a:ext cx="2892138" cy="461665"/>
          </a:xfrm>
          <a:prstGeom prst="rect">
            <a:avLst/>
          </a:prstGeom>
        </p:spPr>
        <p:txBody>
          <a:bodyPr wrap="none">
            <a:spAutoFit/>
          </a:bodyPr>
          <a:lstStyle/>
          <a:p>
            <a:pPr lvl="0">
              <a:defRPr/>
            </a:pPr>
            <a:r>
              <a:rPr lang="en-GB" sz="2400" dirty="0" err="1">
                <a:solidFill>
                  <a:srgbClr val="002060"/>
                </a:solidFill>
                <a:latin typeface="Century Gothic" panose="020B0502020202020204" pitchFamily="34" charset="0"/>
              </a:rPr>
              <a:t>Léa’s</a:t>
            </a:r>
            <a:r>
              <a:rPr lang="en-GB" sz="2400" dirty="0">
                <a:solidFill>
                  <a:srgbClr val="002060"/>
                </a:solidFill>
                <a:latin typeface="Century Gothic" panose="020B0502020202020204" pitchFamily="34" charset="0"/>
              </a:rPr>
              <a:t> sister is short.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8" name="Rectangle 27">
            <a:extLst>
              <a:ext uri="{FF2B5EF4-FFF2-40B4-BE49-F238E27FC236}">
                <a16:creationId xmlns:a16="http://schemas.microsoft.com/office/drawing/2014/main" id="{7097E9EE-7D19-419C-B0AF-D15F8DD53D11}"/>
              </a:ext>
            </a:extLst>
          </p:cNvPr>
          <p:cNvSpPr/>
          <p:nvPr/>
        </p:nvSpPr>
        <p:spPr>
          <a:xfrm>
            <a:off x="149365" y="3027026"/>
            <a:ext cx="1204263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Note that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grand</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rPr>
              <a:t> </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rPr>
              <a:t>means </a:t>
            </a:r>
            <a:r>
              <a:rPr kumimoji="0" lang="en-GB" sz="2400" b="0" i="1" u="none" strike="noStrike" kern="1200" cap="none" spc="-1" normalizeH="0" noProof="0" dirty="0">
                <a:ln>
                  <a:noFill/>
                </a:ln>
                <a:solidFill>
                  <a:srgbClr val="002060"/>
                </a:solidFill>
                <a:effectLst/>
                <a:uLnTx/>
                <a:uFillTx/>
                <a:latin typeface="Century Gothic" panose="020B0502020202020204" pitchFamily="34" charset="0"/>
              </a:rPr>
              <a:t>big</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rPr>
              <a:t> as well as </a:t>
            </a:r>
            <a:r>
              <a:rPr kumimoji="0" lang="en-GB" sz="2400" b="0" i="1" u="none" strike="noStrike" kern="1200" cap="none" spc="-1" normalizeH="0" noProof="0" dirty="0">
                <a:ln>
                  <a:noFill/>
                </a:ln>
                <a:solidFill>
                  <a:srgbClr val="002060"/>
                </a:solidFill>
                <a:effectLst/>
                <a:uLnTx/>
                <a:uFillTx/>
                <a:latin typeface="Century Gothic" panose="020B0502020202020204" pitchFamily="34" charset="0"/>
              </a:rPr>
              <a:t>tall</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rPr>
              <a:t>, and </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rPr>
              <a:t>petit </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rPr>
              <a:t>means </a:t>
            </a:r>
            <a:r>
              <a:rPr kumimoji="0" lang="en-GB" sz="2400" b="0" i="1" u="none" strike="noStrike" kern="1200" cap="none" spc="-1" normalizeH="0" noProof="0" dirty="0">
                <a:ln>
                  <a:noFill/>
                </a:ln>
                <a:solidFill>
                  <a:srgbClr val="002060"/>
                </a:solidFill>
                <a:effectLst/>
                <a:uLnTx/>
                <a:uFillTx/>
                <a:latin typeface="Century Gothic" panose="020B0502020202020204" pitchFamily="34" charset="0"/>
              </a:rPr>
              <a:t>small</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rPr>
              <a:t> as well as </a:t>
            </a:r>
            <a:r>
              <a:rPr kumimoji="0" lang="en-GB" sz="2400" b="0" i="1" u="none" strike="noStrike" kern="1200" cap="none" spc="-1" normalizeH="0" noProof="0" dirty="0">
                <a:ln>
                  <a:noFill/>
                </a:ln>
                <a:solidFill>
                  <a:srgbClr val="002060"/>
                </a:solidFill>
                <a:effectLst/>
                <a:uLnTx/>
                <a:uFillTx/>
                <a:latin typeface="Century Gothic" panose="020B0502020202020204" pitchFamily="34" charset="0"/>
              </a:rPr>
              <a:t>short</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9" name="Rectangle 28">
            <a:extLst>
              <a:ext uri="{FF2B5EF4-FFF2-40B4-BE49-F238E27FC236}">
                <a16:creationId xmlns:a16="http://schemas.microsoft.com/office/drawing/2014/main" id="{E83B1620-726D-4436-9D21-74F2BB35451B}"/>
              </a:ext>
            </a:extLst>
          </p:cNvPr>
          <p:cNvSpPr/>
          <p:nvPr/>
        </p:nvSpPr>
        <p:spPr>
          <a:xfrm>
            <a:off x="2315808" y="4055292"/>
            <a:ext cx="259878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Le fruit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petit.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0" name="Rectangle 29">
            <a:extLst>
              <a:ext uri="{FF2B5EF4-FFF2-40B4-BE49-F238E27FC236}">
                <a16:creationId xmlns:a16="http://schemas.microsoft.com/office/drawing/2014/main" id="{E3924167-7BC4-4803-9732-98AC22E4BB76}"/>
              </a:ext>
            </a:extLst>
          </p:cNvPr>
          <p:cNvSpPr/>
          <p:nvPr/>
        </p:nvSpPr>
        <p:spPr>
          <a:xfrm>
            <a:off x="6545827" y="4059302"/>
            <a:ext cx="2507418" cy="461665"/>
          </a:xfrm>
          <a:prstGeom prst="rect">
            <a:avLst/>
          </a:prstGeom>
        </p:spPr>
        <p:txBody>
          <a:bodyPr wrap="none">
            <a:spAutoFit/>
          </a:bodyPr>
          <a:lstStyle/>
          <a:p>
            <a:pPr lvl="0">
              <a:defRPr/>
            </a:pPr>
            <a:r>
              <a:rPr lang="en-GB" sz="2400" dirty="0">
                <a:solidFill>
                  <a:srgbClr val="002060"/>
                </a:solidFill>
                <a:latin typeface="Century Gothic" panose="020B0502020202020204" pitchFamily="34" charset="0"/>
              </a:rPr>
              <a:t>The fruit is small.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1" name="Google Shape;183;p8">
            <a:extLst>
              <a:ext uri="{FF2B5EF4-FFF2-40B4-BE49-F238E27FC236}">
                <a16:creationId xmlns:a16="http://schemas.microsoft.com/office/drawing/2014/main" id="{21D8790E-68BC-4416-B76E-F85CF66FE5D6}"/>
              </a:ext>
            </a:extLst>
          </p:cNvPr>
          <p:cNvPicPr preferRelativeResize="0"/>
          <p:nvPr/>
        </p:nvPicPr>
        <p:blipFill rotWithShape="1">
          <a:blip r:embed="rId8">
            <a:alphaModFix/>
          </a:blip>
          <a:srcRect/>
          <a:stretch/>
        </p:blipFill>
        <p:spPr>
          <a:xfrm>
            <a:off x="6075190" y="4068497"/>
            <a:ext cx="368047" cy="461665"/>
          </a:xfrm>
          <a:prstGeom prst="rect">
            <a:avLst/>
          </a:prstGeom>
          <a:noFill/>
          <a:ln>
            <a:noFill/>
          </a:ln>
        </p:spPr>
      </p:pic>
      <p:sp>
        <p:nvSpPr>
          <p:cNvPr id="32" name="Rectangle 31">
            <a:extLst>
              <a:ext uri="{FF2B5EF4-FFF2-40B4-BE49-F238E27FC236}">
                <a16:creationId xmlns:a16="http://schemas.microsoft.com/office/drawing/2014/main" id="{B90C5E79-EF0A-4E2D-BBF0-D06046330BE0}"/>
              </a:ext>
            </a:extLst>
          </p:cNvPr>
          <p:cNvSpPr/>
          <p:nvPr/>
        </p:nvSpPr>
        <p:spPr>
          <a:xfrm>
            <a:off x="2315808" y="4606374"/>
            <a:ext cx="30091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La fête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grand</a:t>
            </a:r>
            <a:r>
              <a:rPr kumimoji="0" lang="en-GB" sz="2400" b="1" i="0" u="none" strike="noStrike" kern="1200" cap="none" spc="0" normalizeH="0" noProof="0" dirty="0" err="1">
                <a:ln>
                  <a:noFill/>
                </a:ln>
                <a:solidFill>
                  <a:srgbClr val="FF0066"/>
                </a:solidFill>
                <a:effectLst/>
                <a:uLnTx/>
                <a:uFillTx/>
                <a:latin typeface="Century Gothic" panose="020B0502020202020204" pitchFamily="34" charset="0"/>
              </a:rPr>
              <a:t>e</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3" name="Google Shape;183;p8">
            <a:extLst>
              <a:ext uri="{FF2B5EF4-FFF2-40B4-BE49-F238E27FC236}">
                <a16:creationId xmlns:a16="http://schemas.microsoft.com/office/drawing/2014/main" id="{A98D02E4-DE44-40E2-BECE-9E9521F7D867}"/>
              </a:ext>
            </a:extLst>
          </p:cNvPr>
          <p:cNvPicPr preferRelativeResize="0"/>
          <p:nvPr/>
        </p:nvPicPr>
        <p:blipFill rotWithShape="1">
          <a:blip r:embed="rId8">
            <a:alphaModFix/>
          </a:blip>
          <a:srcRect/>
          <a:stretch/>
        </p:blipFill>
        <p:spPr>
          <a:xfrm>
            <a:off x="6070619" y="4632116"/>
            <a:ext cx="368047" cy="461665"/>
          </a:xfrm>
          <a:prstGeom prst="rect">
            <a:avLst/>
          </a:prstGeom>
          <a:noFill/>
          <a:ln>
            <a:noFill/>
          </a:ln>
        </p:spPr>
      </p:pic>
      <p:sp>
        <p:nvSpPr>
          <p:cNvPr id="35" name="Rectangle 34">
            <a:extLst>
              <a:ext uri="{FF2B5EF4-FFF2-40B4-BE49-F238E27FC236}">
                <a16:creationId xmlns:a16="http://schemas.microsoft.com/office/drawing/2014/main" id="{FAA874F2-AC96-4453-92C2-A9F9610AD1E6}"/>
              </a:ext>
            </a:extLst>
          </p:cNvPr>
          <p:cNvSpPr/>
          <p:nvPr/>
        </p:nvSpPr>
        <p:spPr>
          <a:xfrm>
            <a:off x="6545827" y="4591717"/>
            <a:ext cx="2484976" cy="461665"/>
          </a:xfrm>
          <a:prstGeom prst="rect">
            <a:avLst/>
          </a:prstGeom>
        </p:spPr>
        <p:txBody>
          <a:bodyPr wrap="none">
            <a:spAutoFit/>
          </a:bodyPr>
          <a:lstStyle/>
          <a:p>
            <a:pPr lvl="0">
              <a:defRPr/>
            </a:pPr>
            <a:r>
              <a:rPr lang="en-GB" sz="2400" dirty="0">
                <a:solidFill>
                  <a:srgbClr val="002060"/>
                </a:solidFill>
                <a:latin typeface="Century Gothic" panose="020B0502020202020204" pitchFamily="34" charset="0"/>
              </a:rPr>
              <a:t>The party is big.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 name="Picture 4" descr="A picture containing logo&#10;&#10;Description automatically generated">
            <a:extLst>
              <a:ext uri="{FF2B5EF4-FFF2-40B4-BE49-F238E27FC236}">
                <a16:creationId xmlns:a16="http://schemas.microsoft.com/office/drawing/2014/main" id="{9549A1D6-6DB4-4059-8A43-25DFC8F3DB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23389" y="2112910"/>
            <a:ext cx="651198" cy="784028"/>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064DB5C6-CC11-4925-A47C-52F0595C81D6}"/>
              </a:ext>
            </a:extLst>
          </p:cNvPr>
          <p:cNvPicPr>
            <a:picLocks noChangeAspect="1"/>
          </p:cNvPicPr>
          <p:nvPr/>
        </p:nvPicPr>
        <p:blipFill rotWithShape="1">
          <a:blip r:embed="rId10">
            <a:extLst>
              <a:ext uri="{28A0092B-C50C-407E-A947-70E740481C1C}">
                <a14:useLocalDpi xmlns:a14="http://schemas.microsoft.com/office/drawing/2010/main" val="0"/>
              </a:ext>
            </a:extLst>
          </a:blip>
          <a:srcRect b="37538"/>
          <a:stretch/>
        </p:blipFill>
        <p:spPr>
          <a:xfrm>
            <a:off x="220489" y="1504137"/>
            <a:ext cx="533219" cy="543993"/>
          </a:xfrm>
          <a:prstGeom prst="rect">
            <a:avLst/>
          </a:prstGeom>
        </p:spPr>
      </p:pic>
      <p:pic>
        <p:nvPicPr>
          <p:cNvPr id="38" name="Picture 37" descr="A picture containing yellow, clipart, vector graphics, window&#10;&#10;Description automatically generated">
            <a:extLst>
              <a:ext uri="{FF2B5EF4-FFF2-40B4-BE49-F238E27FC236}">
                <a16:creationId xmlns:a16="http://schemas.microsoft.com/office/drawing/2014/main" id="{B6D87B4F-8997-4600-9B98-7A1742D4522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5681" y="4021894"/>
            <a:ext cx="484511" cy="386474"/>
          </a:xfrm>
          <a:prstGeom prst="rect">
            <a:avLst/>
          </a:prstGeom>
        </p:spPr>
      </p:pic>
      <p:grpSp>
        <p:nvGrpSpPr>
          <p:cNvPr id="39" name="Group 38">
            <a:extLst>
              <a:ext uri="{FF2B5EF4-FFF2-40B4-BE49-F238E27FC236}">
                <a16:creationId xmlns:a16="http://schemas.microsoft.com/office/drawing/2014/main" id="{1FD1E407-8441-4F05-9BE1-79F9CDFD9ADF}"/>
              </a:ext>
            </a:extLst>
          </p:cNvPr>
          <p:cNvGrpSpPr/>
          <p:nvPr/>
        </p:nvGrpSpPr>
        <p:grpSpPr>
          <a:xfrm>
            <a:off x="729298" y="4546545"/>
            <a:ext cx="1479349" cy="907257"/>
            <a:chOff x="199103" y="494279"/>
            <a:chExt cx="3431183" cy="2104280"/>
          </a:xfrm>
        </p:grpSpPr>
        <p:pic>
          <p:nvPicPr>
            <p:cNvPr id="40" name="Picture 39">
              <a:extLst>
                <a:ext uri="{FF2B5EF4-FFF2-40B4-BE49-F238E27FC236}">
                  <a16:creationId xmlns:a16="http://schemas.microsoft.com/office/drawing/2014/main" id="{0D645E78-BECD-466B-861C-518CB3B446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41" name="Picture 40">
              <a:extLst>
                <a:ext uri="{FF2B5EF4-FFF2-40B4-BE49-F238E27FC236}">
                  <a16:creationId xmlns:a16="http://schemas.microsoft.com/office/drawing/2014/main" id="{FE9F4614-4C19-4DD0-B025-65D20FB0C97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spTree>
    <p:extLst>
      <p:ext uri="{BB962C8B-B14F-4D97-AF65-F5344CB8AC3E}">
        <p14:creationId xmlns:p14="http://schemas.microsoft.com/office/powerpoint/2010/main" val="274500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6_1.wav"/>
                                        </p:tgtEl>
                                      </p:cMediaNode>
                                    </p:audio>
                                  </p:sub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6_2.wav"/>
                                        </p:tgtEl>
                                      </p:cMediaNode>
                                    </p:audio>
                                  </p:sub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6_3.wav"/>
                                        </p:tgtEl>
                                      </p:cMediaNode>
                                    </p:audio>
                                  </p:subTnLst>
                                </p:cTn>
                              </p:par>
                              <p:par>
                                <p:cTn id="43" presetID="1" presetClass="entr" presetSubtype="0"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6_4.wav"/>
                                        </p:tgtEl>
                                      </p:cMediaNode>
                                    </p:audio>
                                  </p:subTnLst>
                                </p:cTn>
                              </p:par>
                              <p:par>
                                <p:cTn id="57" presetID="1" presetClass="entr" presetSubtype="0" fill="hold" nodeType="with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4" grpId="0"/>
      <p:bldP spid="43" grpId="0"/>
      <p:bldP spid="24" grpId="0"/>
      <p:bldP spid="27" grpId="0"/>
      <p:bldP spid="28" grpId="0"/>
      <p:bldP spid="29" grpId="0"/>
      <p:bldP spid="30" grpId="0"/>
      <p:bldP spid="32" grpId="0"/>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7" name="CustomShape 6">
            <a:hlinkClick r:id="" action="ppaction://noaction">
              <a:snd r:embed="rId4" name="7_1.wav"/>
            </a:hlinkClick>
            <a:extLst>
              <a:ext uri="{FF2B5EF4-FFF2-40B4-BE49-F238E27FC236}">
                <a16:creationId xmlns:a16="http://schemas.microsoft.com/office/drawing/2014/main" id="{F09C6E39-3408-4D19-8AD9-5506257CA3F2}"/>
              </a:ext>
            </a:extLst>
          </p:cNvPr>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Écoute. C’est l’image A ou B ? [1/6]</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Rectangle 11">
            <a:extLst>
              <a:ext uri="{FF2B5EF4-FFF2-40B4-BE49-F238E27FC236}">
                <a16:creationId xmlns:a16="http://schemas.microsoft.com/office/drawing/2014/main" id="{6ECE44DB-22DC-4FFD-8882-DA8DD6BC0FAA}"/>
              </a:ext>
            </a:extLst>
          </p:cNvPr>
          <p:cNvSpPr/>
          <p:nvPr/>
        </p:nvSpPr>
        <p:spPr>
          <a:xfrm>
            <a:off x="2584216" y="1024986"/>
            <a:ext cx="753604"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A</a:t>
            </a:r>
            <a:endParaRPr lang="en-GB" sz="4400" dirty="0">
              <a:solidFill>
                <a:schemeClr val="accent3">
                  <a:lumMod val="75000"/>
                </a:schemeClr>
              </a:solidFill>
            </a:endParaRPr>
          </a:p>
        </p:txBody>
      </p:sp>
      <p:sp>
        <p:nvSpPr>
          <p:cNvPr id="14" name="Rectangle 13">
            <a:extLst>
              <a:ext uri="{FF2B5EF4-FFF2-40B4-BE49-F238E27FC236}">
                <a16:creationId xmlns:a16="http://schemas.microsoft.com/office/drawing/2014/main" id="{4806816F-6438-4CC5-90FD-0D7EEFF2BB69}"/>
              </a:ext>
            </a:extLst>
          </p:cNvPr>
          <p:cNvSpPr/>
          <p:nvPr/>
        </p:nvSpPr>
        <p:spPr>
          <a:xfrm>
            <a:off x="7879388" y="1024986"/>
            <a:ext cx="630173"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B</a:t>
            </a:r>
            <a:endParaRPr lang="en-GB" sz="4400" dirty="0">
              <a:solidFill>
                <a:schemeClr val="accent3">
                  <a:lumMod val="75000"/>
                </a:schemeClr>
              </a:solidFill>
            </a:endParaRPr>
          </a:p>
        </p:txBody>
      </p:sp>
      <p:sp>
        <p:nvSpPr>
          <p:cNvPr id="10" name="CustomShape 23">
            <a:hlinkClick r:id="" action="ppaction://noaction">
              <a:snd r:embed="rId5" name="la_beep.wav"/>
            </a:hlinkClick>
            <a:extLst>
              <a:ext uri="{FF2B5EF4-FFF2-40B4-BE49-F238E27FC236}">
                <a16:creationId xmlns:a16="http://schemas.microsoft.com/office/drawing/2014/main" id="{E9B43EC2-A8B6-40E4-8D40-1F65EEB3301F}"/>
              </a:ext>
            </a:extLst>
          </p:cNvPr>
          <p:cNvSpPr/>
          <p:nvPr/>
        </p:nvSpPr>
        <p:spPr>
          <a:xfrm>
            <a:off x="239289" y="635312"/>
            <a:ext cx="630173"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1a</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 name="CustomShape 23">
            <a:hlinkClick r:id="" action="ppaction://noaction">
              <a:snd r:embed="rId6" name="7_4_new.wav"/>
            </a:hlinkClick>
            <a:extLst>
              <a:ext uri="{FF2B5EF4-FFF2-40B4-BE49-F238E27FC236}">
                <a16:creationId xmlns:a16="http://schemas.microsoft.com/office/drawing/2014/main" id="{3B05D95F-76CE-4718-8F31-92527E5ED154}"/>
              </a:ext>
            </a:extLst>
          </p:cNvPr>
          <p:cNvSpPr/>
          <p:nvPr/>
        </p:nvSpPr>
        <p:spPr>
          <a:xfrm>
            <a:off x="239290" y="5619204"/>
            <a:ext cx="630172"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1b</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6" name="Picture 5" descr="A picture containing diagram&#10;&#10;Description automatically generated">
            <a:extLst>
              <a:ext uri="{FF2B5EF4-FFF2-40B4-BE49-F238E27FC236}">
                <a16:creationId xmlns:a16="http://schemas.microsoft.com/office/drawing/2014/main" id="{FC022AA6-F658-42FA-85C0-69945AD186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37732" y="2320222"/>
            <a:ext cx="3543658" cy="2217555"/>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8444D404-1719-434E-9DB3-C13CB1F866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1514" y="2320222"/>
            <a:ext cx="4312612" cy="2163044"/>
          </a:xfrm>
          <a:prstGeom prst="rect">
            <a:avLst/>
          </a:prstGeom>
        </p:spPr>
      </p:pic>
      <p:sp>
        <p:nvSpPr>
          <p:cNvPr id="16" name="Oval 15">
            <a:extLst>
              <a:ext uri="{FF2B5EF4-FFF2-40B4-BE49-F238E27FC236}">
                <a16:creationId xmlns:a16="http://schemas.microsoft.com/office/drawing/2014/main" id="{ADCA59A1-2203-4165-AAB2-C8621D5E995B}"/>
              </a:ext>
            </a:extLst>
          </p:cNvPr>
          <p:cNvSpPr/>
          <p:nvPr/>
        </p:nvSpPr>
        <p:spPr>
          <a:xfrm>
            <a:off x="561668" y="1849697"/>
            <a:ext cx="5552303" cy="2951481"/>
          </a:xfrm>
          <a:prstGeom prst="ellipse">
            <a:avLst/>
          </a:prstGeom>
          <a:solidFill>
            <a:schemeClr val="accent6">
              <a:lumMod val="20000"/>
              <a:lumOff val="80000"/>
              <a:alpha val="38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1480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7" name="CustomShape 6">
            <a:extLst>
              <a:ext uri="{FF2B5EF4-FFF2-40B4-BE49-F238E27FC236}">
                <a16:creationId xmlns:a16="http://schemas.microsoft.com/office/drawing/2014/main" id="{F09C6E39-3408-4D19-8AD9-5506257CA3F2}"/>
              </a:ext>
            </a:extLst>
          </p:cNvPr>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Écoute. C’est l’image A ou B ? [2/6]</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Rectangle 11">
            <a:extLst>
              <a:ext uri="{FF2B5EF4-FFF2-40B4-BE49-F238E27FC236}">
                <a16:creationId xmlns:a16="http://schemas.microsoft.com/office/drawing/2014/main" id="{6ECE44DB-22DC-4FFD-8882-DA8DD6BC0FAA}"/>
              </a:ext>
            </a:extLst>
          </p:cNvPr>
          <p:cNvSpPr/>
          <p:nvPr/>
        </p:nvSpPr>
        <p:spPr>
          <a:xfrm>
            <a:off x="2584216" y="1024986"/>
            <a:ext cx="753604"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A</a:t>
            </a:r>
            <a:endParaRPr lang="en-GB" sz="4400" dirty="0">
              <a:solidFill>
                <a:schemeClr val="accent3">
                  <a:lumMod val="75000"/>
                </a:schemeClr>
              </a:solidFill>
            </a:endParaRPr>
          </a:p>
        </p:txBody>
      </p:sp>
      <p:sp>
        <p:nvSpPr>
          <p:cNvPr id="14" name="Rectangle 13">
            <a:extLst>
              <a:ext uri="{FF2B5EF4-FFF2-40B4-BE49-F238E27FC236}">
                <a16:creationId xmlns:a16="http://schemas.microsoft.com/office/drawing/2014/main" id="{4806816F-6438-4CC5-90FD-0D7EEFF2BB69}"/>
              </a:ext>
            </a:extLst>
          </p:cNvPr>
          <p:cNvSpPr/>
          <p:nvPr/>
        </p:nvSpPr>
        <p:spPr>
          <a:xfrm>
            <a:off x="7879388" y="1024986"/>
            <a:ext cx="630173"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B</a:t>
            </a:r>
            <a:endParaRPr lang="en-GB" sz="4400" dirty="0">
              <a:solidFill>
                <a:schemeClr val="accent3">
                  <a:lumMod val="75000"/>
                </a:schemeClr>
              </a:solidFill>
            </a:endParaRPr>
          </a:p>
        </p:txBody>
      </p:sp>
      <p:sp>
        <p:nvSpPr>
          <p:cNvPr id="10" name="CustomShape 23">
            <a:hlinkClick r:id="" action="ppaction://noaction">
              <a:snd r:embed="rId4" name="le_beep.wav"/>
            </a:hlinkClick>
            <a:extLst>
              <a:ext uri="{FF2B5EF4-FFF2-40B4-BE49-F238E27FC236}">
                <a16:creationId xmlns:a16="http://schemas.microsoft.com/office/drawing/2014/main" id="{E9B43EC2-A8B6-40E4-8D40-1F65EEB3301F}"/>
              </a:ext>
            </a:extLst>
          </p:cNvPr>
          <p:cNvSpPr/>
          <p:nvPr/>
        </p:nvSpPr>
        <p:spPr>
          <a:xfrm>
            <a:off x="239289" y="635312"/>
            <a:ext cx="630173"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2a</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 name="CustomShape 23">
            <a:hlinkClick r:id="" action="ppaction://noaction">
              <a:snd r:embed="rId5" name="7_5_new.wav"/>
            </a:hlinkClick>
            <a:extLst>
              <a:ext uri="{FF2B5EF4-FFF2-40B4-BE49-F238E27FC236}">
                <a16:creationId xmlns:a16="http://schemas.microsoft.com/office/drawing/2014/main" id="{3B05D95F-76CE-4718-8F31-92527E5ED154}"/>
              </a:ext>
            </a:extLst>
          </p:cNvPr>
          <p:cNvSpPr/>
          <p:nvPr/>
        </p:nvSpPr>
        <p:spPr>
          <a:xfrm>
            <a:off x="239290" y="5619204"/>
            <a:ext cx="630172"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2b</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grpSp>
        <p:nvGrpSpPr>
          <p:cNvPr id="16" name="Group 15">
            <a:extLst>
              <a:ext uri="{FF2B5EF4-FFF2-40B4-BE49-F238E27FC236}">
                <a16:creationId xmlns:a16="http://schemas.microsoft.com/office/drawing/2014/main" id="{DF09188E-E794-409E-B50B-896713CF7454}"/>
              </a:ext>
            </a:extLst>
          </p:cNvPr>
          <p:cNvGrpSpPr/>
          <p:nvPr/>
        </p:nvGrpSpPr>
        <p:grpSpPr>
          <a:xfrm>
            <a:off x="1607922" y="2476613"/>
            <a:ext cx="2499489" cy="2112870"/>
            <a:chOff x="-170705" y="3871516"/>
            <a:chExt cx="2499489" cy="2112870"/>
          </a:xfrm>
        </p:grpSpPr>
        <p:pic>
          <p:nvPicPr>
            <p:cNvPr id="17" name="Picture 16" descr="Background pattern&#10;&#10;Description automatically generated">
              <a:extLst>
                <a:ext uri="{FF2B5EF4-FFF2-40B4-BE49-F238E27FC236}">
                  <a16:creationId xmlns:a16="http://schemas.microsoft.com/office/drawing/2014/main" id="{9F48BCFB-9D6B-4540-9428-48E6A5CB077F}"/>
                </a:ext>
              </a:extLst>
            </p:cNvPr>
            <p:cNvPicPr>
              <a:picLocks noChangeAspect="1"/>
            </p:cNvPicPr>
            <p:nvPr/>
          </p:nvPicPr>
          <p:blipFill rotWithShape="1">
            <a:blip r:embed="rId6">
              <a:extLst>
                <a:ext uri="{28A0092B-C50C-407E-A947-70E740481C1C}">
                  <a14:useLocalDpi xmlns:a14="http://schemas.microsoft.com/office/drawing/2010/main" val="0"/>
                </a:ext>
              </a:extLst>
            </a:blip>
            <a:srcRect l="35183" t="52856" r="31460" b="5498"/>
            <a:stretch/>
          </p:blipFill>
          <p:spPr>
            <a:xfrm>
              <a:off x="684785" y="3871516"/>
              <a:ext cx="1207575" cy="1589650"/>
            </a:xfrm>
            <a:prstGeom prst="rect">
              <a:avLst/>
            </a:prstGeom>
          </p:spPr>
        </p:pic>
        <p:sp>
          <p:nvSpPr>
            <p:cNvPr id="18" name="TextBox 17">
              <a:extLst>
                <a:ext uri="{FF2B5EF4-FFF2-40B4-BE49-F238E27FC236}">
                  <a16:creationId xmlns:a16="http://schemas.microsoft.com/office/drawing/2014/main" id="{8655C196-8B64-496F-8E61-03981FFFE067}"/>
                </a:ext>
              </a:extLst>
            </p:cNvPr>
            <p:cNvSpPr txBox="1"/>
            <p:nvPr/>
          </p:nvSpPr>
          <p:spPr>
            <a:xfrm>
              <a:off x="-170705" y="5461166"/>
              <a:ext cx="24994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(girl)</a:t>
              </a:r>
            </a:p>
          </p:txBody>
        </p:sp>
      </p:grpSp>
      <p:grpSp>
        <p:nvGrpSpPr>
          <p:cNvPr id="19" name="Group 18">
            <a:extLst>
              <a:ext uri="{FF2B5EF4-FFF2-40B4-BE49-F238E27FC236}">
                <a16:creationId xmlns:a16="http://schemas.microsoft.com/office/drawing/2014/main" id="{9559B2A8-D1E6-49DD-A4FD-23BBEF3FB419}"/>
              </a:ext>
            </a:extLst>
          </p:cNvPr>
          <p:cNvGrpSpPr/>
          <p:nvPr/>
        </p:nvGrpSpPr>
        <p:grpSpPr>
          <a:xfrm>
            <a:off x="6944729" y="2295706"/>
            <a:ext cx="2499489" cy="2266587"/>
            <a:chOff x="4107411" y="3717799"/>
            <a:chExt cx="2499489" cy="2266587"/>
          </a:xfrm>
        </p:grpSpPr>
        <p:pic>
          <p:nvPicPr>
            <p:cNvPr id="20" name="Picture 19" descr="Background pattern&#10;&#10;Description automatically generated">
              <a:extLst>
                <a:ext uri="{FF2B5EF4-FFF2-40B4-BE49-F238E27FC236}">
                  <a16:creationId xmlns:a16="http://schemas.microsoft.com/office/drawing/2014/main" id="{2101D1B4-DD29-4E38-81DA-47644B515693}"/>
                </a:ext>
              </a:extLst>
            </p:cNvPr>
            <p:cNvPicPr>
              <a:picLocks noChangeAspect="1"/>
            </p:cNvPicPr>
            <p:nvPr/>
          </p:nvPicPr>
          <p:blipFill rotWithShape="1">
            <a:blip r:embed="rId6">
              <a:extLst>
                <a:ext uri="{28A0092B-C50C-407E-A947-70E740481C1C}">
                  <a14:useLocalDpi xmlns:a14="http://schemas.microsoft.com/office/drawing/2010/main" val="0"/>
                </a:ext>
              </a:extLst>
            </a:blip>
            <a:srcRect l="-3930" t="54370" r="62836" b="-1911"/>
            <a:stretch/>
          </p:blipFill>
          <p:spPr>
            <a:xfrm>
              <a:off x="4686136" y="3717799"/>
              <a:ext cx="1487702" cy="1814733"/>
            </a:xfrm>
            <a:prstGeom prst="rect">
              <a:avLst/>
            </a:prstGeom>
          </p:spPr>
        </p:pic>
        <p:sp>
          <p:nvSpPr>
            <p:cNvPr id="21" name="TextBox 20">
              <a:extLst>
                <a:ext uri="{FF2B5EF4-FFF2-40B4-BE49-F238E27FC236}">
                  <a16:creationId xmlns:a16="http://schemas.microsoft.com/office/drawing/2014/main" id="{2FE2D5DB-6231-444E-B8D8-F8423178DB0A}"/>
                </a:ext>
              </a:extLst>
            </p:cNvPr>
            <p:cNvSpPr txBox="1"/>
            <p:nvPr/>
          </p:nvSpPr>
          <p:spPr>
            <a:xfrm>
              <a:off x="4107411" y="5461166"/>
              <a:ext cx="24994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(boy)</a:t>
              </a:r>
            </a:p>
          </p:txBody>
        </p:sp>
      </p:grpSp>
      <p:sp>
        <p:nvSpPr>
          <p:cNvPr id="22" name="Oval 21">
            <a:extLst>
              <a:ext uri="{FF2B5EF4-FFF2-40B4-BE49-F238E27FC236}">
                <a16:creationId xmlns:a16="http://schemas.microsoft.com/office/drawing/2014/main" id="{9EF854FF-AB9B-4D81-9E36-F636941C2BAE}"/>
              </a:ext>
            </a:extLst>
          </p:cNvPr>
          <p:cNvSpPr/>
          <p:nvPr/>
        </p:nvSpPr>
        <p:spPr>
          <a:xfrm>
            <a:off x="5733409" y="1953259"/>
            <a:ext cx="5552303" cy="2951481"/>
          </a:xfrm>
          <a:prstGeom prst="ellipse">
            <a:avLst/>
          </a:prstGeom>
          <a:solidFill>
            <a:schemeClr val="accent6">
              <a:lumMod val="20000"/>
              <a:lumOff val="80000"/>
              <a:alpha val="38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9411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7" name="CustomShape 6">
            <a:extLst>
              <a:ext uri="{FF2B5EF4-FFF2-40B4-BE49-F238E27FC236}">
                <a16:creationId xmlns:a16="http://schemas.microsoft.com/office/drawing/2014/main" id="{F09C6E39-3408-4D19-8AD9-5506257CA3F2}"/>
              </a:ext>
            </a:extLst>
          </p:cNvPr>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Écoute. C’est l’image A ou B ? [3/6]</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Rectangle 11">
            <a:extLst>
              <a:ext uri="{FF2B5EF4-FFF2-40B4-BE49-F238E27FC236}">
                <a16:creationId xmlns:a16="http://schemas.microsoft.com/office/drawing/2014/main" id="{6ECE44DB-22DC-4FFD-8882-DA8DD6BC0FAA}"/>
              </a:ext>
            </a:extLst>
          </p:cNvPr>
          <p:cNvSpPr/>
          <p:nvPr/>
        </p:nvSpPr>
        <p:spPr>
          <a:xfrm>
            <a:off x="2584216" y="1024986"/>
            <a:ext cx="753604"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A</a:t>
            </a:r>
            <a:endParaRPr lang="en-GB" sz="4400" dirty="0">
              <a:solidFill>
                <a:schemeClr val="accent3">
                  <a:lumMod val="75000"/>
                </a:schemeClr>
              </a:solidFill>
            </a:endParaRPr>
          </a:p>
        </p:txBody>
      </p:sp>
      <p:sp>
        <p:nvSpPr>
          <p:cNvPr id="14" name="Rectangle 13">
            <a:extLst>
              <a:ext uri="{FF2B5EF4-FFF2-40B4-BE49-F238E27FC236}">
                <a16:creationId xmlns:a16="http://schemas.microsoft.com/office/drawing/2014/main" id="{4806816F-6438-4CC5-90FD-0D7EEFF2BB69}"/>
              </a:ext>
            </a:extLst>
          </p:cNvPr>
          <p:cNvSpPr/>
          <p:nvPr/>
        </p:nvSpPr>
        <p:spPr>
          <a:xfrm>
            <a:off x="7879388" y="1024986"/>
            <a:ext cx="630173"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B</a:t>
            </a:r>
            <a:endParaRPr lang="en-GB" sz="4400" dirty="0">
              <a:solidFill>
                <a:schemeClr val="accent3">
                  <a:lumMod val="75000"/>
                </a:schemeClr>
              </a:solidFill>
            </a:endParaRPr>
          </a:p>
        </p:txBody>
      </p:sp>
      <p:sp>
        <p:nvSpPr>
          <p:cNvPr id="10" name="CustomShape 23">
            <a:hlinkClick r:id="" action="ppaction://noaction">
              <a:snd r:embed="rId4" name="la_beep.wav"/>
            </a:hlinkClick>
            <a:extLst>
              <a:ext uri="{FF2B5EF4-FFF2-40B4-BE49-F238E27FC236}">
                <a16:creationId xmlns:a16="http://schemas.microsoft.com/office/drawing/2014/main" id="{E9B43EC2-A8B6-40E4-8D40-1F65EEB3301F}"/>
              </a:ext>
            </a:extLst>
          </p:cNvPr>
          <p:cNvSpPr/>
          <p:nvPr/>
        </p:nvSpPr>
        <p:spPr>
          <a:xfrm>
            <a:off x="239289" y="635312"/>
            <a:ext cx="630173"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3a</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 name="CustomShape 23">
            <a:hlinkClick r:id="" action="ppaction://noaction">
              <a:snd r:embed="rId5" name="7_6_new.wav"/>
            </a:hlinkClick>
            <a:extLst>
              <a:ext uri="{FF2B5EF4-FFF2-40B4-BE49-F238E27FC236}">
                <a16:creationId xmlns:a16="http://schemas.microsoft.com/office/drawing/2014/main" id="{3B05D95F-76CE-4718-8F31-92527E5ED154}"/>
              </a:ext>
            </a:extLst>
          </p:cNvPr>
          <p:cNvSpPr/>
          <p:nvPr/>
        </p:nvSpPr>
        <p:spPr>
          <a:xfrm>
            <a:off x="239290" y="5619204"/>
            <a:ext cx="630172"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3b</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3" name="Picture 22" descr="the head of a boy">
            <a:extLst>
              <a:ext uri="{FF2B5EF4-FFF2-40B4-BE49-F238E27FC236}">
                <a16:creationId xmlns:a16="http://schemas.microsoft.com/office/drawing/2014/main" id="{4F7AEC5A-026B-47EF-8582-E1EFAF92A6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49982" y="2362418"/>
            <a:ext cx="2102589" cy="2316742"/>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F1989E42-3A0F-4248-8CB8-075C91D3BA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42879" y="2274268"/>
            <a:ext cx="1836277" cy="2951481"/>
          </a:xfrm>
          <a:prstGeom prst="rect">
            <a:avLst/>
          </a:prstGeom>
        </p:spPr>
      </p:pic>
      <p:sp>
        <p:nvSpPr>
          <p:cNvPr id="22" name="Oval 21">
            <a:extLst>
              <a:ext uri="{FF2B5EF4-FFF2-40B4-BE49-F238E27FC236}">
                <a16:creationId xmlns:a16="http://schemas.microsoft.com/office/drawing/2014/main" id="{9EF854FF-AB9B-4D81-9E36-F636941C2BAE}"/>
              </a:ext>
            </a:extLst>
          </p:cNvPr>
          <p:cNvSpPr/>
          <p:nvPr/>
        </p:nvSpPr>
        <p:spPr>
          <a:xfrm>
            <a:off x="5536694" y="2045048"/>
            <a:ext cx="5552303" cy="2951481"/>
          </a:xfrm>
          <a:prstGeom prst="ellipse">
            <a:avLst/>
          </a:prstGeom>
          <a:solidFill>
            <a:schemeClr val="accent6">
              <a:lumMod val="20000"/>
              <a:lumOff val="80000"/>
              <a:alpha val="38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600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4197569" y="1665682"/>
            <a:ext cx="3431184"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CustomShape 2"/>
          <p:cNvSpPr/>
          <p:nvPr/>
        </p:nvSpPr>
        <p:spPr>
          <a:xfrm>
            <a:off x="3898928" y="1585080"/>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a:t>
            </a:r>
            <a:r>
              <a:rPr kumimoji="0" lang="en-GB" sz="80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ê</a:t>
            </a: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te</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10"/>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3" y="-107926"/>
            <a:ext cx="333689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è|ê</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8" name="CustomShape 14">
            <a:extLst>
              <a:ext uri="{FF2B5EF4-FFF2-40B4-BE49-F238E27FC236}">
                <a16:creationId xmlns:a16="http://schemas.microsoft.com/office/drawing/2014/main" id="{C763F0CC-9A66-4627-B4CA-18ACB9703108}"/>
              </a:ext>
            </a:extLst>
          </p:cNvPr>
          <p:cNvSpPr/>
          <p:nvPr/>
        </p:nvSpPr>
        <p:spPr>
          <a:xfrm>
            <a:off x="3581485" y="28946"/>
            <a:ext cx="4388624" cy="1556134"/>
          </a:xfrm>
          <a:prstGeom prst="wedgeEllipseCallout">
            <a:avLst>
              <a:gd name="adj1" fmla="val -58694"/>
              <a:gd name="adj2" fmla="val -989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29" name="TextBox 28">
            <a:extLst>
              <a:ext uri="{FF2B5EF4-FFF2-40B4-BE49-F238E27FC236}">
                <a16:creationId xmlns:a16="http://schemas.microsoft.com/office/drawing/2014/main" id="{9FC34E64-13D4-4F86-B386-DC76D2E15F73}"/>
              </a:ext>
            </a:extLst>
          </p:cNvPr>
          <p:cNvSpPr txBox="1"/>
          <p:nvPr/>
        </p:nvSpPr>
        <p:spPr>
          <a:xfrm>
            <a:off x="3467493" y="126092"/>
            <a:ext cx="4502615" cy="11541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è</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and [</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ê</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t>
            </a:r>
            <a:b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b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sound almost the same. [</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ê</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is a little longer and deeper. </a:t>
            </a:r>
          </a:p>
        </p:txBody>
      </p:sp>
      <p:grpSp>
        <p:nvGrpSpPr>
          <p:cNvPr id="5" name="Group 4">
            <a:extLst>
              <a:ext uri="{FF2B5EF4-FFF2-40B4-BE49-F238E27FC236}">
                <a16:creationId xmlns:a16="http://schemas.microsoft.com/office/drawing/2014/main" id="{EB5A5D47-FEFB-4480-B0CA-963EF8356F25}"/>
              </a:ext>
            </a:extLst>
          </p:cNvPr>
          <p:cNvGrpSpPr/>
          <p:nvPr/>
        </p:nvGrpSpPr>
        <p:grpSpPr>
          <a:xfrm>
            <a:off x="4380408" y="2973059"/>
            <a:ext cx="3248345" cy="3300166"/>
            <a:chOff x="4380408" y="2973059"/>
            <a:chExt cx="3431183" cy="3272140"/>
          </a:xfrm>
        </p:grpSpPr>
        <p:grpSp>
          <p:nvGrpSpPr>
            <p:cNvPr id="35" name="Group 34">
              <a:extLst>
                <a:ext uri="{FF2B5EF4-FFF2-40B4-BE49-F238E27FC236}">
                  <a16:creationId xmlns:a16="http://schemas.microsoft.com/office/drawing/2014/main" id="{F64989C9-299B-4B35-A8A8-5145DCFFCC55}"/>
                </a:ext>
              </a:extLst>
            </p:cNvPr>
            <p:cNvGrpSpPr/>
            <p:nvPr/>
          </p:nvGrpSpPr>
          <p:grpSpPr>
            <a:xfrm>
              <a:off x="4380408" y="2973059"/>
              <a:ext cx="3431183" cy="2104280"/>
              <a:chOff x="199103" y="494279"/>
              <a:chExt cx="3431183" cy="2104280"/>
            </a:xfrm>
          </p:grpSpPr>
          <p:pic>
            <p:nvPicPr>
              <p:cNvPr id="37" name="Picture 36">
                <a:extLst>
                  <a:ext uri="{FF2B5EF4-FFF2-40B4-BE49-F238E27FC236}">
                    <a16:creationId xmlns:a16="http://schemas.microsoft.com/office/drawing/2014/main" id="{265FD261-50EB-462A-BF49-F0920FBF167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38" name="Picture 37">
                <a:extLst>
                  <a:ext uri="{FF2B5EF4-FFF2-40B4-BE49-F238E27FC236}">
                    <a16:creationId xmlns:a16="http://schemas.microsoft.com/office/drawing/2014/main" id="{5227F82B-FBCA-4EC6-8C32-56F407C6C11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sp>
          <p:nvSpPr>
            <p:cNvPr id="39" name="TextBox 38">
              <a:extLst>
                <a:ext uri="{FF2B5EF4-FFF2-40B4-BE49-F238E27FC236}">
                  <a16:creationId xmlns:a16="http://schemas.microsoft.com/office/drawing/2014/main" id="{AEDE6470-0C32-4E5E-ACE3-924BD2D894FE}"/>
                </a:ext>
              </a:extLst>
            </p:cNvPr>
            <p:cNvSpPr txBox="1"/>
            <p:nvPr/>
          </p:nvSpPr>
          <p:spPr>
            <a:xfrm>
              <a:off x="4540134" y="5167981"/>
              <a:ext cx="29753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(party, celebration)</a:t>
              </a:r>
            </a:p>
          </p:txBody>
        </p:sp>
      </p:grpSp>
      <p:pic>
        <p:nvPicPr>
          <p:cNvPr id="8" name="è">
            <a:hlinkClick r:id="" action="ppaction://media"/>
            <a:extLst>
              <a:ext uri="{FF2B5EF4-FFF2-40B4-BE49-F238E27FC236}">
                <a16:creationId xmlns:a16="http://schemas.microsoft.com/office/drawing/2014/main" id="{7367A7D1-4089-46DB-AE65-83DDCF7973C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3"/>
          <a:srcRect l="12264" r="20916"/>
          <a:stretch/>
        </p:blipFill>
        <p:spPr>
          <a:xfrm>
            <a:off x="273453" y="1510738"/>
            <a:ext cx="2746185" cy="2311761"/>
          </a:xfrm>
          <a:prstGeom prst="rect">
            <a:avLst/>
          </a:prstGeom>
        </p:spPr>
      </p:pic>
      <p:pic>
        <p:nvPicPr>
          <p:cNvPr id="14" name="fête">
            <a:hlinkClick r:id="" action="ppaction://media"/>
            <a:extLst>
              <a:ext uri="{FF2B5EF4-FFF2-40B4-BE49-F238E27FC236}">
                <a16:creationId xmlns:a16="http://schemas.microsoft.com/office/drawing/2014/main" id="{8CEA3FB9-0433-42E2-A689-1E13940C21B5}"/>
              </a:ext>
            </a:extLst>
          </p:cNvPr>
          <p:cNvPicPr>
            <a:picLocks noChangeAspect="1"/>
          </p:cNvPicPr>
          <p:nvPr>
            <a:videoFile r:link="rId3"/>
            <p:extLst>
              <p:ext uri="{DAA4B4D4-6D71-4841-9C94-3DE7FCFB9230}">
                <p14:media xmlns:p14="http://schemas.microsoft.com/office/powerpoint/2010/main" r:embed="rId4">
                  <p14:trim st="136"/>
                </p14:media>
              </p:ext>
            </p:extLst>
          </p:nvPr>
        </p:nvPicPr>
        <p:blipFill rotWithShape="1">
          <a:blip r:embed="rId14"/>
          <a:srcRect l="11481" r="22547"/>
          <a:stretch>
            <a:fillRect/>
          </a:stretch>
        </p:blipFill>
        <p:spPr>
          <a:xfrm>
            <a:off x="7811592" y="2129589"/>
            <a:ext cx="3478394" cy="2965773"/>
          </a:xfrm>
          <a:prstGeom prst="rect">
            <a:avLst/>
          </a:prstGeom>
        </p:spPr>
      </p:pic>
    </p:spTree>
    <p:extLst>
      <p:ext uri="{BB962C8B-B14F-4D97-AF65-F5344CB8AC3E}">
        <p14:creationId xmlns:p14="http://schemas.microsoft.com/office/powerpoint/2010/main" val="5395263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2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400" fill="hold"/>
                                        <p:tgtEl>
                                          <p:spTgt spid="8"/>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2_2.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3184" fill="hold"/>
                                        <p:tgtEl>
                                          <p:spTgt spid="14"/>
                                        </p:tgtEl>
                                      </p:cBhvr>
                                    </p:cmd>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9" name="fêt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8"/>
                </p:tgtEl>
              </p:cMediaNode>
            </p:video>
            <p:video>
              <p:cMediaNode vol="80000">
                <p:cTn id="38" fill="hold" display="0">
                  <p:stCondLst>
                    <p:cond delay="indefinite"/>
                  </p:stCondLst>
                </p:cTn>
                <p:tgtEl>
                  <p:spTgt spid="14"/>
                </p:tgtEl>
              </p:cMediaNode>
            </p:video>
          </p:childTnLst>
        </p:cTn>
      </p:par>
    </p:tnLst>
    <p:bldLst>
      <p:bldP spid="4" grpId="0" animBg="1"/>
      <p:bldP spid="28" grpId="0" animBg="1"/>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7" name="CustomShape 6">
            <a:extLst>
              <a:ext uri="{FF2B5EF4-FFF2-40B4-BE49-F238E27FC236}">
                <a16:creationId xmlns:a16="http://schemas.microsoft.com/office/drawing/2014/main" id="{F09C6E39-3408-4D19-8AD9-5506257CA3F2}"/>
              </a:ext>
            </a:extLst>
          </p:cNvPr>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Écoute. C’est l’image A ou B ? [4/6]</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Rectangle 11">
            <a:extLst>
              <a:ext uri="{FF2B5EF4-FFF2-40B4-BE49-F238E27FC236}">
                <a16:creationId xmlns:a16="http://schemas.microsoft.com/office/drawing/2014/main" id="{6ECE44DB-22DC-4FFD-8882-DA8DD6BC0FAA}"/>
              </a:ext>
            </a:extLst>
          </p:cNvPr>
          <p:cNvSpPr/>
          <p:nvPr/>
        </p:nvSpPr>
        <p:spPr>
          <a:xfrm>
            <a:off x="2584216" y="1024986"/>
            <a:ext cx="753604"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A</a:t>
            </a:r>
            <a:endParaRPr lang="en-GB" sz="4400" dirty="0">
              <a:solidFill>
                <a:schemeClr val="accent3">
                  <a:lumMod val="75000"/>
                </a:schemeClr>
              </a:solidFill>
            </a:endParaRPr>
          </a:p>
        </p:txBody>
      </p:sp>
      <p:sp>
        <p:nvSpPr>
          <p:cNvPr id="14" name="Rectangle 13">
            <a:extLst>
              <a:ext uri="{FF2B5EF4-FFF2-40B4-BE49-F238E27FC236}">
                <a16:creationId xmlns:a16="http://schemas.microsoft.com/office/drawing/2014/main" id="{4806816F-6438-4CC5-90FD-0D7EEFF2BB69}"/>
              </a:ext>
            </a:extLst>
          </p:cNvPr>
          <p:cNvSpPr/>
          <p:nvPr/>
        </p:nvSpPr>
        <p:spPr>
          <a:xfrm>
            <a:off x="7879388" y="1024986"/>
            <a:ext cx="630173"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B</a:t>
            </a:r>
            <a:endParaRPr lang="en-GB" sz="4400" dirty="0">
              <a:solidFill>
                <a:schemeClr val="accent3">
                  <a:lumMod val="75000"/>
                </a:schemeClr>
              </a:solidFill>
            </a:endParaRPr>
          </a:p>
        </p:txBody>
      </p:sp>
      <p:sp>
        <p:nvSpPr>
          <p:cNvPr id="10" name="CustomShape 23">
            <a:hlinkClick r:id="" action="ppaction://noaction">
              <a:snd r:embed="rId4" name="le_beep.wav"/>
            </a:hlinkClick>
            <a:extLst>
              <a:ext uri="{FF2B5EF4-FFF2-40B4-BE49-F238E27FC236}">
                <a16:creationId xmlns:a16="http://schemas.microsoft.com/office/drawing/2014/main" id="{E9B43EC2-A8B6-40E4-8D40-1F65EEB3301F}"/>
              </a:ext>
            </a:extLst>
          </p:cNvPr>
          <p:cNvSpPr/>
          <p:nvPr/>
        </p:nvSpPr>
        <p:spPr>
          <a:xfrm>
            <a:off x="239289" y="635312"/>
            <a:ext cx="630173"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4a</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 name="CustomShape 23">
            <a:hlinkClick r:id="" action="ppaction://noaction">
              <a:snd r:embed="rId5" name="7_7_new.wav"/>
            </a:hlinkClick>
            <a:extLst>
              <a:ext uri="{FF2B5EF4-FFF2-40B4-BE49-F238E27FC236}">
                <a16:creationId xmlns:a16="http://schemas.microsoft.com/office/drawing/2014/main" id="{3B05D95F-76CE-4718-8F31-92527E5ED154}"/>
              </a:ext>
            </a:extLst>
          </p:cNvPr>
          <p:cNvSpPr/>
          <p:nvPr/>
        </p:nvSpPr>
        <p:spPr>
          <a:xfrm>
            <a:off x="239290" y="5619204"/>
            <a:ext cx="630172"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4b</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grpSp>
        <p:nvGrpSpPr>
          <p:cNvPr id="16" name="Group 15">
            <a:extLst>
              <a:ext uri="{FF2B5EF4-FFF2-40B4-BE49-F238E27FC236}">
                <a16:creationId xmlns:a16="http://schemas.microsoft.com/office/drawing/2014/main" id="{D8CC43C2-9225-469F-8725-DCB60392BCF1}"/>
              </a:ext>
            </a:extLst>
          </p:cNvPr>
          <p:cNvGrpSpPr/>
          <p:nvPr/>
        </p:nvGrpSpPr>
        <p:grpSpPr>
          <a:xfrm>
            <a:off x="6793969" y="2362418"/>
            <a:ext cx="3431183" cy="2104280"/>
            <a:chOff x="199103" y="494279"/>
            <a:chExt cx="3431183" cy="2104280"/>
          </a:xfrm>
        </p:grpSpPr>
        <p:pic>
          <p:nvPicPr>
            <p:cNvPr id="18" name="Picture 17">
              <a:extLst>
                <a:ext uri="{FF2B5EF4-FFF2-40B4-BE49-F238E27FC236}">
                  <a16:creationId xmlns:a16="http://schemas.microsoft.com/office/drawing/2014/main" id="{566A727B-191A-4FB0-8535-F095E7C5AA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19" name="Picture 18">
              <a:extLst>
                <a:ext uri="{FF2B5EF4-FFF2-40B4-BE49-F238E27FC236}">
                  <a16:creationId xmlns:a16="http://schemas.microsoft.com/office/drawing/2014/main" id="{FD4054D3-2B40-48B9-A93B-6E68F93B37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pic>
        <p:nvPicPr>
          <p:cNvPr id="20" name="Picture 19" descr="A picture containing text, sky, decorated&#10;&#10;Description automatically generated">
            <a:extLst>
              <a:ext uri="{FF2B5EF4-FFF2-40B4-BE49-F238E27FC236}">
                <a16:creationId xmlns:a16="http://schemas.microsoft.com/office/drawing/2014/main" id="{8F1FBF02-9CF3-4570-873E-3E41F829B9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0443" y="2672176"/>
            <a:ext cx="3707546" cy="2241907"/>
          </a:xfrm>
          <a:prstGeom prst="rect">
            <a:avLst/>
          </a:prstGeom>
        </p:spPr>
      </p:pic>
      <p:sp>
        <p:nvSpPr>
          <p:cNvPr id="22" name="Oval 21">
            <a:extLst>
              <a:ext uri="{FF2B5EF4-FFF2-40B4-BE49-F238E27FC236}">
                <a16:creationId xmlns:a16="http://schemas.microsoft.com/office/drawing/2014/main" id="{9EF854FF-AB9B-4D81-9E36-F636941C2BAE}"/>
              </a:ext>
            </a:extLst>
          </p:cNvPr>
          <p:cNvSpPr/>
          <p:nvPr/>
        </p:nvSpPr>
        <p:spPr>
          <a:xfrm>
            <a:off x="239289" y="2273644"/>
            <a:ext cx="5701630" cy="3040256"/>
          </a:xfrm>
          <a:prstGeom prst="ellipse">
            <a:avLst/>
          </a:prstGeom>
          <a:solidFill>
            <a:schemeClr val="accent6">
              <a:lumMod val="20000"/>
              <a:lumOff val="80000"/>
              <a:alpha val="38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194BD733-02E5-4D08-ACF5-F5092E968A5E}"/>
              </a:ext>
            </a:extLst>
          </p:cNvPr>
          <p:cNvSpPr txBox="1"/>
          <p:nvPr/>
        </p:nvSpPr>
        <p:spPr>
          <a:xfrm>
            <a:off x="1814471" y="4466698"/>
            <a:ext cx="24994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rPr>
              <a:t>(carnival)</a:t>
            </a:r>
          </a:p>
        </p:txBody>
      </p:sp>
      <p:sp>
        <p:nvSpPr>
          <p:cNvPr id="24" name="TextBox 23">
            <a:extLst>
              <a:ext uri="{FF2B5EF4-FFF2-40B4-BE49-F238E27FC236}">
                <a16:creationId xmlns:a16="http://schemas.microsoft.com/office/drawing/2014/main" id="{0B3B9014-42CF-4307-AFC0-7C5A19543E6B}"/>
              </a:ext>
            </a:extLst>
          </p:cNvPr>
          <p:cNvSpPr txBox="1"/>
          <p:nvPr/>
        </p:nvSpPr>
        <p:spPr>
          <a:xfrm>
            <a:off x="6623378" y="4396772"/>
            <a:ext cx="360177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(party, celebration)</a:t>
            </a:r>
          </a:p>
        </p:txBody>
      </p:sp>
    </p:spTree>
    <p:extLst>
      <p:ext uri="{BB962C8B-B14F-4D97-AF65-F5344CB8AC3E}">
        <p14:creationId xmlns:p14="http://schemas.microsoft.com/office/powerpoint/2010/main" val="62519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7" name="CustomShape 6">
            <a:extLst>
              <a:ext uri="{FF2B5EF4-FFF2-40B4-BE49-F238E27FC236}">
                <a16:creationId xmlns:a16="http://schemas.microsoft.com/office/drawing/2014/main" id="{F09C6E39-3408-4D19-8AD9-5506257CA3F2}"/>
              </a:ext>
            </a:extLst>
          </p:cNvPr>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Écoute. C’est l’image A ou B ? [5/6]</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Rectangle 11">
            <a:extLst>
              <a:ext uri="{FF2B5EF4-FFF2-40B4-BE49-F238E27FC236}">
                <a16:creationId xmlns:a16="http://schemas.microsoft.com/office/drawing/2014/main" id="{6ECE44DB-22DC-4FFD-8882-DA8DD6BC0FAA}"/>
              </a:ext>
            </a:extLst>
          </p:cNvPr>
          <p:cNvSpPr/>
          <p:nvPr/>
        </p:nvSpPr>
        <p:spPr>
          <a:xfrm>
            <a:off x="2584216" y="1024986"/>
            <a:ext cx="753604"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A</a:t>
            </a:r>
            <a:endParaRPr lang="en-GB" sz="4400" dirty="0">
              <a:solidFill>
                <a:schemeClr val="accent3">
                  <a:lumMod val="75000"/>
                </a:schemeClr>
              </a:solidFill>
            </a:endParaRPr>
          </a:p>
        </p:txBody>
      </p:sp>
      <p:sp>
        <p:nvSpPr>
          <p:cNvPr id="14" name="Rectangle 13">
            <a:extLst>
              <a:ext uri="{FF2B5EF4-FFF2-40B4-BE49-F238E27FC236}">
                <a16:creationId xmlns:a16="http://schemas.microsoft.com/office/drawing/2014/main" id="{4806816F-6438-4CC5-90FD-0D7EEFF2BB69}"/>
              </a:ext>
            </a:extLst>
          </p:cNvPr>
          <p:cNvSpPr/>
          <p:nvPr/>
        </p:nvSpPr>
        <p:spPr>
          <a:xfrm>
            <a:off x="7879388" y="1024986"/>
            <a:ext cx="630173"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B</a:t>
            </a:r>
            <a:endParaRPr lang="en-GB" sz="4400" dirty="0">
              <a:solidFill>
                <a:schemeClr val="accent3">
                  <a:lumMod val="75000"/>
                </a:schemeClr>
              </a:solidFill>
            </a:endParaRPr>
          </a:p>
        </p:txBody>
      </p:sp>
      <p:sp>
        <p:nvSpPr>
          <p:cNvPr id="10" name="CustomShape 23">
            <a:hlinkClick r:id="" action="ppaction://noaction">
              <a:snd r:embed="rId4" name="la_beep.wav"/>
            </a:hlinkClick>
            <a:extLst>
              <a:ext uri="{FF2B5EF4-FFF2-40B4-BE49-F238E27FC236}">
                <a16:creationId xmlns:a16="http://schemas.microsoft.com/office/drawing/2014/main" id="{E9B43EC2-A8B6-40E4-8D40-1F65EEB3301F}"/>
              </a:ext>
            </a:extLst>
          </p:cNvPr>
          <p:cNvSpPr/>
          <p:nvPr/>
        </p:nvSpPr>
        <p:spPr>
          <a:xfrm>
            <a:off x="239289" y="635312"/>
            <a:ext cx="630173"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5a</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 name="CustomShape 23">
            <a:hlinkClick r:id="" action="ppaction://noaction">
              <a:snd r:embed="rId5" name="7_8_new.wav"/>
            </a:hlinkClick>
            <a:extLst>
              <a:ext uri="{FF2B5EF4-FFF2-40B4-BE49-F238E27FC236}">
                <a16:creationId xmlns:a16="http://schemas.microsoft.com/office/drawing/2014/main" id="{3B05D95F-76CE-4718-8F31-92527E5ED154}"/>
              </a:ext>
            </a:extLst>
          </p:cNvPr>
          <p:cNvSpPr/>
          <p:nvPr/>
        </p:nvSpPr>
        <p:spPr>
          <a:xfrm>
            <a:off x="239290" y="5619204"/>
            <a:ext cx="630172"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5b</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grpSp>
        <p:nvGrpSpPr>
          <p:cNvPr id="15" name="Group 14">
            <a:extLst>
              <a:ext uri="{FF2B5EF4-FFF2-40B4-BE49-F238E27FC236}">
                <a16:creationId xmlns:a16="http://schemas.microsoft.com/office/drawing/2014/main" id="{A5C8DA86-3FD2-4EB8-9924-0AE50A509C91}"/>
              </a:ext>
            </a:extLst>
          </p:cNvPr>
          <p:cNvGrpSpPr/>
          <p:nvPr/>
        </p:nvGrpSpPr>
        <p:grpSpPr>
          <a:xfrm>
            <a:off x="6944729" y="2372565"/>
            <a:ext cx="2499489" cy="2112870"/>
            <a:chOff x="-170705" y="3871516"/>
            <a:chExt cx="2499489" cy="2112870"/>
          </a:xfrm>
        </p:grpSpPr>
        <p:pic>
          <p:nvPicPr>
            <p:cNvPr id="16" name="Picture 15" descr="Background pattern&#10;&#10;Description automatically generated">
              <a:extLst>
                <a:ext uri="{FF2B5EF4-FFF2-40B4-BE49-F238E27FC236}">
                  <a16:creationId xmlns:a16="http://schemas.microsoft.com/office/drawing/2014/main" id="{F8E128EC-4380-4471-BE4B-DF4E861B5B84}"/>
                </a:ext>
              </a:extLst>
            </p:cNvPr>
            <p:cNvPicPr>
              <a:picLocks noChangeAspect="1"/>
            </p:cNvPicPr>
            <p:nvPr/>
          </p:nvPicPr>
          <p:blipFill rotWithShape="1">
            <a:blip r:embed="rId6">
              <a:extLst>
                <a:ext uri="{28A0092B-C50C-407E-A947-70E740481C1C}">
                  <a14:useLocalDpi xmlns:a14="http://schemas.microsoft.com/office/drawing/2010/main" val="0"/>
                </a:ext>
              </a:extLst>
            </a:blip>
            <a:srcRect l="35183" t="52856" r="31460" b="5498"/>
            <a:stretch/>
          </p:blipFill>
          <p:spPr>
            <a:xfrm>
              <a:off x="684785" y="3871516"/>
              <a:ext cx="1207575" cy="1589650"/>
            </a:xfrm>
            <a:prstGeom prst="rect">
              <a:avLst/>
            </a:prstGeom>
          </p:spPr>
        </p:pic>
        <p:sp>
          <p:nvSpPr>
            <p:cNvPr id="17" name="TextBox 16">
              <a:extLst>
                <a:ext uri="{FF2B5EF4-FFF2-40B4-BE49-F238E27FC236}">
                  <a16:creationId xmlns:a16="http://schemas.microsoft.com/office/drawing/2014/main" id="{A9325BE1-8194-4605-ACEC-A401442E4D52}"/>
                </a:ext>
              </a:extLst>
            </p:cNvPr>
            <p:cNvSpPr txBox="1"/>
            <p:nvPr/>
          </p:nvSpPr>
          <p:spPr>
            <a:xfrm>
              <a:off x="-170705" y="5461166"/>
              <a:ext cx="24994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(girl)</a:t>
              </a:r>
            </a:p>
          </p:txBody>
        </p:sp>
      </p:grpSp>
      <p:grpSp>
        <p:nvGrpSpPr>
          <p:cNvPr id="18" name="Group 17">
            <a:extLst>
              <a:ext uri="{FF2B5EF4-FFF2-40B4-BE49-F238E27FC236}">
                <a16:creationId xmlns:a16="http://schemas.microsoft.com/office/drawing/2014/main" id="{BB8805E6-8277-4DE9-8E46-F7027A36F2C1}"/>
              </a:ext>
            </a:extLst>
          </p:cNvPr>
          <p:cNvGrpSpPr/>
          <p:nvPr/>
        </p:nvGrpSpPr>
        <p:grpSpPr>
          <a:xfrm>
            <a:off x="1711273" y="2295706"/>
            <a:ext cx="2499489" cy="2266587"/>
            <a:chOff x="4107411" y="3717799"/>
            <a:chExt cx="2499489" cy="2266587"/>
          </a:xfrm>
        </p:grpSpPr>
        <p:pic>
          <p:nvPicPr>
            <p:cNvPr id="19" name="Picture 18" descr="Background pattern&#10;&#10;Description automatically generated">
              <a:extLst>
                <a:ext uri="{FF2B5EF4-FFF2-40B4-BE49-F238E27FC236}">
                  <a16:creationId xmlns:a16="http://schemas.microsoft.com/office/drawing/2014/main" id="{33FFFF50-E875-4C3C-B74C-23A0D229880E}"/>
                </a:ext>
              </a:extLst>
            </p:cNvPr>
            <p:cNvPicPr>
              <a:picLocks noChangeAspect="1"/>
            </p:cNvPicPr>
            <p:nvPr/>
          </p:nvPicPr>
          <p:blipFill rotWithShape="1">
            <a:blip r:embed="rId6">
              <a:extLst>
                <a:ext uri="{28A0092B-C50C-407E-A947-70E740481C1C}">
                  <a14:useLocalDpi xmlns:a14="http://schemas.microsoft.com/office/drawing/2010/main" val="0"/>
                </a:ext>
              </a:extLst>
            </a:blip>
            <a:srcRect l="-3930" t="54370" r="62836" b="-1911"/>
            <a:stretch/>
          </p:blipFill>
          <p:spPr>
            <a:xfrm>
              <a:off x="4686136" y="3717799"/>
              <a:ext cx="1487702" cy="1814733"/>
            </a:xfrm>
            <a:prstGeom prst="rect">
              <a:avLst/>
            </a:prstGeom>
          </p:spPr>
        </p:pic>
        <p:sp>
          <p:nvSpPr>
            <p:cNvPr id="20" name="TextBox 19">
              <a:extLst>
                <a:ext uri="{FF2B5EF4-FFF2-40B4-BE49-F238E27FC236}">
                  <a16:creationId xmlns:a16="http://schemas.microsoft.com/office/drawing/2014/main" id="{64CEA45B-9281-4FF5-88C9-0C56F3DEA84F}"/>
                </a:ext>
              </a:extLst>
            </p:cNvPr>
            <p:cNvSpPr txBox="1"/>
            <p:nvPr/>
          </p:nvSpPr>
          <p:spPr>
            <a:xfrm>
              <a:off x="4107411" y="5461166"/>
              <a:ext cx="24994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(boy)</a:t>
              </a:r>
            </a:p>
          </p:txBody>
        </p:sp>
      </p:grpSp>
      <p:sp>
        <p:nvSpPr>
          <p:cNvPr id="22" name="Oval 21">
            <a:extLst>
              <a:ext uri="{FF2B5EF4-FFF2-40B4-BE49-F238E27FC236}">
                <a16:creationId xmlns:a16="http://schemas.microsoft.com/office/drawing/2014/main" id="{9EF854FF-AB9B-4D81-9E36-F636941C2BAE}"/>
              </a:ext>
            </a:extLst>
          </p:cNvPr>
          <p:cNvSpPr/>
          <p:nvPr/>
        </p:nvSpPr>
        <p:spPr>
          <a:xfrm>
            <a:off x="5542417" y="2015177"/>
            <a:ext cx="5552303" cy="2951481"/>
          </a:xfrm>
          <a:prstGeom prst="ellipse">
            <a:avLst/>
          </a:prstGeom>
          <a:solidFill>
            <a:schemeClr val="accent6">
              <a:lumMod val="20000"/>
              <a:lumOff val="80000"/>
              <a:alpha val="38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0656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7" name="CustomShape 6">
            <a:extLst>
              <a:ext uri="{FF2B5EF4-FFF2-40B4-BE49-F238E27FC236}">
                <a16:creationId xmlns:a16="http://schemas.microsoft.com/office/drawing/2014/main" id="{F09C6E39-3408-4D19-8AD9-5506257CA3F2}"/>
              </a:ext>
            </a:extLst>
          </p:cNvPr>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Écoute. C’est l’image A ou B ? [6/6]</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Rectangle 11">
            <a:extLst>
              <a:ext uri="{FF2B5EF4-FFF2-40B4-BE49-F238E27FC236}">
                <a16:creationId xmlns:a16="http://schemas.microsoft.com/office/drawing/2014/main" id="{6ECE44DB-22DC-4FFD-8882-DA8DD6BC0FAA}"/>
              </a:ext>
            </a:extLst>
          </p:cNvPr>
          <p:cNvSpPr/>
          <p:nvPr/>
        </p:nvSpPr>
        <p:spPr>
          <a:xfrm>
            <a:off x="2584216" y="1024986"/>
            <a:ext cx="753604"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A</a:t>
            </a:r>
            <a:endParaRPr lang="en-GB" sz="4400" dirty="0">
              <a:solidFill>
                <a:schemeClr val="accent3">
                  <a:lumMod val="75000"/>
                </a:schemeClr>
              </a:solidFill>
            </a:endParaRPr>
          </a:p>
        </p:txBody>
      </p:sp>
      <p:sp>
        <p:nvSpPr>
          <p:cNvPr id="14" name="Rectangle 13">
            <a:extLst>
              <a:ext uri="{FF2B5EF4-FFF2-40B4-BE49-F238E27FC236}">
                <a16:creationId xmlns:a16="http://schemas.microsoft.com/office/drawing/2014/main" id="{4806816F-6438-4CC5-90FD-0D7EEFF2BB69}"/>
              </a:ext>
            </a:extLst>
          </p:cNvPr>
          <p:cNvSpPr/>
          <p:nvPr/>
        </p:nvSpPr>
        <p:spPr>
          <a:xfrm>
            <a:off x="7879388" y="1024986"/>
            <a:ext cx="630173"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B</a:t>
            </a:r>
            <a:endParaRPr lang="en-GB" sz="4400" dirty="0">
              <a:solidFill>
                <a:schemeClr val="accent3">
                  <a:lumMod val="75000"/>
                </a:schemeClr>
              </a:solidFill>
            </a:endParaRPr>
          </a:p>
        </p:txBody>
      </p:sp>
      <p:sp>
        <p:nvSpPr>
          <p:cNvPr id="10" name="CustomShape 23">
            <a:hlinkClick r:id="" action="ppaction://noaction">
              <a:snd r:embed="rId4" name="le_beep.wav"/>
            </a:hlinkClick>
            <a:extLst>
              <a:ext uri="{FF2B5EF4-FFF2-40B4-BE49-F238E27FC236}">
                <a16:creationId xmlns:a16="http://schemas.microsoft.com/office/drawing/2014/main" id="{E9B43EC2-A8B6-40E4-8D40-1F65EEB3301F}"/>
              </a:ext>
            </a:extLst>
          </p:cNvPr>
          <p:cNvSpPr/>
          <p:nvPr/>
        </p:nvSpPr>
        <p:spPr>
          <a:xfrm>
            <a:off x="239289" y="635312"/>
            <a:ext cx="630173"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6a</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 name="CustomShape 23">
            <a:hlinkClick r:id="" action="ppaction://noaction">
              <a:snd r:embed="rId5" name="7_9_new.wav"/>
            </a:hlinkClick>
            <a:extLst>
              <a:ext uri="{FF2B5EF4-FFF2-40B4-BE49-F238E27FC236}">
                <a16:creationId xmlns:a16="http://schemas.microsoft.com/office/drawing/2014/main" id="{3B05D95F-76CE-4718-8F31-92527E5ED154}"/>
              </a:ext>
            </a:extLst>
          </p:cNvPr>
          <p:cNvSpPr/>
          <p:nvPr/>
        </p:nvSpPr>
        <p:spPr>
          <a:xfrm>
            <a:off x="239290" y="5619204"/>
            <a:ext cx="630172"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6b</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194BD733-02E5-4D08-ACF5-F5092E968A5E}"/>
              </a:ext>
            </a:extLst>
          </p:cNvPr>
          <p:cNvSpPr txBox="1"/>
          <p:nvPr/>
        </p:nvSpPr>
        <p:spPr>
          <a:xfrm>
            <a:off x="1814471" y="4466698"/>
            <a:ext cx="24994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rPr>
              <a:t>(carnival)</a:t>
            </a:r>
          </a:p>
        </p:txBody>
      </p:sp>
      <p:pic>
        <p:nvPicPr>
          <p:cNvPr id="4" name="Picture 3">
            <a:extLst>
              <a:ext uri="{FF2B5EF4-FFF2-40B4-BE49-F238E27FC236}">
                <a16:creationId xmlns:a16="http://schemas.microsoft.com/office/drawing/2014/main" id="{635F8EFC-54DA-4755-B0D9-658C61161A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2783" y="2391302"/>
            <a:ext cx="3496470" cy="2184928"/>
          </a:xfrm>
          <a:prstGeom prst="rect">
            <a:avLst/>
          </a:prstGeom>
        </p:spPr>
      </p:pic>
      <p:sp>
        <p:nvSpPr>
          <p:cNvPr id="22" name="Oval 21">
            <a:extLst>
              <a:ext uri="{FF2B5EF4-FFF2-40B4-BE49-F238E27FC236}">
                <a16:creationId xmlns:a16="http://schemas.microsoft.com/office/drawing/2014/main" id="{9EF854FF-AB9B-4D81-9E36-F636941C2BAE}"/>
              </a:ext>
            </a:extLst>
          </p:cNvPr>
          <p:cNvSpPr/>
          <p:nvPr/>
        </p:nvSpPr>
        <p:spPr>
          <a:xfrm>
            <a:off x="239289" y="2040649"/>
            <a:ext cx="5701630" cy="3040256"/>
          </a:xfrm>
          <a:prstGeom prst="ellipse">
            <a:avLst/>
          </a:prstGeom>
          <a:solidFill>
            <a:schemeClr val="accent6">
              <a:lumMod val="20000"/>
              <a:lumOff val="80000"/>
              <a:alpha val="38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picture containing text, building, painted, window&#10;&#10;Description automatically generated">
            <a:extLst>
              <a:ext uri="{FF2B5EF4-FFF2-40B4-BE49-F238E27FC236}">
                <a16:creationId xmlns:a16="http://schemas.microsoft.com/office/drawing/2014/main" id="{CF7B6F68-2995-4616-B1FE-BBD979C709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58887" y="2040649"/>
            <a:ext cx="3309945" cy="3320321"/>
          </a:xfrm>
          <a:prstGeom prst="rect">
            <a:avLst/>
          </a:prstGeom>
        </p:spPr>
      </p:pic>
    </p:spTree>
    <p:extLst>
      <p:ext uri="{BB962C8B-B14F-4D97-AF65-F5344CB8AC3E}">
        <p14:creationId xmlns:p14="http://schemas.microsoft.com/office/powerpoint/2010/main" val="90844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75717" y="43189"/>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dirty="0">
                <a:solidFill>
                  <a:srgbClr val="002060"/>
                </a:solidFill>
                <a:latin typeface="Century Gothic" panose="020B0502020202020204" pitchFamily="34" charset="0"/>
              </a:rPr>
              <a:t>Le mot correct, c’est quoi ?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7" name="CustomShape 6">
            <a:extLst>
              <a:ext uri="{FF2B5EF4-FFF2-40B4-BE49-F238E27FC236}">
                <a16:creationId xmlns:a16="http://schemas.microsoft.com/office/drawing/2014/main" id="{AA2CE978-E84D-4B94-886E-91E9B641821C}"/>
              </a:ext>
            </a:extLst>
          </p:cNvPr>
          <p:cNvSpPr/>
          <p:nvPr/>
        </p:nvSpPr>
        <p:spPr>
          <a:xfrm>
            <a:off x="83574" y="421597"/>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Écris l’adjectif en anglais.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aphicFrame>
        <p:nvGraphicFramePr>
          <p:cNvPr id="2" name="Table 5">
            <a:extLst>
              <a:ext uri="{FF2B5EF4-FFF2-40B4-BE49-F238E27FC236}">
                <a16:creationId xmlns:a16="http://schemas.microsoft.com/office/drawing/2014/main" id="{9EAA300F-27A3-49E8-8812-D8F9261422C6}"/>
              </a:ext>
            </a:extLst>
          </p:cNvPr>
          <p:cNvGraphicFramePr>
            <a:graphicFrameLocks noGrp="1"/>
          </p:cNvGraphicFramePr>
          <p:nvPr>
            <p:extLst>
              <p:ext uri="{D42A27DB-BD31-4B8C-83A1-F6EECF244321}">
                <p14:modId xmlns:p14="http://schemas.microsoft.com/office/powerpoint/2010/main" val="568461684"/>
              </p:ext>
            </p:extLst>
          </p:nvPr>
        </p:nvGraphicFramePr>
        <p:xfrm>
          <a:off x="228226" y="1033981"/>
          <a:ext cx="10860777" cy="5402424"/>
        </p:xfrm>
        <a:graphic>
          <a:graphicData uri="http://schemas.openxmlformats.org/drawingml/2006/table">
            <a:tbl>
              <a:tblPr firstRow="1" bandRow="1">
                <a:tableStyleId>{5940675A-B579-460E-94D1-54222C63F5DA}</a:tableStyleId>
              </a:tblPr>
              <a:tblGrid>
                <a:gridCol w="1097148">
                  <a:extLst>
                    <a:ext uri="{9D8B030D-6E8A-4147-A177-3AD203B41FA5}">
                      <a16:colId xmlns:a16="http://schemas.microsoft.com/office/drawing/2014/main" val="2086796921"/>
                    </a:ext>
                  </a:extLst>
                </a:gridCol>
                <a:gridCol w="7174049">
                  <a:extLst>
                    <a:ext uri="{9D8B030D-6E8A-4147-A177-3AD203B41FA5}">
                      <a16:colId xmlns:a16="http://schemas.microsoft.com/office/drawing/2014/main" val="2276983332"/>
                    </a:ext>
                  </a:extLst>
                </a:gridCol>
                <a:gridCol w="2589580">
                  <a:extLst>
                    <a:ext uri="{9D8B030D-6E8A-4147-A177-3AD203B41FA5}">
                      <a16:colId xmlns:a16="http://schemas.microsoft.com/office/drawing/2014/main" val="2674341653"/>
                    </a:ext>
                  </a:extLst>
                </a:gridCol>
              </a:tblGrid>
              <a:tr h="900404">
                <a:tc>
                  <a:txBody>
                    <a:bodyPr/>
                    <a:lstStyle/>
                    <a:p>
                      <a:pPr algn="ctr"/>
                      <a:r>
                        <a:rPr lang="en-GB" sz="2400" dirty="0">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FEFFF"/>
                    </a:solidFill>
                  </a:tcPr>
                </a:tc>
                <a:tc>
                  <a:txBody>
                    <a:bodyPr/>
                    <a:lstStyle/>
                    <a:p>
                      <a:pPr algn="l"/>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sœur</a:t>
                      </a:r>
                      <a:r>
                        <a:rPr lang="en-GB" sz="2400" b="1" dirty="0">
                          <a:solidFill>
                            <a:srgbClr val="002060"/>
                          </a:solidFill>
                          <a:latin typeface="Century Gothic" panose="020B0502020202020204" pitchFamily="34" charset="0"/>
                        </a:rPr>
                        <a:t> | Le frère </a:t>
                      </a:r>
                      <a:r>
                        <a:rPr lang="en-GB" sz="2400" b="1" dirty="0" err="1">
                          <a:solidFill>
                            <a:srgbClr val="002060"/>
                          </a:solidFill>
                          <a:latin typeface="Century Gothic" panose="020B0502020202020204" pitchFamily="34" charset="0"/>
                        </a:rPr>
                        <a:t>est</a:t>
                      </a:r>
                      <a:r>
                        <a:rPr lang="en-GB" sz="2400" b="1" dirty="0">
                          <a:solidFill>
                            <a:srgbClr val="002060"/>
                          </a:solidFill>
                          <a:latin typeface="Century Gothic" panose="020B0502020202020204" pitchFamily="34" charset="0"/>
                        </a:rPr>
                        <a:t> petite.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FEFFF"/>
                    </a:solidFill>
                  </a:tcPr>
                </a:tc>
                <a:tc>
                  <a:txBody>
                    <a:bodyPr/>
                    <a:lstStyle/>
                    <a:p>
                      <a:pPr algn="ctr"/>
                      <a:endParaRPr lang="en-GB" sz="24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FEFFF"/>
                    </a:solidFill>
                  </a:tcPr>
                </a:tc>
                <a:extLst>
                  <a:ext uri="{0D108BD9-81ED-4DB2-BD59-A6C34878D82A}">
                    <a16:rowId xmlns:a16="http://schemas.microsoft.com/office/drawing/2014/main" val="3179429854"/>
                  </a:ext>
                </a:extLst>
              </a:tr>
              <a:tr h="900404">
                <a:tc>
                  <a:txBody>
                    <a:bodyPr/>
                    <a:lstStyle/>
                    <a:p>
                      <a:pPr algn="ctr"/>
                      <a:r>
                        <a:rPr lang="en-GB" sz="2400" dirty="0">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FEFFF"/>
                    </a:solidFill>
                  </a:tcPr>
                </a:tc>
                <a:tc>
                  <a:txBody>
                    <a:bodyPr/>
                    <a:lstStyle/>
                    <a:p>
                      <a:pPr algn="l"/>
                      <a:r>
                        <a:rPr lang="en-GB" sz="2400" b="1" dirty="0">
                          <a:solidFill>
                            <a:srgbClr val="002060"/>
                          </a:solidFill>
                          <a:latin typeface="Century Gothic" panose="020B0502020202020204" pitchFamily="34" charset="0"/>
                        </a:rPr>
                        <a:t>Le fruit | </a:t>
                      </a:r>
                      <a:r>
                        <a:rPr lang="en-GB" sz="2400" b="1" dirty="0" err="1">
                          <a:solidFill>
                            <a:srgbClr val="002060"/>
                          </a:solidFill>
                          <a:latin typeface="Century Gothic" panose="020B0502020202020204" pitchFamily="34" charset="0"/>
                        </a:rPr>
                        <a:t>L’orange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est</a:t>
                      </a:r>
                      <a:r>
                        <a:rPr lang="en-GB" sz="2400" b="1" dirty="0">
                          <a:solidFill>
                            <a:srgbClr val="002060"/>
                          </a:solidFill>
                          <a:latin typeface="Century Gothic" panose="020B0502020202020204" pitchFamily="34" charset="0"/>
                        </a:rPr>
                        <a:t> petite.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FEFFF"/>
                    </a:solidFill>
                  </a:tcPr>
                </a:tc>
                <a:tc>
                  <a:txBody>
                    <a:bodyPr/>
                    <a:lstStyle/>
                    <a:p>
                      <a:pPr algn="ctr"/>
                      <a:endParaRPr lang="en-GB" sz="240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FEFFF"/>
                    </a:solidFill>
                  </a:tcPr>
                </a:tc>
                <a:extLst>
                  <a:ext uri="{0D108BD9-81ED-4DB2-BD59-A6C34878D82A}">
                    <a16:rowId xmlns:a16="http://schemas.microsoft.com/office/drawing/2014/main" val="2407639173"/>
                  </a:ext>
                </a:extLst>
              </a:tr>
              <a:tr h="900404">
                <a:tc>
                  <a:txBody>
                    <a:bodyPr/>
                    <a:lstStyle/>
                    <a:p>
                      <a:pPr algn="ctr"/>
                      <a:r>
                        <a:rPr lang="en-GB" sz="2400" dirty="0">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FEFFF"/>
                    </a:solidFill>
                  </a:tcPr>
                </a:tc>
                <a:tc>
                  <a:txBody>
                    <a:bodyPr/>
                    <a:lstStyle/>
                    <a:p>
                      <a:pPr algn="l"/>
                      <a:r>
                        <a:rPr lang="en-GB" sz="2400" b="1" dirty="0">
                          <a:solidFill>
                            <a:srgbClr val="002060"/>
                          </a:solidFill>
                          <a:latin typeface="Century Gothic" panose="020B0502020202020204" pitchFamily="34" charset="0"/>
                        </a:rPr>
                        <a:t>Le garçon | La </a:t>
                      </a:r>
                      <a:r>
                        <a:rPr lang="en-GB" sz="2400" b="1" dirty="0" err="1">
                          <a:solidFill>
                            <a:srgbClr val="002060"/>
                          </a:solidFill>
                          <a:latin typeface="Century Gothic" panose="020B0502020202020204" pitchFamily="34" charset="0"/>
                        </a:rPr>
                        <a:t>fille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est</a:t>
                      </a:r>
                      <a:r>
                        <a:rPr lang="en-GB" sz="2400" b="1" dirty="0">
                          <a:solidFill>
                            <a:srgbClr val="002060"/>
                          </a:solidFill>
                          <a:latin typeface="Century Gothic" panose="020B0502020202020204" pitchFamily="34" charset="0"/>
                        </a:rPr>
                        <a:t> grand.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FEFFF"/>
                    </a:solidFill>
                  </a:tcPr>
                </a:tc>
                <a:tc>
                  <a:txBody>
                    <a:bodyPr/>
                    <a:lstStyle/>
                    <a:p>
                      <a:pPr algn="ctr"/>
                      <a:endParaRPr lang="en-GB" sz="24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FEFFF"/>
                    </a:solidFill>
                  </a:tcPr>
                </a:tc>
                <a:extLst>
                  <a:ext uri="{0D108BD9-81ED-4DB2-BD59-A6C34878D82A}">
                    <a16:rowId xmlns:a16="http://schemas.microsoft.com/office/drawing/2014/main" val="1243864937"/>
                  </a:ext>
                </a:extLst>
              </a:tr>
              <a:tr h="900404">
                <a:tc>
                  <a:txBody>
                    <a:bodyPr/>
                    <a:lstStyle/>
                    <a:p>
                      <a:pPr algn="ctr"/>
                      <a:r>
                        <a:rPr lang="en-GB" sz="2400" dirty="0">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FEFFF"/>
                    </a:solidFill>
                  </a:tcPr>
                </a:tc>
                <a:tc>
                  <a:txBody>
                    <a:bodyPr/>
                    <a:lstStyle/>
                    <a:p>
                      <a:pPr algn="l"/>
                      <a:r>
                        <a:rPr lang="en-GB" sz="2400" b="1" dirty="0">
                          <a:solidFill>
                            <a:srgbClr val="002060"/>
                          </a:solidFill>
                          <a:latin typeface="Century Gothic" panose="020B0502020202020204" pitchFamily="34" charset="0"/>
                        </a:rPr>
                        <a:t>La fête | Le </a:t>
                      </a:r>
                      <a:r>
                        <a:rPr lang="en-GB" sz="2400" b="1" dirty="0" err="1">
                          <a:solidFill>
                            <a:srgbClr val="002060"/>
                          </a:solidFill>
                          <a:latin typeface="Century Gothic" panose="020B0502020202020204" pitchFamily="34" charset="0"/>
                        </a:rPr>
                        <a:t>carnaval</a:t>
                      </a:r>
                      <a:r>
                        <a:rPr lang="en-GB" sz="2400" b="1" dirty="0">
                          <a:solidFill>
                            <a:srgbClr val="002060"/>
                          </a:solidFill>
                          <a:latin typeface="Century Gothic" panose="020B0502020202020204" pitchFamily="34" charset="0"/>
                        </a:rPr>
                        <a:t> de </a:t>
                      </a:r>
                      <a:r>
                        <a:rPr lang="en-GB" sz="2400" b="1" dirty="0" err="1">
                          <a:solidFill>
                            <a:srgbClr val="002060"/>
                          </a:solidFill>
                          <a:latin typeface="Century Gothic" panose="020B0502020202020204" pitchFamily="34" charset="0"/>
                        </a:rPr>
                        <a:t>Menton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est</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grande</a:t>
                      </a:r>
                      <a:r>
                        <a:rPr lang="en-GB" sz="2400" b="1"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FEFFF"/>
                    </a:solidFill>
                  </a:tcPr>
                </a:tc>
                <a:tc>
                  <a:txBody>
                    <a:bodyPr/>
                    <a:lstStyle/>
                    <a:p>
                      <a:pPr algn="ctr"/>
                      <a:endParaRPr lang="en-GB" sz="24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FEFFF"/>
                    </a:solidFill>
                  </a:tcPr>
                </a:tc>
                <a:extLst>
                  <a:ext uri="{0D108BD9-81ED-4DB2-BD59-A6C34878D82A}">
                    <a16:rowId xmlns:a16="http://schemas.microsoft.com/office/drawing/2014/main" val="847999100"/>
                  </a:ext>
                </a:extLst>
              </a:tr>
              <a:tr h="900404">
                <a:tc>
                  <a:txBody>
                    <a:bodyPr/>
                    <a:lstStyle/>
                    <a:p>
                      <a:pPr algn="ctr"/>
                      <a:r>
                        <a:rPr lang="en-GB" sz="2400" dirty="0">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FEFFF"/>
                    </a:solidFill>
                  </a:tcPr>
                </a:tc>
                <a:tc>
                  <a:txBody>
                    <a:bodyPr/>
                    <a:lstStyle/>
                    <a:p>
                      <a:pPr algn="l"/>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maison</a:t>
                      </a:r>
                      <a:r>
                        <a:rPr lang="en-GB" sz="2400" b="1" dirty="0">
                          <a:solidFill>
                            <a:srgbClr val="002060"/>
                          </a:solidFill>
                          <a:latin typeface="Century Gothic" panose="020B0502020202020204" pitchFamily="34" charset="0"/>
                        </a:rPr>
                        <a:t> | Le chapeau de Mylène </a:t>
                      </a:r>
                      <a:r>
                        <a:rPr lang="en-GB" sz="2400" b="1" dirty="0" err="1">
                          <a:solidFill>
                            <a:srgbClr val="002060"/>
                          </a:solidFill>
                          <a:latin typeface="Century Gothic" panose="020B0502020202020204" pitchFamily="34" charset="0"/>
                        </a:rPr>
                        <a:t>est</a:t>
                      </a:r>
                      <a:r>
                        <a:rPr lang="en-GB" sz="2400" b="1" dirty="0">
                          <a:solidFill>
                            <a:srgbClr val="002060"/>
                          </a:solidFill>
                          <a:latin typeface="Century Gothic" panose="020B0502020202020204" pitchFamily="34" charset="0"/>
                        </a:rPr>
                        <a:t> petit.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FEFFF"/>
                    </a:solidFill>
                  </a:tcPr>
                </a:tc>
                <a:tc>
                  <a:txBody>
                    <a:bodyPr/>
                    <a:lstStyle/>
                    <a:p>
                      <a:pPr algn="ctr"/>
                      <a:endParaRPr lang="en-GB" sz="24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FEFFF"/>
                    </a:solidFill>
                  </a:tcPr>
                </a:tc>
                <a:extLst>
                  <a:ext uri="{0D108BD9-81ED-4DB2-BD59-A6C34878D82A}">
                    <a16:rowId xmlns:a16="http://schemas.microsoft.com/office/drawing/2014/main" val="4200172598"/>
                  </a:ext>
                </a:extLst>
              </a:tr>
              <a:tr h="900404">
                <a:tc>
                  <a:txBody>
                    <a:bodyPr/>
                    <a:lstStyle/>
                    <a:p>
                      <a:pPr algn="ctr"/>
                      <a:r>
                        <a:rPr lang="en-GB" sz="2400" dirty="0">
                          <a:latin typeface="Century Gothic" panose="020B0502020202020204" pitchFamily="34" charset="0"/>
                        </a:rPr>
                        <a:t>6</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FEFFF"/>
                    </a:solidFill>
                  </a:tcPr>
                </a:tc>
                <a:tc>
                  <a:txBody>
                    <a:bodyPr/>
                    <a:lstStyle/>
                    <a:p>
                      <a:pPr algn="l"/>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père</a:t>
                      </a:r>
                      <a:r>
                        <a:rPr lang="en-GB" sz="2400" b="1" dirty="0">
                          <a:solidFill>
                            <a:srgbClr val="002060"/>
                          </a:solidFill>
                          <a:latin typeface="Century Gothic" panose="020B0502020202020204" pitchFamily="34" charset="0"/>
                        </a:rPr>
                        <a:t> | La </a:t>
                      </a:r>
                      <a:r>
                        <a:rPr lang="en-GB" sz="2400" b="1" dirty="0" err="1">
                          <a:solidFill>
                            <a:srgbClr val="002060"/>
                          </a:solidFill>
                          <a:latin typeface="Century Gothic" panose="020B0502020202020204" pitchFamily="34" charset="0"/>
                        </a:rPr>
                        <a:t>mère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d’Adèle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est</a:t>
                      </a:r>
                      <a:r>
                        <a:rPr lang="en-GB" sz="2400" b="1" dirty="0">
                          <a:solidFill>
                            <a:srgbClr val="002060"/>
                          </a:solidFill>
                          <a:latin typeface="Century Gothic" panose="020B0502020202020204" pitchFamily="34" charset="0"/>
                        </a:rPr>
                        <a:t> grand.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FEFFF"/>
                    </a:solidFill>
                  </a:tcPr>
                </a:tc>
                <a:tc>
                  <a:txBody>
                    <a:bodyPr/>
                    <a:lstStyle/>
                    <a:p>
                      <a:pPr algn="ctr"/>
                      <a:endParaRPr lang="en-GB" sz="24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FEFFF"/>
                    </a:solidFill>
                  </a:tcPr>
                </a:tc>
                <a:extLst>
                  <a:ext uri="{0D108BD9-81ED-4DB2-BD59-A6C34878D82A}">
                    <a16:rowId xmlns:a16="http://schemas.microsoft.com/office/drawing/2014/main" val="3885133367"/>
                  </a:ext>
                </a:extLst>
              </a:tr>
            </a:tbl>
          </a:graphicData>
        </a:graphic>
      </p:graphicFrame>
      <p:sp>
        <p:nvSpPr>
          <p:cNvPr id="19" name="CustomShape 23">
            <a:hlinkClick r:id="" action="ppaction://noaction">
              <a:snd r:embed="rId4" name="8_1.wav"/>
            </a:hlinkClick>
            <a:extLst>
              <a:ext uri="{FF2B5EF4-FFF2-40B4-BE49-F238E27FC236}">
                <a16:creationId xmlns:a16="http://schemas.microsoft.com/office/drawing/2014/main" id="{B2772F30-4E1E-47E7-AA8A-B65703805B10}"/>
              </a:ext>
            </a:extLst>
          </p:cNvPr>
          <p:cNvSpPr/>
          <p:nvPr/>
        </p:nvSpPr>
        <p:spPr>
          <a:xfrm>
            <a:off x="472824" y="1324886"/>
            <a:ext cx="630173"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0" name="CustomShape 23">
            <a:hlinkClick r:id="" action="ppaction://noaction">
              <a:snd r:embed="rId5" name="8_5.wav"/>
            </a:hlinkClick>
            <a:extLst>
              <a:ext uri="{FF2B5EF4-FFF2-40B4-BE49-F238E27FC236}">
                <a16:creationId xmlns:a16="http://schemas.microsoft.com/office/drawing/2014/main" id="{1732E4DC-61E5-4692-9D63-6A076CD9CD16}"/>
              </a:ext>
            </a:extLst>
          </p:cNvPr>
          <p:cNvSpPr/>
          <p:nvPr/>
        </p:nvSpPr>
        <p:spPr>
          <a:xfrm>
            <a:off x="472824" y="2196814"/>
            <a:ext cx="630173"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1" name="CustomShape 23">
            <a:hlinkClick r:id="" action="ppaction://noaction">
              <a:snd r:embed="rId6" name="8_4.wav"/>
            </a:hlinkClick>
            <a:extLst>
              <a:ext uri="{FF2B5EF4-FFF2-40B4-BE49-F238E27FC236}">
                <a16:creationId xmlns:a16="http://schemas.microsoft.com/office/drawing/2014/main" id="{4885B61B-A4FB-4EFA-B981-7AE87EAFF0EB}"/>
              </a:ext>
            </a:extLst>
          </p:cNvPr>
          <p:cNvSpPr/>
          <p:nvPr/>
        </p:nvSpPr>
        <p:spPr>
          <a:xfrm>
            <a:off x="472824" y="3081350"/>
            <a:ext cx="630173"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3" name="CustomShape 23">
            <a:hlinkClick r:id="" action="ppaction://noaction">
              <a:snd r:embed="rId7" name="8_3.wav"/>
            </a:hlinkClick>
            <a:extLst>
              <a:ext uri="{FF2B5EF4-FFF2-40B4-BE49-F238E27FC236}">
                <a16:creationId xmlns:a16="http://schemas.microsoft.com/office/drawing/2014/main" id="{5271A799-7319-4E29-945E-2CBD2E034415}"/>
              </a:ext>
            </a:extLst>
          </p:cNvPr>
          <p:cNvSpPr/>
          <p:nvPr/>
        </p:nvSpPr>
        <p:spPr>
          <a:xfrm>
            <a:off x="472824" y="3965886"/>
            <a:ext cx="630173"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4" name="CustomShape 23">
            <a:hlinkClick r:id="" action="ppaction://noaction">
              <a:snd r:embed="rId8" name="8_2.wav"/>
            </a:hlinkClick>
            <a:extLst>
              <a:ext uri="{FF2B5EF4-FFF2-40B4-BE49-F238E27FC236}">
                <a16:creationId xmlns:a16="http://schemas.microsoft.com/office/drawing/2014/main" id="{2FF0F53F-3CD4-490F-A3FD-00CA6F3839D4}"/>
              </a:ext>
            </a:extLst>
          </p:cNvPr>
          <p:cNvSpPr/>
          <p:nvPr/>
        </p:nvSpPr>
        <p:spPr>
          <a:xfrm>
            <a:off x="472824" y="4837814"/>
            <a:ext cx="630173"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8" name="CustomShape 23">
            <a:hlinkClick r:id="" action="ppaction://noaction">
              <a:snd r:embed="rId9" name="8_6.wav"/>
            </a:hlinkClick>
            <a:extLst>
              <a:ext uri="{FF2B5EF4-FFF2-40B4-BE49-F238E27FC236}">
                <a16:creationId xmlns:a16="http://schemas.microsoft.com/office/drawing/2014/main" id="{84CBAC14-7595-4DDB-92F3-08D94F5AF278}"/>
              </a:ext>
            </a:extLst>
          </p:cNvPr>
          <p:cNvSpPr/>
          <p:nvPr/>
        </p:nvSpPr>
        <p:spPr>
          <a:xfrm>
            <a:off x="472824" y="5722350"/>
            <a:ext cx="630173"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0" name="Picture 16" descr="United, Flag, Kingdom, British, Great, Britain">
            <a:extLst>
              <a:ext uri="{FF2B5EF4-FFF2-40B4-BE49-F238E27FC236}">
                <a16:creationId xmlns:a16="http://schemas.microsoft.com/office/drawing/2014/main" id="{A61CC1BC-2A4F-4CE3-94D0-2CE1F65F4E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40895" y="560380"/>
            <a:ext cx="491064" cy="384376"/>
          </a:xfrm>
          <a:prstGeom prst="round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08ED9C0A-3EF3-4EBF-A3C3-63B0CFD194E4}"/>
              </a:ext>
            </a:extLst>
          </p:cNvPr>
          <p:cNvSpPr/>
          <p:nvPr/>
        </p:nvSpPr>
        <p:spPr>
          <a:xfrm>
            <a:off x="7602183" y="566348"/>
            <a:ext cx="3281668" cy="461665"/>
          </a:xfrm>
          <a:prstGeom prst="rect">
            <a:avLst/>
          </a:prstGeom>
        </p:spPr>
        <p:txBody>
          <a:bodyPr wrap="none">
            <a:spAutoFit/>
          </a:bodyPr>
          <a:lstStyle/>
          <a:p>
            <a:r>
              <a:rPr lang="fr-FR" sz="2400" dirty="0">
                <a:solidFill>
                  <a:srgbClr val="002060"/>
                </a:solidFill>
                <a:latin typeface="Century Gothic" panose="020B0502020202020204" pitchFamily="34" charset="0"/>
              </a:rPr>
              <a:t> l’adjectif en anglais </a:t>
            </a:r>
            <a:endParaRPr lang="en-GB" dirty="0"/>
          </a:p>
        </p:txBody>
      </p:sp>
      <p:sp>
        <p:nvSpPr>
          <p:cNvPr id="31" name="Rectangle 30">
            <a:extLst>
              <a:ext uri="{FF2B5EF4-FFF2-40B4-BE49-F238E27FC236}">
                <a16:creationId xmlns:a16="http://schemas.microsoft.com/office/drawing/2014/main" id="{218C96D8-221A-46EE-BF6C-F59FF71281DC}"/>
              </a:ext>
            </a:extLst>
          </p:cNvPr>
          <p:cNvSpPr/>
          <p:nvPr/>
        </p:nvSpPr>
        <p:spPr>
          <a:xfrm>
            <a:off x="8986903" y="1259581"/>
            <a:ext cx="976549" cy="461665"/>
          </a:xfrm>
          <a:prstGeom prst="rect">
            <a:avLst/>
          </a:prstGeom>
        </p:spPr>
        <p:txBody>
          <a:bodyPr wrap="none">
            <a:spAutoFit/>
          </a:bodyPr>
          <a:lstStyle/>
          <a:p>
            <a:pPr algn="ctr"/>
            <a:r>
              <a:rPr lang="fr-FR" sz="2400" b="1" dirty="0">
                <a:solidFill>
                  <a:srgbClr val="002060"/>
                </a:solidFill>
                <a:latin typeface="Century Gothic" panose="020B0502020202020204" pitchFamily="34" charset="0"/>
              </a:rPr>
              <a:t> short</a:t>
            </a:r>
            <a:endParaRPr lang="en-GB" b="1" dirty="0"/>
          </a:p>
        </p:txBody>
      </p:sp>
      <p:sp>
        <p:nvSpPr>
          <p:cNvPr id="13" name="Rectangle: Rounded Corners 12">
            <a:extLst>
              <a:ext uri="{FF2B5EF4-FFF2-40B4-BE49-F238E27FC236}">
                <a16:creationId xmlns:a16="http://schemas.microsoft.com/office/drawing/2014/main" id="{48446F84-DFBF-4DF3-995E-1AC7B2CEF4F8}"/>
              </a:ext>
            </a:extLst>
          </p:cNvPr>
          <p:cNvSpPr/>
          <p:nvPr/>
        </p:nvSpPr>
        <p:spPr>
          <a:xfrm>
            <a:off x="2702917" y="1208297"/>
            <a:ext cx="1334124" cy="461665"/>
          </a:xfrm>
          <a:prstGeom prst="roundRect">
            <a:avLst/>
          </a:prstGeom>
          <a:solidFill>
            <a:srgbClr val="EF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47952F7D-2CB5-422F-AEBB-D26C978ACFCC}"/>
              </a:ext>
            </a:extLst>
          </p:cNvPr>
          <p:cNvSpPr/>
          <p:nvPr/>
        </p:nvSpPr>
        <p:spPr>
          <a:xfrm>
            <a:off x="1368793" y="2161489"/>
            <a:ext cx="1334124" cy="461665"/>
          </a:xfrm>
          <a:prstGeom prst="roundRect">
            <a:avLst/>
          </a:prstGeom>
          <a:solidFill>
            <a:srgbClr val="EF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43850C46-59DF-4FBB-9804-687F5C244ED2}"/>
              </a:ext>
            </a:extLst>
          </p:cNvPr>
          <p:cNvSpPr/>
          <p:nvPr/>
        </p:nvSpPr>
        <p:spPr>
          <a:xfrm>
            <a:off x="8952437" y="2131388"/>
            <a:ext cx="1045479" cy="461665"/>
          </a:xfrm>
          <a:prstGeom prst="rect">
            <a:avLst/>
          </a:prstGeom>
        </p:spPr>
        <p:txBody>
          <a:bodyPr wrap="none">
            <a:spAutoFit/>
          </a:bodyPr>
          <a:lstStyle/>
          <a:p>
            <a:pPr algn="ctr"/>
            <a:r>
              <a:rPr lang="fr-FR" sz="2400" b="1" dirty="0">
                <a:solidFill>
                  <a:srgbClr val="002060"/>
                </a:solidFill>
                <a:latin typeface="Century Gothic" panose="020B0502020202020204" pitchFamily="34" charset="0"/>
              </a:rPr>
              <a:t> </a:t>
            </a:r>
            <a:r>
              <a:rPr lang="fr-FR" sz="2400" b="1" dirty="0" err="1">
                <a:solidFill>
                  <a:srgbClr val="002060"/>
                </a:solidFill>
                <a:latin typeface="Century Gothic" panose="020B0502020202020204" pitchFamily="34" charset="0"/>
              </a:rPr>
              <a:t>small</a:t>
            </a:r>
            <a:endParaRPr lang="en-GB" b="1" dirty="0"/>
          </a:p>
        </p:txBody>
      </p:sp>
      <p:sp>
        <p:nvSpPr>
          <p:cNvPr id="34" name="Rectangle: Rounded Corners 33">
            <a:extLst>
              <a:ext uri="{FF2B5EF4-FFF2-40B4-BE49-F238E27FC236}">
                <a16:creationId xmlns:a16="http://schemas.microsoft.com/office/drawing/2014/main" id="{D064FE7E-FEDB-4143-9781-CC8D2EED83B8}"/>
              </a:ext>
            </a:extLst>
          </p:cNvPr>
          <p:cNvSpPr/>
          <p:nvPr/>
        </p:nvSpPr>
        <p:spPr>
          <a:xfrm>
            <a:off x="3021421" y="3081350"/>
            <a:ext cx="1190815" cy="461665"/>
          </a:xfrm>
          <a:prstGeom prst="roundRect">
            <a:avLst/>
          </a:prstGeom>
          <a:solidFill>
            <a:srgbClr val="EF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584061B2-DCD2-4193-9DBC-CCEB59CDEB36}"/>
              </a:ext>
            </a:extLst>
          </p:cNvPr>
          <p:cNvSpPr/>
          <p:nvPr/>
        </p:nvSpPr>
        <p:spPr>
          <a:xfrm>
            <a:off x="9102032" y="3036318"/>
            <a:ext cx="715260" cy="461665"/>
          </a:xfrm>
          <a:prstGeom prst="rect">
            <a:avLst/>
          </a:prstGeom>
        </p:spPr>
        <p:txBody>
          <a:bodyPr wrap="none">
            <a:spAutoFit/>
          </a:bodyPr>
          <a:lstStyle/>
          <a:p>
            <a:pPr algn="ctr"/>
            <a:r>
              <a:rPr lang="fr-FR" sz="2400" b="1" dirty="0">
                <a:solidFill>
                  <a:srgbClr val="002060"/>
                </a:solidFill>
                <a:latin typeface="Century Gothic" panose="020B0502020202020204" pitchFamily="34" charset="0"/>
              </a:rPr>
              <a:t> </a:t>
            </a:r>
            <a:r>
              <a:rPr lang="fr-FR" sz="2400" b="1" dirty="0" err="1">
                <a:solidFill>
                  <a:srgbClr val="002060"/>
                </a:solidFill>
                <a:latin typeface="Century Gothic" panose="020B0502020202020204" pitchFamily="34" charset="0"/>
              </a:rPr>
              <a:t>tall</a:t>
            </a:r>
            <a:endParaRPr lang="en-GB" b="1" dirty="0"/>
          </a:p>
        </p:txBody>
      </p:sp>
      <p:sp>
        <p:nvSpPr>
          <p:cNvPr id="38" name="Rectangle: Rounded Corners 37">
            <a:extLst>
              <a:ext uri="{FF2B5EF4-FFF2-40B4-BE49-F238E27FC236}">
                <a16:creationId xmlns:a16="http://schemas.microsoft.com/office/drawing/2014/main" id="{A131FB44-1206-413C-8799-757A7B450C26}"/>
              </a:ext>
            </a:extLst>
          </p:cNvPr>
          <p:cNvSpPr/>
          <p:nvPr/>
        </p:nvSpPr>
        <p:spPr>
          <a:xfrm>
            <a:off x="2536218" y="3974034"/>
            <a:ext cx="2035378" cy="461665"/>
          </a:xfrm>
          <a:prstGeom prst="roundRect">
            <a:avLst/>
          </a:prstGeom>
          <a:solidFill>
            <a:srgbClr val="EF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E62C56F8-1F08-41B6-8C30-65D1DB354EDF}"/>
              </a:ext>
            </a:extLst>
          </p:cNvPr>
          <p:cNvSpPr/>
          <p:nvPr/>
        </p:nvSpPr>
        <p:spPr>
          <a:xfrm>
            <a:off x="9099112" y="3991679"/>
            <a:ext cx="752129" cy="461665"/>
          </a:xfrm>
          <a:prstGeom prst="rect">
            <a:avLst/>
          </a:prstGeom>
        </p:spPr>
        <p:txBody>
          <a:bodyPr wrap="none">
            <a:spAutoFit/>
          </a:bodyPr>
          <a:lstStyle/>
          <a:p>
            <a:pPr algn="ctr"/>
            <a:r>
              <a:rPr lang="fr-FR" sz="2400" b="1" dirty="0">
                <a:solidFill>
                  <a:srgbClr val="002060"/>
                </a:solidFill>
                <a:latin typeface="Century Gothic" panose="020B0502020202020204" pitchFamily="34" charset="0"/>
              </a:rPr>
              <a:t> big</a:t>
            </a:r>
            <a:endParaRPr lang="en-GB" b="1" dirty="0"/>
          </a:p>
        </p:txBody>
      </p:sp>
      <p:sp>
        <p:nvSpPr>
          <p:cNvPr id="40" name="Rectangle: Rounded Corners 39">
            <a:extLst>
              <a:ext uri="{FF2B5EF4-FFF2-40B4-BE49-F238E27FC236}">
                <a16:creationId xmlns:a16="http://schemas.microsoft.com/office/drawing/2014/main" id="{D01F8E0D-4DBE-4A80-AC73-1C67DF8011C6}"/>
              </a:ext>
            </a:extLst>
          </p:cNvPr>
          <p:cNvSpPr/>
          <p:nvPr/>
        </p:nvSpPr>
        <p:spPr>
          <a:xfrm>
            <a:off x="1433441" y="4842955"/>
            <a:ext cx="1824112" cy="461665"/>
          </a:xfrm>
          <a:prstGeom prst="roundRect">
            <a:avLst/>
          </a:prstGeom>
          <a:solidFill>
            <a:srgbClr val="EF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D418908B-EA97-4E97-9CDF-C87200D412D7}"/>
              </a:ext>
            </a:extLst>
          </p:cNvPr>
          <p:cNvSpPr/>
          <p:nvPr/>
        </p:nvSpPr>
        <p:spPr>
          <a:xfrm>
            <a:off x="8996142" y="4805161"/>
            <a:ext cx="1045479" cy="461665"/>
          </a:xfrm>
          <a:prstGeom prst="rect">
            <a:avLst/>
          </a:prstGeom>
        </p:spPr>
        <p:txBody>
          <a:bodyPr wrap="none">
            <a:spAutoFit/>
          </a:bodyPr>
          <a:lstStyle/>
          <a:p>
            <a:pPr algn="ctr"/>
            <a:r>
              <a:rPr lang="fr-FR" sz="2400" b="1" dirty="0">
                <a:solidFill>
                  <a:srgbClr val="002060"/>
                </a:solidFill>
                <a:latin typeface="Century Gothic" panose="020B0502020202020204" pitchFamily="34" charset="0"/>
              </a:rPr>
              <a:t> </a:t>
            </a:r>
            <a:r>
              <a:rPr lang="fr-FR" sz="2400" b="1" dirty="0" err="1">
                <a:solidFill>
                  <a:srgbClr val="002060"/>
                </a:solidFill>
                <a:latin typeface="Century Gothic" panose="020B0502020202020204" pitchFamily="34" charset="0"/>
              </a:rPr>
              <a:t>small</a:t>
            </a:r>
            <a:endParaRPr lang="en-GB" b="1" dirty="0"/>
          </a:p>
        </p:txBody>
      </p:sp>
      <p:sp>
        <p:nvSpPr>
          <p:cNvPr id="42" name="Rectangle 41">
            <a:extLst>
              <a:ext uri="{FF2B5EF4-FFF2-40B4-BE49-F238E27FC236}">
                <a16:creationId xmlns:a16="http://schemas.microsoft.com/office/drawing/2014/main" id="{A0670BE7-E8C6-4B46-A73A-5FAB382243A3}"/>
              </a:ext>
            </a:extLst>
          </p:cNvPr>
          <p:cNvSpPr/>
          <p:nvPr/>
        </p:nvSpPr>
        <p:spPr>
          <a:xfrm>
            <a:off x="9161251" y="5737626"/>
            <a:ext cx="715260" cy="461665"/>
          </a:xfrm>
          <a:prstGeom prst="rect">
            <a:avLst/>
          </a:prstGeom>
        </p:spPr>
        <p:txBody>
          <a:bodyPr wrap="none">
            <a:spAutoFit/>
          </a:bodyPr>
          <a:lstStyle/>
          <a:p>
            <a:pPr algn="ctr"/>
            <a:r>
              <a:rPr lang="fr-FR" sz="2400" b="1" dirty="0">
                <a:solidFill>
                  <a:srgbClr val="002060"/>
                </a:solidFill>
                <a:latin typeface="Century Gothic" panose="020B0502020202020204" pitchFamily="34" charset="0"/>
              </a:rPr>
              <a:t> </a:t>
            </a:r>
            <a:r>
              <a:rPr lang="fr-FR" sz="2400" b="1" dirty="0" err="1">
                <a:solidFill>
                  <a:srgbClr val="002060"/>
                </a:solidFill>
                <a:latin typeface="Century Gothic" panose="020B0502020202020204" pitchFamily="34" charset="0"/>
              </a:rPr>
              <a:t>tall</a:t>
            </a:r>
            <a:endParaRPr lang="en-GB" b="1" dirty="0"/>
          </a:p>
        </p:txBody>
      </p:sp>
      <p:sp>
        <p:nvSpPr>
          <p:cNvPr id="43" name="Rectangle: Rounded Corners 42">
            <a:extLst>
              <a:ext uri="{FF2B5EF4-FFF2-40B4-BE49-F238E27FC236}">
                <a16:creationId xmlns:a16="http://schemas.microsoft.com/office/drawing/2014/main" id="{70D32496-873F-4BC1-B903-3181014D930A}"/>
              </a:ext>
            </a:extLst>
          </p:cNvPr>
          <p:cNvSpPr/>
          <p:nvPr/>
        </p:nvSpPr>
        <p:spPr>
          <a:xfrm>
            <a:off x="2655298" y="5786579"/>
            <a:ext cx="1434564" cy="461665"/>
          </a:xfrm>
          <a:prstGeom prst="roundRect">
            <a:avLst/>
          </a:prstGeom>
          <a:solidFill>
            <a:srgbClr val="EF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1963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3" grpId="0" animBg="1"/>
      <p:bldP spid="24" grpId="0" animBg="1"/>
      <p:bldP spid="28" grpId="0" animBg="1"/>
      <p:bldP spid="31" grpId="0"/>
      <p:bldP spid="13" grpId="0" animBg="1"/>
      <p:bldP spid="32" grpId="0" animBg="1"/>
      <p:bldP spid="33" grpId="0"/>
      <p:bldP spid="34" grpId="0" animBg="1"/>
      <p:bldP spid="35" grpId="0"/>
      <p:bldP spid="38" grpId="0" animBg="1"/>
      <p:bldP spid="39" grpId="0"/>
      <p:bldP spid="40" grpId="0" animBg="1"/>
      <p:bldP spid="41" grpId="0"/>
      <p:bldP spid="42" grpId="0"/>
      <p:bldP spid="4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a:solidFill>
                  <a:schemeClr val="bg1"/>
                </a:solidFill>
                <a:latin typeface="Century Gothic" panose="020B0502020202020204" pitchFamily="34" charset="0"/>
              </a:rPr>
              <a:t>Au revoir !</a:t>
            </a:r>
            <a:endParaRPr lang="en-GB" sz="6000" b="1" dirty="0">
              <a:solidFill>
                <a:schemeClr val="bg1"/>
              </a:solidFill>
              <a:latin typeface="Century Gothic" panose="020B0502020202020204" pitchFamily="34" charset="0"/>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16"/>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3" y="-107926"/>
            <a:ext cx="333689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è|ê</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B568FD71-A3D0-4093-BB50-974AB5E9768F}"/>
              </a:ext>
            </a:extLst>
          </p:cNvPr>
          <p:cNvSpPr txBox="1"/>
          <p:nvPr/>
        </p:nvSpPr>
        <p:spPr>
          <a:xfrm>
            <a:off x="233709" y="2942205"/>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ê</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tre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90719F91-F54C-4952-9EBD-51E5F8A7F953}"/>
              </a:ext>
            </a:extLst>
          </p:cNvPr>
          <p:cNvSpPr txBox="1"/>
          <p:nvPr/>
        </p:nvSpPr>
        <p:spPr>
          <a:xfrm>
            <a:off x="386734" y="5732483"/>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ê</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te</a:t>
            </a:r>
          </a:p>
        </p:txBody>
      </p:sp>
      <p:sp>
        <p:nvSpPr>
          <p:cNvPr id="30" name="TextBox 29">
            <a:extLst>
              <a:ext uri="{FF2B5EF4-FFF2-40B4-BE49-F238E27FC236}">
                <a16:creationId xmlns:a16="http://schemas.microsoft.com/office/drawing/2014/main" id="{647429EA-AE7A-4521-B213-99FFDFCAB178}"/>
              </a:ext>
            </a:extLst>
          </p:cNvPr>
          <p:cNvSpPr txBox="1"/>
          <p:nvPr/>
        </p:nvSpPr>
        <p:spPr>
          <a:xfrm>
            <a:off x="6335715" y="291207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fr</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è</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31" name="TextBox 30">
            <a:extLst>
              <a:ext uri="{FF2B5EF4-FFF2-40B4-BE49-F238E27FC236}">
                <a16:creationId xmlns:a16="http://schemas.microsoft.com/office/drawing/2014/main" id="{E0C78A4E-59CA-4943-B5A5-4EEF8FC32EB0}"/>
              </a:ext>
            </a:extLst>
          </p:cNvPr>
          <p:cNvSpPr txBox="1"/>
          <p:nvPr/>
        </p:nvSpPr>
        <p:spPr>
          <a:xfrm>
            <a:off x="6501940" y="5619491"/>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probl</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è</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me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2" name="TextBox 31">
            <a:extLst>
              <a:ext uri="{FF2B5EF4-FFF2-40B4-BE49-F238E27FC236}">
                <a16:creationId xmlns:a16="http://schemas.microsoft.com/office/drawing/2014/main" id="{4EAA4BCB-AAF1-47AB-A4E2-EE62ABED0C13}"/>
              </a:ext>
            </a:extLst>
          </p:cNvPr>
          <p:cNvSpPr txBox="1"/>
          <p:nvPr/>
        </p:nvSpPr>
        <p:spPr>
          <a:xfrm>
            <a:off x="337019" y="1675822"/>
            <a:ext cx="297531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to be, being</a:t>
            </a:r>
          </a:p>
        </p:txBody>
      </p:sp>
      <p:sp>
        <p:nvSpPr>
          <p:cNvPr id="33" name="TextBox 32">
            <a:extLst>
              <a:ext uri="{FF2B5EF4-FFF2-40B4-BE49-F238E27FC236}">
                <a16:creationId xmlns:a16="http://schemas.microsoft.com/office/drawing/2014/main" id="{8507E2D6-C623-4971-922B-BE5E4D8D95A3}"/>
              </a:ext>
            </a:extLst>
          </p:cNvPr>
          <p:cNvSpPr txBox="1"/>
          <p:nvPr/>
        </p:nvSpPr>
        <p:spPr>
          <a:xfrm>
            <a:off x="344794" y="6276187"/>
            <a:ext cx="29753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(head)</a:t>
            </a:r>
          </a:p>
        </p:txBody>
      </p:sp>
      <p:sp>
        <p:nvSpPr>
          <p:cNvPr id="34" name="TextBox 33">
            <a:extLst>
              <a:ext uri="{FF2B5EF4-FFF2-40B4-BE49-F238E27FC236}">
                <a16:creationId xmlns:a16="http://schemas.microsoft.com/office/drawing/2014/main" id="{A12A17C2-6910-48B2-B645-8F05460E0897}"/>
              </a:ext>
            </a:extLst>
          </p:cNvPr>
          <p:cNvSpPr txBox="1"/>
          <p:nvPr/>
        </p:nvSpPr>
        <p:spPr>
          <a:xfrm>
            <a:off x="6335715" y="3444843"/>
            <a:ext cx="29753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(brother)</a:t>
            </a:r>
          </a:p>
        </p:txBody>
      </p:sp>
      <p:pic>
        <p:nvPicPr>
          <p:cNvPr id="40" name="Picture 39" descr="the head of a boy">
            <a:extLst>
              <a:ext uri="{FF2B5EF4-FFF2-40B4-BE49-F238E27FC236}">
                <a16:creationId xmlns:a16="http://schemas.microsoft.com/office/drawing/2014/main" id="{5BD7AF12-F700-4C40-8B9E-8F1CD7B7CD8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01066" y="4028161"/>
            <a:ext cx="1606370" cy="1769982"/>
          </a:xfrm>
          <a:prstGeom prst="rect">
            <a:avLst/>
          </a:prstGeom>
        </p:spPr>
      </p:pic>
      <p:grpSp>
        <p:nvGrpSpPr>
          <p:cNvPr id="6" name="Group 5">
            <a:extLst>
              <a:ext uri="{FF2B5EF4-FFF2-40B4-BE49-F238E27FC236}">
                <a16:creationId xmlns:a16="http://schemas.microsoft.com/office/drawing/2014/main" id="{D334B356-E504-47E5-BC35-B2720CC4AFD4}"/>
              </a:ext>
            </a:extLst>
          </p:cNvPr>
          <p:cNvGrpSpPr/>
          <p:nvPr/>
        </p:nvGrpSpPr>
        <p:grpSpPr>
          <a:xfrm>
            <a:off x="6836199" y="1333999"/>
            <a:ext cx="1750760" cy="1702068"/>
            <a:chOff x="9387217" y="1383889"/>
            <a:chExt cx="1750760" cy="1702068"/>
          </a:xfrm>
        </p:grpSpPr>
        <p:pic>
          <p:nvPicPr>
            <p:cNvPr id="41" name="Picture 40" descr="Background pattern&#10;&#10;Description automatically generated">
              <a:extLst>
                <a:ext uri="{FF2B5EF4-FFF2-40B4-BE49-F238E27FC236}">
                  <a16:creationId xmlns:a16="http://schemas.microsoft.com/office/drawing/2014/main" id="{2A15A8F7-9352-4AD5-8B0E-62377243979D}"/>
                </a:ext>
              </a:extLst>
            </p:cNvPr>
            <p:cNvPicPr>
              <a:picLocks noChangeAspect="1"/>
            </p:cNvPicPr>
            <p:nvPr/>
          </p:nvPicPr>
          <p:blipFill rotWithShape="1">
            <a:blip r:embed="rId18">
              <a:extLst>
                <a:ext uri="{28A0092B-C50C-407E-A947-70E740481C1C}">
                  <a14:useLocalDpi xmlns:a14="http://schemas.microsoft.com/office/drawing/2010/main" val="0"/>
                </a:ext>
              </a:extLst>
            </a:blip>
            <a:srcRect l="36734" b="50844"/>
            <a:stretch/>
          </p:blipFill>
          <p:spPr>
            <a:xfrm>
              <a:off x="9387217" y="1651695"/>
              <a:ext cx="1750760" cy="1434262"/>
            </a:xfrm>
            <a:prstGeom prst="rect">
              <a:avLst/>
            </a:prstGeom>
          </p:spPr>
        </p:pic>
        <p:cxnSp>
          <p:nvCxnSpPr>
            <p:cNvPr id="15" name="Straight Arrow Connector 14">
              <a:extLst>
                <a:ext uri="{FF2B5EF4-FFF2-40B4-BE49-F238E27FC236}">
                  <a16:creationId xmlns:a16="http://schemas.microsoft.com/office/drawing/2014/main" id="{92223FC5-9A23-42D5-9933-A7E7E79F0542}"/>
                </a:ext>
              </a:extLst>
            </p:cNvPr>
            <p:cNvCxnSpPr/>
            <p:nvPr/>
          </p:nvCxnSpPr>
          <p:spPr>
            <a:xfrm>
              <a:off x="9936480" y="1383889"/>
              <a:ext cx="662023" cy="3521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Picture 42">
            <a:extLst>
              <a:ext uri="{FF2B5EF4-FFF2-40B4-BE49-F238E27FC236}">
                <a16:creationId xmlns:a16="http://schemas.microsoft.com/office/drawing/2014/main" id="{418347DA-F42A-42DB-8B03-31CEDAB0D6A7}"/>
              </a:ext>
            </a:extLst>
          </p:cNvPr>
          <p:cNvPicPr>
            <a:picLocks noChangeAspect="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98344" y="4064442"/>
            <a:ext cx="1719111" cy="1719111"/>
          </a:xfrm>
          <a:prstGeom prst="rect">
            <a:avLst/>
          </a:prstGeom>
        </p:spPr>
      </p:pic>
      <p:pic>
        <p:nvPicPr>
          <p:cNvPr id="9" name="être">
            <a:hlinkClick r:id="" action="ppaction://media"/>
            <a:extLst>
              <a:ext uri="{FF2B5EF4-FFF2-40B4-BE49-F238E27FC236}">
                <a16:creationId xmlns:a16="http://schemas.microsoft.com/office/drawing/2014/main" id="{CBAE5797-7907-4A30-B9AA-C338FD139E8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20"/>
          <a:srcRect l="12264" r="21211"/>
          <a:stretch/>
        </p:blipFill>
        <p:spPr>
          <a:xfrm>
            <a:off x="2699934" y="1700027"/>
            <a:ext cx="2368120" cy="2002354"/>
          </a:xfrm>
          <a:prstGeom prst="rect">
            <a:avLst/>
          </a:prstGeom>
        </p:spPr>
      </p:pic>
      <p:pic>
        <p:nvPicPr>
          <p:cNvPr id="10" name="tête">
            <a:hlinkClick r:id="" action="ppaction://media"/>
            <a:extLst>
              <a:ext uri="{FF2B5EF4-FFF2-40B4-BE49-F238E27FC236}">
                <a16:creationId xmlns:a16="http://schemas.microsoft.com/office/drawing/2014/main" id="{C1E9005F-ED66-40AC-9601-2E829163AB61}"/>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21"/>
          <a:srcRect l="10893" r="21212"/>
          <a:stretch/>
        </p:blipFill>
        <p:spPr>
          <a:xfrm>
            <a:off x="2677237" y="4069981"/>
            <a:ext cx="2399676" cy="1988077"/>
          </a:xfrm>
          <a:prstGeom prst="rect">
            <a:avLst/>
          </a:prstGeom>
        </p:spPr>
      </p:pic>
      <p:pic>
        <p:nvPicPr>
          <p:cNvPr id="11" name="frère">
            <a:hlinkClick r:id="" action="ppaction://media"/>
            <a:extLst>
              <a:ext uri="{FF2B5EF4-FFF2-40B4-BE49-F238E27FC236}">
                <a16:creationId xmlns:a16="http://schemas.microsoft.com/office/drawing/2014/main" id="{713A534D-AA9C-4CFD-99E1-DB85F82E2061}"/>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22"/>
          <a:srcRect l="12264" r="21211"/>
          <a:stretch/>
        </p:blipFill>
        <p:spPr>
          <a:xfrm>
            <a:off x="9566569" y="1672860"/>
            <a:ext cx="2196341" cy="1857107"/>
          </a:xfrm>
          <a:prstGeom prst="rect">
            <a:avLst/>
          </a:prstGeom>
        </p:spPr>
      </p:pic>
      <p:pic>
        <p:nvPicPr>
          <p:cNvPr id="12" name="problème">
            <a:hlinkClick r:id="" action="ppaction://media"/>
            <a:extLst>
              <a:ext uri="{FF2B5EF4-FFF2-40B4-BE49-F238E27FC236}">
                <a16:creationId xmlns:a16="http://schemas.microsoft.com/office/drawing/2014/main" id="{2D1C59CE-7249-4D4B-A39A-86238A2D09FA}"/>
              </a:ext>
            </a:extLst>
          </p:cNvPr>
          <p:cNvPicPr>
            <a:picLocks noChangeAspect="1"/>
          </p:cNvPicPr>
          <p:nvPr>
            <a:videoFile r:link="rId8"/>
            <p:extLst>
              <p:ext uri="{DAA4B4D4-6D71-4841-9C94-3DE7FCFB9230}">
                <p14:media xmlns:p14="http://schemas.microsoft.com/office/powerpoint/2010/main" r:embed="rId7"/>
              </p:ext>
            </p:extLst>
          </p:nvPr>
        </p:nvPicPr>
        <p:blipFill rotWithShape="1">
          <a:blip r:embed="rId23"/>
          <a:srcRect l="11837" r="20711"/>
          <a:stretch/>
        </p:blipFill>
        <p:spPr>
          <a:xfrm>
            <a:off x="9551335" y="4125304"/>
            <a:ext cx="2226808" cy="1856978"/>
          </a:xfrm>
          <a:prstGeom prst="rect">
            <a:avLst/>
          </a:prstGeom>
        </p:spPr>
      </p:pic>
    </p:spTree>
    <p:extLst>
      <p:ext uri="{BB962C8B-B14F-4D97-AF65-F5344CB8AC3E}">
        <p14:creationId xmlns:p14="http://schemas.microsoft.com/office/powerpoint/2010/main" val="174724389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11" name="2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12" name="2_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mediacall" presetSubtype="0" fill="hold" nodeType="withEffect">
                                  <p:stCondLst>
                                    <p:cond delay="0"/>
                                  </p:stCondLst>
                                  <p:childTnLst>
                                    <p:cmd type="call" cmd="playFrom(0.0)">
                                      <p:cBhvr>
                                        <p:cTn id="16" dur="2860" fill="hold"/>
                                        <p:tgtEl>
                                          <p:spTgt spid="9"/>
                                        </p:tgtEl>
                                      </p:cBhvr>
                                    </p:cmd>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12" name="2_3.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13" name="2_4.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mediacall" presetSubtype="0" fill="hold" nodeType="withEffect">
                                  <p:stCondLst>
                                    <p:cond delay="0"/>
                                  </p:stCondLst>
                                  <p:childTnLst>
                                    <p:cmd type="call" cmd="playFrom(0.0)">
                                      <p:cBhvr>
                                        <p:cTn id="30" dur="3865" fill="hold"/>
                                        <p:tgtEl>
                                          <p:spTgt spid="10"/>
                                        </p:tgtEl>
                                      </p:cBhvr>
                                    </p:cmd>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0"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subTnLst>
                                    <p:audio>
                                      <p:cMediaNode>
                                        <p:cTn display="0" masterRel="sameClick">
                                          <p:stCondLst>
                                            <p:cond evt="begin" delay="0">
                                              <p:tn val="35"/>
                                            </p:cond>
                                          </p:stCondLst>
                                          <p:endCondLst>
                                            <p:cond evt="onStopAudio" delay="0">
                                              <p:tgtEl>
                                                <p:sldTgt/>
                                              </p:tgtEl>
                                            </p:cond>
                                          </p:endCondLst>
                                        </p:cTn>
                                        <p:tgtEl>
                                          <p:sndTgt r:embed="rId13" name="2_4.wav"/>
                                        </p:tgtEl>
                                      </p:cMediaNode>
                                    </p:audio>
                                  </p:sub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14" name="2_5.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childTnLst>
                                </p:cTn>
                              </p:par>
                              <p:par>
                                <p:cTn id="46" presetID="1" presetClass="mediacall" presetSubtype="0" fill="hold" nodeType="withEffect">
                                  <p:stCondLst>
                                    <p:cond delay="0"/>
                                  </p:stCondLst>
                                  <p:childTnLst>
                                    <p:cmd type="call" cmd="playFrom(0.0)">
                                      <p:cBhvr>
                                        <p:cTn id="47" dur="3156" fill="hold"/>
                                        <p:tgtEl>
                                          <p:spTgt spid="11"/>
                                        </p:tgtEl>
                                      </p:cBhvr>
                                    </p:cmd>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14" name="2_5.wav"/>
                                        </p:tgtEl>
                                      </p:cMediaNode>
                                    </p:audio>
                                  </p:sub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15" name="2_6.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childTnLst>
                                </p:cTn>
                              </p:par>
                              <p:par>
                                <p:cTn id="62" presetID="1" presetClass="mediacall" presetSubtype="0" fill="hold" nodeType="withEffect">
                                  <p:stCondLst>
                                    <p:cond delay="0"/>
                                  </p:stCondLst>
                                  <p:childTnLst>
                                    <p:cmd type="call" cmd="playFrom(0.0)">
                                      <p:cBhvr>
                                        <p:cTn id="63" dur="3604" fill="hold"/>
                                        <p:tgtEl>
                                          <p:spTgt spid="12"/>
                                        </p:tgtEl>
                                      </p:cBhvr>
                                    </p:cmd>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15" name="2_6.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68" fill="hold" display="0">
                  <p:stCondLst>
                    <p:cond delay="indefinite"/>
                  </p:stCondLst>
                </p:cTn>
                <p:tgtEl>
                  <p:spTgt spid="9"/>
                </p:tgtEl>
              </p:cMediaNode>
            </p:video>
            <p:video>
              <p:cMediaNode vol="80000">
                <p:cTn id="69" fill="hold" display="0">
                  <p:stCondLst>
                    <p:cond delay="indefinite"/>
                  </p:stCondLst>
                </p:cTn>
                <p:tgtEl>
                  <p:spTgt spid="10"/>
                </p:tgtEl>
              </p:cMediaNode>
            </p:video>
            <p:video>
              <p:cMediaNode vol="80000">
                <p:cTn id="70" fill="hold" display="0">
                  <p:stCondLst>
                    <p:cond delay="indefinite"/>
                  </p:stCondLst>
                </p:cTn>
                <p:tgtEl>
                  <p:spTgt spid="11"/>
                </p:tgtEl>
              </p:cMediaNode>
            </p:video>
            <p:video>
              <p:cMediaNode vol="80000">
                <p:cTn id="71" fill="hold" display="0">
                  <p:stCondLst>
                    <p:cond delay="indefinite"/>
                  </p:stCondLst>
                </p:cTn>
                <p:tgtEl>
                  <p:spTgt spid="12"/>
                </p:tgtEl>
              </p:cMediaNode>
            </p:video>
          </p:childTnLst>
        </p:cTn>
      </p:par>
    </p:tnLst>
    <p:bldLst>
      <p:bldP spid="3" grpId="0"/>
      <p:bldP spid="13" grpId="0"/>
      <p:bldP spid="30" grpId="0"/>
      <p:bldP spid="31" grpId="0"/>
      <p:bldP spid="32" grpId="0"/>
      <p:bldP spid="33"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hlinkClick r:id="" action="ppaction://noaction">
              <a:snd r:embed="rId4" name="3_1.wav"/>
            </a:hlinkClick>
            <a:extLst>
              <a:ext uri="{FF2B5EF4-FFF2-40B4-BE49-F238E27FC236}">
                <a16:creationId xmlns:a16="http://schemas.microsoft.com/office/drawing/2014/main" id="{12BE5591-C9AA-4FFA-8CBE-9AE38D8F9828}"/>
              </a:ext>
            </a:extLst>
          </p:cNvPr>
          <p:cNvSpPr/>
          <p:nvPr/>
        </p:nvSpPr>
        <p:spPr>
          <a:xfrm>
            <a:off x="130602" y="65569"/>
            <a:ext cx="5032241" cy="5252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b="1" spc="-1" dirty="0">
                <a:solidFill>
                  <a:srgbClr val="002060"/>
                </a:solidFill>
                <a:latin typeface="Century Gothic" panose="020B0502020202020204" pitchFamily="34" charset="0"/>
              </a:rPr>
              <a:t>Prononce les mots. [1/9]</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6" name="CustomShape 1">
            <a:hlinkClick r:id="" action="ppaction://noaction">
              <a:snd r:embed="rId5" name="3_2.wav"/>
            </a:hlinkClick>
            <a:extLst>
              <a:ext uri="{FF2B5EF4-FFF2-40B4-BE49-F238E27FC236}">
                <a16:creationId xmlns:a16="http://schemas.microsoft.com/office/drawing/2014/main" id="{CFA51EED-415D-499C-AD4C-54C402EF924D}"/>
              </a:ext>
            </a:extLst>
          </p:cNvPr>
          <p:cNvSpPr/>
          <p:nvPr/>
        </p:nvSpPr>
        <p:spPr>
          <a:xfrm>
            <a:off x="130601" y="555565"/>
            <a:ext cx="9758987" cy="5252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800" spc="-1" dirty="0">
                <a:solidFill>
                  <a:srgbClr val="002060"/>
                </a:solidFill>
                <a:latin typeface="Century Gothic" panose="020B0502020202020204" pitchFamily="34" charset="0"/>
              </a:rPr>
              <a:t>Le son [</a:t>
            </a:r>
            <a:r>
              <a:rPr lang="fr-FR" sz="2800" b="1" spc="-1" dirty="0" err="1">
                <a:solidFill>
                  <a:srgbClr val="FF0066"/>
                </a:solidFill>
                <a:latin typeface="Century Gothic" panose="020B0502020202020204" pitchFamily="34" charset="0"/>
              </a:rPr>
              <a:t>è</a:t>
            </a:r>
            <a:r>
              <a:rPr lang="fr-FR" sz="2800" spc="-1" dirty="0" err="1">
                <a:solidFill>
                  <a:srgbClr val="002060"/>
                </a:solidFill>
                <a:latin typeface="Century Gothic" panose="020B0502020202020204" pitchFamily="34" charset="0"/>
              </a:rPr>
              <a:t>|</a:t>
            </a:r>
            <a:r>
              <a:rPr lang="fr-FR" sz="2800" b="1" spc="-1" dirty="0" err="1">
                <a:solidFill>
                  <a:srgbClr val="FF0066"/>
                </a:solidFill>
                <a:latin typeface="Century Gothic" panose="020B0502020202020204" pitchFamily="34" charset="0"/>
              </a:rPr>
              <a:t>ê</a:t>
            </a:r>
            <a:r>
              <a:rPr lang="fr-FR" sz="2800" spc="-1" dirty="0">
                <a:solidFill>
                  <a:srgbClr val="002060"/>
                </a:solidFill>
                <a:latin typeface="Century Gothic" panose="020B0502020202020204" pitchFamily="34" charset="0"/>
              </a:rPr>
              <a:t>], c’est dans le mot </a:t>
            </a:r>
            <a:r>
              <a:rPr lang="fr-FR" sz="2800" b="1" spc="-1" dirty="0">
                <a:solidFill>
                  <a:srgbClr val="002060"/>
                </a:solidFill>
                <a:latin typeface="Century Gothic" panose="020B0502020202020204" pitchFamily="34" charset="0"/>
              </a:rPr>
              <a:t>A</a:t>
            </a:r>
            <a:r>
              <a:rPr lang="fr-FR" sz="2800" spc="-1" dirty="0">
                <a:solidFill>
                  <a:srgbClr val="002060"/>
                </a:solidFill>
                <a:latin typeface="Century Gothic" panose="020B0502020202020204" pitchFamily="34" charset="0"/>
              </a:rPr>
              <a:t> ou </a:t>
            </a:r>
            <a:r>
              <a:rPr lang="fr-FR" sz="2800" b="1" spc="-1" dirty="0">
                <a:solidFill>
                  <a:srgbClr val="002060"/>
                </a:solidFill>
                <a:latin typeface="Century Gothic" panose="020B0502020202020204" pitchFamily="34" charset="0"/>
              </a:rPr>
              <a:t>B</a:t>
            </a:r>
            <a:r>
              <a:rPr lang="fr-FR" sz="2800" spc="-1" dirty="0">
                <a:solidFill>
                  <a:srgbClr val="002060"/>
                </a:solidFill>
                <a:latin typeface="Century Gothic" panose="020B0502020202020204" pitchFamily="34" charset="0"/>
              </a:rPr>
              <a:t> ?</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6" name="TextBox 35">
            <a:extLst>
              <a:ext uri="{FF2B5EF4-FFF2-40B4-BE49-F238E27FC236}">
                <a16:creationId xmlns:a16="http://schemas.microsoft.com/office/drawing/2014/main" id="{DB380184-2BCE-4924-800D-C7EA3E011EB6}"/>
              </a:ext>
            </a:extLst>
          </p:cNvPr>
          <p:cNvSpPr txBox="1"/>
          <p:nvPr/>
        </p:nvSpPr>
        <p:spPr>
          <a:xfrm>
            <a:off x="1473359" y="5033117"/>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la t</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ê</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te</a:t>
            </a:r>
          </a:p>
        </p:txBody>
      </p:sp>
      <p:pic>
        <p:nvPicPr>
          <p:cNvPr id="42" name="Picture 41" descr="the head of a boy">
            <a:hlinkClick r:id="" action="ppaction://noaction">
              <a:snd r:embed="rId6" name="3_4.wav"/>
            </a:hlinkClick>
            <a:extLst>
              <a:ext uri="{FF2B5EF4-FFF2-40B4-BE49-F238E27FC236}">
                <a16:creationId xmlns:a16="http://schemas.microsoft.com/office/drawing/2014/main" id="{7539A3CC-CB66-4865-82D7-1EC11F07F9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7833" y="2544009"/>
            <a:ext cx="1606370" cy="1769982"/>
          </a:xfrm>
          <a:prstGeom prst="rect">
            <a:avLst/>
          </a:prstGeom>
        </p:spPr>
      </p:pic>
      <p:pic>
        <p:nvPicPr>
          <p:cNvPr id="11" name="Picture 10" descr="A picture containing map&#10;&#10;Description automatically generated">
            <a:hlinkClick r:id="" action="ppaction://noaction">
              <a:snd r:embed="rId8" name="3_3.wav"/>
            </a:hlinkClick>
            <a:extLst>
              <a:ext uri="{FF2B5EF4-FFF2-40B4-BE49-F238E27FC236}">
                <a16:creationId xmlns:a16="http://schemas.microsoft.com/office/drawing/2014/main" id="{A800209E-00C7-4984-8810-956FB2B767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45333" y="2040649"/>
            <a:ext cx="2826721" cy="2820572"/>
          </a:xfrm>
          <a:prstGeom prst="rect">
            <a:avLst/>
          </a:prstGeom>
        </p:spPr>
      </p:pic>
      <p:sp>
        <p:nvSpPr>
          <p:cNvPr id="44" name="TextBox 43">
            <a:extLst>
              <a:ext uri="{FF2B5EF4-FFF2-40B4-BE49-F238E27FC236}">
                <a16:creationId xmlns:a16="http://schemas.microsoft.com/office/drawing/2014/main" id="{0FAFE690-FEAD-4C3D-8055-ADBAA810C8E7}"/>
              </a:ext>
            </a:extLst>
          </p:cNvPr>
          <p:cNvSpPr txBox="1"/>
          <p:nvPr/>
        </p:nvSpPr>
        <p:spPr>
          <a:xfrm>
            <a:off x="7145333" y="5033117"/>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le cheval</a:t>
            </a:r>
          </a:p>
        </p:txBody>
      </p:sp>
      <p:sp>
        <p:nvSpPr>
          <p:cNvPr id="12" name="Rectangle 11">
            <a:extLst>
              <a:ext uri="{FF2B5EF4-FFF2-40B4-BE49-F238E27FC236}">
                <a16:creationId xmlns:a16="http://schemas.microsoft.com/office/drawing/2014/main" id="{16BDD2BF-D593-4BBA-99E4-3E19C282FFAA}"/>
              </a:ext>
            </a:extLst>
          </p:cNvPr>
          <p:cNvSpPr/>
          <p:nvPr/>
        </p:nvSpPr>
        <p:spPr>
          <a:xfrm>
            <a:off x="2584216" y="1024986"/>
            <a:ext cx="753604"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A</a:t>
            </a:r>
            <a:endParaRPr lang="en-GB" sz="4400" dirty="0">
              <a:solidFill>
                <a:schemeClr val="accent3">
                  <a:lumMod val="75000"/>
                </a:schemeClr>
              </a:solidFill>
            </a:endParaRPr>
          </a:p>
        </p:txBody>
      </p:sp>
      <p:sp>
        <p:nvSpPr>
          <p:cNvPr id="45" name="Rectangle 44">
            <a:extLst>
              <a:ext uri="{FF2B5EF4-FFF2-40B4-BE49-F238E27FC236}">
                <a16:creationId xmlns:a16="http://schemas.microsoft.com/office/drawing/2014/main" id="{2C6510CC-2093-4A82-83EF-9CC62A30F178}"/>
              </a:ext>
            </a:extLst>
          </p:cNvPr>
          <p:cNvSpPr/>
          <p:nvPr/>
        </p:nvSpPr>
        <p:spPr>
          <a:xfrm>
            <a:off x="7879388" y="1024986"/>
            <a:ext cx="630173"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B</a:t>
            </a:r>
            <a:endParaRPr lang="en-GB" sz="4400" dirty="0">
              <a:solidFill>
                <a:schemeClr val="accent3">
                  <a:lumMod val="75000"/>
                </a:schemeClr>
              </a:solidFill>
            </a:endParaRPr>
          </a:p>
        </p:txBody>
      </p:sp>
    </p:spTree>
    <p:extLst>
      <p:ext uri="{BB962C8B-B14F-4D97-AF65-F5344CB8AC3E}">
        <p14:creationId xmlns:p14="http://schemas.microsoft.com/office/powerpoint/2010/main" val="54306819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36"/>
                                        </p:tgtEl>
                                        <p:attrNameLst>
                                          <p:attrName>fillcolor</p:attrName>
                                        </p:attrNameLst>
                                      </p:cBhvr>
                                      <p:to>
                                        <a:srgbClr val="AEDFEB"/>
                                      </p:to>
                                    </p:animClr>
                                    <p:set>
                                      <p:cBhvr>
                                        <p:cTn id="15" dur="2000" fill="hold"/>
                                        <p:tgtEl>
                                          <p:spTgt spid="36"/>
                                        </p:tgtEl>
                                        <p:attrNameLst>
                                          <p:attrName>fill.type</p:attrName>
                                        </p:attrNameLst>
                                      </p:cBhvr>
                                      <p:to>
                                        <p:strVal val="solid"/>
                                      </p:to>
                                    </p:set>
                                    <p:set>
                                      <p:cBhvr>
                                        <p:cTn id="16" dur="2000" fill="hold"/>
                                        <p:tgtEl>
                                          <p:spTgt spid="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2" y="65569"/>
            <a:ext cx="5032241" cy="5252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b="1" spc="-1" dirty="0">
                <a:solidFill>
                  <a:srgbClr val="002060"/>
                </a:solidFill>
                <a:latin typeface="Century Gothic" panose="020B0502020202020204" pitchFamily="34" charset="0"/>
              </a:rPr>
              <a:t>Prononce les mots. [2/9]</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6" name="CustomShape 1">
            <a:extLst>
              <a:ext uri="{FF2B5EF4-FFF2-40B4-BE49-F238E27FC236}">
                <a16:creationId xmlns:a16="http://schemas.microsoft.com/office/drawing/2014/main" id="{CFA51EED-415D-499C-AD4C-54C402EF924D}"/>
              </a:ext>
            </a:extLst>
          </p:cNvPr>
          <p:cNvSpPr/>
          <p:nvPr/>
        </p:nvSpPr>
        <p:spPr>
          <a:xfrm>
            <a:off x="130601" y="555565"/>
            <a:ext cx="9758987" cy="5252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800" spc="-1" dirty="0">
                <a:solidFill>
                  <a:srgbClr val="002060"/>
                </a:solidFill>
                <a:latin typeface="Century Gothic" panose="020B0502020202020204" pitchFamily="34" charset="0"/>
              </a:rPr>
              <a:t>Le son [</a:t>
            </a:r>
            <a:r>
              <a:rPr lang="fr-FR" sz="2800" b="1" spc="-1" dirty="0" err="1">
                <a:solidFill>
                  <a:srgbClr val="FF0066"/>
                </a:solidFill>
                <a:latin typeface="Century Gothic" panose="020B0502020202020204" pitchFamily="34" charset="0"/>
              </a:rPr>
              <a:t>è</a:t>
            </a:r>
            <a:r>
              <a:rPr lang="fr-FR" sz="2800" spc="-1" dirty="0" err="1">
                <a:solidFill>
                  <a:srgbClr val="002060"/>
                </a:solidFill>
                <a:latin typeface="Century Gothic" panose="020B0502020202020204" pitchFamily="34" charset="0"/>
              </a:rPr>
              <a:t>|</a:t>
            </a:r>
            <a:r>
              <a:rPr lang="fr-FR" sz="2800" b="1" spc="-1" dirty="0" err="1">
                <a:solidFill>
                  <a:srgbClr val="FF0066"/>
                </a:solidFill>
                <a:latin typeface="Century Gothic" panose="020B0502020202020204" pitchFamily="34" charset="0"/>
              </a:rPr>
              <a:t>ê</a:t>
            </a:r>
            <a:r>
              <a:rPr lang="fr-FR" sz="2800" spc="-1" dirty="0">
                <a:solidFill>
                  <a:srgbClr val="002060"/>
                </a:solidFill>
                <a:latin typeface="Century Gothic" panose="020B0502020202020204" pitchFamily="34" charset="0"/>
              </a:rPr>
              <a:t>], c’est dans le mot </a:t>
            </a:r>
            <a:r>
              <a:rPr lang="fr-FR" sz="2800" b="1" spc="-1" dirty="0">
                <a:solidFill>
                  <a:srgbClr val="002060"/>
                </a:solidFill>
                <a:latin typeface="Century Gothic" panose="020B0502020202020204" pitchFamily="34" charset="0"/>
              </a:rPr>
              <a:t>A</a:t>
            </a:r>
            <a:r>
              <a:rPr lang="fr-FR" sz="2800" spc="-1" dirty="0">
                <a:solidFill>
                  <a:srgbClr val="002060"/>
                </a:solidFill>
                <a:latin typeface="Century Gothic" panose="020B0502020202020204" pitchFamily="34" charset="0"/>
              </a:rPr>
              <a:t> ou </a:t>
            </a:r>
            <a:r>
              <a:rPr lang="fr-FR" sz="2800" b="1" spc="-1" dirty="0">
                <a:solidFill>
                  <a:srgbClr val="002060"/>
                </a:solidFill>
                <a:latin typeface="Century Gothic" panose="020B0502020202020204" pitchFamily="34" charset="0"/>
              </a:rPr>
              <a:t>B</a:t>
            </a:r>
            <a:r>
              <a:rPr lang="fr-FR" sz="2800" spc="-1" dirty="0">
                <a:solidFill>
                  <a:srgbClr val="002060"/>
                </a:solidFill>
                <a:latin typeface="Century Gothic" panose="020B0502020202020204" pitchFamily="34" charset="0"/>
              </a:rPr>
              <a:t> ?</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6" name="TextBox 35">
            <a:extLst>
              <a:ext uri="{FF2B5EF4-FFF2-40B4-BE49-F238E27FC236}">
                <a16:creationId xmlns:a16="http://schemas.microsoft.com/office/drawing/2014/main" id="{DB380184-2BCE-4924-800D-C7EA3E011EB6}"/>
              </a:ext>
            </a:extLst>
          </p:cNvPr>
          <p:cNvSpPr txBox="1"/>
          <p:nvPr/>
        </p:nvSpPr>
        <p:spPr>
          <a:xfrm>
            <a:off x="7071034" y="4962778"/>
            <a:ext cx="2975318" cy="707886"/>
          </a:xfrm>
          <a:prstGeom prst="rect">
            <a:avLst/>
          </a:prstGeom>
          <a:noFill/>
        </p:spPr>
        <p:txBody>
          <a:bodyPr wrap="square" rtlCol="0">
            <a:spAutoFit/>
          </a:bodyPr>
          <a:lstStyle/>
          <a:p>
            <a:pPr lvl="0" algn="ctr">
              <a:defRPr/>
            </a:pPr>
            <a:r>
              <a:rPr lang="en-GB" sz="4000" dirty="0">
                <a:solidFill>
                  <a:srgbClr val="002060"/>
                </a:solidFill>
                <a:latin typeface="Century Gothic" panose="020B0502020202020204" pitchFamily="34" charset="0"/>
              </a:rPr>
              <a:t>je </a:t>
            </a:r>
            <a:r>
              <a:rPr lang="en-GB" sz="4000" dirty="0" err="1">
                <a:solidFill>
                  <a:srgbClr val="002060"/>
                </a:solidFill>
                <a:latin typeface="Century Gothic" panose="020B0502020202020204" pitchFamily="34" charset="0"/>
              </a:rPr>
              <a:t>rép</a:t>
            </a:r>
            <a:r>
              <a:rPr lang="en-GB" sz="4000" dirty="0" err="1">
                <a:solidFill>
                  <a:srgbClr val="FF0066"/>
                </a:solidFill>
                <a:latin typeface="Century Gothic" panose="020B0502020202020204" pitchFamily="34" charset="0"/>
              </a:rPr>
              <a:t>è</a:t>
            </a:r>
            <a:r>
              <a:rPr lang="en-GB" sz="4000" dirty="0" err="1">
                <a:solidFill>
                  <a:srgbClr val="002060"/>
                </a:solidFill>
                <a:latin typeface="Century Gothic" panose="020B0502020202020204" pitchFamily="34" charset="0"/>
              </a:rPr>
              <a:t>te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0FAFE690-FEAD-4C3D-8055-ADBAA810C8E7}"/>
              </a:ext>
            </a:extLst>
          </p:cNvPr>
          <p:cNvSpPr txBox="1"/>
          <p:nvPr/>
        </p:nvSpPr>
        <p:spPr>
          <a:xfrm>
            <a:off x="1729272" y="4962778"/>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regarde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Rectangle 11">
            <a:extLst>
              <a:ext uri="{FF2B5EF4-FFF2-40B4-BE49-F238E27FC236}">
                <a16:creationId xmlns:a16="http://schemas.microsoft.com/office/drawing/2014/main" id="{16BDD2BF-D593-4BBA-99E4-3E19C282FFAA}"/>
              </a:ext>
            </a:extLst>
          </p:cNvPr>
          <p:cNvSpPr/>
          <p:nvPr/>
        </p:nvSpPr>
        <p:spPr>
          <a:xfrm>
            <a:off x="2584216" y="1024986"/>
            <a:ext cx="753604"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A</a:t>
            </a:r>
            <a:endParaRPr lang="en-GB" sz="4400" dirty="0">
              <a:solidFill>
                <a:schemeClr val="accent3">
                  <a:lumMod val="75000"/>
                </a:schemeClr>
              </a:solidFill>
            </a:endParaRPr>
          </a:p>
        </p:txBody>
      </p:sp>
      <p:sp>
        <p:nvSpPr>
          <p:cNvPr id="45" name="Rectangle 44">
            <a:extLst>
              <a:ext uri="{FF2B5EF4-FFF2-40B4-BE49-F238E27FC236}">
                <a16:creationId xmlns:a16="http://schemas.microsoft.com/office/drawing/2014/main" id="{2C6510CC-2093-4A82-83EF-9CC62A30F178}"/>
              </a:ext>
            </a:extLst>
          </p:cNvPr>
          <p:cNvSpPr/>
          <p:nvPr/>
        </p:nvSpPr>
        <p:spPr>
          <a:xfrm>
            <a:off x="7879388" y="1024986"/>
            <a:ext cx="630173"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B</a:t>
            </a:r>
            <a:endParaRPr lang="en-GB" sz="4400" dirty="0">
              <a:solidFill>
                <a:schemeClr val="accent3">
                  <a:lumMod val="75000"/>
                </a:schemeClr>
              </a:solidFill>
            </a:endParaRPr>
          </a:p>
        </p:txBody>
      </p:sp>
      <p:pic>
        <p:nvPicPr>
          <p:cNvPr id="4" name="Picture 3" descr="A picture containing text, clipart&#10;&#10;Description automatically generated">
            <a:extLst>
              <a:ext uri="{FF2B5EF4-FFF2-40B4-BE49-F238E27FC236}">
                <a16:creationId xmlns:a16="http://schemas.microsoft.com/office/drawing/2014/main" id="{0B076834-FEF9-46C2-921C-3FC4C956558C}"/>
              </a:ext>
            </a:extLst>
          </p:cNvPr>
          <p:cNvPicPr>
            <a:picLocks noChangeAspect="1"/>
          </p:cNvPicPr>
          <p:nvPr/>
        </p:nvPicPr>
        <p:blipFill rotWithShape="1">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l="26183" t="11234" r="30654"/>
          <a:stretch/>
        </p:blipFill>
        <p:spPr>
          <a:xfrm>
            <a:off x="1087185" y="2785402"/>
            <a:ext cx="1163646" cy="1687379"/>
          </a:xfrm>
          <a:prstGeom prst="rect">
            <a:avLst/>
          </a:prstGeom>
        </p:spPr>
      </p:pic>
      <p:pic>
        <p:nvPicPr>
          <p:cNvPr id="15" name="Picture 14" descr="Icon&#10;&#10;Description automatically generated">
            <a:hlinkClick r:id="" action="ppaction://noaction">
              <a:snd r:embed="rId5" name="3_6.wav"/>
            </a:hlinkClick>
            <a:extLst>
              <a:ext uri="{FF2B5EF4-FFF2-40B4-BE49-F238E27FC236}">
                <a16:creationId xmlns:a16="http://schemas.microsoft.com/office/drawing/2014/main" id="{EB794F04-CC52-499F-9878-9779FBE52B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9388" y="2161150"/>
            <a:ext cx="2224157" cy="2217206"/>
          </a:xfrm>
          <a:prstGeom prst="rect">
            <a:avLst/>
          </a:prstGeom>
        </p:spPr>
      </p:pic>
      <p:grpSp>
        <p:nvGrpSpPr>
          <p:cNvPr id="16" name="Group 15">
            <a:extLst>
              <a:ext uri="{FF2B5EF4-FFF2-40B4-BE49-F238E27FC236}">
                <a16:creationId xmlns:a16="http://schemas.microsoft.com/office/drawing/2014/main" id="{A75690BE-7F35-49A3-94FF-7DC5A35FC66C}"/>
              </a:ext>
            </a:extLst>
          </p:cNvPr>
          <p:cNvGrpSpPr/>
          <p:nvPr/>
        </p:nvGrpSpPr>
        <p:grpSpPr>
          <a:xfrm>
            <a:off x="2088455" y="3006158"/>
            <a:ext cx="2777067" cy="1434600"/>
            <a:chOff x="6163733" y="1386710"/>
            <a:chExt cx="2777067" cy="1434600"/>
          </a:xfrm>
        </p:grpSpPr>
        <p:sp>
          <p:nvSpPr>
            <p:cNvPr id="17" name="TextBox 16">
              <a:extLst>
                <a:ext uri="{FF2B5EF4-FFF2-40B4-BE49-F238E27FC236}">
                  <a16:creationId xmlns:a16="http://schemas.microsoft.com/office/drawing/2014/main" id="{A89ED526-9F88-4D38-947B-82734A575900}"/>
                </a:ext>
              </a:extLst>
            </p:cNvPr>
            <p:cNvSpPr txBox="1"/>
            <p:nvPr/>
          </p:nvSpPr>
          <p:spPr>
            <a:xfrm>
              <a:off x="6163733" y="2298090"/>
              <a:ext cx="27770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[look, watch]</a:t>
              </a:r>
            </a:p>
          </p:txBody>
        </p:sp>
        <p:pic>
          <p:nvPicPr>
            <p:cNvPr id="18" name="Picture 2" descr="Ojos, Azul, Globos Oculares, Cejas">
              <a:hlinkClick r:id="" action="ppaction://noaction">
                <a:snd r:embed="rId7" name="3_5.wav"/>
              </a:hlinkClick>
              <a:extLst>
                <a:ext uri="{FF2B5EF4-FFF2-40B4-BE49-F238E27FC236}">
                  <a16:creationId xmlns:a16="http://schemas.microsoft.com/office/drawing/2014/main" id="{ED63A426-2578-4C9A-A52F-6191FA1DA9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2314" y="1386710"/>
              <a:ext cx="1853873" cy="823208"/>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1A6BF72B-A400-45BC-959A-F508D1280281}"/>
              </a:ext>
            </a:extLst>
          </p:cNvPr>
          <p:cNvSpPr txBox="1"/>
          <p:nvPr/>
        </p:nvSpPr>
        <p:spPr>
          <a:xfrm>
            <a:off x="7071034" y="4179148"/>
            <a:ext cx="40337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[repeat]</a:t>
            </a:r>
          </a:p>
        </p:txBody>
      </p:sp>
      <p:pic>
        <p:nvPicPr>
          <p:cNvPr id="22" name="Picture 21" descr="A picture containing text, clipart&#10;&#10;Description automatically generated">
            <a:extLst>
              <a:ext uri="{FF2B5EF4-FFF2-40B4-BE49-F238E27FC236}">
                <a16:creationId xmlns:a16="http://schemas.microsoft.com/office/drawing/2014/main" id="{2E5D7752-C59C-450A-9C11-1C611CF5F6F8}"/>
              </a:ext>
            </a:extLst>
          </p:cNvPr>
          <p:cNvPicPr>
            <a:picLocks noChangeAspect="1"/>
          </p:cNvPicPr>
          <p:nvPr/>
        </p:nvPicPr>
        <p:blipFill rotWithShape="1">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l="26183" t="11234" r="30654"/>
          <a:stretch/>
        </p:blipFill>
        <p:spPr>
          <a:xfrm>
            <a:off x="6658417" y="2753379"/>
            <a:ext cx="1163646" cy="1687379"/>
          </a:xfrm>
          <a:prstGeom prst="rect">
            <a:avLst/>
          </a:prstGeom>
        </p:spPr>
      </p:pic>
    </p:spTree>
    <p:extLst>
      <p:ext uri="{BB962C8B-B14F-4D97-AF65-F5344CB8AC3E}">
        <p14:creationId xmlns:p14="http://schemas.microsoft.com/office/powerpoint/2010/main" val="31716993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36"/>
                                        </p:tgtEl>
                                        <p:attrNameLst>
                                          <p:attrName>fillcolor</p:attrName>
                                        </p:attrNameLst>
                                      </p:cBhvr>
                                      <p:to>
                                        <a:srgbClr val="AEDFEB"/>
                                      </p:to>
                                    </p:animClr>
                                    <p:set>
                                      <p:cBhvr>
                                        <p:cTn id="15" dur="2000" fill="hold"/>
                                        <p:tgtEl>
                                          <p:spTgt spid="36"/>
                                        </p:tgtEl>
                                        <p:attrNameLst>
                                          <p:attrName>fill.type</p:attrName>
                                        </p:attrNameLst>
                                      </p:cBhvr>
                                      <p:to>
                                        <p:strVal val="solid"/>
                                      </p:to>
                                    </p:set>
                                    <p:set>
                                      <p:cBhvr>
                                        <p:cTn id="16" dur="2000" fill="hold"/>
                                        <p:tgtEl>
                                          <p:spTgt spid="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2" y="65569"/>
            <a:ext cx="5032241" cy="5252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b="1" spc="-1" dirty="0">
                <a:solidFill>
                  <a:srgbClr val="002060"/>
                </a:solidFill>
                <a:latin typeface="Century Gothic" panose="020B0502020202020204" pitchFamily="34" charset="0"/>
              </a:rPr>
              <a:t>Prononce les mots. [3/9]</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6" name="CustomShape 1">
            <a:extLst>
              <a:ext uri="{FF2B5EF4-FFF2-40B4-BE49-F238E27FC236}">
                <a16:creationId xmlns:a16="http://schemas.microsoft.com/office/drawing/2014/main" id="{CFA51EED-415D-499C-AD4C-54C402EF924D}"/>
              </a:ext>
            </a:extLst>
          </p:cNvPr>
          <p:cNvSpPr/>
          <p:nvPr/>
        </p:nvSpPr>
        <p:spPr>
          <a:xfrm>
            <a:off x="130601" y="555565"/>
            <a:ext cx="9758987" cy="5252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800" spc="-1" dirty="0">
                <a:solidFill>
                  <a:srgbClr val="002060"/>
                </a:solidFill>
                <a:latin typeface="Century Gothic" panose="020B0502020202020204" pitchFamily="34" charset="0"/>
              </a:rPr>
              <a:t>Le son [</a:t>
            </a:r>
            <a:r>
              <a:rPr lang="fr-FR" sz="2800" b="1" spc="-1" dirty="0" err="1">
                <a:solidFill>
                  <a:srgbClr val="FF0066"/>
                </a:solidFill>
                <a:latin typeface="Century Gothic" panose="020B0502020202020204" pitchFamily="34" charset="0"/>
              </a:rPr>
              <a:t>è</a:t>
            </a:r>
            <a:r>
              <a:rPr lang="fr-FR" sz="2800" spc="-1" dirty="0" err="1">
                <a:solidFill>
                  <a:srgbClr val="002060"/>
                </a:solidFill>
                <a:latin typeface="Century Gothic" panose="020B0502020202020204" pitchFamily="34" charset="0"/>
              </a:rPr>
              <a:t>|</a:t>
            </a:r>
            <a:r>
              <a:rPr lang="fr-FR" sz="2800" b="1" spc="-1" dirty="0" err="1">
                <a:solidFill>
                  <a:srgbClr val="FF0066"/>
                </a:solidFill>
                <a:latin typeface="Century Gothic" panose="020B0502020202020204" pitchFamily="34" charset="0"/>
              </a:rPr>
              <a:t>ê</a:t>
            </a:r>
            <a:r>
              <a:rPr lang="fr-FR" sz="2800" spc="-1" dirty="0">
                <a:solidFill>
                  <a:srgbClr val="002060"/>
                </a:solidFill>
                <a:latin typeface="Century Gothic" panose="020B0502020202020204" pitchFamily="34" charset="0"/>
              </a:rPr>
              <a:t>], c’est dans le mot </a:t>
            </a:r>
            <a:r>
              <a:rPr lang="fr-FR" sz="2800" b="1" spc="-1" dirty="0">
                <a:solidFill>
                  <a:srgbClr val="002060"/>
                </a:solidFill>
                <a:latin typeface="Century Gothic" panose="020B0502020202020204" pitchFamily="34" charset="0"/>
              </a:rPr>
              <a:t>A</a:t>
            </a:r>
            <a:r>
              <a:rPr lang="fr-FR" sz="2800" spc="-1" dirty="0">
                <a:solidFill>
                  <a:srgbClr val="002060"/>
                </a:solidFill>
                <a:latin typeface="Century Gothic" panose="020B0502020202020204" pitchFamily="34" charset="0"/>
              </a:rPr>
              <a:t> ou </a:t>
            </a:r>
            <a:r>
              <a:rPr lang="fr-FR" sz="2800" b="1" spc="-1" dirty="0">
                <a:solidFill>
                  <a:srgbClr val="002060"/>
                </a:solidFill>
                <a:latin typeface="Century Gothic" panose="020B0502020202020204" pitchFamily="34" charset="0"/>
              </a:rPr>
              <a:t>B</a:t>
            </a:r>
            <a:r>
              <a:rPr lang="fr-FR" sz="2800" spc="-1" dirty="0">
                <a:solidFill>
                  <a:srgbClr val="002060"/>
                </a:solidFill>
                <a:latin typeface="Century Gothic" panose="020B0502020202020204" pitchFamily="34" charset="0"/>
              </a:rPr>
              <a:t> ?</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6" name="TextBox 35">
            <a:extLst>
              <a:ext uri="{FF2B5EF4-FFF2-40B4-BE49-F238E27FC236}">
                <a16:creationId xmlns:a16="http://schemas.microsoft.com/office/drawing/2014/main" id="{DB380184-2BCE-4924-800D-C7EA3E011EB6}"/>
              </a:ext>
            </a:extLst>
          </p:cNvPr>
          <p:cNvSpPr txBox="1"/>
          <p:nvPr/>
        </p:nvSpPr>
        <p:spPr>
          <a:xfrm>
            <a:off x="7071034" y="4962778"/>
            <a:ext cx="2975318" cy="707886"/>
          </a:xfrm>
          <a:prstGeom prst="rect">
            <a:avLst/>
          </a:prstGeom>
          <a:noFill/>
        </p:spPr>
        <p:txBody>
          <a:bodyPr wrap="square" rtlCol="0">
            <a:spAutoFit/>
          </a:bodyPr>
          <a:lstStyle/>
          <a:p>
            <a:pPr lvl="0" algn="ctr">
              <a:defRPr/>
            </a:pPr>
            <a:r>
              <a:rPr lang="en-GB" sz="4000" dirty="0">
                <a:solidFill>
                  <a:srgbClr val="002060"/>
                </a:solidFill>
                <a:latin typeface="Century Gothic" panose="020B0502020202020204" pitchFamily="34" charset="0"/>
              </a:rPr>
              <a:t>la </a:t>
            </a:r>
            <a:r>
              <a:rPr lang="en-GB" sz="4000" dirty="0" err="1">
                <a:solidFill>
                  <a:srgbClr val="002060"/>
                </a:solidFill>
                <a:latin typeface="Century Gothic" panose="020B0502020202020204" pitchFamily="34" charset="0"/>
              </a:rPr>
              <a:t>r</a:t>
            </a:r>
            <a:r>
              <a:rPr lang="en-GB" sz="4000" dirty="0" err="1">
                <a:solidFill>
                  <a:srgbClr val="FF0066"/>
                </a:solidFill>
                <a:latin typeface="Century Gothic" panose="020B0502020202020204" pitchFamily="34" charset="0"/>
              </a:rPr>
              <a:t>è</a:t>
            </a:r>
            <a:r>
              <a:rPr lang="en-GB" sz="4000" dirty="0" err="1">
                <a:solidFill>
                  <a:srgbClr val="002060"/>
                </a:solidFill>
                <a:latin typeface="Century Gothic" panose="020B0502020202020204" pitchFamily="34" charset="0"/>
              </a:rPr>
              <a:t>gle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0FAFE690-FEAD-4C3D-8055-ADBAA810C8E7}"/>
              </a:ext>
            </a:extLst>
          </p:cNvPr>
          <p:cNvSpPr txBox="1"/>
          <p:nvPr/>
        </p:nvSpPr>
        <p:spPr>
          <a:xfrm>
            <a:off x="1729272" y="4962778"/>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le livre</a:t>
            </a:r>
          </a:p>
        </p:txBody>
      </p:sp>
      <p:sp>
        <p:nvSpPr>
          <p:cNvPr id="12" name="Rectangle 11">
            <a:extLst>
              <a:ext uri="{FF2B5EF4-FFF2-40B4-BE49-F238E27FC236}">
                <a16:creationId xmlns:a16="http://schemas.microsoft.com/office/drawing/2014/main" id="{16BDD2BF-D593-4BBA-99E4-3E19C282FFAA}"/>
              </a:ext>
            </a:extLst>
          </p:cNvPr>
          <p:cNvSpPr/>
          <p:nvPr/>
        </p:nvSpPr>
        <p:spPr>
          <a:xfrm>
            <a:off x="2584216" y="1024986"/>
            <a:ext cx="753604"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A</a:t>
            </a:r>
            <a:endParaRPr lang="en-GB" sz="4400" dirty="0">
              <a:solidFill>
                <a:schemeClr val="accent3">
                  <a:lumMod val="75000"/>
                </a:schemeClr>
              </a:solidFill>
            </a:endParaRPr>
          </a:p>
        </p:txBody>
      </p:sp>
      <p:sp>
        <p:nvSpPr>
          <p:cNvPr id="45" name="Rectangle 44">
            <a:extLst>
              <a:ext uri="{FF2B5EF4-FFF2-40B4-BE49-F238E27FC236}">
                <a16:creationId xmlns:a16="http://schemas.microsoft.com/office/drawing/2014/main" id="{2C6510CC-2093-4A82-83EF-9CC62A30F178}"/>
              </a:ext>
            </a:extLst>
          </p:cNvPr>
          <p:cNvSpPr/>
          <p:nvPr/>
        </p:nvSpPr>
        <p:spPr>
          <a:xfrm>
            <a:off x="7879388" y="1024986"/>
            <a:ext cx="630173"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B</a:t>
            </a:r>
            <a:endParaRPr lang="en-GB" sz="4400" dirty="0">
              <a:solidFill>
                <a:schemeClr val="accent3">
                  <a:lumMod val="75000"/>
                </a:schemeClr>
              </a:solidFill>
            </a:endParaRPr>
          </a:p>
        </p:txBody>
      </p:sp>
      <p:pic>
        <p:nvPicPr>
          <p:cNvPr id="5" name="Picture 4" descr="Shape&#10;&#10;Description automatically generated">
            <a:hlinkClick r:id="" action="ppaction://noaction">
              <a:snd r:embed="rId4" name="3_7.wav"/>
            </a:hlinkClick>
            <a:extLst>
              <a:ext uri="{FF2B5EF4-FFF2-40B4-BE49-F238E27FC236}">
                <a16:creationId xmlns:a16="http://schemas.microsoft.com/office/drawing/2014/main" id="{0DE46B8C-0606-4D67-B875-BC89A50863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1550" y="2339285"/>
            <a:ext cx="3032540" cy="2133497"/>
          </a:xfrm>
          <a:prstGeom prst="rect">
            <a:avLst/>
          </a:prstGeom>
        </p:spPr>
      </p:pic>
      <p:pic>
        <p:nvPicPr>
          <p:cNvPr id="8" name="Picture 7" descr="A picture containing measuring stick, indoor, black, plant&#10;&#10;Description automatically generated">
            <a:hlinkClick r:id="" action="ppaction://noaction">
              <a:snd r:embed="rId6" name="3_8.wav"/>
            </a:hlinkClick>
            <a:extLst>
              <a:ext uri="{FF2B5EF4-FFF2-40B4-BE49-F238E27FC236}">
                <a16:creationId xmlns:a16="http://schemas.microsoft.com/office/drawing/2014/main" id="{F8F3C1A7-FD6E-4029-843A-3BB2FA44B9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3102" y="2628109"/>
            <a:ext cx="3192918" cy="1601781"/>
          </a:xfrm>
          <a:prstGeom prst="rect">
            <a:avLst/>
          </a:prstGeom>
        </p:spPr>
      </p:pic>
    </p:spTree>
    <p:extLst>
      <p:ext uri="{BB962C8B-B14F-4D97-AF65-F5344CB8AC3E}">
        <p14:creationId xmlns:p14="http://schemas.microsoft.com/office/powerpoint/2010/main" val="81115381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36"/>
                                        </p:tgtEl>
                                        <p:attrNameLst>
                                          <p:attrName>fillcolor</p:attrName>
                                        </p:attrNameLst>
                                      </p:cBhvr>
                                      <p:to>
                                        <a:srgbClr val="AEDFEB"/>
                                      </p:to>
                                    </p:animClr>
                                    <p:set>
                                      <p:cBhvr>
                                        <p:cTn id="15" dur="2000" fill="hold"/>
                                        <p:tgtEl>
                                          <p:spTgt spid="36"/>
                                        </p:tgtEl>
                                        <p:attrNameLst>
                                          <p:attrName>fill.type</p:attrName>
                                        </p:attrNameLst>
                                      </p:cBhvr>
                                      <p:to>
                                        <p:strVal val="solid"/>
                                      </p:to>
                                    </p:set>
                                    <p:set>
                                      <p:cBhvr>
                                        <p:cTn id="16" dur="2000" fill="hold"/>
                                        <p:tgtEl>
                                          <p:spTgt spid="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2" y="65569"/>
            <a:ext cx="5032241" cy="5252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b="1" spc="-1" dirty="0">
                <a:solidFill>
                  <a:srgbClr val="002060"/>
                </a:solidFill>
                <a:latin typeface="Century Gothic" panose="020B0502020202020204" pitchFamily="34" charset="0"/>
              </a:rPr>
              <a:t>Prononce les mots. [4/9]</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6" name="CustomShape 1">
            <a:extLst>
              <a:ext uri="{FF2B5EF4-FFF2-40B4-BE49-F238E27FC236}">
                <a16:creationId xmlns:a16="http://schemas.microsoft.com/office/drawing/2014/main" id="{CFA51EED-415D-499C-AD4C-54C402EF924D}"/>
              </a:ext>
            </a:extLst>
          </p:cNvPr>
          <p:cNvSpPr/>
          <p:nvPr/>
        </p:nvSpPr>
        <p:spPr>
          <a:xfrm>
            <a:off x="130601" y="555565"/>
            <a:ext cx="9758987" cy="5252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800" spc="-1" dirty="0">
                <a:solidFill>
                  <a:srgbClr val="002060"/>
                </a:solidFill>
                <a:latin typeface="Century Gothic" panose="020B0502020202020204" pitchFamily="34" charset="0"/>
              </a:rPr>
              <a:t>Le son [</a:t>
            </a:r>
            <a:r>
              <a:rPr lang="fr-FR" sz="2800" b="1" spc="-1" dirty="0" err="1">
                <a:solidFill>
                  <a:srgbClr val="FF0066"/>
                </a:solidFill>
                <a:latin typeface="Century Gothic" panose="020B0502020202020204" pitchFamily="34" charset="0"/>
              </a:rPr>
              <a:t>è</a:t>
            </a:r>
            <a:r>
              <a:rPr lang="fr-FR" sz="2800" spc="-1" dirty="0" err="1">
                <a:solidFill>
                  <a:srgbClr val="002060"/>
                </a:solidFill>
                <a:latin typeface="Century Gothic" panose="020B0502020202020204" pitchFamily="34" charset="0"/>
              </a:rPr>
              <a:t>|</a:t>
            </a:r>
            <a:r>
              <a:rPr lang="fr-FR" sz="2800" b="1" spc="-1" dirty="0" err="1">
                <a:solidFill>
                  <a:srgbClr val="FF0066"/>
                </a:solidFill>
                <a:latin typeface="Century Gothic" panose="020B0502020202020204" pitchFamily="34" charset="0"/>
              </a:rPr>
              <a:t>ê</a:t>
            </a:r>
            <a:r>
              <a:rPr lang="fr-FR" sz="2800" spc="-1" dirty="0">
                <a:solidFill>
                  <a:srgbClr val="002060"/>
                </a:solidFill>
                <a:latin typeface="Century Gothic" panose="020B0502020202020204" pitchFamily="34" charset="0"/>
              </a:rPr>
              <a:t>], c’est dans le mot </a:t>
            </a:r>
            <a:r>
              <a:rPr lang="fr-FR" sz="2800" b="1" spc="-1" dirty="0">
                <a:solidFill>
                  <a:srgbClr val="002060"/>
                </a:solidFill>
                <a:latin typeface="Century Gothic" panose="020B0502020202020204" pitchFamily="34" charset="0"/>
              </a:rPr>
              <a:t>A</a:t>
            </a:r>
            <a:r>
              <a:rPr lang="fr-FR" sz="2800" spc="-1" dirty="0">
                <a:solidFill>
                  <a:srgbClr val="002060"/>
                </a:solidFill>
                <a:latin typeface="Century Gothic" panose="020B0502020202020204" pitchFamily="34" charset="0"/>
              </a:rPr>
              <a:t> ou </a:t>
            </a:r>
            <a:r>
              <a:rPr lang="fr-FR" sz="2800" b="1" spc="-1" dirty="0">
                <a:solidFill>
                  <a:srgbClr val="002060"/>
                </a:solidFill>
                <a:latin typeface="Century Gothic" panose="020B0502020202020204" pitchFamily="34" charset="0"/>
              </a:rPr>
              <a:t>B</a:t>
            </a:r>
            <a:r>
              <a:rPr lang="fr-FR" sz="2800" spc="-1" dirty="0">
                <a:solidFill>
                  <a:srgbClr val="002060"/>
                </a:solidFill>
                <a:latin typeface="Century Gothic" panose="020B0502020202020204" pitchFamily="34" charset="0"/>
              </a:rPr>
              <a:t> ?</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6" name="TextBox 35">
            <a:extLst>
              <a:ext uri="{FF2B5EF4-FFF2-40B4-BE49-F238E27FC236}">
                <a16:creationId xmlns:a16="http://schemas.microsoft.com/office/drawing/2014/main" id="{DB380184-2BCE-4924-800D-C7EA3E011EB6}"/>
              </a:ext>
            </a:extLst>
          </p:cNvPr>
          <p:cNvSpPr txBox="1"/>
          <p:nvPr/>
        </p:nvSpPr>
        <p:spPr>
          <a:xfrm>
            <a:off x="1473359" y="5033117"/>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la </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m</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è</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re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0FAFE690-FEAD-4C3D-8055-ADBAA810C8E7}"/>
              </a:ext>
            </a:extLst>
          </p:cNvPr>
          <p:cNvSpPr txBox="1"/>
          <p:nvPr/>
        </p:nvSpPr>
        <p:spPr>
          <a:xfrm>
            <a:off x="7145333" y="5033117"/>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le </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chien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Rectangle 11">
            <a:extLst>
              <a:ext uri="{FF2B5EF4-FFF2-40B4-BE49-F238E27FC236}">
                <a16:creationId xmlns:a16="http://schemas.microsoft.com/office/drawing/2014/main" id="{16BDD2BF-D593-4BBA-99E4-3E19C282FFAA}"/>
              </a:ext>
            </a:extLst>
          </p:cNvPr>
          <p:cNvSpPr/>
          <p:nvPr/>
        </p:nvSpPr>
        <p:spPr>
          <a:xfrm>
            <a:off x="2584216" y="1024986"/>
            <a:ext cx="753604"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A</a:t>
            </a:r>
            <a:endParaRPr lang="en-GB" sz="4400" dirty="0">
              <a:solidFill>
                <a:schemeClr val="accent3">
                  <a:lumMod val="75000"/>
                </a:schemeClr>
              </a:solidFill>
            </a:endParaRPr>
          </a:p>
        </p:txBody>
      </p:sp>
      <p:sp>
        <p:nvSpPr>
          <p:cNvPr id="45" name="Rectangle 44">
            <a:extLst>
              <a:ext uri="{FF2B5EF4-FFF2-40B4-BE49-F238E27FC236}">
                <a16:creationId xmlns:a16="http://schemas.microsoft.com/office/drawing/2014/main" id="{2C6510CC-2093-4A82-83EF-9CC62A30F178}"/>
              </a:ext>
            </a:extLst>
          </p:cNvPr>
          <p:cNvSpPr/>
          <p:nvPr/>
        </p:nvSpPr>
        <p:spPr>
          <a:xfrm>
            <a:off x="7879388" y="1024986"/>
            <a:ext cx="630173"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B</a:t>
            </a:r>
            <a:endParaRPr lang="en-GB" sz="4400" dirty="0">
              <a:solidFill>
                <a:schemeClr val="accent3">
                  <a:lumMod val="75000"/>
                </a:schemeClr>
              </a:solidFill>
            </a:endParaRPr>
          </a:p>
        </p:txBody>
      </p:sp>
      <p:pic>
        <p:nvPicPr>
          <p:cNvPr id="4" name="Picture 3" descr="A picture containing text, vector graphics&#10;&#10;Description automatically generated">
            <a:hlinkClick r:id="" action="ppaction://noaction">
              <a:snd r:embed="rId4" name="3_10.wav"/>
            </a:hlinkClick>
            <a:extLst>
              <a:ext uri="{FF2B5EF4-FFF2-40B4-BE49-F238E27FC236}">
                <a16:creationId xmlns:a16="http://schemas.microsoft.com/office/drawing/2014/main" id="{2C783541-53BC-4C78-9F64-A59E10FF47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2374" y="2110154"/>
            <a:ext cx="2037288" cy="2637692"/>
          </a:xfrm>
          <a:prstGeom prst="rect">
            <a:avLst/>
          </a:prstGeom>
        </p:spPr>
      </p:pic>
      <p:pic>
        <p:nvPicPr>
          <p:cNvPr id="6" name="Picture 5" descr="A picture containing text&#10;&#10;Description automatically generated">
            <a:hlinkClick r:id="" action="ppaction://noaction">
              <a:snd r:embed="rId6" name="3_9.wav"/>
            </a:hlinkClick>
            <a:extLst>
              <a:ext uri="{FF2B5EF4-FFF2-40B4-BE49-F238E27FC236}">
                <a16:creationId xmlns:a16="http://schemas.microsoft.com/office/drawing/2014/main" id="{BE7B5924-A6C4-462A-91F2-3931D39D0D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66010" y="1976298"/>
            <a:ext cx="1901814" cy="3056819"/>
          </a:xfrm>
          <a:prstGeom prst="rect">
            <a:avLst/>
          </a:prstGeom>
        </p:spPr>
      </p:pic>
    </p:spTree>
    <p:extLst>
      <p:ext uri="{BB962C8B-B14F-4D97-AF65-F5344CB8AC3E}">
        <p14:creationId xmlns:p14="http://schemas.microsoft.com/office/powerpoint/2010/main" val="372691997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36"/>
                                        </p:tgtEl>
                                        <p:attrNameLst>
                                          <p:attrName>fillcolor</p:attrName>
                                        </p:attrNameLst>
                                      </p:cBhvr>
                                      <p:to>
                                        <a:srgbClr val="AEDFEB"/>
                                      </p:to>
                                    </p:animClr>
                                    <p:set>
                                      <p:cBhvr>
                                        <p:cTn id="15" dur="2000" fill="hold"/>
                                        <p:tgtEl>
                                          <p:spTgt spid="36"/>
                                        </p:tgtEl>
                                        <p:attrNameLst>
                                          <p:attrName>fill.type</p:attrName>
                                        </p:attrNameLst>
                                      </p:cBhvr>
                                      <p:to>
                                        <p:strVal val="solid"/>
                                      </p:to>
                                    </p:set>
                                    <p:set>
                                      <p:cBhvr>
                                        <p:cTn id="16" dur="2000" fill="hold"/>
                                        <p:tgtEl>
                                          <p:spTgt spid="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2" y="65569"/>
            <a:ext cx="5032241" cy="5252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b="1" spc="-1" dirty="0">
                <a:solidFill>
                  <a:srgbClr val="002060"/>
                </a:solidFill>
                <a:latin typeface="Century Gothic" panose="020B0502020202020204" pitchFamily="34" charset="0"/>
              </a:rPr>
              <a:t>Prononce les mots. [5/9]</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6" name="CustomShape 1">
            <a:extLst>
              <a:ext uri="{FF2B5EF4-FFF2-40B4-BE49-F238E27FC236}">
                <a16:creationId xmlns:a16="http://schemas.microsoft.com/office/drawing/2014/main" id="{CFA51EED-415D-499C-AD4C-54C402EF924D}"/>
              </a:ext>
            </a:extLst>
          </p:cNvPr>
          <p:cNvSpPr/>
          <p:nvPr/>
        </p:nvSpPr>
        <p:spPr>
          <a:xfrm>
            <a:off x="130601" y="555565"/>
            <a:ext cx="9758987" cy="5252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800" spc="-1" dirty="0">
                <a:solidFill>
                  <a:srgbClr val="002060"/>
                </a:solidFill>
                <a:latin typeface="Century Gothic" panose="020B0502020202020204" pitchFamily="34" charset="0"/>
              </a:rPr>
              <a:t>Le son [</a:t>
            </a:r>
            <a:r>
              <a:rPr lang="fr-FR" sz="2800" b="1" spc="-1" dirty="0" err="1">
                <a:solidFill>
                  <a:srgbClr val="FF0066"/>
                </a:solidFill>
                <a:latin typeface="Century Gothic" panose="020B0502020202020204" pitchFamily="34" charset="0"/>
              </a:rPr>
              <a:t>è</a:t>
            </a:r>
            <a:r>
              <a:rPr lang="fr-FR" sz="2800" spc="-1" dirty="0" err="1">
                <a:solidFill>
                  <a:srgbClr val="002060"/>
                </a:solidFill>
                <a:latin typeface="Century Gothic" panose="020B0502020202020204" pitchFamily="34" charset="0"/>
              </a:rPr>
              <a:t>|</a:t>
            </a:r>
            <a:r>
              <a:rPr lang="fr-FR" sz="2800" b="1" spc="-1" dirty="0" err="1">
                <a:solidFill>
                  <a:srgbClr val="FF0066"/>
                </a:solidFill>
                <a:latin typeface="Century Gothic" panose="020B0502020202020204" pitchFamily="34" charset="0"/>
              </a:rPr>
              <a:t>ê</a:t>
            </a:r>
            <a:r>
              <a:rPr lang="fr-FR" sz="2800" spc="-1" dirty="0">
                <a:solidFill>
                  <a:srgbClr val="002060"/>
                </a:solidFill>
                <a:latin typeface="Century Gothic" panose="020B0502020202020204" pitchFamily="34" charset="0"/>
              </a:rPr>
              <a:t>], c’est dans le mot </a:t>
            </a:r>
            <a:r>
              <a:rPr lang="fr-FR" sz="2800" b="1" spc="-1" dirty="0">
                <a:solidFill>
                  <a:srgbClr val="002060"/>
                </a:solidFill>
                <a:latin typeface="Century Gothic" panose="020B0502020202020204" pitchFamily="34" charset="0"/>
              </a:rPr>
              <a:t>A</a:t>
            </a:r>
            <a:r>
              <a:rPr lang="fr-FR" sz="2800" spc="-1" dirty="0">
                <a:solidFill>
                  <a:srgbClr val="002060"/>
                </a:solidFill>
                <a:latin typeface="Century Gothic" panose="020B0502020202020204" pitchFamily="34" charset="0"/>
              </a:rPr>
              <a:t> ou </a:t>
            </a:r>
            <a:r>
              <a:rPr lang="fr-FR" sz="2800" b="1" spc="-1" dirty="0">
                <a:solidFill>
                  <a:srgbClr val="002060"/>
                </a:solidFill>
                <a:latin typeface="Century Gothic" panose="020B0502020202020204" pitchFamily="34" charset="0"/>
              </a:rPr>
              <a:t>B</a:t>
            </a:r>
            <a:r>
              <a:rPr lang="fr-FR" sz="2800" spc="-1" dirty="0">
                <a:solidFill>
                  <a:srgbClr val="002060"/>
                </a:solidFill>
                <a:latin typeface="Century Gothic" panose="020B0502020202020204" pitchFamily="34" charset="0"/>
              </a:rPr>
              <a:t> ?</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6" name="TextBox 35">
            <a:extLst>
              <a:ext uri="{FF2B5EF4-FFF2-40B4-BE49-F238E27FC236}">
                <a16:creationId xmlns:a16="http://schemas.microsoft.com/office/drawing/2014/main" id="{DB380184-2BCE-4924-800D-C7EA3E011EB6}"/>
              </a:ext>
            </a:extLst>
          </p:cNvPr>
          <p:cNvSpPr txBox="1"/>
          <p:nvPr/>
        </p:nvSpPr>
        <p:spPr>
          <a:xfrm>
            <a:off x="1473359" y="5033117"/>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le </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p</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è</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re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0FAFE690-FEAD-4C3D-8055-ADBAA810C8E7}"/>
              </a:ext>
            </a:extLst>
          </p:cNvPr>
          <p:cNvSpPr txBox="1"/>
          <p:nvPr/>
        </p:nvSpPr>
        <p:spPr>
          <a:xfrm>
            <a:off x="7145333" y="5033117"/>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le </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samedi</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Rectangle 11">
            <a:extLst>
              <a:ext uri="{FF2B5EF4-FFF2-40B4-BE49-F238E27FC236}">
                <a16:creationId xmlns:a16="http://schemas.microsoft.com/office/drawing/2014/main" id="{16BDD2BF-D593-4BBA-99E4-3E19C282FFAA}"/>
              </a:ext>
            </a:extLst>
          </p:cNvPr>
          <p:cNvSpPr/>
          <p:nvPr/>
        </p:nvSpPr>
        <p:spPr>
          <a:xfrm>
            <a:off x="2584216" y="1024986"/>
            <a:ext cx="753604"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A</a:t>
            </a:r>
            <a:endParaRPr lang="en-GB" sz="4400" dirty="0">
              <a:solidFill>
                <a:schemeClr val="accent3">
                  <a:lumMod val="75000"/>
                </a:schemeClr>
              </a:solidFill>
            </a:endParaRPr>
          </a:p>
        </p:txBody>
      </p:sp>
      <p:sp>
        <p:nvSpPr>
          <p:cNvPr id="45" name="Rectangle 44">
            <a:extLst>
              <a:ext uri="{FF2B5EF4-FFF2-40B4-BE49-F238E27FC236}">
                <a16:creationId xmlns:a16="http://schemas.microsoft.com/office/drawing/2014/main" id="{2C6510CC-2093-4A82-83EF-9CC62A30F178}"/>
              </a:ext>
            </a:extLst>
          </p:cNvPr>
          <p:cNvSpPr/>
          <p:nvPr/>
        </p:nvSpPr>
        <p:spPr>
          <a:xfrm>
            <a:off x="7879388" y="1024986"/>
            <a:ext cx="630173"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B</a:t>
            </a:r>
            <a:endParaRPr lang="en-GB" sz="4400" dirty="0">
              <a:solidFill>
                <a:schemeClr val="accent3">
                  <a:lumMod val="75000"/>
                </a:schemeClr>
              </a:solidFill>
            </a:endParaRPr>
          </a:p>
        </p:txBody>
      </p:sp>
      <p:pic>
        <p:nvPicPr>
          <p:cNvPr id="4" name="Picture 3" descr="A picture containing text&#10;&#10;Description automatically generated">
            <a:hlinkClick r:id="" action="ppaction://noaction">
              <a:snd r:embed="rId4" name="3_12.wav"/>
            </a:hlinkClick>
            <a:extLst>
              <a:ext uri="{FF2B5EF4-FFF2-40B4-BE49-F238E27FC236}">
                <a16:creationId xmlns:a16="http://schemas.microsoft.com/office/drawing/2014/main" id="{BE0F96D7-9402-4E47-9F5D-DAFC3C14CF80}"/>
              </a:ext>
            </a:extLst>
          </p:cNvPr>
          <p:cNvPicPr>
            <a:picLocks noChangeAspect="1"/>
          </p:cNvPicPr>
          <p:nvPr/>
        </p:nvPicPr>
        <p:blipFill rotWithShape="1">
          <a:blip r:embed="rId5">
            <a:extLst>
              <a:ext uri="{28A0092B-C50C-407E-A947-70E740481C1C}">
                <a14:useLocalDpi xmlns:a14="http://schemas.microsoft.com/office/drawing/2010/main" val="0"/>
              </a:ext>
            </a:extLst>
          </a:blip>
          <a:srcRect b="37538"/>
          <a:stretch/>
        </p:blipFill>
        <p:spPr>
          <a:xfrm>
            <a:off x="1771233" y="2040649"/>
            <a:ext cx="2677444" cy="2731541"/>
          </a:xfrm>
          <a:prstGeom prst="rect">
            <a:avLst/>
          </a:prstGeom>
        </p:spPr>
      </p:pic>
      <p:pic>
        <p:nvPicPr>
          <p:cNvPr id="6" name="Picture 5" descr="Shape, square&#10;&#10;Description automatically generated">
            <a:hlinkClick r:id="" action="ppaction://noaction">
              <a:snd r:embed="rId6" name="3_11.wav"/>
            </a:hlinkClick>
            <a:extLst>
              <a:ext uri="{FF2B5EF4-FFF2-40B4-BE49-F238E27FC236}">
                <a16:creationId xmlns:a16="http://schemas.microsoft.com/office/drawing/2014/main" id="{41F1E2EE-5039-46D6-AF38-2EC58D9A0F85}"/>
              </a:ext>
            </a:extLst>
          </p:cNvPr>
          <p:cNvPicPr>
            <a:picLocks noChangeAspect="1"/>
          </p:cNvPicPr>
          <p:nvPr/>
        </p:nvPicPr>
        <p:blipFill>
          <a:blip r:embed="rId7">
            <a:clrChange>
              <a:clrFrom>
                <a:srgbClr val="FBCF62"/>
              </a:clrFrom>
              <a:clrTo>
                <a:srgbClr val="FBCF62">
                  <a:alpha val="0"/>
                </a:srgbClr>
              </a:clrTo>
            </a:clrChange>
            <a:extLst>
              <a:ext uri="{28A0092B-C50C-407E-A947-70E740481C1C}">
                <a14:useLocalDpi xmlns:a14="http://schemas.microsoft.com/office/drawing/2010/main" val="0"/>
              </a:ext>
            </a:extLst>
          </a:blip>
          <a:stretch>
            <a:fillRect/>
          </a:stretch>
        </p:blipFill>
        <p:spPr>
          <a:xfrm>
            <a:off x="6976522" y="1856935"/>
            <a:ext cx="3144129" cy="3144129"/>
          </a:xfrm>
          <a:prstGeom prst="rect">
            <a:avLst/>
          </a:prstGeom>
        </p:spPr>
      </p:pic>
      <p:sp>
        <p:nvSpPr>
          <p:cNvPr id="8" name="TextBox 7">
            <a:hlinkClick r:id="" action="ppaction://noaction">
              <a:snd r:embed="rId6" name="3_11.wav"/>
            </a:hlinkClick>
            <a:extLst>
              <a:ext uri="{FF2B5EF4-FFF2-40B4-BE49-F238E27FC236}">
                <a16:creationId xmlns:a16="http://schemas.microsoft.com/office/drawing/2014/main" id="{59E49F98-1D45-4A1D-B3A2-FEE54FE62088}"/>
              </a:ext>
            </a:extLst>
          </p:cNvPr>
          <p:cNvSpPr txBox="1"/>
          <p:nvPr/>
        </p:nvSpPr>
        <p:spPr>
          <a:xfrm>
            <a:off x="7641220" y="3406419"/>
            <a:ext cx="1814732" cy="523220"/>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Saturday</a:t>
            </a:r>
          </a:p>
        </p:txBody>
      </p:sp>
    </p:spTree>
    <p:extLst>
      <p:ext uri="{BB962C8B-B14F-4D97-AF65-F5344CB8AC3E}">
        <p14:creationId xmlns:p14="http://schemas.microsoft.com/office/powerpoint/2010/main" val="370553126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36"/>
                                        </p:tgtEl>
                                        <p:attrNameLst>
                                          <p:attrName>fillcolor</p:attrName>
                                        </p:attrNameLst>
                                      </p:cBhvr>
                                      <p:to>
                                        <a:srgbClr val="AEDFEB"/>
                                      </p:to>
                                    </p:animClr>
                                    <p:set>
                                      <p:cBhvr>
                                        <p:cTn id="15" dur="2000" fill="hold"/>
                                        <p:tgtEl>
                                          <p:spTgt spid="36"/>
                                        </p:tgtEl>
                                        <p:attrNameLst>
                                          <p:attrName>fill.type</p:attrName>
                                        </p:attrNameLst>
                                      </p:cBhvr>
                                      <p:to>
                                        <p:strVal val="solid"/>
                                      </p:to>
                                    </p:set>
                                    <p:set>
                                      <p:cBhvr>
                                        <p:cTn id="16" dur="2000" fill="hold"/>
                                        <p:tgtEl>
                                          <p:spTgt spid="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2" y="65569"/>
            <a:ext cx="5032241" cy="5252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b="1" spc="-1" dirty="0">
                <a:solidFill>
                  <a:srgbClr val="002060"/>
                </a:solidFill>
                <a:latin typeface="Century Gothic" panose="020B0502020202020204" pitchFamily="34" charset="0"/>
              </a:rPr>
              <a:t>Prononce les mots. [6/9]</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6" name="CustomShape 1">
            <a:extLst>
              <a:ext uri="{FF2B5EF4-FFF2-40B4-BE49-F238E27FC236}">
                <a16:creationId xmlns:a16="http://schemas.microsoft.com/office/drawing/2014/main" id="{CFA51EED-415D-499C-AD4C-54C402EF924D}"/>
              </a:ext>
            </a:extLst>
          </p:cNvPr>
          <p:cNvSpPr/>
          <p:nvPr/>
        </p:nvSpPr>
        <p:spPr>
          <a:xfrm>
            <a:off x="130601" y="555565"/>
            <a:ext cx="9758987" cy="5252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fr-FR" sz="2800" spc="-1" dirty="0">
                <a:solidFill>
                  <a:srgbClr val="002060"/>
                </a:solidFill>
                <a:latin typeface="Century Gothic" panose="020B0502020202020204" pitchFamily="34" charset="0"/>
              </a:rPr>
              <a:t>Le son [</a:t>
            </a:r>
            <a:r>
              <a:rPr lang="fr-FR" sz="2800" b="1" spc="-1" dirty="0" err="1">
                <a:solidFill>
                  <a:srgbClr val="FF0066"/>
                </a:solidFill>
                <a:latin typeface="Century Gothic" panose="020B0502020202020204" pitchFamily="34" charset="0"/>
              </a:rPr>
              <a:t>è</a:t>
            </a:r>
            <a:r>
              <a:rPr lang="fr-FR" sz="2800" spc="-1" dirty="0" err="1">
                <a:solidFill>
                  <a:srgbClr val="002060"/>
                </a:solidFill>
                <a:latin typeface="Century Gothic" panose="020B0502020202020204" pitchFamily="34" charset="0"/>
              </a:rPr>
              <a:t>|</a:t>
            </a:r>
            <a:r>
              <a:rPr lang="fr-FR" sz="2800" b="1" spc="-1" dirty="0" err="1">
                <a:solidFill>
                  <a:srgbClr val="FF0066"/>
                </a:solidFill>
                <a:latin typeface="Century Gothic" panose="020B0502020202020204" pitchFamily="34" charset="0"/>
              </a:rPr>
              <a:t>ê</a:t>
            </a:r>
            <a:r>
              <a:rPr lang="fr-FR" sz="2800" spc="-1" dirty="0">
                <a:solidFill>
                  <a:srgbClr val="002060"/>
                </a:solidFill>
                <a:latin typeface="Century Gothic" panose="020B0502020202020204" pitchFamily="34" charset="0"/>
              </a:rPr>
              <a:t>], c’est dans le mot </a:t>
            </a:r>
            <a:r>
              <a:rPr lang="fr-FR" sz="2800" b="1" spc="-1" dirty="0">
                <a:solidFill>
                  <a:srgbClr val="002060"/>
                </a:solidFill>
                <a:latin typeface="Century Gothic" panose="020B0502020202020204" pitchFamily="34" charset="0"/>
              </a:rPr>
              <a:t>A</a:t>
            </a:r>
            <a:r>
              <a:rPr lang="fr-FR" sz="2800" spc="-1" dirty="0">
                <a:solidFill>
                  <a:srgbClr val="002060"/>
                </a:solidFill>
                <a:latin typeface="Century Gothic" panose="020B0502020202020204" pitchFamily="34" charset="0"/>
              </a:rPr>
              <a:t> ou </a:t>
            </a:r>
            <a:r>
              <a:rPr lang="fr-FR" sz="2800" b="1" spc="-1" dirty="0">
                <a:solidFill>
                  <a:srgbClr val="002060"/>
                </a:solidFill>
                <a:latin typeface="Century Gothic" panose="020B0502020202020204" pitchFamily="34" charset="0"/>
              </a:rPr>
              <a:t>B</a:t>
            </a:r>
            <a:r>
              <a:rPr lang="fr-FR" sz="2800" spc="-1" dirty="0">
                <a:solidFill>
                  <a:srgbClr val="002060"/>
                </a:solidFill>
                <a:latin typeface="Century Gothic" panose="020B0502020202020204" pitchFamily="34" charset="0"/>
              </a:rPr>
              <a:t> ?</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6" name="TextBox 35">
            <a:extLst>
              <a:ext uri="{FF2B5EF4-FFF2-40B4-BE49-F238E27FC236}">
                <a16:creationId xmlns:a16="http://schemas.microsoft.com/office/drawing/2014/main" id="{DB380184-2BCE-4924-800D-C7EA3E011EB6}"/>
              </a:ext>
            </a:extLst>
          </p:cNvPr>
          <p:cNvSpPr txBox="1"/>
          <p:nvPr/>
        </p:nvSpPr>
        <p:spPr>
          <a:xfrm>
            <a:off x="1473359" y="5033117"/>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le fr</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è</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re</a:t>
            </a:r>
          </a:p>
        </p:txBody>
      </p:sp>
      <p:sp>
        <p:nvSpPr>
          <p:cNvPr id="44" name="TextBox 43">
            <a:extLst>
              <a:ext uri="{FF2B5EF4-FFF2-40B4-BE49-F238E27FC236}">
                <a16:creationId xmlns:a16="http://schemas.microsoft.com/office/drawing/2014/main" id="{0FAFE690-FEAD-4C3D-8055-ADBAA810C8E7}"/>
              </a:ext>
            </a:extLst>
          </p:cNvPr>
          <p:cNvSpPr txBox="1"/>
          <p:nvPr/>
        </p:nvSpPr>
        <p:spPr>
          <a:xfrm>
            <a:off x="7145333" y="5033117"/>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petit</a:t>
            </a:r>
          </a:p>
        </p:txBody>
      </p:sp>
      <p:sp>
        <p:nvSpPr>
          <p:cNvPr id="12" name="Rectangle 11">
            <a:extLst>
              <a:ext uri="{FF2B5EF4-FFF2-40B4-BE49-F238E27FC236}">
                <a16:creationId xmlns:a16="http://schemas.microsoft.com/office/drawing/2014/main" id="{16BDD2BF-D593-4BBA-99E4-3E19C282FFAA}"/>
              </a:ext>
            </a:extLst>
          </p:cNvPr>
          <p:cNvSpPr/>
          <p:nvPr/>
        </p:nvSpPr>
        <p:spPr>
          <a:xfrm>
            <a:off x="2584216" y="1024986"/>
            <a:ext cx="753604"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A</a:t>
            </a:r>
            <a:endParaRPr lang="en-GB" sz="4400" dirty="0">
              <a:solidFill>
                <a:schemeClr val="accent3">
                  <a:lumMod val="75000"/>
                </a:schemeClr>
              </a:solidFill>
            </a:endParaRPr>
          </a:p>
        </p:txBody>
      </p:sp>
      <p:sp>
        <p:nvSpPr>
          <p:cNvPr id="45" name="Rectangle 44">
            <a:extLst>
              <a:ext uri="{FF2B5EF4-FFF2-40B4-BE49-F238E27FC236}">
                <a16:creationId xmlns:a16="http://schemas.microsoft.com/office/drawing/2014/main" id="{2C6510CC-2093-4A82-83EF-9CC62A30F178}"/>
              </a:ext>
            </a:extLst>
          </p:cNvPr>
          <p:cNvSpPr/>
          <p:nvPr/>
        </p:nvSpPr>
        <p:spPr>
          <a:xfrm>
            <a:off x="7879388" y="1024986"/>
            <a:ext cx="630173" cy="1015663"/>
          </a:xfrm>
          <a:prstGeom prst="rect">
            <a:avLst/>
          </a:prstGeom>
        </p:spPr>
        <p:txBody>
          <a:bodyPr wrap="none">
            <a:spAutoFit/>
          </a:bodyPr>
          <a:lstStyle/>
          <a:p>
            <a:r>
              <a:rPr lang="fr-FR" sz="6000" b="1" spc="-1" dirty="0">
                <a:solidFill>
                  <a:schemeClr val="accent3">
                    <a:lumMod val="75000"/>
                  </a:schemeClr>
                </a:solidFill>
                <a:latin typeface="Century Gothic" panose="020B0502020202020204" pitchFamily="34" charset="0"/>
              </a:rPr>
              <a:t>B</a:t>
            </a:r>
            <a:endParaRPr lang="en-GB" sz="4400" dirty="0">
              <a:solidFill>
                <a:schemeClr val="accent3">
                  <a:lumMod val="75000"/>
                </a:schemeClr>
              </a:solidFill>
            </a:endParaRPr>
          </a:p>
        </p:txBody>
      </p:sp>
      <p:grpSp>
        <p:nvGrpSpPr>
          <p:cNvPr id="10" name="Group 9" descr="a tall boy and a small boy with arrow pointing to the small boy">
            <a:extLst>
              <a:ext uri="{FF2B5EF4-FFF2-40B4-BE49-F238E27FC236}">
                <a16:creationId xmlns:a16="http://schemas.microsoft.com/office/drawing/2014/main" id="{6CA9221A-D234-426C-B7EA-B188AC60A785}"/>
              </a:ext>
            </a:extLst>
          </p:cNvPr>
          <p:cNvGrpSpPr/>
          <p:nvPr/>
        </p:nvGrpSpPr>
        <p:grpSpPr>
          <a:xfrm>
            <a:off x="7419470" y="2040649"/>
            <a:ext cx="1797452" cy="2350736"/>
            <a:chOff x="1199148" y="1347764"/>
            <a:chExt cx="1423730" cy="1953518"/>
          </a:xfrm>
        </p:grpSpPr>
        <p:pic>
          <p:nvPicPr>
            <p:cNvPr id="11" name="Picture 10" descr="tall boy">
              <a:hlinkClick r:id="" action="ppaction://noaction">
                <a:snd r:embed="rId4" name="3_15.wav"/>
              </a:hlinkClick>
              <a:extLst>
                <a:ext uri="{FF2B5EF4-FFF2-40B4-BE49-F238E27FC236}">
                  <a16:creationId xmlns:a16="http://schemas.microsoft.com/office/drawing/2014/main" id="{A6CF4594-775B-490B-AAE5-1FA6A5394D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13" name="Picture 12" descr="small boy">
              <a:hlinkClick r:id="" action="ppaction://noaction">
                <a:snd r:embed="rId4" name="3_15.wav"/>
              </a:hlinkClick>
              <a:extLst>
                <a:ext uri="{FF2B5EF4-FFF2-40B4-BE49-F238E27FC236}">
                  <a16:creationId xmlns:a16="http://schemas.microsoft.com/office/drawing/2014/main" id="{8A86C838-D2B4-4A25-9980-AA9A8C0F86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14" name="Down Arrow 32">
              <a:hlinkClick r:id="" action="ppaction://noaction">
                <a:snd r:embed="rId4" name="3_15.wav"/>
              </a:hlinkClick>
              <a:extLst>
                <a:ext uri="{FF2B5EF4-FFF2-40B4-BE49-F238E27FC236}">
                  <a16:creationId xmlns:a16="http://schemas.microsoft.com/office/drawing/2014/main" id="{DC2E7047-CAAE-4A60-A425-AE8868435C36}"/>
                </a:ext>
              </a:extLst>
            </p:cNvPr>
            <p:cNvSpPr/>
            <p:nvPr/>
          </p:nvSpPr>
          <p:spPr>
            <a:xfrm>
              <a:off x="2151840" y="1347764"/>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15" name="TextBox 14">
            <a:hlinkClick r:id="" action="ppaction://noaction">
              <a:snd r:embed="rId4" name="3_15.wav"/>
            </a:hlinkClick>
            <a:extLst>
              <a:ext uri="{FF2B5EF4-FFF2-40B4-BE49-F238E27FC236}">
                <a16:creationId xmlns:a16="http://schemas.microsoft.com/office/drawing/2014/main" id="{C5898A7C-AEA1-4BA7-BED5-AE5DE059178B}"/>
              </a:ext>
            </a:extLst>
          </p:cNvPr>
          <p:cNvSpPr txBox="1"/>
          <p:nvPr/>
        </p:nvSpPr>
        <p:spPr>
          <a:xfrm>
            <a:off x="6984448" y="4391385"/>
            <a:ext cx="28831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short</a:t>
            </a:r>
          </a:p>
        </p:txBody>
      </p:sp>
      <p:sp>
        <p:nvSpPr>
          <p:cNvPr id="16" name="TextBox 15">
            <a:hlinkClick r:id="" action="ppaction://noaction">
              <a:snd r:embed="rId7" name="3_16.wav"/>
            </a:hlinkClick>
            <a:extLst>
              <a:ext uri="{FF2B5EF4-FFF2-40B4-BE49-F238E27FC236}">
                <a16:creationId xmlns:a16="http://schemas.microsoft.com/office/drawing/2014/main" id="{0D21CD37-CD40-4F57-A39F-9F122CFFA3AD}"/>
              </a:ext>
            </a:extLst>
          </p:cNvPr>
          <p:cNvSpPr txBox="1"/>
          <p:nvPr/>
        </p:nvSpPr>
        <p:spPr>
          <a:xfrm>
            <a:off x="1473359" y="4391384"/>
            <a:ext cx="28831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brother</a:t>
            </a:r>
          </a:p>
        </p:txBody>
      </p:sp>
      <p:grpSp>
        <p:nvGrpSpPr>
          <p:cNvPr id="17" name="Group 16">
            <a:extLst>
              <a:ext uri="{FF2B5EF4-FFF2-40B4-BE49-F238E27FC236}">
                <a16:creationId xmlns:a16="http://schemas.microsoft.com/office/drawing/2014/main" id="{DA663272-0F0C-4875-A4B8-A0E1D533CB0A}"/>
              </a:ext>
            </a:extLst>
          </p:cNvPr>
          <p:cNvGrpSpPr/>
          <p:nvPr/>
        </p:nvGrpSpPr>
        <p:grpSpPr>
          <a:xfrm>
            <a:off x="2099698" y="2474792"/>
            <a:ext cx="1750760" cy="1702068"/>
            <a:chOff x="9387217" y="1383889"/>
            <a:chExt cx="1750760" cy="1702068"/>
          </a:xfrm>
        </p:grpSpPr>
        <p:pic>
          <p:nvPicPr>
            <p:cNvPr id="18" name="Picture 17" descr="Background pattern&#10;&#10;Description automatically generated">
              <a:hlinkClick r:id="" action="ppaction://noaction">
                <a:snd r:embed="rId7" name="3_16.wav"/>
              </a:hlinkClick>
              <a:extLst>
                <a:ext uri="{FF2B5EF4-FFF2-40B4-BE49-F238E27FC236}">
                  <a16:creationId xmlns:a16="http://schemas.microsoft.com/office/drawing/2014/main" id="{A782A842-42B0-4021-836B-6E2A8F958A19}"/>
                </a:ext>
              </a:extLst>
            </p:cNvPr>
            <p:cNvPicPr>
              <a:picLocks noChangeAspect="1"/>
            </p:cNvPicPr>
            <p:nvPr/>
          </p:nvPicPr>
          <p:blipFill rotWithShape="1">
            <a:blip r:embed="rId8">
              <a:extLst>
                <a:ext uri="{28A0092B-C50C-407E-A947-70E740481C1C}">
                  <a14:useLocalDpi xmlns:a14="http://schemas.microsoft.com/office/drawing/2010/main" val="0"/>
                </a:ext>
              </a:extLst>
            </a:blip>
            <a:srcRect l="36734" b="50844"/>
            <a:stretch/>
          </p:blipFill>
          <p:spPr>
            <a:xfrm>
              <a:off x="9387217" y="1651695"/>
              <a:ext cx="1750760" cy="1434262"/>
            </a:xfrm>
            <a:prstGeom prst="rect">
              <a:avLst/>
            </a:prstGeom>
          </p:spPr>
        </p:pic>
        <p:cxnSp>
          <p:nvCxnSpPr>
            <p:cNvPr id="19" name="Straight Arrow Connector 18">
              <a:extLst>
                <a:ext uri="{FF2B5EF4-FFF2-40B4-BE49-F238E27FC236}">
                  <a16:creationId xmlns:a16="http://schemas.microsoft.com/office/drawing/2014/main" id="{AC759759-044A-4E0E-BACC-2BB3E7BFD6A8}"/>
                </a:ext>
              </a:extLst>
            </p:cNvPr>
            <p:cNvCxnSpPr/>
            <p:nvPr/>
          </p:nvCxnSpPr>
          <p:spPr>
            <a:xfrm>
              <a:off x="9936480" y="1383889"/>
              <a:ext cx="662023" cy="3521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5727286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36"/>
                                        </p:tgtEl>
                                        <p:attrNameLst>
                                          <p:attrName>fillcolor</p:attrName>
                                        </p:attrNameLst>
                                      </p:cBhvr>
                                      <p:to>
                                        <a:srgbClr val="AEDFEB"/>
                                      </p:to>
                                    </p:animClr>
                                    <p:set>
                                      <p:cBhvr>
                                        <p:cTn id="15" dur="2000" fill="hold"/>
                                        <p:tgtEl>
                                          <p:spTgt spid="36"/>
                                        </p:tgtEl>
                                        <p:attrNameLst>
                                          <p:attrName>fill.type</p:attrName>
                                        </p:attrNameLst>
                                      </p:cBhvr>
                                      <p:to>
                                        <p:strVal val="solid"/>
                                      </p:to>
                                    </p:set>
                                    <p:set>
                                      <p:cBhvr>
                                        <p:cTn id="16" dur="2000" fill="hold"/>
                                        <p:tgtEl>
                                          <p:spTgt spid="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4"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9078</TotalTime>
  <Words>2546</Words>
  <Application>Microsoft Office PowerPoint</Application>
  <PresentationFormat>Widescreen</PresentationFormat>
  <Paragraphs>389</Paragraphs>
  <Slides>24</Slides>
  <Notes>24</Notes>
  <HiddenSlides>0</HiddenSlides>
  <MMClips>6</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Arial</vt:lpstr>
      <vt:lpstr>Calibri</vt:lpstr>
      <vt:lpstr>Century gothic</vt:lpstr>
      <vt:lpstr>Century gothic</vt:lpstr>
      <vt:lpstr>Eras Demi ITC</vt:lpstr>
      <vt:lpstr>Modern Love</vt:lpstr>
      <vt:lpstr>Segoe Print</vt:lpstr>
      <vt:lpstr>Symbol</vt:lpstr>
      <vt:lpstr>Wingdings</vt:lpstr>
      <vt:lpstr>1_Office Theme</vt:lpstr>
      <vt:lpstr>3_Office Theme</vt:lpstr>
      <vt:lpstr>Saying what I and others do</vt:lpstr>
      <vt:lpstr>prononcer</vt:lpstr>
      <vt:lpstr>prononcer</vt:lpstr>
      <vt:lpstr>prononcer</vt:lpstr>
      <vt:lpstr>prononcer</vt:lpstr>
      <vt:lpstr>prononcer</vt:lpstr>
      <vt:lpstr>prononcer</vt:lpstr>
      <vt:lpstr>prononcer</vt:lpstr>
      <vt:lpstr>prononcer</vt:lpstr>
      <vt:lpstr>prononcer</vt:lpstr>
      <vt:lpstr>prononcer</vt:lpstr>
      <vt:lpstr>prononcer</vt:lpstr>
      <vt:lpstr>vocabulaire</vt:lpstr>
      <vt:lpstr>lire</vt:lpstr>
      <vt:lpstr>lire</vt:lpstr>
      <vt:lpstr>Using adjectives</vt:lpstr>
      <vt:lpstr>écouter</vt:lpstr>
      <vt:lpstr>écouter</vt:lpstr>
      <vt:lpstr>écouter</vt:lpstr>
      <vt:lpstr>écouter</vt:lpstr>
      <vt:lpstr>écouter</vt:lpstr>
      <vt:lpstr>écouter</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have</dc:title>
  <dc:creator>Rachel Hawkes</dc:creator>
  <cp:lastModifiedBy>Rachel Hawkes</cp:lastModifiedBy>
  <cp:revision>89</cp:revision>
  <cp:lastPrinted>2022-01-13T18:39:48Z</cp:lastPrinted>
  <dcterms:created xsi:type="dcterms:W3CDTF">2021-10-25T17:33:24Z</dcterms:created>
  <dcterms:modified xsi:type="dcterms:W3CDTF">2022-03-12T15:43:20Z</dcterms:modified>
</cp:coreProperties>
</file>