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23"/>
  </p:notesMasterIdLst>
  <p:sldIdLst>
    <p:sldId id="257" r:id="rId4"/>
    <p:sldId id="762" r:id="rId5"/>
    <p:sldId id="763" r:id="rId6"/>
    <p:sldId id="764" r:id="rId7"/>
    <p:sldId id="539" r:id="rId8"/>
    <p:sldId id="636" r:id="rId9"/>
    <p:sldId id="638" r:id="rId10"/>
    <p:sldId id="637" r:id="rId11"/>
    <p:sldId id="639" r:id="rId12"/>
    <p:sldId id="640" r:id="rId13"/>
    <p:sldId id="641" r:id="rId14"/>
    <p:sldId id="642" r:id="rId15"/>
    <p:sldId id="643" r:id="rId16"/>
    <p:sldId id="644" r:id="rId17"/>
    <p:sldId id="359" r:id="rId18"/>
    <p:sldId id="524" r:id="rId19"/>
    <p:sldId id="545" r:id="rId20"/>
    <p:sldId id="366" r:id="rId21"/>
    <p:sldId id="54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00A1DA"/>
    <a:srgbClr val="FF0066"/>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56639" autoAdjust="0"/>
  </p:normalViewPr>
  <p:slideViewPr>
    <p:cSldViewPr snapToGrid="0">
      <p:cViewPr varScale="1">
        <p:scale>
          <a:sx n="60" d="100"/>
          <a:sy n="60" d="100"/>
        </p:scale>
        <p:origin x="2286"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indent="-228226" defTabSz="966155">
              <a:buClr>
                <a:srgbClr val="000000"/>
              </a:buClr>
              <a:buSzPts val="1400"/>
              <a:defRPr/>
            </a:pPr>
            <a:r>
              <a:rPr lang="en-GB" sz="1800" b="1" dirty="0">
                <a:solidFill>
                  <a:srgbClr val="002060"/>
                </a:solidFill>
                <a:latin typeface="Century Gothic"/>
                <a:ea typeface="Century Gothic"/>
                <a:cs typeface="Century Gothic"/>
                <a:sym typeface="Century Gothic"/>
              </a:rPr>
              <a:t>Phonics: </a:t>
            </a:r>
            <a:r>
              <a:rPr lang="fr-FR" sz="1800" b="1" dirty="0" err="1">
                <a:solidFill>
                  <a:srgbClr val="002060"/>
                </a:solidFill>
                <a:latin typeface="Century Gothic"/>
                <a:ea typeface="Century Gothic"/>
                <a:cs typeface="Century Gothic"/>
                <a:sym typeface="Century Gothic"/>
              </a:rPr>
              <a:t>introduce</a:t>
            </a:r>
            <a:r>
              <a:rPr lang="fr-FR" sz="1800" b="1" dirty="0">
                <a:solidFill>
                  <a:srgbClr val="002060"/>
                </a:solidFill>
                <a:latin typeface="Century Gothic"/>
                <a:ea typeface="Century Gothic"/>
                <a:cs typeface="Century Gothic"/>
                <a:sym typeface="Century Gothic"/>
              </a:rPr>
              <a:t> </a:t>
            </a:r>
            <a:r>
              <a:rPr lang="fr-FR" sz="180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è</a:t>
            </a:r>
            <a:r>
              <a:rPr lang="fr-FR" sz="180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ê</a:t>
            </a:r>
            <a:r>
              <a:rPr lang="fr-FR" sz="1800" dirty="0">
                <a:solidFill>
                  <a:srgbClr val="002060"/>
                </a:solidFill>
                <a:latin typeface="Century Gothic"/>
                <a:ea typeface="Century Gothic"/>
                <a:cs typeface="Century Gothic"/>
                <a:sym typeface="Century Gothic"/>
              </a:rPr>
              <a:t>] -  fête [1490] tête [343] frère [1043] être [5], problème [188] </a:t>
            </a:r>
            <a:endParaRPr lang="en-GB" sz="1800" spc="-1" dirty="0">
              <a:latin typeface="Arial"/>
            </a:endParaRPr>
          </a:p>
          <a:p>
            <a:pPr indent="-228226"/>
            <a:r>
              <a:rPr lang="it-IT" sz="1800" b="1" spc="-1" dirty="0">
                <a:solidFill>
                  <a:srgbClr val="002060"/>
                </a:solidFill>
                <a:latin typeface="Century Gothic"/>
                <a:ea typeface="Century Gothic"/>
              </a:rPr>
              <a:t>Vocabulary </a:t>
            </a:r>
            <a:r>
              <a:rPr lang="it-IT" sz="1800" spc="-1" dirty="0">
                <a:solidFill>
                  <a:srgbClr val="002060"/>
                </a:solidFill>
                <a:latin typeface="Century Gothic"/>
                <a:ea typeface="Century Gothic"/>
              </a:rPr>
              <a:t>(new words in </a:t>
            </a:r>
            <a:r>
              <a:rPr lang="it-IT" sz="1800" b="1" spc="-1" dirty="0">
                <a:solidFill>
                  <a:srgbClr val="002060"/>
                </a:solidFill>
                <a:latin typeface="Century Gothic"/>
                <a:ea typeface="Century Gothic"/>
              </a:rPr>
              <a:t>bold</a:t>
            </a:r>
            <a:r>
              <a:rPr lang="it-IT" sz="1800" i="1" spc="-1" dirty="0">
                <a:solidFill>
                  <a:srgbClr val="002060"/>
                </a:solidFill>
                <a:latin typeface="Century Gothic"/>
                <a:ea typeface="Century Gothic"/>
              </a:rPr>
              <a:t>): </a:t>
            </a:r>
            <a:r>
              <a:rPr lang="fr-FR" sz="1800" b="1" i="1" spc="-1" dirty="0">
                <a:solidFill>
                  <a:srgbClr val="002060"/>
                </a:solidFill>
                <a:latin typeface="Century Gothic"/>
                <a:ea typeface="Century Gothic"/>
              </a:rPr>
              <a:t> </a:t>
            </a:r>
            <a:r>
              <a:rPr lang="fr-FR" sz="1800" b="1" i="0" spc="-1" dirty="0">
                <a:solidFill>
                  <a:srgbClr val="002060"/>
                </a:solidFill>
                <a:latin typeface="Century Gothic"/>
                <a:ea typeface="Century Gothic"/>
              </a:rPr>
              <a:t>fête </a:t>
            </a:r>
            <a:r>
              <a:rPr lang="fr-FR" sz="1800" b="0" i="0" spc="-1" dirty="0">
                <a:solidFill>
                  <a:srgbClr val="002060"/>
                </a:solidFill>
                <a:latin typeface="Century Gothic"/>
                <a:ea typeface="Century Gothic"/>
              </a:rPr>
              <a:t>[1490] </a:t>
            </a:r>
            <a:r>
              <a:rPr lang="fr-FR" sz="1800" b="1" i="0" spc="-1" dirty="0">
                <a:solidFill>
                  <a:srgbClr val="002060"/>
                </a:solidFill>
                <a:latin typeface="Century Gothic"/>
                <a:ea typeface="Century Gothic"/>
              </a:rPr>
              <a:t>fille </a:t>
            </a:r>
            <a:r>
              <a:rPr lang="fr-FR" sz="1800" b="0" i="0" spc="-1" dirty="0">
                <a:solidFill>
                  <a:srgbClr val="002060"/>
                </a:solidFill>
                <a:latin typeface="Century Gothic"/>
                <a:ea typeface="Century Gothic"/>
              </a:rPr>
              <a:t>[629] </a:t>
            </a:r>
            <a:r>
              <a:rPr lang="fr-FR" sz="1800" b="1" i="0" spc="-1" dirty="0">
                <a:solidFill>
                  <a:srgbClr val="002060"/>
                </a:solidFill>
                <a:latin typeface="Century Gothic"/>
                <a:ea typeface="Century Gothic"/>
              </a:rPr>
              <a:t>fruit </a:t>
            </a:r>
            <a:r>
              <a:rPr lang="fr-FR" sz="1800" b="0" i="0" spc="-1" dirty="0">
                <a:solidFill>
                  <a:srgbClr val="002060"/>
                </a:solidFill>
                <a:latin typeface="Century Gothic"/>
                <a:ea typeface="Century Gothic"/>
              </a:rPr>
              <a:t>[896] </a:t>
            </a:r>
            <a:r>
              <a:rPr lang="fr-FR" sz="1800" b="1" i="0" spc="-1" dirty="0">
                <a:solidFill>
                  <a:srgbClr val="002060"/>
                </a:solidFill>
                <a:latin typeface="Century Gothic"/>
                <a:ea typeface="Century Gothic"/>
              </a:rPr>
              <a:t>garçon </a:t>
            </a:r>
            <a:r>
              <a:rPr lang="fr-FR" sz="1800" b="0" i="0" spc="-1" dirty="0">
                <a:solidFill>
                  <a:srgbClr val="002060"/>
                </a:solidFill>
                <a:latin typeface="Century Gothic"/>
                <a:ea typeface="Century Gothic"/>
              </a:rPr>
              <a:t>[1599] </a:t>
            </a:r>
            <a:r>
              <a:rPr lang="fr-FR" sz="1800" b="1" i="0" spc="-1" dirty="0">
                <a:solidFill>
                  <a:srgbClr val="002060"/>
                </a:solidFill>
                <a:latin typeface="Century Gothic"/>
                <a:ea typeface="Century Gothic"/>
              </a:rPr>
              <a:t>de</a:t>
            </a:r>
            <a:r>
              <a:rPr lang="fr-FR" sz="1800" b="1" i="0" spc="-1" baseline="30000" dirty="0">
                <a:solidFill>
                  <a:srgbClr val="002060"/>
                </a:solidFill>
                <a:latin typeface="Century Gothic"/>
                <a:ea typeface="Century Gothic"/>
              </a:rPr>
              <a:t>1</a:t>
            </a:r>
            <a:r>
              <a:rPr lang="fr-FR" sz="1800" b="1" i="0" spc="-1" dirty="0">
                <a:solidFill>
                  <a:srgbClr val="002060"/>
                </a:solidFill>
                <a:latin typeface="Century Gothic"/>
                <a:ea typeface="Century Gothic"/>
              </a:rPr>
              <a:t> </a:t>
            </a:r>
            <a:r>
              <a:rPr lang="fr-FR" sz="1800" b="0" i="0" spc="-1" dirty="0">
                <a:solidFill>
                  <a:srgbClr val="002060"/>
                </a:solidFill>
                <a:latin typeface="Century Gothic"/>
                <a:ea typeface="Century Gothic"/>
              </a:rPr>
              <a:t>[2]</a:t>
            </a:r>
            <a:br>
              <a:rPr lang="en-GB" sz="1800" i="0" spc="-1" dirty="0">
                <a:solidFill>
                  <a:srgbClr val="002060"/>
                </a:solidFill>
                <a:latin typeface="Century Gothic"/>
                <a:ea typeface="Century Gothic"/>
              </a:rPr>
            </a:br>
            <a:r>
              <a:rPr lang="en-GB" sz="1800" spc="-1" dirty="0">
                <a:solidFill>
                  <a:srgbClr val="002060"/>
                </a:solidFill>
                <a:latin typeface="Century Gothic"/>
                <a:ea typeface="Century Gothic"/>
              </a:rPr>
              <a:t>Revisit 1: </a:t>
            </a:r>
            <a:r>
              <a:rPr lang="fr-FR" sz="1800" dirty="0"/>
              <a:t>répéter [630] chanter [1820] utiliser [345]  phrase [2074] facile [822]  important [215] normal [833] avec [23] tous les jours [n/a]</a:t>
            </a:r>
            <a:endParaRPr lang="en-GB" sz="1800" i="1" spc="-1" dirty="0">
              <a:solidFill>
                <a:srgbClr val="002060"/>
              </a:solidFill>
              <a:latin typeface="Century Gothic"/>
              <a:ea typeface="Century Gothic"/>
            </a:endParaRPr>
          </a:p>
          <a:p>
            <a:pPr indent="-228226"/>
            <a:r>
              <a:rPr lang="en-GB" sz="1800" spc="-1" dirty="0">
                <a:solidFill>
                  <a:srgbClr val="002060"/>
                </a:solidFill>
                <a:latin typeface="Century Gothic"/>
              </a:rPr>
              <a:t>Revisit 2: </a:t>
            </a:r>
            <a:r>
              <a:rPr lang="fr-FR" sz="1800" spc="-1" dirty="0">
                <a:solidFill>
                  <a:srgbClr val="002060"/>
                </a:solidFill>
                <a:latin typeface="Century Gothic"/>
              </a:rPr>
              <a:t>avoir [8] j’ai, il a, elle a, quoi [297] animal [1002] chien [1744] chat [3138] photo [1412] table [1019] ou [33] </a:t>
            </a: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3093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it-IT" sz="1200" b="0" i="0" u="none" strike="noStrike" kern="1200" cap="none" spc="0" normalizeH="0" baseline="0" noProof="0" dirty="0">
                <a:ln>
                  <a:noFill/>
                </a:ln>
                <a:solidFill>
                  <a:prstClr val="black"/>
                </a:solidFill>
                <a:effectLst/>
                <a:uLnTx/>
                <a:uFillTx/>
                <a:latin typeface="Tw Cen MT" panose="020B0602020104020603"/>
                <a:ea typeface="+mn-ea"/>
                <a:cs typeface="+mn-cs"/>
              </a:rPr>
              <a:t>Nicolas sartore, CC BY-SA 4.0 via Wikimedia Commons</a:t>
            </a:r>
            <a:endPar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7070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kumimoji="0" lang="it-IT" sz="1200" b="0" i="0" u="none" strike="noStrike" kern="1200" cap="none" spc="0" normalizeH="0" baseline="0" noProof="0" dirty="0">
                <a:ln>
                  <a:noFill/>
                </a:ln>
                <a:solidFill>
                  <a:prstClr val="black"/>
                </a:solidFill>
                <a:effectLst/>
                <a:uLnTx/>
                <a:uFillTx/>
                <a:latin typeface="Tw Cen MT" panose="020B0602020104020603"/>
                <a:ea typeface="+mn-ea"/>
                <a:cs typeface="+mn-cs"/>
              </a:rPr>
              <a:t>Nicolas sartore, CC BY-SA 4.0 via Wikimedia Commons</a:t>
            </a:r>
            <a:endPar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9860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Luckka</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BY-SA 4.0 via Wikimedia Commons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255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[10/10]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Luckka</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BY-SA 4.0 via Wikimedia Commons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919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simple sentences describing pictures and using correct adjective agreement.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a:t>
            </a:r>
          </a:p>
          <a:p>
            <a:pPr marL="228600" lvl="0" indent="-228600" algn="l" rtl="0">
              <a:spcBef>
                <a:spcPts val="0"/>
              </a:spcBef>
              <a:spcAft>
                <a:spcPts val="0"/>
              </a:spcAft>
              <a:buAutoNum type="arabicPeriod"/>
            </a:pPr>
            <a:r>
              <a:rPr lang="en-GB" dirty="0"/>
              <a:t>Pupils produce the word with the correct article ‘le’, ‘la’ or ‘l’.</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Attributions</a:t>
            </a:r>
            <a:r>
              <a:rPr lang="en-GB" dirty="0"/>
              <a:t>:</a:t>
            </a:r>
            <a:br>
              <a:rPr lang="en-GB" dirty="0"/>
            </a:br>
            <a:r>
              <a:rPr lang="en-GB" dirty="0"/>
              <a:t>2] </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Olivier2000 at French Wikipedia., CC BY-SA 1.0 via Wikimedia Commons</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Follow up 4</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Follow up 5</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6498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and practise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[ê] </a:t>
            </a:r>
            <a:r>
              <a:rPr lang="en-GB" sz="1200" b="0" strike="noStrike" spc="-1" dirty="0">
                <a:solidFill>
                  <a:srgbClr val="000000"/>
                </a:solidFill>
                <a:latin typeface="Calibri"/>
                <a:ea typeface="Calibri"/>
              </a:rPr>
              <a:t>which are almost the same sound.</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xxx</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1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 raise both hands in the air (middle three fingers facing down in a partial fist, with thumb and pinkie facing upwards) and move up and down alternate left and right to suggest a celebration-style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Source: https://www.signbsl.com/sign/party (the 3</a:t>
            </a:r>
            <a:r>
              <a:rPr kumimoji="0" lang="en-GB" sz="1200" b="0" i="0" u="none" strike="noStrike" kern="1200" cap="none" spc="-1" normalizeH="0" baseline="30000" noProof="0" dirty="0">
                <a:ln>
                  <a:noFill/>
                </a:ln>
                <a:solidFill>
                  <a:srgbClr val="002060"/>
                </a:solidFill>
                <a:effectLst/>
                <a:uLnTx/>
                <a:uFillTx/>
                <a:latin typeface="Century Gothic" panose="020B0502020202020204" pitchFamily="34" charset="0"/>
              </a:rPr>
              <a:t>rd</a:t>
            </a:r>
            <a:r>
              <a:rPr kumimoji="0" lang="en-GB" sz="1200" b="0" i="0" u="none" strike="noStrike" kern="1200" cap="none" spc="-1" normalizeH="0" baseline="0" noProof="0" dirty="0">
                <a:ln>
                  <a:noFill/>
                </a:ln>
                <a:solidFill>
                  <a:srgbClr val="002060"/>
                </a:solidFill>
                <a:effectLst/>
                <a:uLnTx/>
                <a:uFillTx/>
                <a:latin typeface="Century Gothic" panose="020B0502020202020204" pitchFamily="34" charset="0"/>
              </a:rPr>
              <a:t> video from the right is the best one, in my view)</a:t>
            </a:r>
            <a:endParaRPr kumimoji="0" lang="en-GB" sz="1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differentiation between [e] and </a:t>
            </a:r>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è|ê</a:t>
            </a:r>
            <a:r>
              <a:rPr lang="en-GB" sz="1200" dirty="0">
                <a:solidFill>
                  <a:srgbClr val="002060"/>
                </a:solidFill>
                <a:latin typeface="Century Gothic" panose="020B0502020202020204" pitchFamily="34" charset="0"/>
              </a:rPr>
              <a:t>]</a:t>
            </a:r>
            <a:r>
              <a:rPr lang="en-GB" sz="1200" b="0" dirty="0">
                <a:solidFill>
                  <a:srgbClr val="002060"/>
                </a:solidFill>
                <a:latin typeface="Century Gothic" panose="020B0502020202020204" pitchFamily="34" charset="0"/>
                <a:cs typeface="+mn-cs"/>
              </a:rPr>
              <a:t>; to practise accurate spelling of previously taught words.</a:t>
            </a:r>
            <a:br>
              <a:rPr lang="en-GB" sz="1200" b="0" dirty="0">
                <a:solidFill>
                  <a:srgbClr val="002060"/>
                </a:solidFill>
                <a:latin typeface="Century Gothic" panose="020B0502020202020204" pitchFamily="34" charset="0"/>
                <a:cs typeface="+mn-cs"/>
              </a:rPr>
            </a:b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Pupils listen and decide whether they hear [e] or </a:t>
            </a:r>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è|ê</a:t>
            </a:r>
            <a:r>
              <a:rPr lang="en-GB" sz="1200" dirty="0">
                <a:solidFill>
                  <a:srgbClr val="002060"/>
                </a:solidFill>
                <a:latin typeface="Century Gothic" panose="020B0502020202020204" pitchFamily="34" charset="0"/>
              </a:rPr>
              <a:t>]</a:t>
            </a:r>
            <a:r>
              <a:rPr lang="en-GB" sz="1200" b="0" dirty="0">
                <a:solidFill>
                  <a:srgbClr val="002060"/>
                </a:solidFill>
                <a:latin typeface="Century Gothic" panose="020B0502020202020204" pitchFamily="34" charset="0"/>
                <a:cs typeface="+mn-cs"/>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cs typeface="+mn-cs"/>
              </a:rPr>
              <a:t>They may also write the full word if they are able.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dirty="0">
                <a:solidFill>
                  <a:srgbClr val="002060"/>
                </a:solidFill>
                <a:latin typeface="Century Gothic" panose="020B0502020202020204" pitchFamily="34" charset="0"/>
                <a:cs typeface="+mn-cs"/>
              </a:rPr>
              <a:t>Click to correct each answer.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solidFill>
                <a:srgbClr val="002060"/>
              </a:solidFill>
              <a:latin typeface="Century Gothic" panose="020B0502020202020204" pitchFamily="34" charset="0"/>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solidFill>
                  <a:srgbClr val="002060"/>
                </a:solidFill>
                <a:latin typeface="Century Gothic" panose="020B0502020202020204" pitchFamily="34" charset="0"/>
                <a:cs typeface="+mn-cs"/>
              </a:rPr>
              <a:t>Transcription</a:t>
            </a:r>
            <a:r>
              <a:rPr lang="en-GB" sz="1200" b="0" dirty="0">
                <a:solidFill>
                  <a:srgbClr val="002060"/>
                </a:solidFill>
                <a:latin typeface="Century Gothic" panose="020B0502020202020204" pitchFamily="34" charset="0"/>
                <a:cs typeface="+mn-cs"/>
              </a:rPr>
              <a:t>:</a:t>
            </a:r>
            <a:br>
              <a:rPr lang="en-GB" sz="1200" b="0" dirty="0">
                <a:solidFill>
                  <a:srgbClr val="002060"/>
                </a:solidFill>
                <a:latin typeface="Century Gothic" panose="020B0502020202020204" pitchFamily="34" charset="0"/>
                <a:cs typeface="+mn-cs"/>
              </a:rPr>
            </a:b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frère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fête</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err="1">
                <a:solidFill>
                  <a:schemeClr val="tx1"/>
                </a:solidFill>
                <a:effectLst/>
                <a:latin typeface="+mn-lt"/>
                <a:ea typeface="+mn-ea"/>
                <a:cs typeface="+mn-cs"/>
              </a:rPr>
              <a:t>petit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t>
            </a:r>
            <a:r>
              <a:rPr lang="es-ES_tradnl" sz="1200" b="0" kern="1200" dirty="0" err="1">
                <a:solidFill>
                  <a:schemeClr val="tx1"/>
                </a:solidFill>
                <a:effectLst/>
                <a:latin typeface="+mn-lt"/>
                <a:ea typeface="+mn-ea"/>
                <a:cs typeface="+mn-cs"/>
              </a:rPr>
              <a:t>regarde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mère</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cheval</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répète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règle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problème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père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To practise spoken production of correct adjective forms; to practise fluent reading aloud of familiar language.</a:t>
            </a:r>
            <a:endParaRPr lang="en-GB" baseline="0" dirty="0"/>
          </a:p>
          <a:p>
            <a:endParaRPr lang="en-GB" baseline="0" dirty="0"/>
          </a:p>
          <a:p>
            <a:r>
              <a:rPr lang="en-GB" b="1" baseline="0" dirty="0"/>
              <a:t>Procedure:</a:t>
            </a:r>
          </a:p>
          <a:p>
            <a:pPr marL="228600" indent="-228600">
              <a:buAutoNum type="arabicPeriod"/>
            </a:pPr>
            <a:r>
              <a:rPr lang="en-GB" baseline="0" dirty="0"/>
              <a:t>Click to bring up the French sentence with the English prompt for the adjective.</a:t>
            </a:r>
          </a:p>
          <a:p>
            <a:pPr marL="228600" indent="-228600">
              <a:buAutoNum type="arabicPeriod"/>
            </a:pPr>
            <a:r>
              <a:rPr lang="en-GB" baseline="0" dirty="0"/>
              <a:t>Elicit the full sentences from pupils, including the adjective.</a:t>
            </a:r>
          </a:p>
          <a:p>
            <a:pPr marL="228600" indent="-228600">
              <a:buAutoNum type="arabicPeriod"/>
            </a:pPr>
            <a:r>
              <a:rPr lang="en-GB" baseline="0" dirty="0"/>
              <a:t>Click to reveal the written adjective.</a:t>
            </a:r>
          </a:p>
          <a:p>
            <a:pPr marL="228600" indent="-228600">
              <a:buAutoNum type="arabicPeriod"/>
            </a:pPr>
            <a:r>
              <a:rPr lang="en-GB" baseline="0" dirty="0"/>
              <a:t>Click on the </a:t>
            </a:r>
            <a:r>
              <a:rPr lang="en-GB" b="1" baseline="0" dirty="0"/>
              <a:t>person</a:t>
            </a:r>
            <a:r>
              <a:rPr lang="en-GB" baseline="0" dirty="0"/>
              <a:t> to hear the full audio version of each sentence.</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216000" indent="-216000">
              <a:lnSpc>
                <a:spcPct val="100000"/>
              </a:lnSpc>
            </a:pPr>
            <a:r>
              <a:rPr lang="es-ES_tradnl" sz="1200" b="0" strike="noStrike" kern="1200" spc="-1" dirty="0" err="1">
                <a:solidFill>
                  <a:schemeClr val="tx1"/>
                </a:solidFill>
                <a:effectLst/>
                <a:latin typeface="+mn-lt"/>
                <a:ea typeface="+mn-ea"/>
                <a:cs typeface="+mn-cs"/>
              </a:rPr>
              <a:t>Asdrubale</a:t>
            </a:r>
            <a:r>
              <a:rPr lang="es-ES_tradnl" sz="1200" b="0" strike="noStrike" kern="1200" spc="-1" dirty="0">
                <a:solidFill>
                  <a:schemeClr val="tx1"/>
                </a:solidFill>
                <a:effectLst/>
                <a:latin typeface="+mn-lt"/>
                <a:ea typeface="+mn-ea"/>
                <a:cs typeface="+mn-cs"/>
              </a:rPr>
              <a:t>, </a:t>
            </a:r>
            <a:r>
              <a:rPr lang="en-GB" sz="1200" dirty="0"/>
              <a:t>CC BY 2.0  https://www.flickr.com/photos/neogluk/395427413/ </a:t>
            </a:r>
            <a:endParaRPr lang="en-GB" sz="1200" b="0" strike="noStrike" spc="-1" dirty="0">
              <a:latin typeface="Arial"/>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Shesmax</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BY-SA 4.0 via Wikimedia Commons</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684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Tw Cen MT" panose="020B0602020104020603"/>
              </a:rPr>
              <a:t>Paul Downey</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lang="en-GB" dirty="0">
                <a:solidFill>
                  <a:prstClr val="black"/>
                </a:solidFill>
                <a:latin typeface="Tw Cen MT" panose="020B0602020104020603"/>
              </a:rPr>
              <a:t>CC BY 2.0</a:t>
            </a:r>
            <a:br>
              <a:rPr lang="en-GB" dirty="0">
                <a:solidFill>
                  <a:prstClr val="black"/>
                </a:solidFill>
                <a:latin typeface="Tw Cen MT" panose="020B0602020104020603"/>
              </a:rPr>
            </a:br>
            <a:r>
              <a:rPr lang="en-GB" dirty="0">
                <a:solidFill>
                  <a:prstClr val="black"/>
                </a:solidFill>
                <a:latin typeface="Tw Cen MT" panose="020B0602020104020603"/>
              </a:rPr>
              <a:t>https://www.flickr.com/photos/psd/105332685 </a:t>
            </a:r>
            <a:endPar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5495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Ivan Blanco </a:t>
            </a: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Vilar</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BY-NC-NC 3.0 </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5060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[5/10]</a:t>
            </a:r>
            <a:endParaRPr lang="en-GB"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a:t>dragon [&gt;5000] </a:t>
            </a:r>
            <a:r>
              <a:rPr lang="en-GB" baseline="0" dirty="0" err="1"/>
              <a:t>girafe</a:t>
            </a:r>
            <a:r>
              <a:rPr lang="en-GB" baseline="0" dirty="0"/>
              <a:t> [&gt;5000] </a:t>
            </a:r>
            <a:r>
              <a:rPr lang="en-GB" baseline="0" dirty="0" err="1"/>
              <a:t>huit</a:t>
            </a:r>
            <a:r>
              <a:rPr lang="en-GB" baseline="0" dirty="0"/>
              <a:t> [877] </a:t>
            </a:r>
            <a:r>
              <a:rPr lang="en-GB" baseline="0" dirty="0" err="1"/>
              <a:t>numéro</a:t>
            </a:r>
            <a:r>
              <a:rPr lang="en-GB" baseline="0" dirty="0"/>
              <a:t> [766]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216000" indent="-216000">
              <a:lnSpc>
                <a:spcPct val="100000"/>
              </a:lnSpc>
            </a:pPr>
            <a:r>
              <a:rPr lang="es-ES_tradnl" sz="1200" b="1" strike="noStrike" kern="1200" spc="-1" dirty="0">
                <a:solidFill>
                  <a:schemeClr val="tx1"/>
                </a:solidFill>
                <a:effectLst/>
                <a:latin typeface="+mn-lt"/>
                <a:ea typeface="+mn-ea"/>
                <a:cs typeface="+mn-cs"/>
              </a:rPr>
              <a:t>Picture </a:t>
            </a:r>
            <a:r>
              <a:rPr lang="es-ES_tradnl" sz="1200" b="1" strike="noStrike" kern="1200" spc="-1" dirty="0" err="1">
                <a:solidFill>
                  <a:schemeClr val="tx1"/>
                </a:solidFill>
                <a:effectLst/>
                <a:latin typeface="+mn-lt"/>
                <a:ea typeface="+mn-ea"/>
                <a:cs typeface="+mn-cs"/>
              </a:rPr>
              <a:t>attribution</a:t>
            </a:r>
            <a:r>
              <a:rPr lang="es-ES_tradnl" sz="1200" b="1" strike="noStrike" kern="1200" spc="-1"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Ivan Blanco </a:t>
            </a:r>
            <a:r>
              <a:rPr kumimoji="0" lang="en-GB" sz="1200" b="0" i="0" u="none" strike="noStrike" kern="1200" cap="none" spc="0" normalizeH="0" baseline="0" noProof="0" dirty="0" err="1">
                <a:ln>
                  <a:noFill/>
                </a:ln>
                <a:solidFill>
                  <a:prstClr val="black"/>
                </a:solidFill>
                <a:effectLst/>
                <a:uLnTx/>
                <a:uFillTx/>
                <a:latin typeface="Tw Cen MT" panose="020B0602020104020603"/>
                <a:ea typeface="+mn-ea"/>
                <a:cs typeface="+mn-cs"/>
              </a:rPr>
              <a:t>Vilar</a:t>
            </a:r>
            <a:r>
              <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rPr>
              <a:t>, CC BY-NC-NC 3.0 </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42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9.png"/><Relationship Id="rId7" Type="http://schemas.openxmlformats.org/officeDocument/2006/relationships/audio" Target="../media/audio23.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gif"/><Relationship Id="rId5" Type="http://schemas.openxmlformats.org/officeDocument/2006/relationships/audio" Target="../media/audio28.wav"/><Relationship Id="rId10" Type="http://schemas.openxmlformats.org/officeDocument/2006/relationships/audio" Target="../media/audio21.wav"/><Relationship Id="rId4" Type="http://schemas.openxmlformats.org/officeDocument/2006/relationships/image" Target="../media/image18.gif"/><Relationship Id="rId9" Type="http://schemas.openxmlformats.org/officeDocument/2006/relationships/image" Target="../media/image29.gif"/></Relationships>
</file>

<file path=ppt/slides/_rels/slide11.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30.jpg"/><Relationship Id="rId7"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29.wav"/><Relationship Id="rId5" Type="http://schemas.openxmlformats.org/officeDocument/2006/relationships/image" Target="../media/image18.gif"/><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31.jpg"/><Relationship Id="rId7"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30.wav"/><Relationship Id="rId5" Type="http://schemas.openxmlformats.org/officeDocument/2006/relationships/image" Target="../media/image18.gif"/><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33.jpg"/><Relationship Id="rId7"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8.gif"/><Relationship Id="rId5" Type="http://schemas.openxmlformats.org/officeDocument/2006/relationships/audio" Target="../media/audio31.wav"/><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23.gif"/></Relationships>
</file>

<file path=ppt/slides/_rels/slide14.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2.jpg"/><Relationship Id="rId7"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8.gif"/><Relationship Id="rId5" Type="http://schemas.openxmlformats.org/officeDocument/2006/relationships/audio" Target="../media/audio32.wav"/><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34.gif"/></Relationships>
</file>

<file path=ppt/slides/_rels/slide15.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7.jp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image" Target="../media/image2.jpg"/><Relationship Id="rId5" Type="http://schemas.openxmlformats.org/officeDocument/2006/relationships/audio" Target="../media/audio35.wav"/><Relationship Id="rId15" Type="http://schemas.openxmlformats.org/officeDocument/2006/relationships/image" Target="../media/image24.jpg"/><Relationship Id="rId10" Type="http://schemas.openxmlformats.org/officeDocument/2006/relationships/image" Target="../media/image31.jpg"/><Relationship Id="rId4" Type="http://schemas.openxmlformats.org/officeDocument/2006/relationships/audio" Target="../media/audio34.wav"/><Relationship Id="rId9" Type="http://schemas.openxmlformats.org/officeDocument/2006/relationships/image" Target="../media/image35.jp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18" Type="http://schemas.openxmlformats.org/officeDocument/2006/relationships/audio" Target="../media/audio54.wav"/><Relationship Id="rId26" Type="http://schemas.openxmlformats.org/officeDocument/2006/relationships/image" Target="../media/image40.png"/><Relationship Id="rId3" Type="http://schemas.openxmlformats.org/officeDocument/2006/relationships/audio" Target="../media/audio39.wav"/><Relationship Id="rId21" Type="http://schemas.openxmlformats.org/officeDocument/2006/relationships/audio" Target="../media/audio57.wav"/><Relationship Id="rId7" Type="http://schemas.openxmlformats.org/officeDocument/2006/relationships/audio" Target="../media/audio43.wav"/><Relationship Id="rId12" Type="http://schemas.openxmlformats.org/officeDocument/2006/relationships/audio" Target="../media/audio48.wav"/><Relationship Id="rId17" Type="http://schemas.openxmlformats.org/officeDocument/2006/relationships/audio" Target="../media/audio53.wav"/><Relationship Id="rId25" Type="http://schemas.openxmlformats.org/officeDocument/2006/relationships/image" Target="../media/image39.png"/><Relationship Id="rId2" Type="http://schemas.openxmlformats.org/officeDocument/2006/relationships/notesSlide" Target="../notesSlides/notesSlide17.xml"/><Relationship Id="rId16" Type="http://schemas.openxmlformats.org/officeDocument/2006/relationships/audio" Target="../media/audio52.wav"/><Relationship Id="rId20" Type="http://schemas.openxmlformats.org/officeDocument/2006/relationships/audio" Target="../media/audio56.wav"/><Relationship Id="rId1" Type="http://schemas.openxmlformats.org/officeDocument/2006/relationships/slideLayout" Target="../slideLayouts/slideLayout16.xml"/><Relationship Id="rId6" Type="http://schemas.openxmlformats.org/officeDocument/2006/relationships/audio" Target="../media/audio42.wav"/><Relationship Id="rId11" Type="http://schemas.openxmlformats.org/officeDocument/2006/relationships/audio" Target="../media/audio47.wav"/><Relationship Id="rId24" Type="http://schemas.openxmlformats.org/officeDocument/2006/relationships/image" Target="../media/image19.png"/><Relationship Id="rId5" Type="http://schemas.openxmlformats.org/officeDocument/2006/relationships/audio" Target="../media/audio41.wav"/><Relationship Id="rId15" Type="http://schemas.openxmlformats.org/officeDocument/2006/relationships/audio" Target="../media/audio51.wav"/><Relationship Id="rId23" Type="http://schemas.openxmlformats.org/officeDocument/2006/relationships/audio" Target="../media/audio59.wav"/><Relationship Id="rId28" Type="http://schemas.openxmlformats.org/officeDocument/2006/relationships/image" Target="../media/image42.png"/><Relationship Id="rId10" Type="http://schemas.openxmlformats.org/officeDocument/2006/relationships/audio" Target="../media/audio46.wav"/><Relationship Id="rId19" Type="http://schemas.openxmlformats.org/officeDocument/2006/relationships/audio" Target="../media/audio55.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50.wav"/><Relationship Id="rId22" Type="http://schemas.openxmlformats.org/officeDocument/2006/relationships/audio" Target="../media/audio58.wav"/><Relationship Id="rId27"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png"/><Relationship Id="rId3" Type="http://schemas.openxmlformats.org/officeDocument/2006/relationships/video" Target="NULL" TargetMode="External"/><Relationship Id="rId7" Type="http://schemas.openxmlformats.org/officeDocument/2006/relationships/audio" Target="../media/audio1.wav"/><Relationship Id="rId12" Type="http://schemas.openxmlformats.org/officeDocument/2006/relationships/image" Target="../media/image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4.png"/><Relationship Id="rId5" Type="http://schemas.openxmlformats.org/officeDocument/2006/relationships/slideLayout" Target="../slideLayouts/slideLayout16.xml"/><Relationship Id="rId10" Type="http://schemas.openxmlformats.org/officeDocument/2006/relationships/image" Target="../media/image3.png"/><Relationship Id="rId4" Type="http://schemas.microsoft.com/office/2007/relationships/media" Target="../media/media2.mkv"/><Relationship Id="rId9" Type="http://schemas.openxmlformats.org/officeDocument/2006/relationships/audio" Target="../media/audio3.wav"/><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video" Target="../media/media6.mkv"/><Relationship Id="rId13" Type="http://schemas.openxmlformats.org/officeDocument/2006/relationships/audio" Target="../media/audio5.wav"/><Relationship Id="rId18" Type="http://schemas.openxmlformats.org/officeDocument/2006/relationships/image" Target="../media/image9.png"/><Relationship Id="rId3" Type="http://schemas.microsoft.com/office/2007/relationships/media" Target="../media/media4.mkv"/><Relationship Id="rId21" Type="http://schemas.openxmlformats.org/officeDocument/2006/relationships/image" Target="../media/image12.png"/><Relationship Id="rId7" Type="http://schemas.microsoft.com/office/2007/relationships/media" Target="../media/media6.mkv"/><Relationship Id="rId12" Type="http://schemas.openxmlformats.org/officeDocument/2006/relationships/audio" Target="../media/audio4.wav"/><Relationship Id="rId17" Type="http://schemas.openxmlformats.org/officeDocument/2006/relationships/image" Target="../media/image8.png"/><Relationship Id="rId2" Type="http://schemas.openxmlformats.org/officeDocument/2006/relationships/video" Target="../media/media3.mkv"/><Relationship Id="rId16" Type="http://schemas.openxmlformats.org/officeDocument/2006/relationships/image" Target="../media/image3.png"/><Relationship Id="rId20" Type="http://schemas.openxmlformats.org/officeDocument/2006/relationships/image" Target="../media/image11.png"/><Relationship Id="rId1" Type="http://schemas.microsoft.com/office/2007/relationships/media" Target="../media/media3.mkv"/><Relationship Id="rId6" Type="http://schemas.openxmlformats.org/officeDocument/2006/relationships/video" Target="../media/media5.mkv"/><Relationship Id="rId11" Type="http://schemas.openxmlformats.org/officeDocument/2006/relationships/audio" Target="../media/audio1.wav"/><Relationship Id="rId5" Type="http://schemas.microsoft.com/office/2007/relationships/media" Target="../media/media5.mkv"/><Relationship Id="rId15" Type="http://schemas.openxmlformats.org/officeDocument/2006/relationships/audio" Target="../media/audio7.wav"/><Relationship Id="rId23" Type="http://schemas.openxmlformats.org/officeDocument/2006/relationships/image" Target="../media/image14.png"/><Relationship Id="rId10" Type="http://schemas.openxmlformats.org/officeDocument/2006/relationships/notesSlide" Target="../notesSlides/notesSlide3.xml"/><Relationship Id="rId19" Type="http://schemas.openxmlformats.org/officeDocument/2006/relationships/image" Target="../media/image10.jpg"/><Relationship Id="rId4" Type="http://schemas.openxmlformats.org/officeDocument/2006/relationships/video" Target="../media/media4.mkv"/><Relationship Id="rId9" Type="http://schemas.openxmlformats.org/officeDocument/2006/relationships/slideLayout" Target="../slideLayouts/slideLayout16.xml"/><Relationship Id="rId14" Type="http://schemas.openxmlformats.org/officeDocument/2006/relationships/audio" Target="../media/audio6.wav"/><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15.wav"/><Relationship Id="rId18" Type="http://schemas.openxmlformats.org/officeDocument/2006/relationships/image" Target="../media/image17.png"/><Relationship Id="rId3" Type="http://schemas.openxmlformats.org/officeDocument/2006/relationships/audio" Target="../media/audio8.wav"/><Relationship Id="rId7" Type="http://schemas.openxmlformats.org/officeDocument/2006/relationships/audio" Target="../media/audio10.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4.xml"/><Relationship Id="rId16" Type="http://schemas.openxmlformats.org/officeDocument/2006/relationships/audio" Target="../media/audio18.wav"/><Relationship Id="rId20" Type="http://schemas.openxmlformats.org/officeDocument/2006/relationships/image" Target="../media/image18.gif"/><Relationship Id="rId1" Type="http://schemas.openxmlformats.org/officeDocument/2006/relationships/slideLayout" Target="../slideLayouts/slideLayout29.xml"/><Relationship Id="rId6" Type="http://schemas.openxmlformats.org/officeDocument/2006/relationships/audio" Target="../media/audio9.wav"/><Relationship Id="rId11" Type="http://schemas.openxmlformats.org/officeDocument/2006/relationships/audio" Target="../media/audio13.wav"/><Relationship Id="rId5" Type="http://schemas.openxmlformats.org/officeDocument/2006/relationships/image" Target="../media/image15.gif"/><Relationship Id="rId15" Type="http://schemas.openxmlformats.org/officeDocument/2006/relationships/audio" Target="../media/audio17.wav"/><Relationship Id="rId10" Type="http://schemas.openxmlformats.org/officeDocument/2006/relationships/audio" Target="../media/audio12.wav"/><Relationship Id="rId19" Type="http://schemas.openxmlformats.org/officeDocument/2006/relationships/audio" Target="../media/audio20.wav"/><Relationship Id="rId4" Type="http://schemas.openxmlformats.org/officeDocument/2006/relationships/image" Target="../media/image3.png"/><Relationship Id="rId9" Type="http://schemas.openxmlformats.org/officeDocument/2006/relationships/audio" Target="../media/audio11.wav"/><Relationship Id="rId14" Type="http://schemas.openxmlformats.org/officeDocument/2006/relationships/audio" Target="../media/audio16.wav"/></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1.wav"/><Relationship Id="rId7" Type="http://schemas.openxmlformats.org/officeDocument/2006/relationships/audio" Target="../media/audio22.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8.gif"/><Relationship Id="rId10" Type="http://schemas.openxmlformats.org/officeDocument/2006/relationships/audio" Target="../media/audio23.wav"/><Relationship Id="rId4" Type="http://schemas.openxmlformats.org/officeDocument/2006/relationships/image" Target="../media/image19.png"/><Relationship Id="rId9"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22.jpeg"/><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24.wav"/><Relationship Id="rId5" Type="http://schemas.openxmlformats.org/officeDocument/2006/relationships/image" Target="../media/image18.gif"/><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gif"/><Relationship Id="rId5" Type="http://schemas.openxmlformats.org/officeDocument/2006/relationships/image" Target="../media/image18.gif"/><Relationship Id="rId10" Type="http://schemas.openxmlformats.org/officeDocument/2006/relationships/audio" Target="../media/audio21.wav"/><Relationship Id="rId4" Type="http://schemas.openxmlformats.org/officeDocument/2006/relationships/audio" Target="../media/audio25.wav"/><Relationship Id="rId9"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26.jpg"/><Relationship Id="rId7"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gif"/><Relationship Id="rId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audio" Target="../media/audio23.wav"/></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27.jpg"/><Relationship Id="rId7"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8.gif"/><Relationship Id="rId5" Type="http://schemas.openxmlformats.org/officeDocument/2006/relationships/audio" Target="../media/audio27.wav"/><Relationship Id="rId10" Type="http://schemas.openxmlformats.org/officeDocument/2006/relationships/audio" Target="../media/audio21.wav"/><Relationship Id="rId4" Type="http://schemas.openxmlformats.org/officeDocument/2006/relationships/image" Target="../media/image19.png"/><Relationship Id="rId9"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A picture containing text, sky, decorated&#10;&#10;Description automatically generated">
            <a:extLst>
              <a:ext uri="{FF2B5EF4-FFF2-40B4-BE49-F238E27FC236}">
                <a16:creationId xmlns:a16="http://schemas.microsoft.com/office/drawing/2014/main" id="{64BB4A7A-D99E-4A58-B057-ADF958BC0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74" y="1730022"/>
            <a:ext cx="3344091" cy="2022130"/>
          </a:xfrm>
          <a:prstGeom prst="rect">
            <a:avLst/>
          </a:prstGeom>
        </p:spPr>
      </p:pic>
      <p:sp>
        <p:nvSpPr>
          <p:cNvPr id="10" name="TextBox 9">
            <a:extLst>
              <a:ext uri="{FF2B5EF4-FFF2-40B4-BE49-F238E27FC236}">
                <a16:creationId xmlns:a16="http://schemas.microsoft.com/office/drawing/2014/main" id="{691FA7CC-EBD0-416F-A8B1-EE7FEBF3D1A4}"/>
              </a:ext>
            </a:extLst>
          </p:cNvPr>
          <p:cNvSpPr txBox="1"/>
          <p:nvPr/>
        </p:nvSpPr>
        <p:spPr>
          <a:xfrm>
            <a:off x="118426" y="3752152"/>
            <a:ext cx="4350239" cy="492443"/>
          </a:xfrm>
          <a:prstGeom prst="rect">
            <a:avLst/>
          </a:prstGeom>
          <a:noFill/>
        </p:spPr>
        <p:txBody>
          <a:bodyPr wrap="square" rtlCol="0">
            <a:spAutoFit/>
          </a:bodyPr>
          <a:lstStyle/>
          <a:p>
            <a:r>
              <a:rPr lang="en-GB" sz="2600" b="1" dirty="0">
                <a:solidFill>
                  <a:schemeClr val="bg1"/>
                </a:solidFill>
                <a:latin typeface="Segoe Print" panose="02000600000000000000" pitchFamily="2" charset="0"/>
              </a:rPr>
              <a:t>Le </a:t>
            </a:r>
            <a:r>
              <a:rPr lang="en-GB" sz="2600" b="1" dirty="0" err="1">
                <a:solidFill>
                  <a:schemeClr val="bg1"/>
                </a:solidFill>
                <a:latin typeface="Segoe Print" panose="02000600000000000000" pitchFamily="2" charset="0"/>
              </a:rPr>
              <a:t>Carnaval</a:t>
            </a:r>
            <a:r>
              <a:rPr lang="en-GB" sz="2600" b="1" dirty="0">
                <a:solidFill>
                  <a:schemeClr val="bg1"/>
                </a:solidFill>
                <a:latin typeface="Segoe Print" panose="02000600000000000000" pitchFamily="2" charset="0"/>
              </a:rPr>
              <a:t> de </a:t>
            </a:r>
            <a:r>
              <a:rPr lang="en-GB" sz="2600" b="1" dirty="0" err="1">
                <a:solidFill>
                  <a:schemeClr val="bg1"/>
                </a:solidFill>
                <a:latin typeface="Segoe Print" panose="02000600000000000000" pitchFamily="2" charset="0"/>
              </a:rPr>
              <a:t>Menton</a:t>
            </a:r>
            <a:endParaRPr lang="en-GB" sz="2600" b="1" dirty="0">
              <a:solidFill>
                <a:schemeClr val="bg1"/>
              </a:solidFill>
              <a:latin typeface="Segoe Print" panose="020006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hlinkClick r:id="" action="ppaction://noaction">
              <a:snd r:embed="rId5" name="f3_7 (Datta).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6">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7"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outdoor, reef&#10;&#10;Description automatically generated">
            <a:extLst>
              <a:ext uri="{FF2B5EF4-FFF2-40B4-BE49-F238E27FC236}">
                <a16:creationId xmlns:a16="http://schemas.microsoft.com/office/drawing/2014/main" id="{64F36A1F-16C1-4CCD-B122-6A29E05EB7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2046" y="702191"/>
            <a:ext cx="4606095" cy="6155810"/>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Datta</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calme.</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3743757" y="5819768"/>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pic>
        <p:nvPicPr>
          <p:cNvPr id="3" name="Picture 2">
            <a:extLst>
              <a:ext uri="{FF2B5EF4-FFF2-40B4-BE49-F238E27FC236}">
                <a16:creationId xmlns:a16="http://schemas.microsoft.com/office/drawing/2014/main" id="{E764C3DB-B5E0-4A26-AF81-C662F16841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016" y="5624610"/>
            <a:ext cx="990657" cy="636592"/>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B0D5B273-EBE6-48B7-AF4A-3481FE39B001}"/>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[6/10]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502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7" descr="A picture containing tree, plant&#10;&#10;Description automatically generated">
            <a:extLst>
              <a:ext uri="{FF2B5EF4-FFF2-40B4-BE49-F238E27FC236}">
                <a16:creationId xmlns:a16="http://schemas.microsoft.com/office/drawing/2014/main" id="{4929B2B5-D971-46AD-8CB9-F9DDB820F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93" y="1262094"/>
            <a:ext cx="8413872" cy="5609248"/>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hlinkClick r:id="" action="ppaction://noaction">
              <a:snd r:embed="rId6" name="f3_9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girafe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grande.</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3737024" y="5876261"/>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pic>
        <p:nvPicPr>
          <p:cNvPr id="16" name="Picture 15" descr="Logo&#10;&#10;Description automatically generated">
            <a:extLst>
              <a:ext uri="{FF2B5EF4-FFF2-40B4-BE49-F238E27FC236}">
                <a16:creationId xmlns:a16="http://schemas.microsoft.com/office/drawing/2014/main" id="{3218D198-5AE6-4CBC-93C8-98689E52C4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7024" y="5624611"/>
            <a:ext cx="992624" cy="791955"/>
          </a:xfrm>
          <a:prstGeom prst="rect">
            <a:avLst/>
          </a:prstGeom>
        </p:spPr>
      </p:pic>
      <p:cxnSp>
        <p:nvCxnSpPr>
          <p:cNvPr id="20" name="Straight Arrow Connector 19">
            <a:extLst>
              <a:ext uri="{FF2B5EF4-FFF2-40B4-BE49-F238E27FC236}">
                <a16:creationId xmlns:a16="http://schemas.microsoft.com/office/drawing/2014/main" id="{C6C96AFB-B2DD-4CC9-BBF9-C4A00261F23B}"/>
              </a:ext>
            </a:extLst>
          </p:cNvPr>
          <p:cNvCxnSpPr>
            <a:cxnSpLocks/>
          </p:cNvCxnSpPr>
          <p:nvPr/>
        </p:nvCxnSpPr>
        <p:spPr>
          <a:xfrm flipH="1">
            <a:off x="3499273" y="1654029"/>
            <a:ext cx="763839" cy="8626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hlinkClick r:id="" action="ppaction://noaction">
              <a:snd r:embed="rId10" name="5_1.wav"/>
            </a:hlinkClick>
            <a:extLst>
              <a:ext uri="{FF2B5EF4-FFF2-40B4-BE49-F238E27FC236}">
                <a16:creationId xmlns:a16="http://schemas.microsoft.com/office/drawing/2014/main" id="{37FF68E3-AC63-4BE0-8403-DF356995286D}"/>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[7/10]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40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ky, outdoor&#10;&#10;Description automatically generated">
            <a:extLst>
              <a:ext uri="{FF2B5EF4-FFF2-40B4-BE49-F238E27FC236}">
                <a16:creationId xmlns:a16="http://schemas.microsoft.com/office/drawing/2014/main" id="{5E5D9268-CF9B-4D64-A68B-A39D84C20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537" y="848116"/>
            <a:ext cx="4014022" cy="6021032"/>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hlinkClick r:id="" action="ppaction://noaction">
              <a:snd r:embed="rId6" name="f3_8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s-ES_tradnl" sz="2800" dirty="0">
                <a:solidFill>
                  <a:srgbClr val="002060"/>
                </a:solidFill>
                <a:latin typeface="Century Gothic" panose="020B0502020202020204" pitchFamily="34" charset="0"/>
                <a:ea typeface="Century Gothic"/>
                <a:cs typeface="Nirmala UI" panose="020B0502040204020203" pitchFamily="34" charset="0"/>
                <a:sym typeface="Century Gothic"/>
              </a:rPr>
              <a:t>Le </a:t>
            </a:r>
            <a:r>
              <a:rPr lang="es-ES_tradnl" sz="2800" dirty="0" err="1">
                <a:solidFill>
                  <a:srgbClr val="002060"/>
                </a:solidFill>
                <a:latin typeface="Century Gothic" panose="020B0502020202020204" pitchFamily="34" charset="0"/>
                <a:ea typeface="Century Gothic"/>
                <a:cs typeface="Nirmala UI" panose="020B0502040204020203" pitchFamily="34" charset="0"/>
                <a:sym typeface="Century Gothic"/>
              </a:rPr>
              <a:t>fruit</a:t>
            </a:r>
            <a:r>
              <a:rPr lang="es-ES_tradnl" sz="2800" dirty="0">
                <a:solidFill>
                  <a:srgbClr val="002060"/>
                </a:solidFill>
                <a:latin typeface="Century Gothic" panose="020B0502020202020204" pitchFamily="34" charset="0"/>
                <a:ea typeface="Century Gothic"/>
                <a:cs typeface="Nirmala UI" panose="020B0502040204020203" pitchFamily="34" charset="0"/>
                <a:sym typeface="Century Gothic"/>
              </a:rPr>
              <a:t> </a:t>
            </a:r>
            <a:r>
              <a:rPr lang="es-ES_tradnl" sz="2800" dirty="0" err="1">
                <a:solidFill>
                  <a:srgbClr val="002060"/>
                </a:solidFill>
                <a:latin typeface="Century Gothic" panose="020B0502020202020204" pitchFamily="34" charset="0"/>
                <a:ea typeface="Century Gothic"/>
                <a:cs typeface="Nirmala UI" panose="020B0502040204020203" pitchFamily="34" charset="0"/>
                <a:sym typeface="Century Gothic"/>
              </a:rPr>
              <a:t>est</a:t>
            </a:r>
            <a:r>
              <a:rPr lang="es-ES_tradnl" sz="2800" dirty="0">
                <a:solidFill>
                  <a:srgbClr val="002060"/>
                </a:solidFill>
                <a:latin typeface="Century Gothic" panose="020B0502020202020204" pitchFamily="34" charset="0"/>
                <a:ea typeface="Century Gothic"/>
                <a:cs typeface="Nirmala UI" panose="020B0502040204020203" pitchFamily="34" charset="0"/>
                <a:sym typeface="Century Gothic"/>
              </a:rPr>
              <a:t> </a:t>
            </a:r>
            <a:r>
              <a:rPr lang="es-ES_tradnl" sz="2800" dirty="0" err="1">
                <a:solidFill>
                  <a:srgbClr val="002060"/>
                </a:solidFill>
                <a:latin typeface="Century Gothic" panose="020B0502020202020204" pitchFamily="34" charset="0"/>
                <a:ea typeface="Century Gothic"/>
                <a:cs typeface="Nirmala UI" panose="020B0502040204020203" pitchFamily="34" charset="0"/>
                <a:sym typeface="Century Gothic"/>
              </a:rPr>
              <a:t>amusant</a:t>
            </a:r>
            <a:r>
              <a:rPr lang="es-ES_tradnl" sz="2800" dirty="0">
                <a:solidFill>
                  <a:srgbClr val="002060"/>
                </a:solidFill>
                <a:latin typeface="Century Gothic" panose="020B0502020202020204" pitchFamily="34" charset="0"/>
                <a:ea typeface="Century Gothic"/>
                <a:cs typeface="Nirmala UI" panose="020B0502040204020203" pitchFamily="34" charset="0"/>
                <a:sym typeface="Century Gothic"/>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3307057" y="5819768"/>
            <a:ext cx="1659082"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cxnSp>
        <p:nvCxnSpPr>
          <p:cNvPr id="20" name="Straight Arrow Connector 19">
            <a:extLst>
              <a:ext uri="{FF2B5EF4-FFF2-40B4-BE49-F238E27FC236}">
                <a16:creationId xmlns:a16="http://schemas.microsoft.com/office/drawing/2014/main" id="{C6C96AFB-B2DD-4CC9-BBF9-C4A00261F23B}"/>
              </a:ext>
            </a:extLst>
          </p:cNvPr>
          <p:cNvCxnSpPr>
            <a:cxnSpLocks/>
          </p:cNvCxnSpPr>
          <p:nvPr/>
        </p:nvCxnSpPr>
        <p:spPr>
          <a:xfrm flipH="1">
            <a:off x="8071273" y="1827130"/>
            <a:ext cx="763839" cy="8626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BF2C67D8-5AD5-4351-A59E-2E19C24619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4700" y="5704361"/>
            <a:ext cx="743194" cy="632453"/>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5638E48A-2CA4-48D5-9952-C140170767DD}"/>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[8/10]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8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BB464A6-7024-4781-B80E-99F7183EC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544" y="656269"/>
            <a:ext cx="8289746" cy="621731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9_full_dragon.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822" y="562461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5560990"/>
            <a:ext cx="5116925" cy="922847"/>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919126" y="5790383"/>
            <a:ext cx="45874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dragon</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grand</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7477281" y="5863221"/>
            <a:ext cx="156852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descr="Logo&#10;&#10;Description automatically generated">
            <a:extLst>
              <a:ext uri="{FF2B5EF4-FFF2-40B4-BE49-F238E27FC236}">
                <a16:creationId xmlns:a16="http://schemas.microsoft.com/office/drawing/2014/main" id="{571E4F14-DDF3-49A0-B2B9-47F50B4027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37517" y="5560990"/>
            <a:ext cx="992624" cy="791955"/>
          </a:xfrm>
          <a:prstGeom prst="rect">
            <a:avLst/>
          </a:prstGeom>
        </p:spPr>
      </p:pic>
      <p:sp>
        <p:nvSpPr>
          <p:cNvPr id="17" name="TextBox 16">
            <a:hlinkClick r:id="" action="ppaction://noaction">
              <a:snd r:embed="rId10" name="5_1.wav"/>
            </a:hlinkClick>
            <a:extLst>
              <a:ext uri="{FF2B5EF4-FFF2-40B4-BE49-F238E27FC236}">
                <a16:creationId xmlns:a16="http://schemas.microsoft.com/office/drawing/2014/main" id="{F9241609-607D-41E6-AD35-C19E1B5C87CB}"/>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[9/10]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881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text, sky, decorated&#10;&#10;Description automatically generated">
            <a:extLst>
              <a:ext uri="{FF2B5EF4-FFF2-40B4-BE49-F238E27FC236}">
                <a16:creationId xmlns:a16="http://schemas.microsoft.com/office/drawing/2014/main" id="{3A687241-2221-4C93-8342-38E0C3B24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220" y="1277008"/>
            <a:ext cx="9283357" cy="561353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10_full.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822" y="562461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5560990"/>
            <a:ext cx="5116925" cy="922847"/>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750975" y="5772061"/>
            <a:ext cx="4587481"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fête</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8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a:t>
            </a:r>
            <a: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importante.</a:t>
            </a:r>
            <a:br>
              <a:rPr kumimoji="0" lang="es-ES_tradnl"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6641709" y="5839665"/>
            <a:ext cx="1950498"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B408616B-064F-4526-AB8B-961BAC7FB3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9437" y="5560990"/>
            <a:ext cx="543160" cy="829763"/>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F54AF57B-0D99-48BE-A42C-620BADABF51F}"/>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[10/10]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8460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road, outdoor, street, people&#10;&#10;Description automatically generated">
            <a:extLst>
              <a:ext uri="{FF2B5EF4-FFF2-40B4-BE49-F238E27FC236}">
                <a16:creationId xmlns:a16="http://schemas.microsoft.com/office/drawing/2014/main" id="{FC8F248D-68F6-4F44-8702-9445D6B1AF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4703" y="783525"/>
            <a:ext cx="1579549" cy="1181900"/>
          </a:xfrm>
          <a:prstGeom prst="rect">
            <a:avLst/>
          </a:prstGeom>
        </p:spPr>
      </p:pic>
      <p:pic>
        <p:nvPicPr>
          <p:cNvPr id="95" name="Picture 94" descr="A picture containing sky, outdoor&#10;&#10;Description automatically generated">
            <a:extLst>
              <a:ext uri="{FF2B5EF4-FFF2-40B4-BE49-F238E27FC236}">
                <a16:creationId xmlns:a16="http://schemas.microsoft.com/office/drawing/2014/main" id="{9E214A9B-0E4C-41D8-918B-C54253D6E5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9821" y="2756554"/>
            <a:ext cx="1150463" cy="1725694"/>
          </a:xfrm>
          <a:prstGeom prst="rect">
            <a:avLst/>
          </a:prstGeom>
        </p:spPr>
      </p:pic>
      <p:pic>
        <p:nvPicPr>
          <p:cNvPr id="94" name="Picture 93" descr="A picture containing text, sky, decorated&#10;&#10;Description automatically generated">
            <a:extLst>
              <a:ext uri="{FF2B5EF4-FFF2-40B4-BE49-F238E27FC236}">
                <a16:creationId xmlns:a16="http://schemas.microsoft.com/office/drawing/2014/main" id="{52B44908-DD92-4C83-9AFA-5225E372EE00}"/>
              </a:ext>
            </a:extLst>
          </p:cNvPr>
          <p:cNvPicPr>
            <a:picLocks noChangeAspect="1"/>
          </p:cNvPicPr>
          <p:nvPr/>
        </p:nvPicPr>
        <p:blipFill rotWithShape="1">
          <a:blip r:embed="rId11">
            <a:extLst>
              <a:ext uri="{28A0092B-C50C-407E-A947-70E740481C1C}">
                <a14:useLocalDpi xmlns:a14="http://schemas.microsoft.com/office/drawing/2010/main" val="0"/>
              </a:ext>
            </a:extLst>
          </a:blip>
          <a:srcRect r="26759"/>
          <a:stretch/>
        </p:blipFill>
        <p:spPr>
          <a:xfrm>
            <a:off x="5955971" y="4892575"/>
            <a:ext cx="1434922" cy="1184692"/>
          </a:xfrm>
          <a:prstGeom prst="rect">
            <a:avLst/>
          </a:prstGeom>
        </p:spPr>
      </p:pic>
      <p:pic>
        <p:nvPicPr>
          <p:cNvPr id="23" name="Picture 22" descr="A picture containing flower, vegetable, fresh, corn&#10;&#10;Description automatically generated">
            <a:extLst>
              <a:ext uri="{FF2B5EF4-FFF2-40B4-BE49-F238E27FC236}">
                <a16:creationId xmlns:a16="http://schemas.microsoft.com/office/drawing/2014/main" id="{C8D10CA6-5E23-4F38-8A8B-9E5F6B8373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041" y="4892575"/>
            <a:ext cx="1348788" cy="1802585"/>
          </a:xfrm>
          <a:prstGeom prst="rect">
            <a:avLst/>
          </a:prstGeom>
        </p:spPr>
      </p:pic>
      <p:pic>
        <p:nvPicPr>
          <p:cNvPr id="92" name="Content Placeholder 4" descr="A picture containing building, outdoor, sky, city&#10;&#10;Description automatically generated">
            <a:extLst>
              <a:ext uri="{FF2B5EF4-FFF2-40B4-BE49-F238E27FC236}">
                <a16:creationId xmlns:a16="http://schemas.microsoft.com/office/drawing/2014/main" id="{8691FEBD-7456-4E0D-8E59-20ACDE92CF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171" y="2756554"/>
            <a:ext cx="1531611" cy="1453979"/>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extLst>
              <a:ext uri="{FF2B5EF4-FFF2-40B4-BE49-F238E27FC236}">
                <a16:creationId xmlns:a16="http://schemas.microsoft.com/office/drawing/2014/main" id="{976A85E5-4281-4E0F-BAB0-72DE6B3B6253}"/>
              </a:ext>
            </a:extLst>
          </p:cNvPr>
          <p:cNvSpPr/>
          <p:nvPr/>
        </p:nvSpPr>
        <p:spPr>
          <a:xfrm>
            <a:off x="3034020" y="97107"/>
            <a:ext cx="339099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des phrases.</a:t>
            </a:r>
            <a:endParaRPr kumimoji="0" lang="en-GB" sz="2800" i="0"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6" name="Title 2">
            <a:extLst>
              <a:ext uri="{FF2B5EF4-FFF2-40B4-BE49-F238E27FC236}">
                <a16:creationId xmlns:a16="http://schemas.microsoft.com/office/drawing/2014/main" id="{97670127-691D-4BA6-AA9D-FD2AD7D4649A}"/>
              </a:ext>
            </a:extLst>
          </p:cNvPr>
          <p:cNvSpPr txBox="1">
            <a:spLocks/>
          </p:cNvSpPr>
          <p:nvPr/>
        </p:nvSpPr>
        <p:spPr>
          <a:xfrm>
            <a:off x="11238143" y="1135676"/>
            <a:ext cx="781120" cy="374973"/>
          </a:xfrm>
          <a:prstGeom prst="rect">
            <a:avLst/>
          </a:prstGeom>
          <a:solidFill>
            <a:schemeClr val="accent3">
              <a:lumMod val="75000"/>
            </a:schemeClr>
          </a:solid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écrire</a:t>
            </a:r>
            <a:endParaRPr lang="en-GB" sz="2000" b="1" kern="0" dirty="0">
              <a:solidFill>
                <a:schemeClr val="bg1"/>
              </a:solidFill>
              <a:latin typeface="Century Gothic" panose="020B0502020202020204" pitchFamily="34" charset="0"/>
            </a:endParaRPr>
          </a:p>
        </p:txBody>
      </p:sp>
      <p:pic>
        <p:nvPicPr>
          <p:cNvPr id="68" name="Picture 67" descr="Icon&#10;&#10;Description automatically generated">
            <a:extLst>
              <a:ext uri="{FF2B5EF4-FFF2-40B4-BE49-F238E27FC236}">
                <a16:creationId xmlns:a16="http://schemas.microsoft.com/office/drawing/2014/main" id="{B333A335-E6AB-4779-907F-A704A6B524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69" name="Rectangle 68">
            <a:extLst>
              <a:ext uri="{FF2B5EF4-FFF2-40B4-BE49-F238E27FC236}">
                <a16:creationId xmlns:a16="http://schemas.microsoft.com/office/drawing/2014/main" id="{FF541522-A690-4F19-A485-8349B796F739}"/>
              </a:ext>
            </a:extLst>
          </p:cNvPr>
          <p:cNvSpPr/>
          <p:nvPr/>
        </p:nvSpPr>
        <p:spPr>
          <a:xfrm>
            <a:off x="1781311" y="1778899"/>
            <a:ext cx="3862744"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tête</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grande.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Rectangle 69">
            <a:extLst>
              <a:ext uri="{FF2B5EF4-FFF2-40B4-BE49-F238E27FC236}">
                <a16:creationId xmlns:a16="http://schemas.microsoft.com/office/drawing/2014/main" id="{E6C5A847-F83F-4A19-894D-762F73723B85}"/>
              </a:ext>
            </a:extLst>
          </p:cNvPr>
          <p:cNvSpPr/>
          <p:nvPr/>
        </p:nvSpPr>
        <p:spPr>
          <a:xfrm>
            <a:off x="1781311" y="940079"/>
            <a:ext cx="3862744"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head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big</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1" name="Picture 70" descr="A picture containing text, mask&#10;&#10;Description automatically generated">
            <a:extLst>
              <a:ext uri="{FF2B5EF4-FFF2-40B4-BE49-F238E27FC236}">
                <a16:creationId xmlns:a16="http://schemas.microsoft.com/office/drawing/2014/main" id="{215E79FA-00C8-4B0F-8323-D27C57CA63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2737" y="780733"/>
            <a:ext cx="954001" cy="1459831"/>
          </a:xfrm>
          <a:prstGeom prst="rect">
            <a:avLst/>
          </a:prstGeom>
        </p:spPr>
      </p:pic>
      <p:sp>
        <p:nvSpPr>
          <p:cNvPr id="19" name="TextBox 18">
            <a:extLst>
              <a:ext uri="{FF2B5EF4-FFF2-40B4-BE49-F238E27FC236}">
                <a16:creationId xmlns:a16="http://schemas.microsoft.com/office/drawing/2014/main" id="{BDE3E08C-326B-4E42-A10B-CE5BD260CA31}"/>
              </a:ext>
            </a:extLst>
          </p:cNvPr>
          <p:cNvSpPr txBox="1"/>
          <p:nvPr/>
        </p:nvSpPr>
        <p:spPr>
          <a:xfrm>
            <a:off x="172737" y="780733"/>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1</a:t>
            </a:r>
          </a:p>
        </p:txBody>
      </p:sp>
      <p:sp>
        <p:nvSpPr>
          <p:cNvPr id="72" name="Rectangle 71">
            <a:extLst>
              <a:ext uri="{FF2B5EF4-FFF2-40B4-BE49-F238E27FC236}">
                <a16:creationId xmlns:a16="http://schemas.microsoft.com/office/drawing/2014/main" id="{D1C35346-6FF5-4C50-AAD2-20A7EE5C1A90}"/>
              </a:ext>
            </a:extLst>
          </p:cNvPr>
          <p:cNvSpPr/>
          <p:nvPr/>
        </p:nvSpPr>
        <p:spPr>
          <a:xfrm>
            <a:off x="1745161" y="3754721"/>
            <a:ext cx="3862744"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personne</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grande.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10827914-925B-4A61-B5D9-CE491A094E17}"/>
              </a:ext>
            </a:extLst>
          </p:cNvPr>
          <p:cNvSpPr/>
          <p:nvPr/>
        </p:nvSpPr>
        <p:spPr>
          <a:xfrm>
            <a:off x="1745161" y="2915901"/>
            <a:ext cx="3862744"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person</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tall</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5" name="TextBox 74">
            <a:extLst>
              <a:ext uri="{FF2B5EF4-FFF2-40B4-BE49-F238E27FC236}">
                <a16:creationId xmlns:a16="http://schemas.microsoft.com/office/drawing/2014/main" id="{D4574179-7523-4C64-9C0B-39304102BA18}"/>
              </a:ext>
            </a:extLst>
          </p:cNvPr>
          <p:cNvSpPr txBox="1"/>
          <p:nvPr/>
        </p:nvSpPr>
        <p:spPr>
          <a:xfrm>
            <a:off x="123171" y="2756555"/>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2</a:t>
            </a:r>
          </a:p>
        </p:txBody>
      </p:sp>
      <p:sp>
        <p:nvSpPr>
          <p:cNvPr id="76" name="Rectangle 75">
            <a:extLst>
              <a:ext uri="{FF2B5EF4-FFF2-40B4-BE49-F238E27FC236}">
                <a16:creationId xmlns:a16="http://schemas.microsoft.com/office/drawing/2014/main" id="{0F4CFFD3-021F-4D7D-B259-A020DB017EB9}"/>
              </a:ext>
            </a:extLst>
          </p:cNvPr>
          <p:cNvSpPr/>
          <p:nvPr/>
        </p:nvSpPr>
        <p:spPr>
          <a:xfrm>
            <a:off x="1781311" y="5890741"/>
            <a:ext cx="3862744"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maison</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petite</a:t>
            </a:r>
            <a:r>
              <a:rPr lang="es-ES_tradnl"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7" name="Rectangle 76">
            <a:extLst>
              <a:ext uri="{FF2B5EF4-FFF2-40B4-BE49-F238E27FC236}">
                <a16:creationId xmlns:a16="http://schemas.microsoft.com/office/drawing/2014/main" id="{626F20B4-F1C3-44C5-9948-23F5854B289D}"/>
              </a:ext>
            </a:extLst>
          </p:cNvPr>
          <p:cNvSpPr/>
          <p:nvPr/>
        </p:nvSpPr>
        <p:spPr>
          <a:xfrm>
            <a:off x="1781311" y="5051921"/>
            <a:ext cx="3862744"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house</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small</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TextBox 78">
            <a:extLst>
              <a:ext uri="{FF2B5EF4-FFF2-40B4-BE49-F238E27FC236}">
                <a16:creationId xmlns:a16="http://schemas.microsoft.com/office/drawing/2014/main" id="{D524E4EF-F562-4FD6-A600-AA81AD3A6042}"/>
              </a:ext>
            </a:extLst>
          </p:cNvPr>
          <p:cNvSpPr txBox="1"/>
          <p:nvPr/>
        </p:nvSpPr>
        <p:spPr>
          <a:xfrm>
            <a:off x="123171" y="4872262"/>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3</a:t>
            </a:r>
          </a:p>
        </p:txBody>
      </p:sp>
      <p:sp>
        <p:nvSpPr>
          <p:cNvPr id="80" name="Rectangle 79">
            <a:extLst>
              <a:ext uri="{FF2B5EF4-FFF2-40B4-BE49-F238E27FC236}">
                <a16:creationId xmlns:a16="http://schemas.microsoft.com/office/drawing/2014/main" id="{59B1DACD-3EC0-48CC-B732-4AA90039E358}"/>
              </a:ext>
            </a:extLst>
          </p:cNvPr>
          <p:cNvSpPr/>
          <p:nvPr/>
        </p:nvSpPr>
        <p:spPr>
          <a:xfrm>
            <a:off x="7666659" y="1773047"/>
            <a:ext cx="3535333"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Le </a:t>
            </a:r>
            <a:r>
              <a:rPr lang="es-ES_tradnl" sz="2400" b="1" dirty="0" err="1">
                <a:solidFill>
                  <a:srgbClr val="002060"/>
                </a:solidFill>
                <a:latin typeface="Century Gothic" panose="020B0502020202020204" pitchFamily="34" charset="0"/>
              </a:rPr>
              <a:t>garçon</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petit</a:t>
            </a:r>
            <a:r>
              <a:rPr lang="es-ES_tradnl"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Rectangle 80">
            <a:extLst>
              <a:ext uri="{FF2B5EF4-FFF2-40B4-BE49-F238E27FC236}">
                <a16:creationId xmlns:a16="http://schemas.microsoft.com/office/drawing/2014/main" id="{77F58E4A-F7AB-4538-AA38-AA38782F4119}"/>
              </a:ext>
            </a:extLst>
          </p:cNvPr>
          <p:cNvSpPr/>
          <p:nvPr/>
        </p:nvSpPr>
        <p:spPr>
          <a:xfrm>
            <a:off x="7666659" y="934227"/>
            <a:ext cx="3535333"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boy</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short.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3" name="TextBox 82">
            <a:extLst>
              <a:ext uri="{FF2B5EF4-FFF2-40B4-BE49-F238E27FC236}">
                <a16:creationId xmlns:a16="http://schemas.microsoft.com/office/drawing/2014/main" id="{D539F613-0E8E-468C-8E24-EB70FB0F9917}"/>
              </a:ext>
            </a:extLst>
          </p:cNvPr>
          <p:cNvSpPr txBox="1"/>
          <p:nvPr/>
        </p:nvSpPr>
        <p:spPr>
          <a:xfrm>
            <a:off x="5955971" y="780733"/>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4</a:t>
            </a:r>
          </a:p>
        </p:txBody>
      </p:sp>
      <p:sp>
        <p:nvSpPr>
          <p:cNvPr id="84" name="Rectangle 83">
            <a:extLst>
              <a:ext uri="{FF2B5EF4-FFF2-40B4-BE49-F238E27FC236}">
                <a16:creationId xmlns:a16="http://schemas.microsoft.com/office/drawing/2014/main" id="{A63FBCF2-E6EE-4A1C-80CA-E2B7C56C695B}"/>
              </a:ext>
            </a:extLst>
          </p:cNvPr>
          <p:cNvSpPr/>
          <p:nvPr/>
        </p:nvSpPr>
        <p:spPr>
          <a:xfrm>
            <a:off x="7630509" y="3748869"/>
            <a:ext cx="3535333"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Le </a:t>
            </a:r>
            <a:r>
              <a:rPr lang="es-ES_tradnl" sz="2400" b="1" dirty="0" err="1">
                <a:solidFill>
                  <a:srgbClr val="002060"/>
                </a:solidFill>
                <a:latin typeface="Century Gothic" panose="020B0502020202020204" pitchFamily="34" charset="0"/>
              </a:rPr>
              <a:t>fruit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petit</a:t>
            </a:r>
            <a:r>
              <a:rPr lang="es-ES_tradnl" sz="2400" b="1" dirty="0">
                <a:solidFill>
                  <a:srgbClr val="002060"/>
                </a:solidFill>
                <a:latin typeface="Century Gothic" panose="020B0502020202020204" pitchFamily="34" charset="0"/>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Rectangle 84">
            <a:extLst>
              <a:ext uri="{FF2B5EF4-FFF2-40B4-BE49-F238E27FC236}">
                <a16:creationId xmlns:a16="http://schemas.microsoft.com/office/drawing/2014/main" id="{DDBB8BEB-82ED-4A54-90F3-429545148982}"/>
              </a:ext>
            </a:extLst>
          </p:cNvPr>
          <p:cNvSpPr/>
          <p:nvPr/>
        </p:nvSpPr>
        <p:spPr>
          <a:xfrm>
            <a:off x="7630509" y="2910049"/>
            <a:ext cx="3535333"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dirty="0">
                <a:solidFill>
                  <a:srgbClr val="002060"/>
                </a:solidFill>
                <a:latin typeface="Century Gothic" panose="020B0502020202020204" pitchFamily="34" charset="0"/>
              </a:rPr>
              <a:t>The </a:t>
            </a:r>
            <a:r>
              <a:rPr lang="es-ES_tradnl" sz="2400" dirty="0" err="1">
                <a:solidFill>
                  <a:srgbClr val="002060"/>
                </a:solidFill>
                <a:latin typeface="Century Gothic" panose="020B0502020202020204" pitchFamily="34" charset="0"/>
              </a:rPr>
              <a:t>fruit</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is</a:t>
            </a:r>
            <a:r>
              <a:rPr lang="es-ES_tradnl" sz="2400" dirty="0">
                <a:solidFill>
                  <a:srgbClr val="002060"/>
                </a:solidFill>
                <a:latin typeface="Century Gothic" panose="020B0502020202020204" pitchFamily="34" charset="0"/>
              </a:rPr>
              <a:t> </a:t>
            </a:r>
            <a:r>
              <a:rPr lang="es-ES_tradnl" sz="2400" dirty="0" err="1">
                <a:solidFill>
                  <a:srgbClr val="002060"/>
                </a:solidFill>
                <a:latin typeface="Century Gothic" panose="020B0502020202020204" pitchFamily="34" charset="0"/>
              </a:rPr>
              <a:t>small</a:t>
            </a:r>
            <a:r>
              <a:rPr lang="es-ES_tradnl"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7" name="TextBox 86">
            <a:extLst>
              <a:ext uri="{FF2B5EF4-FFF2-40B4-BE49-F238E27FC236}">
                <a16:creationId xmlns:a16="http://schemas.microsoft.com/office/drawing/2014/main" id="{AE5EC1F7-3D75-4BFA-8DB6-6A474B26C172}"/>
              </a:ext>
            </a:extLst>
          </p:cNvPr>
          <p:cNvSpPr txBox="1"/>
          <p:nvPr/>
        </p:nvSpPr>
        <p:spPr>
          <a:xfrm>
            <a:off x="5919821" y="2756555"/>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5</a:t>
            </a:r>
          </a:p>
        </p:txBody>
      </p:sp>
      <p:sp>
        <p:nvSpPr>
          <p:cNvPr id="88" name="Rectangle 87">
            <a:extLst>
              <a:ext uri="{FF2B5EF4-FFF2-40B4-BE49-F238E27FC236}">
                <a16:creationId xmlns:a16="http://schemas.microsoft.com/office/drawing/2014/main" id="{A1379EC3-BC32-4774-9282-2CDC57EFB631}"/>
              </a:ext>
            </a:extLst>
          </p:cNvPr>
          <p:cNvSpPr/>
          <p:nvPr/>
        </p:nvSpPr>
        <p:spPr>
          <a:xfrm>
            <a:off x="7666659" y="5884889"/>
            <a:ext cx="3535333" cy="461665"/>
          </a:xfrm>
          <a:prstGeom prst="rect">
            <a:avLst/>
          </a:prstGeom>
          <a:solidFill>
            <a:schemeClr val="accent3">
              <a:lumMod val="20000"/>
              <a:lumOff val="80000"/>
            </a:schemeClr>
          </a:solidFill>
        </p:spPr>
        <p:txBody>
          <a:bodyPr wrap="square">
            <a:spAutoFit/>
          </a:bodyPr>
          <a:lstStyle/>
          <a:p>
            <a:pPr lvl="0"/>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lang="es-ES_tradnl" sz="2400" b="1" dirty="0">
                <a:solidFill>
                  <a:srgbClr val="002060"/>
                </a:solidFill>
                <a:latin typeface="Century Gothic" panose="020B0502020202020204" pitchFamily="34" charset="0"/>
              </a:rPr>
              <a:t>La </a:t>
            </a:r>
            <a:r>
              <a:rPr lang="es-ES_tradnl" sz="2400" b="1" dirty="0" err="1">
                <a:solidFill>
                  <a:srgbClr val="002060"/>
                </a:solidFill>
                <a:latin typeface="Century Gothic" panose="020B0502020202020204" pitchFamily="34" charset="0"/>
              </a:rPr>
              <a:t>fête</a:t>
            </a:r>
            <a:r>
              <a:rPr lang="es-ES_tradnl" sz="2400" b="1" dirty="0">
                <a:solidFill>
                  <a:srgbClr val="002060"/>
                </a:solidFill>
                <a:latin typeface="Century Gothic" panose="020B0502020202020204" pitchFamily="34" charset="0"/>
              </a:rPr>
              <a:t> </a:t>
            </a:r>
            <a:r>
              <a:rPr lang="es-ES_tradnl" sz="2400" b="1" dirty="0" err="1">
                <a:solidFill>
                  <a:srgbClr val="002060"/>
                </a:solidFill>
                <a:latin typeface="Century Gothic" panose="020B0502020202020204" pitchFamily="34" charset="0"/>
              </a:rPr>
              <a:t>est</a:t>
            </a:r>
            <a:r>
              <a:rPr lang="es-ES_tradnl" sz="2400" b="1" dirty="0">
                <a:solidFill>
                  <a:srgbClr val="002060"/>
                </a:solidFill>
                <a:latin typeface="Century Gothic" panose="020B0502020202020204" pitchFamily="34" charset="0"/>
              </a:rPr>
              <a:t> grande.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Rectangle 88">
            <a:extLst>
              <a:ext uri="{FF2B5EF4-FFF2-40B4-BE49-F238E27FC236}">
                <a16:creationId xmlns:a16="http://schemas.microsoft.com/office/drawing/2014/main" id="{8841A1E3-06C0-4062-B6D3-B5C5E071BD20}"/>
              </a:ext>
            </a:extLst>
          </p:cNvPr>
          <p:cNvSpPr/>
          <p:nvPr/>
        </p:nvSpPr>
        <p:spPr>
          <a:xfrm>
            <a:off x="7666659" y="5046069"/>
            <a:ext cx="3535333" cy="461665"/>
          </a:xfrm>
          <a:prstGeom prst="rect">
            <a:avLst/>
          </a:prstGeom>
          <a:solidFill>
            <a:schemeClr val="accent3">
              <a:lumMod val="20000"/>
              <a:lumOff val="80000"/>
            </a:schemeClr>
          </a:solidFill>
        </p:spPr>
        <p:txBody>
          <a:bodyPr wrap="square">
            <a:spAutoFit/>
          </a:bodyPr>
          <a:lstStyle/>
          <a:p>
            <a:pPr lvl="0"/>
            <a:r>
              <a:rPr kumimoji="0" lang="es-ES_tradnl" sz="240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The </a:t>
            </a:r>
            <a:r>
              <a:rPr kumimoji="0" lang="es-ES_tradnl" sz="240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celebrat</a:t>
            </a:r>
            <a:r>
              <a:rPr lang="es-ES_tradnl" sz="2400" dirty="0">
                <a:solidFill>
                  <a:srgbClr val="002060"/>
                </a:solidFill>
                <a:latin typeface="Century Gothic" panose="020B0502020202020204" pitchFamily="34" charset="0"/>
                <a:ea typeface="Calibri" panose="020F0502020204030204" pitchFamily="34" charset="0"/>
                <a:cs typeface="Calibri" panose="020F0502020204030204" pitchFamily="34" charset="0"/>
              </a:rPr>
              <a:t>ion </a:t>
            </a:r>
            <a:r>
              <a:rPr lang="es-ES_tradnl" sz="24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is</a:t>
            </a:r>
            <a:r>
              <a:rPr lang="es-ES_tradnl" sz="2400" dirty="0">
                <a:solidFill>
                  <a:srgbClr val="002060"/>
                </a:solidFill>
                <a:latin typeface="Century Gothic" panose="020B0502020202020204" pitchFamily="34" charset="0"/>
                <a:ea typeface="Calibri" panose="020F0502020204030204" pitchFamily="34" charset="0"/>
                <a:cs typeface="Calibri" panose="020F0502020204030204" pitchFamily="34" charset="0"/>
              </a:rPr>
              <a:t> </a:t>
            </a:r>
            <a:r>
              <a:rPr lang="es-ES_tradnl" sz="2400" dirty="0" err="1">
                <a:solidFill>
                  <a:srgbClr val="002060"/>
                </a:solidFill>
                <a:latin typeface="Century Gothic" panose="020B0502020202020204" pitchFamily="34" charset="0"/>
                <a:ea typeface="Calibri" panose="020F0502020204030204" pitchFamily="34" charset="0"/>
                <a:cs typeface="Calibri" panose="020F0502020204030204" pitchFamily="34" charset="0"/>
              </a:rPr>
              <a:t>big</a:t>
            </a:r>
            <a:r>
              <a:rPr lang="es-ES_tradnl" sz="2400" dirty="0">
                <a:solidFill>
                  <a:srgbClr val="002060"/>
                </a:solidFill>
                <a:latin typeface="Century Gothic" panose="020B0502020202020204" pitchFamily="34" charset="0"/>
                <a:ea typeface="Calibri" panose="020F0502020204030204" pitchFamily="34" charset="0"/>
                <a:cs typeface="Calibri" panose="020F050202020403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1" name="TextBox 90">
            <a:extLst>
              <a:ext uri="{FF2B5EF4-FFF2-40B4-BE49-F238E27FC236}">
                <a16:creationId xmlns:a16="http://schemas.microsoft.com/office/drawing/2014/main" id="{F3083B86-7EFD-406F-8E1C-625EA1ECBE6F}"/>
              </a:ext>
            </a:extLst>
          </p:cNvPr>
          <p:cNvSpPr txBox="1"/>
          <p:nvPr/>
        </p:nvSpPr>
        <p:spPr>
          <a:xfrm>
            <a:off x="5955971" y="4892575"/>
            <a:ext cx="449988" cy="461665"/>
          </a:xfrm>
          <a:prstGeom prst="rect">
            <a:avLst/>
          </a:prstGeom>
          <a:solidFill>
            <a:srgbClr val="26859D"/>
          </a:solidFill>
        </p:spPr>
        <p:txBody>
          <a:bodyPr wrap="square" rtlCol="0">
            <a:spAutoFit/>
          </a:bodyPr>
          <a:lstStyle/>
          <a:p>
            <a:pPr algn="ctr"/>
            <a:r>
              <a:rPr lang="en-GB" sz="2400" b="1" dirty="0">
                <a:solidFill>
                  <a:schemeClr val="bg1"/>
                </a:solidFill>
                <a:latin typeface="Century Gothic" panose="020B0502020202020204" pitchFamily="34" charset="0"/>
              </a:rPr>
              <a:t>6</a:t>
            </a:r>
          </a:p>
        </p:txBody>
      </p:sp>
      <p:cxnSp>
        <p:nvCxnSpPr>
          <p:cNvPr id="96" name="Straight Arrow Connector 95">
            <a:extLst>
              <a:ext uri="{FF2B5EF4-FFF2-40B4-BE49-F238E27FC236}">
                <a16:creationId xmlns:a16="http://schemas.microsoft.com/office/drawing/2014/main" id="{AD6E3495-0DEA-49B5-8810-D8F895FB7A88}"/>
              </a:ext>
            </a:extLst>
          </p:cNvPr>
          <p:cNvCxnSpPr>
            <a:cxnSpLocks/>
          </p:cNvCxnSpPr>
          <p:nvPr/>
        </p:nvCxnSpPr>
        <p:spPr>
          <a:xfrm flipH="1">
            <a:off x="6335955" y="430300"/>
            <a:ext cx="763839" cy="862679"/>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4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4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4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4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4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4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2" grpId="0" animBg="1"/>
      <p:bldP spid="76" grpId="0" animBg="1"/>
      <p:bldP spid="80" grpId="0" animBg="1"/>
      <p:bldP spid="84" grpId="0" animBg="1"/>
      <p:bldP spid="8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87712"/>
            <a:ext cx="24890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kern="0" dirty="0">
                <a:solidFill>
                  <a:srgbClr val="002060"/>
                </a:solidFill>
                <a:latin typeface="Century Gothic" panose="020B0502020202020204" pitchFamily="34" charset="0"/>
                <a:cs typeface="Arial"/>
                <a:sym typeface="Arial"/>
              </a:rPr>
              <a:t>(the) party, celebration</a:t>
            </a:r>
            <a:endParaRPr kumimoji="0" lang="en-GB" sz="1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boy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father</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sing, singing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easy</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with</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every day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 have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he has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has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4218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a:t>
            </a:r>
            <a:r>
              <a:rPr kumimoji="0" lang="en-GB" sz="20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pet, animal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dog</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photo</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or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24325153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photo</a:t>
                      </a:r>
                    </a:p>
                  </a:txBody>
                  <a:tcPr/>
                </a:tc>
                <a:tc>
                  <a:txBody>
                    <a:bodyPr/>
                    <a:lstStyle/>
                    <a:p>
                      <a:r>
                        <a:rPr lang="en-GB" sz="2400" b="1" dirty="0">
                          <a:solidFill>
                            <a:srgbClr val="00B0F0"/>
                          </a:solidFill>
                          <a:latin typeface="Century Gothic" panose="020B0502020202020204" pitchFamily="34" charset="0"/>
                        </a:rPr>
                        <a:t>la table</a:t>
                      </a:r>
                    </a:p>
                  </a:txBody>
                  <a:tcPr/>
                </a:tc>
                <a:tc>
                  <a:txBody>
                    <a:bodyPr/>
                    <a:lstStyle/>
                    <a:p>
                      <a:r>
                        <a:rPr lang="en-GB" sz="2400" b="1" dirty="0" err="1">
                          <a:solidFill>
                            <a:srgbClr val="00B0F0"/>
                          </a:solidFill>
                          <a:latin typeface="Century Gothic" panose="020B0502020202020204" pitchFamily="34" charset="0"/>
                        </a:rPr>
                        <a:t>ou</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l’animal</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chien</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chat</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il</a:t>
                      </a:r>
                      <a:r>
                        <a:rPr lang="en-GB" sz="2400" b="1" dirty="0">
                          <a:solidFill>
                            <a:srgbClr val="92D050"/>
                          </a:solidFill>
                          <a:latin typeface="Century Gothic" panose="020B0502020202020204" pitchFamily="34" charset="0"/>
                        </a:rPr>
                        <a:t> a</a:t>
                      </a:r>
                    </a:p>
                  </a:txBody>
                  <a:tcPr/>
                </a:tc>
                <a:tc>
                  <a:txBody>
                    <a:bodyPr/>
                    <a:lstStyle/>
                    <a:p>
                      <a:r>
                        <a:rPr lang="en-GB" sz="2400" b="1" dirty="0" err="1">
                          <a:solidFill>
                            <a:srgbClr val="92D050"/>
                          </a:solidFill>
                          <a:latin typeface="Century Gothic" panose="020B0502020202020204" pitchFamily="34" charset="0"/>
                        </a:rPr>
                        <a:t>elle</a:t>
                      </a:r>
                      <a:r>
                        <a:rPr lang="en-GB" sz="2400" b="1" dirty="0">
                          <a:solidFill>
                            <a:srgbClr val="92D050"/>
                          </a:solidFill>
                          <a:latin typeface="Century Gothic" panose="020B0502020202020204" pitchFamily="34" charset="0"/>
                        </a:rPr>
                        <a:t> a</a:t>
                      </a:r>
                    </a:p>
                  </a:txBody>
                  <a:tcPr/>
                </a:tc>
                <a:tc>
                  <a:txBody>
                    <a:bodyPr/>
                    <a:lstStyle/>
                    <a:p>
                      <a:r>
                        <a:rPr lang="en-GB" sz="2400" b="1" dirty="0">
                          <a:solidFill>
                            <a:srgbClr val="92D050"/>
                          </a:solidFill>
                          <a:latin typeface="Century Gothic" panose="020B0502020202020204" pitchFamily="34" charset="0"/>
                        </a:rPr>
                        <a:t>quoi</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avec</a:t>
                      </a:r>
                    </a:p>
                  </a:txBody>
                  <a:tcPr/>
                </a:tc>
                <a:tc>
                  <a:txBody>
                    <a:bodyPr/>
                    <a:lstStyle/>
                    <a:p>
                      <a:r>
                        <a:rPr lang="en-GB" sz="2400" b="1" dirty="0" err="1">
                          <a:solidFill>
                            <a:srgbClr val="92D050"/>
                          </a:solidFill>
                          <a:latin typeface="Century Gothic" panose="020B0502020202020204" pitchFamily="34" charset="0"/>
                        </a:rPr>
                        <a:t>tous</a:t>
                      </a:r>
                      <a:r>
                        <a:rPr lang="en-GB" sz="2400" b="1" dirty="0">
                          <a:solidFill>
                            <a:srgbClr val="92D050"/>
                          </a:solidFill>
                          <a:latin typeface="Century Gothic" panose="020B0502020202020204" pitchFamily="34" charset="0"/>
                        </a:rPr>
                        <a:t> les </a:t>
                      </a:r>
                      <a:r>
                        <a:rPr lang="en-GB" sz="2400" b="1" dirty="0" err="1">
                          <a:solidFill>
                            <a:srgbClr val="92D050"/>
                          </a:solidFill>
                          <a:latin typeface="Century Gothic" panose="020B0502020202020204" pitchFamily="34" charset="0"/>
                        </a:rPr>
                        <a:t>jours</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j’ai</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chanter</a:t>
                      </a:r>
                    </a:p>
                  </a:txBody>
                  <a:tcPr/>
                </a:tc>
                <a:tc>
                  <a:txBody>
                    <a:bodyPr/>
                    <a:lstStyle/>
                    <a:p>
                      <a:r>
                        <a:rPr lang="en-GB" sz="2400" b="1" dirty="0">
                          <a:solidFill>
                            <a:srgbClr val="FF3399"/>
                          </a:solidFill>
                          <a:latin typeface="Century Gothic" panose="020B0502020202020204" pitchFamily="34" charset="0"/>
                        </a:rPr>
                        <a:t>utiliser</a:t>
                      </a:r>
                    </a:p>
                  </a:txBody>
                  <a:tcPr/>
                </a:tc>
                <a:tc>
                  <a:txBody>
                    <a:bodyPr/>
                    <a:lstStyle/>
                    <a:p>
                      <a:r>
                        <a:rPr lang="en-GB" sz="2400" b="1" dirty="0">
                          <a:solidFill>
                            <a:srgbClr val="FF3399"/>
                          </a:solidFill>
                          <a:latin typeface="Century Gothic" panose="020B0502020202020204" pitchFamily="34" charset="0"/>
                        </a:rPr>
                        <a:t>facile</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le garçon</a:t>
                      </a:r>
                    </a:p>
                  </a:txBody>
                  <a:tcPr/>
                </a:tc>
                <a:tc>
                  <a:txBody>
                    <a:bodyPr/>
                    <a:lstStyle/>
                    <a:p>
                      <a:r>
                        <a:rPr lang="en-GB" sz="2400" b="1" dirty="0">
                          <a:solidFill>
                            <a:srgbClr val="FF3399"/>
                          </a:solidFill>
                          <a:latin typeface="Century Gothic" panose="020B0502020202020204" pitchFamily="34" charset="0"/>
                        </a:rPr>
                        <a:t>de</a:t>
                      </a:r>
                    </a:p>
                  </a:txBody>
                  <a:tcPr/>
                </a:tc>
                <a:tc>
                  <a:txBody>
                    <a:bodyPr/>
                    <a:lstStyle/>
                    <a:p>
                      <a:r>
                        <a:rPr lang="en-GB" sz="2400" b="1" dirty="0" err="1">
                          <a:solidFill>
                            <a:srgbClr val="FF3399"/>
                          </a:solidFill>
                          <a:latin typeface="Century Gothic" panose="020B0502020202020204" pitchFamily="34" charset="0"/>
                        </a:rPr>
                        <a:t>répéter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fête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fille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fruit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339055696"/>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photo</a:t>
                      </a:r>
                    </a:p>
                  </a:txBody>
                  <a:tcPr/>
                </a:tc>
                <a:tc>
                  <a:txBody>
                    <a:bodyPr/>
                    <a:lstStyle/>
                    <a:p>
                      <a:r>
                        <a:rPr lang="en-GB" sz="2400" b="1" dirty="0">
                          <a:solidFill>
                            <a:srgbClr val="00B0F0"/>
                          </a:solidFill>
                          <a:latin typeface="Century Gothic" panose="020B0502020202020204" pitchFamily="34" charset="0"/>
                        </a:rPr>
                        <a:t>(the) table</a:t>
                      </a:r>
                    </a:p>
                  </a:txBody>
                  <a:tcPr/>
                </a:tc>
                <a:tc>
                  <a:txBody>
                    <a:bodyPr/>
                    <a:lstStyle/>
                    <a:p>
                      <a:r>
                        <a:rPr lang="en-GB" sz="2400" b="1" dirty="0">
                          <a:solidFill>
                            <a:srgbClr val="00B0F0"/>
                          </a:solidFill>
                          <a:latin typeface="Century Gothic" panose="020B0502020202020204" pitchFamily="34" charset="0"/>
                        </a:rPr>
                        <a:t>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pet, animal</a:t>
                      </a:r>
                    </a:p>
                  </a:txBody>
                  <a:tcPr/>
                </a:tc>
                <a:tc>
                  <a:txBody>
                    <a:bodyPr/>
                    <a:lstStyle/>
                    <a:p>
                      <a:r>
                        <a:rPr lang="en-GB" sz="2400" b="1" dirty="0">
                          <a:solidFill>
                            <a:srgbClr val="00B0F0"/>
                          </a:solidFill>
                          <a:latin typeface="Century Gothic" panose="020B0502020202020204" pitchFamily="34" charset="0"/>
                        </a:rPr>
                        <a:t>(the) dog</a:t>
                      </a:r>
                    </a:p>
                  </a:txBody>
                  <a:tcPr/>
                </a:tc>
                <a:tc>
                  <a:txBody>
                    <a:bodyPr/>
                    <a:lstStyle/>
                    <a:p>
                      <a:r>
                        <a:rPr lang="en-GB" sz="2400" b="1" dirty="0">
                          <a:solidFill>
                            <a:srgbClr val="00B0F0"/>
                          </a:solidFill>
                          <a:latin typeface="Century Gothic" panose="020B0502020202020204" pitchFamily="34" charset="0"/>
                        </a:rPr>
                        <a:t>(the) cat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he has</a:t>
                      </a:r>
                    </a:p>
                  </a:txBody>
                  <a:tcPr/>
                </a:tc>
                <a:tc>
                  <a:txBody>
                    <a:bodyPr/>
                    <a:lstStyle/>
                    <a:p>
                      <a:r>
                        <a:rPr lang="en-GB" sz="2400" b="1" dirty="0">
                          <a:solidFill>
                            <a:srgbClr val="92D050"/>
                          </a:solidFill>
                          <a:latin typeface="Century Gothic" panose="020B0502020202020204" pitchFamily="34" charset="0"/>
                        </a:rPr>
                        <a:t>she has</a:t>
                      </a:r>
                    </a:p>
                  </a:txBody>
                  <a:tcPr/>
                </a:tc>
                <a:tc>
                  <a:txBody>
                    <a:bodyPr/>
                    <a:lstStyle/>
                    <a:p>
                      <a:r>
                        <a:rPr lang="en-GB" sz="2400" b="1" dirty="0">
                          <a:solidFill>
                            <a:srgbClr val="92D050"/>
                          </a:solidFill>
                          <a:latin typeface="Century Gothic" panose="020B0502020202020204" pitchFamily="34" charset="0"/>
                        </a:rPr>
                        <a:t>what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with</a:t>
                      </a:r>
                    </a:p>
                  </a:txBody>
                  <a:tcPr/>
                </a:tc>
                <a:tc>
                  <a:txBody>
                    <a:bodyPr/>
                    <a:lstStyle/>
                    <a:p>
                      <a:r>
                        <a:rPr lang="en-GB" sz="2400" b="1" dirty="0">
                          <a:solidFill>
                            <a:srgbClr val="92D050"/>
                          </a:solidFill>
                          <a:latin typeface="Century Gothic" panose="020B0502020202020204" pitchFamily="34" charset="0"/>
                        </a:rPr>
                        <a:t>every day</a:t>
                      </a:r>
                    </a:p>
                  </a:txBody>
                  <a:tcPr/>
                </a:tc>
                <a:tc>
                  <a:txBody>
                    <a:bodyPr/>
                    <a:lstStyle/>
                    <a:p>
                      <a:r>
                        <a:rPr lang="en-GB" sz="2400" b="1" dirty="0">
                          <a:solidFill>
                            <a:srgbClr val="92D050"/>
                          </a:solidFill>
                          <a:latin typeface="Century Gothic" panose="020B0502020202020204" pitchFamily="34" charset="0"/>
                        </a:rPr>
                        <a:t>I have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sing, singing</a:t>
                      </a:r>
                    </a:p>
                  </a:txBody>
                  <a:tcPr/>
                </a:tc>
                <a:tc>
                  <a:txBody>
                    <a:bodyPr/>
                    <a:lstStyle/>
                    <a:p>
                      <a:r>
                        <a:rPr lang="en-GB" sz="2400" b="1" dirty="0">
                          <a:solidFill>
                            <a:srgbClr val="FF3399"/>
                          </a:solidFill>
                          <a:latin typeface="Century Gothic" panose="020B0502020202020204" pitchFamily="34" charset="0"/>
                        </a:rPr>
                        <a:t>to use, using</a:t>
                      </a:r>
                    </a:p>
                  </a:txBody>
                  <a:tcPr/>
                </a:tc>
                <a:tc>
                  <a:txBody>
                    <a:bodyPr/>
                    <a:lstStyle/>
                    <a:p>
                      <a:r>
                        <a:rPr lang="en-GB" sz="2400" b="1" dirty="0">
                          <a:solidFill>
                            <a:srgbClr val="FF3399"/>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boy</a:t>
                      </a:r>
                    </a:p>
                  </a:txBody>
                  <a:tcPr/>
                </a:tc>
                <a:tc>
                  <a:txBody>
                    <a:bodyPr/>
                    <a:lstStyle/>
                    <a:p>
                      <a:r>
                        <a:rPr lang="en-GB" sz="2400" b="1" dirty="0">
                          <a:solidFill>
                            <a:srgbClr val="FF3399"/>
                          </a:solidFill>
                          <a:latin typeface="Century Gothic" panose="020B0502020202020204" pitchFamily="34" charset="0"/>
                        </a:rPr>
                        <a:t>of</a:t>
                      </a:r>
                    </a:p>
                  </a:txBody>
                  <a:tcPr/>
                </a:tc>
                <a:tc>
                  <a:txBody>
                    <a:bodyPr/>
                    <a:lstStyle/>
                    <a:p>
                      <a:r>
                        <a:rPr lang="en-GB" sz="2000" b="1" dirty="0">
                          <a:solidFill>
                            <a:srgbClr val="FF3399"/>
                          </a:solidFill>
                          <a:latin typeface="Century Gothic" panose="020B0502020202020204" pitchFamily="34" charset="0"/>
                        </a:rPr>
                        <a:t>to repeat, repeating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 party, celebration</a:t>
                      </a:r>
                    </a:p>
                  </a:txBody>
                  <a:tcPr/>
                </a:tc>
                <a:tc>
                  <a:txBody>
                    <a:bodyPr/>
                    <a:lstStyle/>
                    <a:p>
                      <a:r>
                        <a:rPr lang="en-GB" sz="2400" b="1" dirty="0">
                          <a:solidFill>
                            <a:srgbClr val="FF3399"/>
                          </a:solidFill>
                          <a:latin typeface="Century Gothic" panose="020B0502020202020204" pitchFamily="34" charset="0"/>
                        </a:rPr>
                        <a:t>(the) girl</a:t>
                      </a:r>
                    </a:p>
                  </a:txBody>
                  <a:tcPr/>
                </a:tc>
                <a:tc>
                  <a:txBody>
                    <a:bodyPr/>
                    <a:lstStyle/>
                    <a:p>
                      <a:r>
                        <a:rPr lang="en-GB" sz="2400" b="1" dirty="0">
                          <a:solidFill>
                            <a:srgbClr val="FF3399"/>
                          </a:solidFill>
                          <a:latin typeface="Century Gothic" panose="020B0502020202020204" pitchFamily="34" charset="0"/>
                        </a:rPr>
                        <a:t>(the) fruit</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fête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garçon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26028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j’ai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quoi</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l’animal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chat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photo</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fruit</a:t>
            </a: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4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5_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5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5_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5_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5_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5_6.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5_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5_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5_9.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5_10.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5_11.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5_12.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5_13.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5_14.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5_15.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5_1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72691895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photo</a:t>
                      </a:r>
                    </a:p>
                  </a:txBody>
                  <a:tcPr/>
                </a:tc>
                <a:tc>
                  <a:txBody>
                    <a:bodyPr/>
                    <a:lstStyle/>
                    <a:p>
                      <a:r>
                        <a:rPr lang="en-GB" sz="2400" b="1" dirty="0">
                          <a:solidFill>
                            <a:srgbClr val="002060"/>
                          </a:solidFill>
                          <a:latin typeface="Century Gothic" panose="020B0502020202020204" pitchFamily="34" charset="0"/>
                        </a:rPr>
                        <a:t>la table</a:t>
                      </a:r>
                    </a:p>
                  </a:txBody>
                  <a:tcPr/>
                </a:tc>
                <a:tc>
                  <a:txBody>
                    <a:bodyPr/>
                    <a:lstStyle/>
                    <a:p>
                      <a:r>
                        <a:rPr lang="en-GB" sz="2400" b="1" dirty="0" err="1">
                          <a:solidFill>
                            <a:srgbClr val="002060"/>
                          </a:solidFill>
                          <a:latin typeface="Century Gothic" panose="020B0502020202020204" pitchFamily="34" charset="0"/>
                        </a:rPr>
                        <a:t>ou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l’animal</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chien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chat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il</a:t>
                      </a:r>
                      <a:r>
                        <a:rPr lang="en-GB" sz="2400" b="1" dirty="0">
                          <a:solidFill>
                            <a:srgbClr val="002060"/>
                          </a:solidFill>
                          <a:latin typeface="Century Gothic" panose="020B0502020202020204" pitchFamily="34" charset="0"/>
                        </a:rPr>
                        <a:t> a</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a:t>
                      </a:r>
                    </a:p>
                  </a:txBody>
                  <a:tcPr/>
                </a:tc>
                <a:tc>
                  <a:txBody>
                    <a:bodyPr/>
                    <a:lstStyle/>
                    <a:p>
                      <a:r>
                        <a:rPr lang="en-GB" sz="2400" b="1" dirty="0">
                          <a:solidFill>
                            <a:srgbClr val="002060"/>
                          </a:solidFill>
                          <a:latin typeface="Century Gothic" panose="020B0502020202020204" pitchFamily="34" charset="0"/>
                        </a:rPr>
                        <a:t>quoi</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err="1">
                          <a:solidFill>
                            <a:srgbClr val="002060"/>
                          </a:solidFill>
                          <a:latin typeface="Century Gothic" panose="020B0502020202020204" pitchFamily="34" charset="0"/>
                        </a:rPr>
                        <a:t>tous</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jours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j’ai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a:solidFill>
                            <a:srgbClr val="002060"/>
                          </a:solidFill>
                          <a:latin typeface="Century Gothic" panose="020B0502020202020204" pitchFamily="34" charset="0"/>
                        </a:rPr>
                        <a:t>utiliser</a:t>
                      </a:r>
                    </a:p>
                  </a:txBody>
                  <a:tcPr/>
                </a:tc>
                <a:tc>
                  <a:txBody>
                    <a:bodyPr/>
                    <a:lstStyle/>
                    <a:p>
                      <a:r>
                        <a:rPr lang="en-GB" sz="2400" b="1" dirty="0">
                          <a:solidFill>
                            <a:srgbClr val="002060"/>
                          </a:solidFill>
                          <a:latin typeface="Century Gothic" panose="020B0502020202020204" pitchFamily="34" charset="0"/>
                        </a:rPr>
                        <a:t>facile</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le garçon</a:t>
                      </a: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fête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fruit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6111421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photo</a:t>
                      </a:r>
                    </a:p>
                  </a:txBody>
                  <a:tcPr/>
                </a:tc>
                <a:tc>
                  <a:txBody>
                    <a:bodyPr/>
                    <a:lstStyle/>
                    <a:p>
                      <a:r>
                        <a:rPr lang="en-GB" sz="2400" b="1" dirty="0">
                          <a:solidFill>
                            <a:srgbClr val="002060"/>
                          </a:solidFill>
                          <a:latin typeface="Century Gothic" panose="020B0502020202020204" pitchFamily="34" charset="0"/>
                        </a:rPr>
                        <a:t>(the) table</a:t>
                      </a:r>
                    </a:p>
                  </a:txBody>
                  <a:tcPr/>
                </a:tc>
                <a:tc>
                  <a:txBody>
                    <a:bodyPr/>
                    <a:lstStyle/>
                    <a:p>
                      <a:r>
                        <a:rPr lang="en-GB" sz="2400" b="1" dirty="0">
                          <a:solidFill>
                            <a:srgbClr val="002060"/>
                          </a:solidFill>
                          <a:latin typeface="Century Gothic" panose="020B0502020202020204" pitchFamily="34" charset="0"/>
                        </a:rPr>
                        <a:t>or</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pet, animal</a:t>
                      </a:r>
                    </a:p>
                  </a:txBody>
                  <a:tcPr/>
                </a:tc>
                <a:tc>
                  <a:txBody>
                    <a:bodyPr/>
                    <a:lstStyle/>
                    <a:p>
                      <a:r>
                        <a:rPr lang="en-GB" sz="2400" b="1" dirty="0">
                          <a:solidFill>
                            <a:srgbClr val="002060"/>
                          </a:solidFill>
                          <a:latin typeface="Century Gothic" panose="020B0502020202020204" pitchFamily="34" charset="0"/>
                        </a:rPr>
                        <a:t>(the) dog</a:t>
                      </a:r>
                    </a:p>
                  </a:txBody>
                  <a:tcPr/>
                </a:tc>
                <a:tc>
                  <a:txBody>
                    <a:bodyPr/>
                    <a:lstStyle/>
                    <a:p>
                      <a:r>
                        <a:rPr lang="en-GB" sz="2400" b="1" dirty="0">
                          <a:solidFill>
                            <a:srgbClr val="002060"/>
                          </a:solidFill>
                          <a:latin typeface="Century Gothic" panose="020B0502020202020204" pitchFamily="34" charset="0"/>
                        </a:rPr>
                        <a:t>(the) cat</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 has</a:t>
                      </a:r>
                    </a:p>
                  </a:txBody>
                  <a:tcPr/>
                </a:tc>
                <a:tc>
                  <a:txBody>
                    <a:bodyPr/>
                    <a:lstStyle/>
                    <a:p>
                      <a:r>
                        <a:rPr lang="en-GB" sz="2400" b="1" dirty="0">
                          <a:solidFill>
                            <a:srgbClr val="002060"/>
                          </a:solidFill>
                          <a:latin typeface="Century Gothic" panose="020B0502020202020204" pitchFamily="34" charset="0"/>
                        </a:rPr>
                        <a:t>she has</a:t>
                      </a:r>
                    </a:p>
                  </a:txBody>
                  <a:tcPr/>
                </a:tc>
                <a:tc>
                  <a:txBody>
                    <a:bodyPr/>
                    <a:lstStyle/>
                    <a:p>
                      <a:r>
                        <a:rPr lang="en-GB" sz="2400" b="1" dirty="0">
                          <a:solidFill>
                            <a:srgbClr val="002060"/>
                          </a:solidFill>
                          <a:latin typeface="Century Gothic" panose="020B0502020202020204" pitchFamily="34" charset="0"/>
                        </a:rPr>
                        <a:t>what</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 day</a:t>
                      </a:r>
                    </a:p>
                  </a:txBody>
                  <a:tcPr/>
                </a:tc>
                <a:tc>
                  <a:txBody>
                    <a:bodyPr/>
                    <a:lstStyle/>
                    <a:p>
                      <a:r>
                        <a:rPr lang="en-GB" sz="2400" b="1" dirty="0">
                          <a:solidFill>
                            <a:srgbClr val="002060"/>
                          </a:solidFill>
                          <a:latin typeface="Century Gothic" panose="020B0502020202020204" pitchFamily="34" charset="0"/>
                        </a:rPr>
                        <a:t>I have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400" b="1" dirty="0">
                          <a:solidFill>
                            <a:srgbClr val="002060"/>
                          </a:solidFill>
                          <a:latin typeface="Century Gothic" panose="020B0502020202020204" pitchFamily="34" charset="0"/>
                        </a:rPr>
                        <a:t>to use, using</a:t>
                      </a:r>
                    </a:p>
                  </a:txBody>
                  <a:tcPr/>
                </a:tc>
                <a:tc>
                  <a:txBody>
                    <a:bodyPr/>
                    <a:lstStyle/>
                    <a:p>
                      <a:r>
                        <a:rPr lang="en-GB" sz="2400" b="1"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boy</a:t>
                      </a:r>
                    </a:p>
                  </a:txBody>
                  <a:tcPr/>
                </a:tc>
                <a:tc>
                  <a:txBody>
                    <a:bodyPr/>
                    <a:lstStyle/>
                    <a:p>
                      <a:r>
                        <a:rPr lang="en-GB" sz="2400" b="1" dirty="0">
                          <a:solidFill>
                            <a:srgbClr val="002060"/>
                          </a:solidFill>
                          <a:latin typeface="Century Gothic" panose="020B0502020202020204" pitchFamily="34" charset="0"/>
                        </a:rPr>
                        <a:t>of</a:t>
                      </a:r>
                    </a:p>
                  </a:txBody>
                  <a:tcPr/>
                </a:tc>
                <a:tc>
                  <a:txBody>
                    <a:bodyPr/>
                    <a:lstStyle/>
                    <a:p>
                      <a:r>
                        <a:rPr lang="en-GB" sz="2000" b="1" dirty="0">
                          <a:solidFill>
                            <a:srgbClr val="002060"/>
                          </a:solidFill>
                          <a:latin typeface="Century Gothic" panose="020B0502020202020204" pitchFamily="34" charset="0"/>
                        </a:rPr>
                        <a:t>to repeat, repeating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party, celebration</a:t>
                      </a:r>
                    </a:p>
                  </a:txBody>
                  <a:tcPr/>
                </a:tc>
                <a:tc>
                  <a:txBody>
                    <a:bodyPr/>
                    <a:lstStyle/>
                    <a:p>
                      <a:r>
                        <a:rPr lang="en-GB" sz="2400" b="1" dirty="0">
                          <a:solidFill>
                            <a:srgbClr val="002060"/>
                          </a:solidFill>
                          <a:latin typeface="Century Gothic" panose="020B0502020202020204" pitchFamily="34" charset="0"/>
                        </a:rPr>
                        <a:t>(the) girl</a:t>
                      </a:r>
                    </a:p>
                  </a:txBody>
                  <a:tcPr/>
                </a:tc>
                <a:tc>
                  <a:txBody>
                    <a:bodyPr/>
                    <a:lstStyle/>
                    <a:p>
                      <a:r>
                        <a:rPr lang="en-GB" sz="2400" b="1" dirty="0">
                          <a:solidFill>
                            <a:srgbClr val="002060"/>
                          </a:solidFill>
                          <a:latin typeface="Century Gothic" panose="020B0502020202020204" pitchFamily="34" charset="0"/>
                        </a:rPr>
                        <a:t>(the) fruit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4197569" y="1665682"/>
            <a:ext cx="343118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98928" y="158508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ê</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10"/>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8" name="CustomShape 14">
            <a:extLst>
              <a:ext uri="{FF2B5EF4-FFF2-40B4-BE49-F238E27FC236}">
                <a16:creationId xmlns:a16="http://schemas.microsoft.com/office/drawing/2014/main" id="{C763F0CC-9A66-4627-B4CA-18ACB9703108}"/>
              </a:ext>
            </a:extLst>
          </p:cNvPr>
          <p:cNvSpPr/>
          <p:nvPr/>
        </p:nvSpPr>
        <p:spPr>
          <a:xfrm>
            <a:off x="3581485" y="28946"/>
            <a:ext cx="4388624" cy="1556134"/>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3467493" y="126092"/>
            <a:ext cx="4502615"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è</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sound almost the same. [</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ê</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is a little longer and deeper. </a:t>
            </a:r>
          </a:p>
        </p:txBody>
      </p:sp>
      <p:grpSp>
        <p:nvGrpSpPr>
          <p:cNvPr id="5" name="Group 4">
            <a:extLst>
              <a:ext uri="{FF2B5EF4-FFF2-40B4-BE49-F238E27FC236}">
                <a16:creationId xmlns:a16="http://schemas.microsoft.com/office/drawing/2014/main" id="{EB5A5D47-FEFB-4480-B0CA-963EF8356F25}"/>
              </a:ext>
            </a:extLst>
          </p:cNvPr>
          <p:cNvGrpSpPr/>
          <p:nvPr/>
        </p:nvGrpSpPr>
        <p:grpSpPr>
          <a:xfrm>
            <a:off x="4380408" y="2973059"/>
            <a:ext cx="3248345" cy="3300166"/>
            <a:chOff x="4380408" y="2973059"/>
            <a:chExt cx="3431183" cy="3272140"/>
          </a:xfrm>
        </p:grpSpPr>
        <p:grpSp>
          <p:nvGrpSpPr>
            <p:cNvPr id="35" name="Group 34">
              <a:extLst>
                <a:ext uri="{FF2B5EF4-FFF2-40B4-BE49-F238E27FC236}">
                  <a16:creationId xmlns:a16="http://schemas.microsoft.com/office/drawing/2014/main" id="{F64989C9-299B-4B35-A8A8-5145DCFFCC55}"/>
                </a:ext>
              </a:extLst>
            </p:cNvPr>
            <p:cNvGrpSpPr/>
            <p:nvPr/>
          </p:nvGrpSpPr>
          <p:grpSpPr>
            <a:xfrm>
              <a:off x="4380408" y="2973059"/>
              <a:ext cx="3431183" cy="2104280"/>
              <a:chOff x="199103" y="494279"/>
              <a:chExt cx="3431183" cy="2104280"/>
            </a:xfrm>
          </p:grpSpPr>
          <p:pic>
            <p:nvPicPr>
              <p:cNvPr id="37" name="Picture 36">
                <a:extLst>
                  <a:ext uri="{FF2B5EF4-FFF2-40B4-BE49-F238E27FC236}">
                    <a16:creationId xmlns:a16="http://schemas.microsoft.com/office/drawing/2014/main" id="{265FD261-50EB-462A-BF49-F0920FBF16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926" y="660939"/>
                <a:ext cx="2024310" cy="1799738"/>
              </a:xfrm>
              <a:prstGeom prst="rect">
                <a:avLst/>
              </a:prstGeom>
            </p:spPr>
          </p:pic>
          <p:pic>
            <p:nvPicPr>
              <p:cNvPr id="38" name="Picture 37">
                <a:extLst>
                  <a:ext uri="{FF2B5EF4-FFF2-40B4-BE49-F238E27FC236}">
                    <a16:creationId xmlns:a16="http://schemas.microsoft.com/office/drawing/2014/main" id="{5227F82B-FBCA-4EC6-8C32-56F407C6C1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9103" y="494279"/>
                <a:ext cx="3431183" cy="2104280"/>
              </a:xfrm>
              <a:prstGeom prst="rect">
                <a:avLst/>
              </a:prstGeom>
            </p:spPr>
          </p:pic>
        </p:grpSp>
        <p:sp>
          <p:nvSpPr>
            <p:cNvPr id="39" name="TextBox 38">
              <a:extLst>
                <a:ext uri="{FF2B5EF4-FFF2-40B4-BE49-F238E27FC236}">
                  <a16:creationId xmlns:a16="http://schemas.microsoft.com/office/drawing/2014/main" id="{AEDE6470-0C32-4E5E-ACE3-924BD2D894FE}"/>
                </a:ext>
              </a:extLst>
            </p:cNvPr>
            <p:cNvSpPr txBox="1"/>
            <p:nvPr/>
          </p:nvSpPr>
          <p:spPr>
            <a:xfrm>
              <a:off x="4540134" y="5167981"/>
              <a:ext cx="29753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(party, celebration)</a:t>
              </a:r>
            </a:p>
          </p:txBody>
        </p:sp>
      </p:grpSp>
      <p:pic>
        <p:nvPicPr>
          <p:cNvPr id="8" name="è">
            <a:hlinkClick r:id="" action="ppaction://media"/>
            <a:extLst>
              <a:ext uri="{FF2B5EF4-FFF2-40B4-BE49-F238E27FC236}">
                <a16:creationId xmlns:a16="http://schemas.microsoft.com/office/drawing/2014/main" id="{7367A7D1-4089-46DB-AE65-83DDCF7973C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2264" r="20916"/>
          <a:stretch/>
        </p:blipFill>
        <p:spPr>
          <a:xfrm>
            <a:off x="273453" y="1510738"/>
            <a:ext cx="2746185" cy="2311761"/>
          </a:xfrm>
          <a:prstGeom prst="rect">
            <a:avLst/>
          </a:prstGeom>
        </p:spPr>
      </p:pic>
      <p:pic>
        <p:nvPicPr>
          <p:cNvPr id="14" name="fête">
            <a:hlinkClick r:id="" action="ppaction://media"/>
            <a:extLst>
              <a:ext uri="{FF2B5EF4-FFF2-40B4-BE49-F238E27FC236}">
                <a16:creationId xmlns:a16="http://schemas.microsoft.com/office/drawing/2014/main" id="{8CEA3FB9-0433-42E2-A689-1E13940C21B5}"/>
              </a:ext>
            </a:extLst>
          </p:cNvPr>
          <p:cNvPicPr>
            <a:picLocks noChangeAspect="1"/>
          </p:cNvPicPr>
          <p:nvPr>
            <a:videoFile r:link="rId3"/>
            <p:extLst>
              <p:ext uri="{DAA4B4D4-6D71-4841-9C94-3DE7FCFB9230}">
                <p14:media xmlns:p14="http://schemas.microsoft.com/office/powerpoint/2010/main" r:embed="rId4">
                  <p14:trim st="136"/>
                </p14:media>
              </p:ext>
            </p:extLst>
          </p:nvPr>
        </p:nvPicPr>
        <p:blipFill rotWithShape="1">
          <a:blip r:embed="rId14"/>
          <a:srcRect l="11481" r="22547"/>
          <a:stretch>
            <a:fillRect/>
          </a:stretch>
        </p:blipFill>
        <p:spPr>
          <a:xfrm>
            <a:off x="7811592" y="2129589"/>
            <a:ext cx="3478394" cy="2965773"/>
          </a:xfrm>
          <a:prstGeom prst="rect">
            <a:avLst/>
          </a:prstGeom>
        </p:spPr>
      </p:pic>
    </p:spTree>
    <p:extLst>
      <p:ext uri="{BB962C8B-B14F-4D97-AF65-F5344CB8AC3E}">
        <p14:creationId xmlns:p14="http://schemas.microsoft.com/office/powerpoint/2010/main" val="539526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400" fill="hold"/>
                                        <p:tgtEl>
                                          <p:spTgt spid="8"/>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2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3184" fill="hold"/>
                                        <p:tgtEl>
                                          <p:spTgt spid="14"/>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9" name="fêt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8"/>
                </p:tgtEl>
              </p:cMediaNode>
            </p:video>
            <p:video>
              <p:cMediaNode vol="80000">
                <p:cTn id="38" fill="hold" display="0">
                  <p:stCondLst>
                    <p:cond delay="indefinite"/>
                  </p:stCondLst>
                </p:cTn>
                <p:tgtEl>
                  <p:spTgt spid="14"/>
                </p:tgtEl>
              </p:cMediaNode>
            </p:video>
          </p:childTnLst>
        </p:cTn>
      </p:par>
    </p:tnLst>
    <p:bldLst>
      <p:bldP spid="4" grpId="0" animBg="1"/>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16"/>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è|ê</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233709" y="2942205"/>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86734" y="5732483"/>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ê</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te</a:t>
            </a:r>
          </a:p>
        </p:txBody>
      </p:sp>
      <p:sp>
        <p:nvSpPr>
          <p:cNvPr id="30" name="TextBox 29">
            <a:extLst>
              <a:ext uri="{FF2B5EF4-FFF2-40B4-BE49-F238E27FC236}">
                <a16:creationId xmlns:a16="http://schemas.microsoft.com/office/drawing/2014/main" id="{647429EA-AE7A-4521-B213-99FFDFCAB178}"/>
              </a:ext>
            </a:extLst>
          </p:cNvPr>
          <p:cNvSpPr txBox="1"/>
          <p:nvPr/>
        </p:nvSpPr>
        <p:spPr>
          <a:xfrm>
            <a:off x="6335715" y="291207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fr</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E0C78A4E-59CA-4943-B5A5-4EEF8FC32EB0}"/>
              </a:ext>
            </a:extLst>
          </p:cNvPr>
          <p:cNvSpPr txBox="1"/>
          <p:nvPr/>
        </p:nvSpPr>
        <p:spPr>
          <a:xfrm>
            <a:off x="6501940" y="5619491"/>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probl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è</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me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4EAA4BCB-AAF1-47AB-A4E2-EE62ABED0C13}"/>
              </a:ext>
            </a:extLst>
          </p:cNvPr>
          <p:cNvSpPr txBox="1"/>
          <p:nvPr/>
        </p:nvSpPr>
        <p:spPr>
          <a:xfrm>
            <a:off x="337019" y="1675822"/>
            <a:ext cx="29753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to be, being</a:t>
            </a:r>
          </a:p>
        </p:txBody>
      </p:sp>
      <p:sp>
        <p:nvSpPr>
          <p:cNvPr id="33" name="TextBox 32">
            <a:extLst>
              <a:ext uri="{FF2B5EF4-FFF2-40B4-BE49-F238E27FC236}">
                <a16:creationId xmlns:a16="http://schemas.microsoft.com/office/drawing/2014/main" id="{8507E2D6-C623-4971-922B-BE5E4D8D95A3}"/>
              </a:ext>
            </a:extLst>
          </p:cNvPr>
          <p:cNvSpPr txBox="1"/>
          <p:nvPr/>
        </p:nvSpPr>
        <p:spPr>
          <a:xfrm>
            <a:off x="344794" y="6276187"/>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(head)</a:t>
            </a:r>
          </a:p>
        </p:txBody>
      </p:sp>
      <p:sp>
        <p:nvSpPr>
          <p:cNvPr id="34" name="TextBox 33">
            <a:extLst>
              <a:ext uri="{FF2B5EF4-FFF2-40B4-BE49-F238E27FC236}">
                <a16:creationId xmlns:a16="http://schemas.microsoft.com/office/drawing/2014/main" id="{A12A17C2-6910-48B2-B645-8F05460E0897}"/>
              </a:ext>
            </a:extLst>
          </p:cNvPr>
          <p:cNvSpPr txBox="1"/>
          <p:nvPr/>
        </p:nvSpPr>
        <p:spPr>
          <a:xfrm>
            <a:off x="6335715" y="3444843"/>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pic>
        <p:nvPicPr>
          <p:cNvPr id="40" name="Picture 39" descr="the head of a boy">
            <a:extLst>
              <a:ext uri="{FF2B5EF4-FFF2-40B4-BE49-F238E27FC236}">
                <a16:creationId xmlns:a16="http://schemas.microsoft.com/office/drawing/2014/main" id="{5BD7AF12-F700-4C40-8B9E-8F1CD7B7CD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1066" y="4028161"/>
            <a:ext cx="1606370" cy="1769982"/>
          </a:xfrm>
          <a:prstGeom prst="rect">
            <a:avLst/>
          </a:prstGeom>
        </p:spPr>
      </p:pic>
      <p:grpSp>
        <p:nvGrpSpPr>
          <p:cNvPr id="6" name="Group 5">
            <a:extLst>
              <a:ext uri="{FF2B5EF4-FFF2-40B4-BE49-F238E27FC236}">
                <a16:creationId xmlns:a16="http://schemas.microsoft.com/office/drawing/2014/main" id="{D334B356-E504-47E5-BC35-B2720CC4AFD4}"/>
              </a:ext>
            </a:extLst>
          </p:cNvPr>
          <p:cNvGrpSpPr/>
          <p:nvPr/>
        </p:nvGrpSpPr>
        <p:grpSpPr>
          <a:xfrm>
            <a:off x="6836199" y="1333999"/>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18">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43" name="Picture 42">
            <a:extLst>
              <a:ext uri="{FF2B5EF4-FFF2-40B4-BE49-F238E27FC236}">
                <a16:creationId xmlns:a16="http://schemas.microsoft.com/office/drawing/2014/main" id="{418347DA-F42A-42DB-8B03-31CEDAB0D6A7}"/>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98344" y="4064442"/>
            <a:ext cx="1719111" cy="1719111"/>
          </a:xfrm>
          <a:prstGeom prst="rect">
            <a:avLst/>
          </a:prstGeom>
        </p:spPr>
      </p:pic>
      <p:pic>
        <p:nvPicPr>
          <p:cNvPr id="9" name="être">
            <a:hlinkClick r:id="" action="ppaction://media"/>
            <a:extLst>
              <a:ext uri="{FF2B5EF4-FFF2-40B4-BE49-F238E27FC236}">
                <a16:creationId xmlns:a16="http://schemas.microsoft.com/office/drawing/2014/main" id="{CBAE5797-7907-4A30-B9AA-C338FD139E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0"/>
          <a:srcRect l="12264" r="21211"/>
          <a:stretch/>
        </p:blipFill>
        <p:spPr>
          <a:xfrm>
            <a:off x="2699934" y="1700027"/>
            <a:ext cx="2368120" cy="2002354"/>
          </a:xfrm>
          <a:prstGeom prst="rect">
            <a:avLst/>
          </a:prstGeom>
        </p:spPr>
      </p:pic>
      <p:pic>
        <p:nvPicPr>
          <p:cNvPr id="10" name="tête">
            <a:hlinkClick r:id="" action="ppaction://media"/>
            <a:extLst>
              <a:ext uri="{FF2B5EF4-FFF2-40B4-BE49-F238E27FC236}">
                <a16:creationId xmlns:a16="http://schemas.microsoft.com/office/drawing/2014/main" id="{C1E9005F-ED66-40AC-9601-2E829163AB6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21"/>
          <a:srcRect l="10893" r="21212"/>
          <a:stretch/>
        </p:blipFill>
        <p:spPr>
          <a:xfrm>
            <a:off x="2677237" y="4069981"/>
            <a:ext cx="2399676" cy="1988077"/>
          </a:xfrm>
          <a:prstGeom prst="rect">
            <a:avLst/>
          </a:prstGeom>
        </p:spPr>
      </p:pic>
      <p:pic>
        <p:nvPicPr>
          <p:cNvPr id="11" name="frère">
            <a:hlinkClick r:id="" action="ppaction://media"/>
            <a:extLst>
              <a:ext uri="{FF2B5EF4-FFF2-40B4-BE49-F238E27FC236}">
                <a16:creationId xmlns:a16="http://schemas.microsoft.com/office/drawing/2014/main" id="{713A534D-AA9C-4CFD-99E1-DB85F82E2061}"/>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22"/>
          <a:srcRect l="12264" r="21211"/>
          <a:stretch/>
        </p:blipFill>
        <p:spPr>
          <a:xfrm>
            <a:off x="9566569" y="1672860"/>
            <a:ext cx="2196341" cy="1857107"/>
          </a:xfrm>
          <a:prstGeom prst="rect">
            <a:avLst/>
          </a:prstGeom>
        </p:spPr>
      </p:pic>
      <p:pic>
        <p:nvPicPr>
          <p:cNvPr id="12" name="problème">
            <a:hlinkClick r:id="" action="ppaction://media"/>
            <a:extLst>
              <a:ext uri="{FF2B5EF4-FFF2-40B4-BE49-F238E27FC236}">
                <a16:creationId xmlns:a16="http://schemas.microsoft.com/office/drawing/2014/main" id="{2D1C59CE-7249-4D4B-A39A-86238A2D09FA}"/>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23"/>
          <a:srcRect l="11837" r="20711"/>
          <a:stretch/>
        </p:blipFill>
        <p:spPr>
          <a:xfrm>
            <a:off x="9551335" y="4125304"/>
            <a:ext cx="2226808" cy="1856978"/>
          </a:xfrm>
          <a:prstGeom prst="rect">
            <a:avLst/>
          </a:prstGeom>
        </p:spPr>
      </p:pic>
    </p:spTree>
    <p:extLst>
      <p:ext uri="{BB962C8B-B14F-4D97-AF65-F5344CB8AC3E}">
        <p14:creationId xmlns:p14="http://schemas.microsoft.com/office/powerpoint/2010/main" val="174724389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1"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2" name="2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2860"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12" name="2_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13" name="2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3865"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subTnLst>
                                    <p:audio>
                                      <p:cMediaNode>
                                        <p:cTn display="0" masterRel="sameClick">
                                          <p:stCondLst>
                                            <p:cond evt="begin" delay="0">
                                              <p:tn val="35"/>
                                            </p:cond>
                                          </p:stCondLst>
                                          <p:endCondLst>
                                            <p:cond evt="onStopAudio" delay="0">
                                              <p:tgtEl>
                                                <p:sldTgt/>
                                              </p:tgtEl>
                                            </p:cond>
                                          </p:endCondLst>
                                        </p:cTn>
                                        <p:tgtEl>
                                          <p:sndTgt r:embed="rId13" name="2_4.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2_5.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mediacall" presetSubtype="0" fill="hold" nodeType="withEffect">
                                  <p:stCondLst>
                                    <p:cond delay="0"/>
                                  </p:stCondLst>
                                  <p:childTnLst>
                                    <p:cmd type="call" cmd="playFrom(0.0)">
                                      <p:cBhvr>
                                        <p:cTn id="47" dur="3156" fill="hold"/>
                                        <p:tgtEl>
                                          <p:spTgt spid="11"/>
                                        </p:tgtEl>
                                      </p:cBhvr>
                                    </p:cmd>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4" name="2_5.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5" name="2_6.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1" presetClass="mediacall" presetSubtype="0" fill="hold" nodeType="withEffect">
                                  <p:stCondLst>
                                    <p:cond delay="0"/>
                                  </p:stCondLst>
                                  <p:childTnLst>
                                    <p:cmd type="call" cmd="playFrom(0.0)">
                                      <p:cBhvr>
                                        <p:cTn id="63" dur="3604" fill="hold"/>
                                        <p:tgtEl>
                                          <p:spTgt spid="12"/>
                                        </p:tgtEl>
                                      </p:cBhvr>
                                    </p:cmd>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5" name="2_6.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68" fill="hold" display="0">
                  <p:stCondLst>
                    <p:cond delay="indefinite"/>
                  </p:stCondLst>
                </p:cTn>
                <p:tgtEl>
                  <p:spTgt spid="9"/>
                </p:tgtEl>
              </p:cMediaNode>
            </p:video>
            <p:video>
              <p:cMediaNode vol="80000">
                <p:cTn id="69" fill="hold" display="0">
                  <p:stCondLst>
                    <p:cond delay="indefinite"/>
                  </p:stCondLst>
                </p:cTn>
                <p:tgtEl>
                  <p:spTgt spid="10"/>
                </p:tgtEl>
              </p:cMediaNode>
            </p:video>
            <p:video>
              <p:cMediaNode vol="80000">
                <p:cTn id="70" fill="hold" display="0">
                  <p:stCondLst>
                    <p:cond delay="indefinite"/>
                  </p:stCondLst>
                </p:cTn>
                <p:tgtEl>
                  <p:spTgt spid="11"/>
                </p:tgtEl>
              </p:cMediaNode>
            </p:video>
            <p:video>
              <p:cMediaNode vol="80000">
                <p:cTn id="71" fill="hold" display="0">
                  <p:stCondLst>
                    <p:cond delay="indefinite"/>
                  </p:stCondLst>
                </p:cTn>
                <p:tgtEl>
                  <p:spTgt spid="12"/>
                </p:tgtEl>
              </p:cMediaNode>
            </p:video>
          </p:childTnLst>
        </p:cTn>
      </p:par>
    </p:tnLst>
    <p:bldLst>
      <p:bldP spid="3" grpId="0"/>
      <p:bldP spid="13"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1.wav"/>
            </a:hlinkClick>
          </p:cNvPr>
          <p:cNvSpPr txBox="1"/>
          <p:nvPr/>
        </p:nvSpPr>
        <p:spPr>
          <a:xfrm>
            <a:off x="3108681" y="142922"/>
            <a:ext cx="90833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Écoute</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et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écris</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la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lettre</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correspondante</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9" name="Picture 28">
            <a:extLst>
              <a:ext uri="{FF2B5EF4-FFF2-40B4-BE49-F238E27FC236}">
                <a16:creationId xmlns:a16="http://schemas.microsoft.com/office/drawing/2014/main" id="{658E1D21-DD4B-4EA8-B908-0902AEA8BCB8}"/>
              </a:ext>
            </a:extLst>
          </p:cNvPr>
          <p:cNvPicPr>
            <a:picLocks noChangeAspect="1"/>
          </p:cNvPicPr>
          <p:nvPr/>
        </p:nvPicPr>
        <p:blipFill rotWithShape="1">
          <a:blip r:embed="rId5">
            <a:extLst>
              <a:ext uri="{28A0092B-C50C-407E-A947-70E740481C1C}">
                <a14:useLocalDpi xmlns:a14="http://schemas.microsoft.com/office/drawing/2010/main" val="0"/>
              </a:ext>
            </a:extLst>
          </a:blip>
          <a:srcRect b="62789"/>
          <a:stretch/>
        </p:blipFill>
        <p:spPr>
          <a:xfrm flipH="1">
            <a:off x="455475" y="590714"/>
            <a:ext cx="1343307" cy="1233389"/>
          </a:xfrm>
          <a:prstGeom prst="rect">
            <a:avLst/>
          </a:prstGeom>
        </p:spPr>
      </p:pic>
      <p:sp>
        <p:nvSpPr>
          <p:cNvPr id="40" name="Google Shape;157;p2">
            <a:hlinkClick r:id="" action="ppaction://noaction">
              <a:snd r:embed="rId6" name="f1_2.wav"/>
            </a:hlinkClick>
            <a:extLst>
              <a:ext uri="{FF2B5EF4-FFF2-40B4-BE49-F238E27FC236}">
                <a16:creationId xmlns:a16="http://schemas.microsoft.com/office/drawing/2014/main" id="{5582CA99-9CAE-46F9-93E4-4BE4F9BD1DDE}"/>
              </a:ext>
            </a:extLst>
          </p:cNvPr>
          <p:cNvSpPr txBox="1"/>
          <p:nvPr/>
        </p:nvSpPr>
        <p:spPr>
          <a:xfrm>
            <a:off x="1545638" y="574456"/>
            <a:ext cx="90833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C’est</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[e]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ou</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[è]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ou</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[ê]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graphicFrame>
        <p:nvGraphicFramePr>
          <p:cNvPr id="51" name="Table 50">
            <a:extLst>
              <a:ext uri="{FF2B5EF4-FFF2-40B4-BE49-F238E27FC236}">
                <a16:creationId xmlns:a16="http://schemas.microsoft.com/office/drawing/2014/main" id="{19AE428A-7B83-47C7-A59C-2552AA54D26F}"/>
              </a:ext>
            </a:extLst>
          </p:cNvPr>
          <p:cNvGraphicFramePr>
            <a:graphicFrameLocks noGrp="1"/>
          </p:cNvGraphicFramePr>
          <p:nvPr/>
        </p:nvGraphicFramePr>
        <p:xfrm>
          <a:off x="6423277" y="1807845"/>
          <a:ext cx="5645705" cy="4331342"/>
        </p:xfrm>
        <a:graphic>
          <a:graphicData uri="http://schemas.openxmlformats.org/drawingml/2006/table">
            <a:tbl>
              <a:tblPr firstRow="1" bandRow="1">
                <a:tableStyleId>{22838BEF-8BB2-4498-84A7-C5851F593DF1}</a:tableStyleId>
              </a:tblPr>
              <a:tblGrid>
                <a:gridCol w="587123">
                  <a:extLst>
                    <a:ext uri="{9D8B030D-6E8A-4147-A177-3AD203B41FA5}">
                      <a16:colId xmlns:a16="http://schemas.microsoft.com/office/drawing/2014/main" val="2088356578"/>
                    </a:ext>
                  </a:extLst>
                </a:gridCol>
                <a:gridCol w="584200">
                  <a:extLst>
                    <a:ext uri="{9D8B030D-6E8A-4147-A177-3AD203B41FA5}">
                      <a16:colId xmlns:a16="http://schemas.microsoft.com/office/drawing/2014/main" val="2965025909"/>
                    </a:ext>
                  </a:extLst>
                </a:gridCol>
                <a:gridCol w="990600">
                  <a:extLst>
                    <a:ext uri="{9D8B030D-6E8A-4147-A177-3AD203B41FA5}">
                      <a16:colId xmlns:a16="http://schemas.microsoft.com/office/drawing/2014/main" val="3706401726"/>
                    </a:ext>
                  </a:extLst>
                </a:gridCol>
                <a:gridCol w="3483782">
                  <a:extLst>
                    <a:ext uri="{9D8B030D-6E8A-4147-A177-3AD203B41FA5}">
                      <a16:colId xmlns:a16="http://schemas.microsoft.com/office/drawing/2014/main" val="401237821"/>
                    </a:ext>
                  </a:extLst>
                </a:gridCol>
              </a:tblGrid>
              <a:tr h="885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[e]</a:t>
                      </a:r>
                      <a:endParaRPr lang="en-GB" sz="24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è|ê</a:t>
                      </a:r>
                      <a:r>
                        <a:rPr lang="en-GB" sz="240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57600086"/>
                  </a:ext>
                </a:extLst>
              </a:tr>
              <a:tr h="689136">
                <a:tc>
                  <a:txBody>
                    <a:bodyPr/>
                    <a:lstStyle/>
                    <a:p>
                      <a:pPr algn="ctr"/>
                      <a:r>
                        <a:rPr lang="en-GB" sz="2400" dirty="0">
                          <a:solidFill>
                            <a:srgbClr val="002060"/>
                          </a:solidFill>
                          <a:latin typeface="Century Gothic" panose="020B0502020202020204" pitchFamily="34" charset="0"/>
                        </a:rPr>
                        <a:t>6</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77906905"/>
                  </a:ext>
                </a:extLst>
              </a:tr>
              <a:tr h="689136">
                <a:tc>
                  <a:txBody>
                    <a:bodyPr/>
                    <a:lstStyle/>
                    <a:p>
                      <a:pPr algn="ctr"/>
                      <a:r>
                        <a:rPr lang="en-GB" sz="2400" dirty="0">
                          <a:solidFill>
                            <a:srgbClr val="002060"/>
                          </a:solidFill>
                          <a:latin typeface="Century Gothic" panose="020B0502020202020204" pitchFamily="34" charset="0"/>
                        </a:rPr>
                        <a:t>7</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37970771"/>
                  </a:ext>
                </a:extLst>
              </a:tr>
              <a:tr h="689136">
                <a:tc>
                  <a:txBody>
                    <a:bodyPr/>
                    <a:lstStyle/>
                    <a:p>
                      <a:pPr algn="ctr"/>
                      <a:r>
                        <a:rPr lang="en-GB" sz="2400" dirty="0">
                          <a:solidFill>
                            <a:srgbClr val="002060"/>
                          </a:solidFill>
                          <a:latin typeface="Century Gothic" panose="020B0502020202020204" pitchFamily="34" charset="0"/>
                        </a:rPr>
                        <a:t>8</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55346514"/>
                  </a:ext>
                </a:extLst>
              </a:tr>
              <a:tr h="689136">
                <a:tc>
                  <a:txBody>
                    <a:bodyPr/>
                    <a:lstStyle/>
                    <a:p>
                      <a:pPr algn="ctr"/>
                      <a:r>
                        <a:rPr lang="en-GB" sz="2400" dirty="0">
                          <a:solidFill>
                            <a:srgbClr val="002060"/>
                          </a:solidFill>
                          <a:latin typeface="Century Gothic" panose="020B0502020202020204" pitchFamily="34" charset="0"/>
                        </a:rPr>
                        <a:t>9</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725549841"/>
                  </a:ext>
                </a:extLst>
              </a:tr>
              <a:tr h="689136">
                <a:tc>
                  <a:txBody>
                    <a:bodyPr/>
                    <a:lstStyle/>
                    <a:p>
                      <a:pPr algn="ctr"/>
                      <a:r>
                        <a:rPr lang="en-GB" sz="2400" dirty="0">
                          <a:solidFill>
                            <a:srgbClr val="002060"/>
                          </a:solidFill>
                          <a:latin typeface="Century Gothic" panose="020B0502020202020204" pitchFamily="34" charset="0"/>
                        </a:rPr>
                        <a:t>10</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272683359"/>
                  </a:ext>
                </a:extLst>
              </a:tr>
            </a:tbl>
          </a:graphicData>
        </a:graphic>
      </p:graphicFrame>
      <p:graphicFrame>
        <p:nvGraphicFramePr>
          <p:cNvPr id="53" name="Table 52">
            <a:extLst>
              <a:ext uri="{FF2B5EF4-FFF2-40B4-BE49-F238E27FC236}">
                <a16:creationId xmlns:a16="http://schemas.microsoft.com/office/drawing/2014/main" id="{74065B30-EC2B-4043-B073-D297EB3538D5}"/>
              </a:ext>
            </a:extLst>
          </p:cNvPr>
          <p:cNvGraphicFramePr>
            <a:graphicFrameLocks noGrp="1"/>
          </p:cNvGraphicFramePr>
          <p:nvPr/>
        </p:nvGraphicFramePr>
        <p:xfrm>
          <a:off x="578493" y="1807845"/>
          <a:ext cx="5339707" cy="4331342"/>
        </p:xfrm>
        <a:graphic>
          <a:graphicData uri="http://schemas.openxmlformats.org/drawingml/2006/table">
            <a:tbl>
              <a:tblPr firstRow="1" bandRow="1">
                <a:tableStyleId>{22838BEF-8BB2-4498-84A7-C5851F593DF1}</a:tableStyleId>
              </a:tblPr>
              <a:tblGrid>
                <a:gridCol w="510923">
                  <a:extLst>
                    <a:ext uri="{9D8B030D-6E8A-4147-A177-3AD203B41FA5}">
                      <a16:colId xmlns:a16="http://schemas.microsoft.com/office/drawing/2014/main" val="2088356578"/>
                    </a:ext>
                  </a:extLst>
                </a:gridCol>
                <a:gridCol w="660400">
                  <a:extLst>
                    <a:ext uri="{9D8B030D-6E8A-4147-A177-3AD203B41FA5}">
                      <a16:colId xmlns:a16="http://schemas.microsoft.com/office/drawing/2014/main" val="2965025909"/>
                    </a:ext>
                  </a:extLst>
                </a:gridCol>
                <a:gridCol w="990600">
                  <a:extLst>
                    <a:ext uri="{9D8B030D-6E8A-4147-A177-3AD203B41FA5}">
                      <a16:colId xmlns:a16="http://schemas.microsoft.com/office/drawing/2014/main" val="3706401726"/>
                    </a:ext>
                  </a:extLst>
                </a:gridCol>
                <a:gridCol w="3177784">
                  <a:extLst>
                    <a:ext uri="{9D8B030D-6E8A-4147-A177-3AD203B41FA5}">
                      <a16:colId xmlns:a16="http://schemas.microsoft.com/office/drawing/2014/main" val="401237821"/>
                    </a:ext>
                  </a:extLst>
                </a:gridCol>
              </a:tblGrid>
              <a:tr h="885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[e]</a:t>
                      </a:r>
                      <a:endParaRPr lang="en-GB" sz="24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è|ê</a:t>
                      </a:r>
                      <a:r>
                        <a:rPr lang="en-GB" sz="240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57600086"/>
                  </a:ext>
                </a:extLst>
              </a:tr>
              <a:tr h="689136">
                <a:tc>
                  <a:txBody>
                    <a:bodyPr/>
                    <a:lstStyle/>
                    <a:p>
                      <a:pPr algn="ctr"/>
                      <a:r>
                        <a:rPr lang="en-GB" sz="2400" dirty="0">
                          <a:solidFill>
                            <a:srgbClr val="002060"/>
                          </a:solidFill>
                          <a:latin typeface="Century Gothic" panose="020B0502020202020204" pitchFamily="34" charset="0"/>
                        </a:rPr>
                        <a:t>1</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77906905"/>
                  </a:ext>
                </a:extLst>
              </a:tr>
              <a:tr h="689136">
                <a:tc>
                  <a:txBody>
                    <a:bodyPr/>
                    <a:lstStyle/>
                    <a:p>
                      <a:pPr algn="ctr"/>
                      <a:r>
                        <a:rPr lang="en-GB" sz="2400" dirty="0">
                          <a:solidFill>
                            <a:srgbClr val="002060"/>
                          </a:solidFill>
                          <a:latin typeface="Century Gothic" panose="020B0502020202020204" pitchFamily="34" charset="0"/>
                        </a:rPr>
                        <a:t>2</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37970771"/>
                  </a:ext>
                </a:extLst>
              </a:tr>
              <a:tr h="689136">
                <a:tc>
                  <a:txBody>
                    <a:bodyPr/>
                    <a:lstStyle/>
                    <a:p>
                      <a:pPr algn="ctr"/>
                      <a:r>
                        <a:rPr lang="en-GB" sz="2400" dirty="0">
                          <a:solidFill>
                            <a:srgbClr val="002060"/>
                          </a:solidFill>
                          <a:latin typeface="Century Gothic" panose="020B0502020202020204" pitchFamily="34" charset="0"/>
                        </a:rPr>
                        <a:t>3</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55346514"/>
                  </a:ext>
                </a:extLst>
              </a:tr>
              <a:tr h="689136">
                <a:tc>
                  <a:txBody>
                    <a:bodyPr/>
                    <a:lstStyle/>
                    <a:p>
                      <a:pPr algn="ctr"/>
                      <a:r>
                        <a:rPr lang="en-GB" sz="2400" dirty="0">
                          <a:solidFill>
                            <a:srgbClr val="002060"/>
                          </a:solidFill>
                          <a:latin typeface="Century Gothic" panose="020B0502020202020204" pitchFamily="34" charset="0"/>
                        </a:rPr>
                        <a:t>4</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725549841"/>
                  </a:ext>
                </a:extLst>
              </a:tr>
              <a:tr h="689136">
                <a:tc>
                  <a:txBody>
                    <a:bodyPr/>
                    <a:lstStyle/>
                    <a:p>
                      <a:pPr algn="ctr"/>
                      <a:r>
                        <a:rPr lang="en-GB" sz="2400" dirty="0">
                          <a:solidFill>
                            <a:srgbClr val="002060"/>
                          </a:solidFill>
                          <a:latin typeface="Century Gothic" panose="020B0502020202020204" pitchFamily="34" charset="0"/>
                        </a:rPr>
                        <a:t>5</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272683359"/>
                  </a:ext>
                </a:extLst>
              </a:tr>
            </a:tbl>
          </a:graphicData>
        </a:graphic>
      </p:graphicFrame>
      <p:pic>
        <p:nvPicPr>
          <p:cNvPr id="12" name="Google Shape;134;p2">
            <a:hlinkClick r:id="" action="ppaction://noaction">
              <a:snd r:embed="rId7" name="f1_3.wav"/>
            </a:hlinkClick>
            <a:extLst>
              <a:ext uri="{FF2B5EF4-FFF2-40B4-BE49-F238E27FC236}">
                <a16:creationId xmlns:a16="http://schemas.microsoft.com/office/drawing/2014/main" id="{E795F995-5291-4528-8425-66B47A9ECE7D}"/>
              </a:ext>
            </a:extLst>
          </p:cNvPr>
          <p:cNvPicPr preferRelativeResize="0"/>
          <p:nvPr/>
        </p:nvPicPr>
        <p:blipFill rotWithShape="1">
          <a:blip r:embed="rId8">
            <a:alphaModFix/>
          </a:blip>
          <a:srcRect/>
          <a:stretch/>
        </p:blipFill>
        <p:spPr>
          <a:xfrm>
            <a:off x="120932" y="2869532"/>
            <a:ext cx="377532" cy="369235"/>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9" name="f1_4.wav"/>
            </a:hlinkClick>
            <a:extLst>
              <a:ext uri="{FF2B5EF4-FFF2-40B4-BE49-F238E27FC236}">
                <a16:creationId xmlns:a16="http://schemas.microsoft.com/office/drawing/2014/main" id="{AC73D59E-7D85-4C94-ADF5-B2476D014DC0}"/>
              </a:ext>
            </a:extLst>
          </p:cNvPr>
          <p:cNvPicPr preferRelativeResize="0"/>
          <p:nvPr/>
        </p:nvPicPr>
        <p:blipFill rotWithShape="1">
          <a:blip r:embed="rId8">
            <a:alphaModFix/>
          </a:blip>
          <a:srcRect/>
          <a:stretch/>
        </p:blipFill>
        <p:spPr>
          <a:xfrm>
            <a:off x="120932" y="3541973"/>
            <a:ext cx="377532" cy="369235"/>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10" name="f1_9.wav"/>
            </a:hlinkClick>
            <a:extLst>
              <a:ext uri="{FF2B5EF4-FFF2-40B4-BE49-F238E27FC236}">
                <a16:creationId xmlns:a16="http://schemas.microsoft.com/office/drawing/2014/main" id="{77DE047C-0C69-4ED6-8D15-CAB8CE9B6A06}"/>
              </a:ext>
            </a:extLst>
          </p:cNvPr>
          <p:cNvPicPr preferRelativeResize="0"/>
          <p:nvPr/>
        </p:nvPicPr>
        <p:blipFill rotWithShape="1">
          <a:blip r:embed="rId8">
            <a:alphaModFix/>
          </a:blip>
          <a:srcRect/>
          <a:stretch/>
        </p:blipFill>
        <p:spPr>
          <a:xfrm>
            <a:off x="120932" y="4296064"/>
            <a:ext cx="377532" cy="369235"/>
          </a:xfrm>
          <a:prstGeom prst="rect">
            <a:avLst/>
          </a:prstGeom>
          <a:noFill/>
          <a:ln>
            <a:noFill/>
          </a:ln>
          <a:effectLst>
            <a:outerShdw blurRad="50800" dist="38100" dir="5400000" algn="t" rotWithShape="0">
              <a:prstClr val="black">
                <a:alpha val="40000"/>
              </a:prstClr>
            </a:outerShdw>
          </a:effectLst>
        </p:spPr>
      </p:pic>
      <p:pic>
        <p:nvPicPr>
          <p:cNvPr id="56" name="Google Shape;134;p2">
            <a:hlinkClick r:id="" action="ppaction://noaction">
              <a:snd r:embed="rId11" name="f1_10.wav"/>
            </a:hlinkClick>
            <a:extLst>
              <a:ext uri="{FF2B5EF4-FFF2-40B4-BE49-F238E27FC236}">
                <a16:creationId xmlns:a16="http://schemas.microsoft.com/office/drawing/2014/main" id="{B485FE58-8BFE-4652-8324-CCE1D3CDDB19}"/>
              </a:ext>
            </a:extLst>
          </p:cNvPr>
          <p:cNvPicPr preferRelativeResize="0"/>
          <p:nvPr/>
        </p:nvPicPr>
        <p:blipFill rotWithShape="1">
          <a:blip r:embed="rId8">
            <a:alphaModFix/>
          </a:blip>
          <a:srcRect/>
          <a:stretch/>
        </p:blipFill>
        <p:spPr>
          <a:xfrm>
            <a:off x="120932" y="4971381"/>
            <a:ext cx="377532" cy="369235"/>
          </a:xfrm>
          <a:prstGeom prst="rect">
            <a:avLst/>
          </a:prstGeom>
          <a:noFill/>
          <a:ln>
            <a:noFill/>
          </a:ln>
          <a:effectLst>
            <a:outerShdw blurRad="50800" dist="38100" dir="5400000" algn="t" rotWithShape="0">
              <a:prstClr val="black">
                <a:alpha val="40000"/>
              </a:prstClr>
            </a:outerShdw>
          </a:effectLst>
        </p:spPr>
      </p:pic>
      <p:pic>
        <p:nvPicPr>
          <p:cNvPr id="58" name="Google Shape;134;p2">
            <a:hlinkClick r:id="" action="ppaction://noaction">
              <a:snd r:embed="rId12" name="f1_5.wav"/>
            </a:hlinkClick>
            <a:extLst>
              <a:ext uri="{FF2B5EF4-FFF2-40B4-BE49-F238E27FC236}">
                <a16:creationId xmlns:a16="http://schemas.microsoft.com/office/drawing/2014/main" id="{5C1B1487-776F-4F8C-B582-CBBA271C468A}"/>
              </a:ext>
            </a:extLst>
          </p:cNvPr>
          <p:cNvPicPr preferRelativeResize="0"/>
          <p:nvPr/>
        </p:nvPicPr>
        <p:blipFill rotWithShape="1">
          <a:blip r:embed="rId8">
            <a:alphaModFix/>
          </a:blip>
          <a:srcRect/>
          <a:stretch/>
        </p:blipFill>
        <p:spPr>
          <a:xfrm>
            <a:off x="110806" y="5641953"/>
            <a:ext cx="377532" cy="369235"/>
          </a:xfrm>
          <a:prstGeom prst="rect">
            <a:avLst/>
          </a:prstGeom>
          <a:noFill/>
          <a:ln>
            <a:noFill/>
          </a:ln>
          <a:effectLst>
            <a:outerShdw blurRad="50800" dist="38100" dir="5400000" algn="t" rotWithShape="0">
              <a:prstClr val="black">
                <a:alpha val="40000"/>
              </a:prstClr>
            </a:outerShdw>
          </a:effectLst>
        </p:spPr>
      </p:pic>
      <p:pic>
        <p:nvPicPr>
          <p:cNvPr id="59" name="Google Shape;134;p2">
            <a:hlinkClick r:id="" action="ppaction://noaction">
              <a:snd r:embed="rId13" name="f1_8.wav"/>
            </a:hlinkClick>
            <a:extLst>
              <a:ext uri="{FF2B5EF4-FFF2-40B4-BE49-F238E27FC236}">
                <a16:creationId xmlns:a16="http://schemas.microsoft.com/office/drawing/2014/main" id="{8546E0EB-279A-4C19-B876-F406FF2E0EF5}"/>
              </a:ext>
            </a:extLst>
          </p:cNvPr>
          <p:cNvPicPr preferRelativeResize="0"/>
          <p:nvPr/>
        </p:nvPicPr>
        <p:blipFill rotWithShape="1">
          <a:blip r:embed="rId8">
            <a:alphaModFix/>
          </a:blip>
          <a:srcRect/>
          <a:stretch/>
        </p:blipFill>
        <p:spPr>
          <a:xfrm>
            <a:off x="5976909" y="2836611"/>
            <a:ext cx="377532" cy="369235"/>
          </a:xfrm>
          <a:prstGeom prst="rect">
            <a:avLst/>
          </a:prstGeom>
          <a:noFill/>
          <a:ln>
            <a:noFill/>
          </a:ln>
          <a:effectLst>
            <a:outerShdw blurRad="50800" dist="38100" dir="5400000" algn="t" rotWithShape="0">
              <a:prstClr val="black">
                <a:alpha val="40000"/>
              </a:prstClr>
            </a:outerShdw>
          </a:effectLst>
        </p:spPr>
      </p:pic>
      <p:pic>
        <p:nvPicPr>
          <p:cNvPr id="60" name="Google Shape;134;p2">
            <a:hlinkClick r:id="" action="ppaction://noaction">
              <a:snd r:embed="rId14" name="f1_11.wav"/>
            </a:hlinkClick>
            <a:extLst>
              <a:ext uri="{FF2B5EF4-FFF2-40B4-BE49-F238E27FC236}">
                <a16:creationId xmlns:a16="http://schemas.microsoft.com/office/drawing/2014/main" id="{87794CA9-7009-4FA6-A56C-341623942A37}"/>
              </a:ext>
            </a:extLst>
          </p:cNvPr>
          <p:cNvPicPr preferRelativeResize="0"/>
          <p:nvPr/>
        </p:nvPicPr>
        <p:blipFill rotWithShape="1">
          <a:blip r:embed="rId8">
            <a:alphaModFix/>
          </a:blip>
          <a:srcRect/>
          <a:stretch/>
        </p:blipFill>
        <p:spPr>
          <a:xfrm>
            <a:off x="5976909" y="3509052"/>
            <a:ext cx="377532" cy="369235"/>
          </a:xfrm>
          <a:prstGeom prst="rect">
            <a:avLst/>
          </a:prstGeom>
          <a:noFill/>
          <a:ln>
            <a:noFill/>
          </a:ln>
          <a:effectLst>
            <a:outerShdw blurRad="50800" dist="38100" dir="5400000" algn="t" rotWithShape="0">
              <a:prstClr val="black">
                <a:alpha val="40000"/>
              </a:prstClr>
            </a:outerShdw>
          </a:effectLst>
        </p:spPr>
      </p:pic>
      <p:pic>
        <p:nvPicPr>
          <p:cNvPr id="61" name="Google Shape;134;p2">
            <a:hlinkClick r:id="" action="ppaction://noaction">
              <a:snd r:embed="rId15" name="f1_6.wav"/>
            </a:hlinkClick>
            <a:extLst>
              <a:ext uri="{FF2B5EF4-FFF2-40B4-BE49-F238E27FC236}">
                <a16:creationId xmlns:a16="http://schemas.microsoft.com/office/drawing/2014/main" id="{21C84F35-6287-4BD8-9024-FE68E66FC4F5}"/>
              </a:ext>
            </a:extLst>
          </p:cNvPr>
          <p:cNvPicPr preferRelativeResize="0"/>
          <p:nvPr/>
        </p:nvPicPr>
        <p:blipFill rotWithShape="1">
          <a:blip r:embed="rId8">
            <a:alphaModFix/>
          </a:blip>
          <a:srcRect/>
          <a:stretch/>
        </p:blipFill>
        <p:spPr>
          <a:xfrm>
            <a:off x="5976909" y="4263143"/>
            <a:ext cx="377532" cy="369235"/>
          </a:xfrm>
          <a:prstGeom prst="rect">
            <a:avLst/>
          </a:prstGeom>
          <a:noFill/>
          <a:ln>
            <a:noFill/>
          </a:ln>
          <a:effectLst>
            <a:outerShdw blurRad="50800" dist="38100" dir="5400000" algn="t" rotWithShape="0">
              <a:prstClr val="black">
                <a:alpha val="40000"/>
              </a:prstClr>
            </a:outerShdw>
          </a:effectLst>
        </p:spPr>
      </p:pic>
      <p:pic>
        <p:nvPicPr>
          <p:cNvPr id="62" name="Google Shape;134;p2">
            <a:hlinkClick r:id="" action="ppaction://noaction">
              <a:snd r:embed="rId16" name="f1_7.wav"/>
            </a:hlinkClick>
            <a:extLst>
              <a:ext uri="{FF2B5EF4-FFF2-40B4-BE49-F238E27FC236}">
                <a16:creationId xmlns:a16="http://schemas.microsoft.com/office/drawing/2014/main" id="{327BD1E8-D852-448C-ADDA-26B6BFECE356}"/>
              </a:ext>
            </a:extLst>
          </p:cNvPr>
          <p:cNvPicPr preferRelativeResize="0"/>
          <p:nvPr/>
        </p:nvPicPr>
        <p:blipFill rotWithShape="1">
          <a:blip r:embed="rId8">
            <a:alphaModFix/>
          </a:blip>
          <a:srcRect/>
          <a:stretch/>
        </p:blipFill>
        <p:spPr>
          <a:xfrm>
            <a:off x="5976909" y="4938460"/>
            <a:ext cx="377532" cy="369235"/>
          </a:xfrm>
          <a:prstGeom prst="rect">
            <a:avLst/>
          </a:prstGeom>
          <a:noFill/>
          <a:ln>
            <a:noFill/>
          </a:ln>
          <a:effectLst>
            <a:outerShdw blurRad="50800" dist="38100" dir="5400000" algn="t" rotWithShape="0">
              <a:prstClr val="black">
                <a:alpha val="40000"/>
              </a:prstClr>
            </a:outerShdw>
          </a:effectLst>
        </p:spPr>
      </p:pic>
      <p:pic>
        <p:nvPicPr>
          <p:cNvPr id="63" name="Google Shape;134;p2">
            <a:hlinkClick r:id="" action="ppaction://noaction">
              <a:snd r:embed="rId17" name="f1_12.wav"/>
            </a:hlinkClick>
            <a:extLst>
              <a:ext uri="{FF2B5EF4-FFF2-40B4-BE49-F238E27FC236}">
                <a16:creationId xmlns:a16="http://schemas.microsoft.com/office/drawing/2014/main" id="{3455E295-8512-4AD3-AF13-9F7C98B73EE3}"/>
              </a:ext>
            </a:extLst>
          </p:cNvPr>
          <p:cNvPicPr preferRelativeResize="0"/>
          <p:nvPr/>
        </p:nvPicPr>
        <p:blipFill rotWithShape="1">
          <a:blip r:embed="rId8">
            <a:alphaModFix/>
          </a:blip>
          <a:srcRect/>
          <a:stretch/>
        </p:blipFill>
        <p:spPr>
          <a:xfrm>
            <a:off x="5966783" y="5609032"/>
            <a:ext cx="377532" cy="369235"/>
          </a:xfrm>
          <a:prstGeom prst="rect">
            <a:avLst/>
          </a:prstGeom>
          <a:noFill/>
          <a:ln>
            <a:noFill/>
          </a:ln>
          <a:effectLst>
            <a:outerShdw blurRad="50800" dist="38100" dir="5400000" algn="t" rotWithShape="0">
              <a:prstClr val="black">
                <a:alpha val="40000"/>
              </a:prstClr>
            </a:outerShdw>
          </a:effectLst>
        </p:spPr>
      </p:pic>
      <p:pic>
        <p:nvPicPr>
          <p:cNvPr id="65" name="Picture 64" descr="Shape, arrow&#10;&#10;Description automatically generated">
            <a:extLst>
              <a:ext uri="{FF2B5EF4-FFF2-40B4-BE49-F238E27FC236}">
                <a16:creationId xmlns:a16="http://schemas.microsoft.com/office/drawing/2014/main" id="{CF4E6736-3F7F-4DF1-94D0-1249DE4343AE}"/>
              </a:ext>
            </a:extLst>
          </p:cNvPr>
          <p:cNvPicPr>
            <a:picLocks noChangeAspect="1"/>
          </p:cNvPicPr>
          <p:nvPr/>
        </p:nvPicPr>
        <p:blipFill>
          <a:blip r:embed="rId18"/>
          <a:stretch>
            <a:fillRect/>
          </a:stretch>
        </p:blipFill>
        <p:spPr>
          <a:xfrm>
            <a:off x="2130149" y="2779305"/>
            <a:ext cx="462709" cy="428729"/>
          </a:xfrm>
          <a:prstGeom prst="rect">
            <a:avLst/>
          </a:prstGeom>
        </p:spPr>
      </p:pic>
      <p:sp>
        <p:nvSpPr>
          <p:cNvPr id="67" name="Google Shape;157;p2">
            <a:hlinkClick r:id="" action="ppaction://noaction">
              <a:snd r:embed="rId19" name="f1_0.wav"/>
            </a:hlinkClick>
            <a:extLst>
              <a:ext uri="{FF2B5EF4-FFF2-40B4-BE49-F238E27FC236}">
                <a16:creationId xmlns:a16="http://schemas.microsoft.com/office/drawing/2014/main" id="{CA5C8D00-3642-42FF-984D-11571DF9E8A4}"/>
              </a:ext>
            </a:extLst>
          </p:cNvPr>
          <p:cNvSpPr txBox="1"/>
          <p:nvPr/>
        </p:nvSpPr>
        <p:spPr>
          <a:xfrm>
            <a:off x="3108681" y="2836611"/>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fr</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0" name="Picture 69">
            <a:extLst>
              <a:ext uri="{FF2B5EF4-FFF2-40B4-BE49-F238E27FC236}">
                <a16:creationId xmlns:a16="http://schemas.microsoft.com/office/drawing/2014/main" id="{4D7B3E6C-D337-494F-9500-17EEB024216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16372" y="521876"/>
            <a:ext cx="1233433" cy="1248968"/>
          </a:xfrm>
          <a:prstGeom prst="rect">
            <a:avLst/>
          </a:prstGeom>
        </p:spPr>
      </p:pic>
      <p:pic>
        <p:nvPicPr>
          <p:cNvPr id="71" name="Picture 70" descr="Shape, arrow&#10;&#10;Description automatically generated">
            <a:extLst>
              <a:ext uri="{FF2B5EF4-FFF2-40B4-BE49-F238E27FC236}">
                <a16:creationId xmlns:a16="http://schemas.microsoft.com/office/drawing/2014/main" id="{DE6E61F2-52AC-4A09-868F-C81545980F0B}"/>
              </a:ext>
            </a:extLst>
          </p:cNvPr>
          <p:cNvPicPr>
            <a:picLocks noChangeAspect="1"/>
          </p:cNvPicPr>
          <p:nvPr/>
        </p:nvPicPr>
        <p:blipFill>
          <a:blip r:embed="rId18"/>
          <a:stretch>
            <a:fillRect/>
          </a:stretch>
        </p:blipFill>
        <p:spPr>
          <a:xfrm>
            <a:off x="2130148" y="3497653"/>
            <a:ext cx="462709" cy="428729"/>
          </a:xfrm>
          <a:prstGeom prst="rect">
            <a:avLst/>
          </a:prstGeom>
        </p:spPr>
      </p:pic>
      <p:sp>
        <p:nvSpPr>
          <p:cNvPr id="72" name="Google Shape;157;p2">
            <a:hlinkClick r:id="" action="ppaction://noaction">
              <a:snd r:embed="rId19" name="f1_0.wav"/>
            </a:hlinkClick>
            <a:extLst>
              <a:ext uri="{FF2B5EF4-FFF2-40B4-BE49-F238E27FC236}">
                <a16:creationId xmlns:a16="http://schemas.microsoft.com/office/drawing/2014/main" id="{AC7B4B26-990A-4DBB-9D6B-CE6D40905583}"/>
              </a:ext>
            </a:extLst>
          </p:cNvPr>
          <p:cNvSpPr txBox="1"/>
          <p:nvPr/>
        </p:nvSpPr>
        <p:spPr>
          <a:xfrm>
            <a:off x="3108681" y="3449584"/>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f</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ê</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3" name="Picture 72" descr="Shape, arrow&#10;&#10;Description automatically generated">
            <a:extLst>
              <a:ext uri="{FF2B5EF4-FFF2-40B4-BE49-F238E27FC236}">
                <a16:creationId xmlns:a16="http://schemas.microsoft.com/office/drawing/2014/main" id="{98FE7990-4ED2-41FA-A380-F6BC34E78B9D}"/>
              </a:ext>
            </a:extLst>
          </p:cNvPr>
          <p:cNvPicPr>
            <a:picLocks noChangeAspect="1"/>
          </p:cNvPicPr>
          <p:nvPr/>
        </p:nvPicPr>
        <p:blipFill>
          <a:blip r:embed="rId18"/>
          <a:stretch>
            <a:fillRect/>
          </a:stretch>
        </p:blipFill>
        <p:spPr>
          <a:xfrm>
            <a:off x="1314283" y="4203649"/>
            <a:ext cx="462709" cy="428729"/>
          </a:xfrm>
          <a:prstGeom prst="rect">
            <a:avLst/>
          </a:prstGeom>
        </p:spPr>
      </p:pic>
      <p:sp>
        <p:nvSpPr>
          <p:cNvPr id="74" name="Google Shape;157;p2">
            <a:hlinkClick r:id="" action="ppaction://noaction">
              <a:snd r:embed="rId19" name="f1_0.wav"/>
            </a:hlinkClick>
            <a:extLst>
              <a:ext uri="{FF2B5EF4-FFF2-40B4-BE49-F238E27FC236}">
                <a16:creationId xmlns:a16="http://schemas.microsoft.com/office/drawing/2014/main" id="{9A1BE931-1469-4119-AA5A-AC8569B65566}"/>
              </a:ext>
            </a:extLst>
          </p:cNvPr>
          <p:cNvSpPr txBox="1"/>
          <p:nvPr/>
        </p:nvSpPr>
        <p:spPr>
          <a:xfrm>
            <a:off x="3108681" y="4223663"/>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p</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e</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tit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5" name="Picture 74" descr="Shape, arrow&#10;&#10;Description automatically generated">
            <a:extLst>
              <a:ext uri="{FF2B5EF4-FFF2-40B4-BE49-F238E27FC236}">
                <a16:creationId xmlns:a16="http://schemas.microsoft.com/office/drawing/2014/main" id="{A8CB38BA-9394-4302-B4B0-506291ECCBB2}"/>
              </a:ext>
            </a:extLst>
          </p:cNvPr>
          <p:cNvPicPr>
            <a:picLocks noChangeAspect="1"/>
          </p:cNvPicPr>
          <p:nvPr/>
        </p:nvPicPr>
        <p:blipFill>
          <a:blip r:embed="rId18"/>
          <a:stretch>
            <a:fillRect/>
          </a:stretch>
        </p:blipFill>
        <p:spPr>
          <a:xfrm>
            <a:off x="1314282" y="4818127"/>
            <a:ext cx="462709" cy="428729"/>
          </a:xfrm>
          <a:prstGeom prst="rect">
            <a:avLst/>
          </a:prstGeom>
        </p:spPr>
      </p:pic>
      <p:sp>
        <p:nvSpPr>
          <p:cNvPr id="76" name="Google Shape;157;p2">
            <a:hlinkClick r:id="" action="ppaction://noaction">
              <a:snd r:embed="rId19" name="f1_0.wav"/>
            </a:hlinkClick>
            <a:extLst>
              <a:ext uri="{FF2B5EF4-FFF2-40B4-BE49-F238E27FC236}">
                <a16:creationId xmlns:a16="http://schemas.microsoft.com/office/drawing/2014/main" id="{EB7D56A2-1680-47A2-B214-CDDD4C70C27A}"/>
              </a:ext>
            </a:extLst>
          </p:cNvPr>
          <p:cNvSpPr txBox="1"/>
          <p:nvPr/>
        </p:nvSpPr>
        <p:spPr>
          <a:xfrm>
            <a:off x="3025251" y="4818127"/>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elle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r</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e</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entury Gothic"/>
                <a:cs typeface="Nirmala UI" panose="020B0502040204020203" pitchFamily="34" charset="0"/>
                <a:sym typeface="Century Gothic"/>
              </a:rPr>
              <a:t>garde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7" name="Picture 76" descr="Shape, arrow&#10;&#10;Description automatically generated">
            <a:extLst>
              <a:ext uri="{FF2B5EF4-FFF2-40B4-BE49-F238E27FC236}">
                <a16:creationId xmlns:a16="http://schemas.microsoft.com/office/drawing/2014/main" id="{A6037F84-2312-4C8C-BD8F-97BD5F355D09}"/>
              </a:ext>
            </a:extLst>
          </p:cNvPr>
          <p:cNvPicPr>
            <a:picLocks noChangeAspect="1"/>
          </p:cNvPicPr>
          <p:nvPr/>
        </p:nvPicPr>
        <p:blipFill>
          <a:blip r:embed="rId18"/>
          <a:stretch>
            <a:fillRect/>
          </a:stretch>
        </p:blipFill>
        <p:spPr>
          <a:xfrm>
            <a:off x="2129352" y="5596915"/>
            <a:ext cx="462709" cy="428729"/>
          </a:xfrm>
          <a:prstGeom prst="rect">
            <a:avLst/>
          </a:prstGeom>
        </p:spPr>
      </p:pic>
      <p:sp>
        <p:nvSpPr>
          <p:cNvPr id="78" name="Google Shape;157;p2">
            <a:hlinkClick r:id="" action="ppaction://noaction">
              <a:snd r:embed="rId19" name="f1_0.wav"/>
            </a:hlinkClick>
            <a:extLst>
              <a:ext uri="{FF2B5EF4-FFF2-40B4-BE49-F238E27FC236}">
                <a16:creationId xmlns:a16="http://schemas.microsoft.com/office/drawing/2014/main" id="{2FBDC87B-B718-471F-BE5B-79CAA60E44FC}"/>
              </a:ext>
            </a:extLst>
          </p:cNvPr>
          <p:cNvSpPr txBox="1"/>
          <p:nvPr/>
        </p:nvSpPr>
        <p:spPr>
          <a:xfrm>
            <a:off x="3094424" y="5580244"/>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79" name="Picture 78" descr="Shape, arrow&#10;&#10;Description automatically generated">
            <a:extLst>
              <a:ext uri="{FF2B5EF4-FFF2-40B4-BE49-F238E27FC236}">
                <a16:creationId xmlns:a16="http://schemas.microsoft.com/office/drawing/2014/main" id="{17CCDAD0-2727-486C-86B1-9F8A5A42036E}"/>
              </a:ext>
            </a:extLst>
          </p:cNvPr>
          <p:cNvPicPr>
            <a:picLocks noChangeAspect="1"/>
          </p:cNvPicPr>
          <p:nvPr/>
        </p:nvPicPr>
        <p:blipFill>
          <a:blip r:embed="rId18"/>
          <a:stretch>
            <a:fillRect/>
          </a:stretch>
        </p:blipFill>
        <p:spPr>
          <a:xfrm>
            <a:off x="7085258" y="2772905"/>
            <a:ext cx="462709" cy="428729"/>
          </a:xfrm>
          <a:prstGeom prst="rect">
            <a:avLst/>
          </a:prstGeom>
        </p:spPr>
      </p:pic>
      <p:sp>
        <p:nvSpPr>
          <p:cNvPr id="80" name="Google Shape;157;p2">
            <a:hlinkClick r:id="" action="ppaction://noaction">
              <a:snd r:embed="rId19" name="f1_0.wav"/>
            </a:hlinkClick>
            <a:extLst>
              <a:ext uri="{FF2B5EF4-FFF2-40B4-BE49-F238E27FC236}">
                <a16:creationId xmlns:a16="http://schemas.microsoft.com/office/drawing/2014/main" id="{434978ED-B102-4D61-A2E1-7CAC6F011223}"/>
              </a:ext>
            </a:extLst>
          </p:cNvPr>
          <p:cNvSpPr txBox="1"/>
          <p:nvPr/>
        </p:nvSpPr>
        <p:spPr>
          <a:xfrm>
            <a:off x="9199585" y="2779305"/>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ch</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val</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81" name="Picture 80" descr="Shape, arrow&#10;&#10;Description automatically generated">
            <a:extLst>
              <a:ext uri="{FF2B5EF4-FFF2-40B4-BE49-F238E27FC236}">
                <a16:creationId xmlns:a16="http://schemas.microsoft.com/office/drawing/2014/main" id="{45FFBE89-3C52-4457-94FE-FCBDC0C04EE5}"/>
              </a:ext>
            </a:extLst>
          </p:cNvPr>
          <p:cNvPicPr>
            <a:picLocks noChangeAspect="1"/>
          </p:cNvPicPr>
          <p:nvPr/>
        </p:nvPicPr>
        <p:blipFill>
          <a:blip r:embed="rId18"/>
          <a:stretch>
            <a:fillRect/>
          </a:stretch>
        </p:blipFill>
        <p:spPr>
          <a:xfrm>
            <a:off x="7946904" y="3466031"/>
            <a:ext cx="462709" cy="428729"/>
          </a:xfrm>
          <a:prstGeom prst="rect">
            <a:avLst/>
          </a:prstGeom>
        </p:spPr>
      </p:pic>
      <p:sp>
        <p:nvSpPr>
          <p:cNvPr id="82" name="Google Shape;157;p2">
            <a:hlinkClick r:id="" action="ppaction://noaction">
              <a:snd r:embed="rId19" name="f1_0.wav"/>
            </a:hlinkClick>
            <a:extLst>
              <a:ext uri="{FF2B5EF4-FFF2-40B4-BE49-F238E27FC236}">
                <a16:creationId xmlns:a16="http://schemas.microsoft.com/office/drawing/2014/main" id="{C44E059B-F2B8-42FA-9763-19BE17C1DDCC}"/>
              </a:ext>
            </a:extLst>
          </p:cNvPr>
          <p:cNvSpPr txBox="1"/>
          <p:nvPr/>
        </p:nvSpPr>
        <p:spPr>
          <a:xfrm>
            <a:off x="9199585" y="3497653"/>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il</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rép</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83" name="Picture 82" descr="Shape, arrow&#10;&#10;Description automatically generated">
            <a:extLst>
              <a:ext uri="{FF2B5EF4-FFF2-40B4-BE49-F238E27FC236}">
                <a16:creationId xmlns:a16="http://schemas.microsoft.com/office/drawing/2014/main" id="{A01B0226-6ADF-4FE2-B8E9-AEBC595B17F1}"/>
              </a:ext>
            </a:extLst>
          </p:cNvPr>
          <p:cNvPicPr>
            <a:picLocks noChangeAspect="1"/>
          </p:cNvPicPr>
          <p:nvPr/>
        </p:nvPicPr>
        <p:blipFill>
          <a:blip r:embed="rId18"/>
          <a:stretch>
            <a:fillRect/>
          </a:stretch>
        </p:blipFill>
        <p:spPr>
          <a:xfrm>
            <a:off x="7946903" y="4203648"/>
            <a:ext cx="462709" cy="428729"/>
          </a:xfrm>
          <a:prstGeom prst="rect">
            <a:avLst/>
          </a:prstGeom>
        </p:spPr>
      </p:pic>
      <p:pic>
        <p:nvPicPr>
          <p:cNvPr id="84" name="Picture 83" descr="Shape, arrow&#10;&#10;Description automatically generated">
            <a:extLst>
              <a:ext uri="{FF2B5EF4-FFF2-40B4-BE49-F238E27FC236}">
                <a16:creationId xmlns:a16="http://schemas.microsoft.com/office/drawing/2014/main" id="{E9DAED65-899E-42E3-9A67-3D5192227DB8}"/>
              </a:ext>
            </a:extLst>
          </p:cNvPr>
          <p:cNvPicPr>
            <a:picLocks noChangeAspect="1"/>
          </p:cNvPicPr>
          <p:nvPr/>
        </p:nvPicPr>
        <p:blipFill>
          <a:blip r:embed="rId18"/>
          <a:stretch>
            <a:fillRect/>
          </a:stretch>
        </p:blipFill>
        <p:spPr>
          <a:xfrm>
            <a:off x="7902249" y="4833898"/>
            <a:ext cx="462709" cy="428729"/>
          </a:xfrm>
          <a:prstGeom prst="rect">
            <a:avLst/>
          </a:prstGeom>
        </p:spPr>
      </p:pic>
      <p:sp>
        <p:nvSpPr>
          <p:cNvPr id="85" name="Google Shape;157;p2">
            <a:hlinkClick r:id="" action="ppaction://noaction">
              <a:snd r:embed="rId19" name="f1_0.wav"/>
            </a:hlinkClick>
            <a:extLst>
              <a:ext uri="{FF2B5EF4-FFF2-40B4-BE49-F238E27FC236}">
                <a16:creationId xmlns:a16="http://schemas.microsoft.com/office/drawing/2014/main" id="{41E8D886-95D6-4ACE-B16A-468BE8C6EBD6}"/>
              </a:ext>
            </a:extLst>
          </p:cNvPr>
          <p:cNvSpPr txBox="1"/>
          <p:nvPr/>
        </p:nvSpPr>
        <p:spPr>
          <a:xfrm>
            <a:off x="9199585" y="4170753"/>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la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gle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86" name="Google Shape;157;p2">
            <a:hlinkClick r:id="" action="ppaction://noaction">
              <a:snd r:embed="rId19" name="f1_0.wav"/>
            </a:hlinkClick>
            <a:extLst>
              <a:ext uri="{FF2B5EF4-FFF2-40B4-BE49-F238E27FC236}">
                <a16:creationId xmlns:a16="http://schemas.microsoft.com/office/drawing/2014/main" id="{E5E604B3-87A1-46AC-97A6-800216FE6CD9}"/>
              </a:ext>
            </a:extLst>
          </p:cNvPr>
          <p:cNvSpPr txBox="1"/>
          <p:nvPr/>
        </p:nvSpPr>
        <p:spPr>
          <a:xfrm>
            <a:off x="9167876" y="4846071"/>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probl</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87" name="Picture 86" descr="Shape, arrow&#10;&#10;Description automatically generated">
            <a:extLst>
              <a:ext uri="{FF2B5EF4-FFF2-40B4-BE49-F238E27FC236}">
                <a16:creationId xmlns:a16="http://schemas.microsoft.com/office/drawing/2014/main" id="{3A0D562F-FBEC-4C72-B0E3-5F843CEDB812}"/>
              </a:ext>
            </a:extLst>
          </p:cNvPr>
          <p:cNvPicPr>
            <a:picLocks noChangeAspect="1"/>
          </p:cNvPicPr>
          <p:nvPr/>
        </p:nvPicPr>
        <p:blipFill>
          <a:blip r:embed="rId18"/>
          <a:stretch>
            <a:fillRect/>
          </a:stretch>
        </p:blipFill>
        <p:spPr>
          <a:xfrm>
            <a:off x="7895560" y="5520034"/>
            <a:ext cx="462709" cy="428729"/>
          </a:xfrm>
          <a:prstGeom prst="rect">
            <a:avLst/>
          </a:prstGeom>
        </p:spPr>
      </p:pic>
      <p:sp>
        <p:nvSpPr>
          <p:cNvPr id="88" name="Google Shape;157;p2">
            <a:hlinkClick r:id="" action="ppaction://noaction">
              <a:snd r:embed="rId19" name="f1_0.wav"/>
            </a:hlinkClick>
            <a:extLst>
              <a:ext uri="{FF2B5EF4-FFF2-40B4-BE49-F238E27FC236}">
                <a16:creationId xmlns:a16="http://schemas.microsoft.com/office/drawing/2014/main" id="{C9B04BA3-8A05-4A16-9671-38AB0A8BA9AA}"/>
              </a:ext>
            </a:extLst>
          </p:cNvPr>
          <p:cNvSpPr txBox="1"/>
          <p:nvPr/>
        </p:nvSpPr>
        <p:spPr>
          <a:xfrm>
            <a:off x="9171871" y="5507397"/>
            <a:ext cx="2096992" cy="46162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 </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p</a:t>
            </a:r>
            <a:r>
              <a:rPr kumimoji="0" lang="es-ES_tradnl"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a:t>
            </a:r>
            <a:r>
              <a:rPr kumimoji="0" lang="es-ES_tradnl"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re</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4" grpId="0"/>
      <p:bldP spid="76" grpId="0"/>
      <p:bldP spid="78" grpId="0"/>
      <p:bldP spid="80" grpId="0"/>
      <p:bldP spid="82" grpId="0"/>
      <p:bldP spid="85" grpId="0"/>
      <p:bldP spid="86" grpId="0"/>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5_1.wav"/>
            </a:hlinkClick>
            <a:extLst>
              <a:ext uri="{FF2B5EF4-FFF2-40B4-BE49-F238E27FC236}">
                <a16:creationId xmlns:a16="http://schemas.microsoft.com/office/drawing/2014/main" id="{196A49AB-21F0-4AB5-A5AE-EDFC52155739}"/>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7" name="Picture 66" descr="A picture containing tree, outdoor&#10;&#10;Description automatically generated">
            <a:extLst>
              <a:ext uri="{FF2B5EF4-FFF2-40B4-BE49-F238E27FC236}">
                <a16:creationId xmlns:a16="http://schemas.microsoft.com/office/drawing/2014/main" id="{37AD0534-8110-4EC8-B346-F7A8854AC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4566" y="692213"/>
            <a:ext cx="8240257" cy="6165788"/>
          </a:xfrm>
          <a:prstGeom prst="rect">
            <a:avLst/>
          </a:prstGeom>
        </p:spPr>
      </p:pic>
      <p:cxnSp>
        <p:nvCxnSpPr>
          <p:cNvPr id="68" name="Straight Arrow Connector 67">
            <a:extLst>
              <a:ext uri="{FF2B5EF4-FFF2-40B4-BE49-F238E27FC236}">
                <a16:creationId xmlns:a16="http://schemas.microsoft.com/office/drawing/2014/main" id="{B9F3E7AF-2BA3-4D1B-987D-D2A9875DF134}"/>
              </a:ext>
            </a:extLst>
          </p:cNvPr>
          <p:cNvCxnSpPr>
            <a:cxnSpLocks/>
          </p:cNvCxnSpPr>
          <p:nvPr/>
        </p:nvCxnSpPr>
        <p:spPr>
          <a:xfrm>
            <a:off x="6583403" y="3312292"/>
            <a:ext cx="176980" cy="107908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La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banane</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est</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grande.</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hlinkClick r:id="" action="ppaction://noaction">
              <a:snd r:embed="rId7" name="f3_1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8">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4082164" y="5851300"/>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a:t>
            </a:r>
          </a:p>
        </p:txBody>
      </p:sp>
      <p:pic>
        <p:nvPicPr>
          <p:cNvPr id="11" name="Picture 10" descr="Logo&#10;&#10;Description automatically generated">
            <a:extLst>
              <a:ext uri="{FF2B5EF4-FFF2-40B4-BE49-F238E27FC236}">
                <a16:creationId xmlns:a16="http://schemas.microsoft.com/office/drawing/2014/main" id="{15F94C52-1865-432A-90BF-99151DE2D9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164" y="5561852"/>
            <a:ext cx="992624" cy="791955"/>
          </a:xfrm>
          <a:prstGeom prst="rect">
            <a:avLst/>
          </a:prstGeom>
        </p:spPr>
      </p:pic>
      <p:sp>
        <p:nvSpPr>
          <p:cNvPr id="73" name="TextBox 72">
            <a:hlinkClick r:id="" action="ppaction://noaction">
              <a:snd r:embed="rId10"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5" descr="A picture containing sky, outdoor, building, old&#10;&#10;Description automatically generated">
            <a:extLst>
              <a:ext uri="{FF2B5EF4-FFF2-40B4-BE49-F238E27FC236}">
                <a16:creationId xmlns:a16="http://schemas.microsoft.com/office/drawing/2014/main" id="{357A233C-D537-4015-8626-2A37706DF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037" y="801758"/>
            <a:ext cx="8133342" cy="6056242"/>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1466478" y="5624611"/>
            <a:ext cx="5116925" cy="791955"/>
          </a:xfrm>
          <a:prstGeom prst="wedgeRoundRectCallout">
            <a:avLst>
              <a:gd name="adj1" fmla="val -53945"/>
              <a:gd name="adj2" fmla="val 26667"/>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1466478" y="5758998"/>
            <a:ext cx="5116925"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Le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garçon</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est</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grand</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hlinkClick r:id="" action="ppaction://noaction">
              <a:snd r:embed="rId6" name="f3_2_full.wav"/>
            </a:hlinkClick>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3964621" y="5855422"/>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descr="Logo&#10;&#10;Description automatically generated">
            <a:extLst>
              <a:ext uri="{FF2B5EF4-FFF2-40B4-BE49-F238E27FC236}">
                <a16:creationId xmlns:a16="http://schemas.microsoft.com/office/drawing/2014/main" id="{C085EF62-6557-48BD-BB47-4F2FB1EFD2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4661" y="5616821"/>
            <a:ext cx="992624" cy="791955"/>
          </a:xfrm>
          <a:prstGeom prst="rect">
            <a:avLst/>
          </a:prstGeom>
        </p:spPr>
      </p:pic>
      <p:sp>
        <p:nvSpPr>
          <p:cNvPr id="17" name="TextBox 16">
            <a:hlinkClick r:id="" action="ppaction://noaction">
              <a:snd r:embed="rId10" name="5_1.wav"/>
            </a:hlinkClick>
            <a:extLst>
              <a:ext uri="{FF2B5EF4-FFF2-40B4-BE49-F238E27FC236}">
                <a16:creationId xmlns:a16="http://schemas.microsoft.com/office/drawing/2014/main" id="{8A8ED37F-288F-4BBD-A1D2-B201B942DF1A}"/>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302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4" name="f3_3_full.wav"/>
            </a:hlinkClick>
            <a:extLst>
              <a:ext uri="{FF2B5EF4-FFF2-40B4-BE49-F238E27FC236}">
                <a16:creationId xmlns:a16="http://schemas.microsoft.com/office/drawing/2014/main" id="{AD52E8D0-1BEF-4AF0-8C17-AD2C068D6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6">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73" name="TextBox 72">
            <a:hlinkClick r:id="" action="ppaction://noaction">
              <a:snd r:embed="rId7"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descr="A picture containing text, mask&#10;&#10;Description automatically generated">
            <a:extLst>
              <a:ext uri="{FF2B5EF4-FFF2-40B4-BE49-F238E27FC236}">
                <a16:creationId xmlns:a16="http://schemas.microsoft.com/office/drawing/2014/main" id="{6F1DEE6B-49DC-4085-8F98-1DF5676AB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3969" y="827400"/>
            <a:ext cx="3846800" cy="5886450"/>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5418680" y="5772310"/>
            <a:ext cx="5116925" cy="791955"/>
          </a:xfrm>
          <a:prstGeom prst="wedgeRoundRectCallout">
            <a:avLst>
              <a:gd name="adj1" fmla="val 54816"/>
              <a:gd name="adj2" fmla="val 28658"/>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5418680" y="5906697"/>
            <a:ext cx="5116925"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La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tête</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est</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amusante</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 name="Rectangle: Rounded Corners 14">
            <a:extLst>
              <a:ext uri="{FF2B5EF4-FFF2-40B4-BE49-F238E27FC236}">
                <a16:creationId xmlns:a16="http://schemas.microsoft.com/office/drawing/2014/main" id="{35F9E8A3-6896-41C0-BCCC-C74805E00CCB}"/>
              </a:ext>
            </a:extLst>
          </p:cNvPr>
          <p:cNvSpPr/>
          <p:nvPr/>
        </p:nvSpPr>
        <p:spPr>
          <a:xfrm>
            <a:off x="7397554" y="6025609"/>
            <a:ext cx="1904618"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__________</a:t>
            </a:r>
          </a:p>
        </p:txBody>
      </p:sp>
      <p:pic>
        <p:nvPicPr>
          <p:cNvPr id="10" name="Picture 9" descr="Logo&#10;&#10;Description automatically generated">
            <a:extLst>
              <a:ext uri="{FF2B5EF4-FFF2-40B4-BE49-F238E27FC236}">
                <a16:creationId xmlns:a16="http://schemas.microsoft.com/office/drawing/2014/main" id="{A8B6F493-FF84-46DD-A2C8-5B5CF4225A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3968" y="5821445"/>
            <a:ext cx="815145" cy="693683"/>
          </a:xfrm>
          <a:prstGeom prst="rect">
            <a:avLst/>
          </a:prstGeom>
        </p:spPr>
      </p:pic>
      <p:sp>
        <p:nvSpPr>
          <p:cNvPr id="16" name="TextBox 15">
            <a:hlinkClick r:id="" action="ppaction://noaction">
              <a:snd r:embed="rId10" name="5_1.wav"/>
            </a:hlinkClick>
            <a:extLst>
              <a:ext uri="{FF2B5EF4-FFF2-40B4-BE49-F238E27FC236}">
                <a16:creationId xmlns:a16="http://schemas.microsoft.com/office/drawing/2014/main" id="{3B0CFD20-C19F-4059-BF75-D4230000B7A9}"/>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197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descr="A picture containing sky, outdoor&#10;&#10;Description automatically generated">
            <a:extLst>
              <a:ext uri="{FF2B5EF4-FFF2-40B4-BE49-F238E27FC236}">
                <a16:creationId xmlns:a16="http://schemas.microsoft.com/office/drawing/2014/main" id="{4B8004B3-518C-45AD-AC1B-ED3D08D426FD}"/>
              </a:ext>
            </a:extLst>
          </p:cNvPr>
          <p:cNvPicPr>
            <a:picLocks noChangeAspect="1"/>
          </p:cNvPicPr>
          <p:nvPr/>
        </p:nvPicPr>
        <p:blipFill rotWithShape="1">
          <a:blip r:embed="rId3">
            <a:extLst>
              <a:ext uri="{28A0092B-C50C-407E-A947-70E740481C1C}">
                <a14:useLocalDpi xmlns:a14="http://schemas.microsoft.com/office/drawing/2010/main" val="0"/>
              </a:ext>
            </a:extLst>
          </a:blip>
          <a:srcRect r="8582"/>
          <a:stretch/>
        </p:blipFill>
        <p:spPr>
          <a:xfrm>
            <a:off x="1920685" y="802257"/>
            <a:ext cx="8325392" cy="6071322"/>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4_full.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4822" y="562461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5560990"/>
            <a:ext cx="5116925" cy="922847"/>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919126" y="5790383"/>
            <a:ext cx="4587481" cy="954067"/>
          </a:xfrm>
          <a:prstGeom prst="rect">
            <a:avLst/>
          </a:prstGeom>
          <a:noFill/>
          <a:ln>
            <a:noFill/>
          </a:ln>
        </p:spPr>
        <p:txBody>
          <a:bodyPr spcFirstLastPara="1" wrap="square" lIns="91425" tIns="45700" rIns="91425" bIns="45700" anchor="t" anchorCtr="0">
            <a:spAutoFit/>
          </a:bodyPr>
          <a:lstStyle/>
          <a:p>
            <a:pPr lvl="0">
              <a:buClr>
                <a:srgbClr val="000000"/>
              </a:buClr>
              <a:defRPr/>
            </a:pP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La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fille</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est</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grande.</a:t>
            </a:r>
            <a:b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6661075" y="5847455"/>
            <a:ext cx="156852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a:t>
            </a:r>
          </a:p>
        </p:txBody>
      </p:sp>
      <p:pic>
        <p:nvPicPr>
          <p:cNvPr id="11" name="Picture 10" descr="Logo&#10;&#10;Description automatically generated">
            <a:extLst>
              <a:ext uri="{FF2B5EF4-FFF2-40B4-BE49-F238E27FC236}">
                <a16:creationId xmlns:a16="http://schemas.microsoft.com/office/drawing/2014/main" id="{15F94C52-1865-432A-90BF-99151DE2D9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13125" y="5622212"/>
            <a:ext cx="992624" cy="791955"/>
          </a:xfrm>
          <a:prstGeom prst="rect">
            <a:avLst/>
          </a:prstGeom>
        </p:spPr>
      </p:pic>
      <p:sp>
        <p:nvSpPr>
          <p:cNvPr id="73" name="TextBox 72">
            <a:hlinkClick r:id="" action="ppaction://noaction">
              <a:snd r:embed="rId9"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hlinkClick r:id="" action="ppaction://noaction">
              <a:snd r:embed="rId10" name="5_1.wav"/>
            </a:hlinkClick>
            <a:extLst>
              <a:ext uri="{FF2B5EF4-FFF2-40B4-BE49-F238E27FC236}">
                <a16:creationId xmlns:a16="http://schemas.microsoft.com/office/drawing/2014/main" id="{D1A85181-5C66-4093-A887-F102011172A9}"/>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551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0AED76A-35F3-41C6-AE21-4DC464FA6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736" y="760321"/>
            <a:ext cx="3990947" cy="598455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63" name="Picture 62">
            <a:hlinkClick r:id="" action="ppaction://noaction">
              <a:snd r:embed="rId5" name="f3_5_full.wav"/>
            </a:hlinkClick>
            <a:extLst>
              <a:ext uri="{FF2B5EF4-FFF2-40B4-BE49-F238E27FC236}">
                <a16:creationId xmlns:a16="http://schemas.microsoft.com/office/drawing/2014/main" id="{AD52E8D0-1BEF-4AF0-8C17-AD2C068D6E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28871" y="5616821"/>
            <a:ext cx="1233433" cy="1248968"/>
          </a:xfrm>
          <a:prstGeom prst="rect">
            <a:avLst/>
          </a:prstGeom>
        </p:spPr>
      </p:pic>
      <p:sp>
        <p:nvSpPr>
          <p:cNvPr id="9" name="Speech Bubble: Rectangle with Corners Rounded 8">
            <a:extLst>
              <a:ext uri="{FF2B5EF4-FFF2-40B4-BE49-F238E27FC236}">
                <a16:creationId xmlns:a16="http://schemas.microsoft.com/office/drawing/2014/main" id="{312B1BCB-F7DA-4AC5-B87C-E1C2A61DF338}"/>
              </a:ext>
            </a:extLst>
          </p:cNvPr>
          <p:cNvSpPr/>
          <p:nvPr/>
        </p:nvSpPr>
        <p:spPr>
          <a:xfrm>
            <a:off x="4750975" y="4910394"/>
            <a:ext cx="5116925" cy="1803456"/>
          </a:xfrm>
          <a:prstGeom prst="wedgeRoundRectCallout">
            <a:avLst>
              <a:gd name="adj1" fmla="val 63135"/>
              <a:gd name="adj2" fmla="val 28415"/>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Google Shape;157;p2">
            <a:extLst>
              <a:ext uri="{FF2B5EF4-FFF2-40B4-BE49-F238E27FC236}">
                <a16:creationId xmlns:a16="http://schemas.microsoft.com/office/drawing/2014/main" id="{A24F6626-2923-4597-AB79-3F5484EA77D1}"/>
              </a:ext>
            </a:extLst>
          </p:cNvPr>
          <p:cNvSpPr txBox="1"/>
          <p:nvPr/>
        </p:nvSpPr>
        <p:spPr>
          <a:xfrm>
            <a:off x="4919126" y="5139787"/>
            <a:ext cx="4587481" cy="1384954"/>
          </a:xfrm>
          <a:prstGeom prst="rect">
            <a:avLst/>
          </a:prstGeom>
          <a:noFill/>
          <a:ln>
            <a:noFill/>
          </a:ln>
        </p:spPr>
        <p:txBody>
          <a:bodyPr spcFirstLastPara="1" wrap="square" lIns="91425" tIns="45700" rIns="91425" bIns="45700" anchor="t" anchorCtr="0">
            <a:spAutoFit/>
          </a:bodyPr>
          <a:lstStyle/>
          <a:p>
            <a:pPr lvl="0">
              <a:buClr>
                <a:srgbClr val="000000"/>
              </a:buClr>
              <a:defRPr/>
            </a:pP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Le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numéro</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huit</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est</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grand</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a:t>
            </a:r>
            <a:b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b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b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et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il</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 porte un </a:t>
            </a:r>
            <a:r>
              <a:rPr lang="es-ES_tradnl" sz="2800" dirty="0" err="1">
                <a:solidFill>
                  <a:srgbClr val="002060"/>
                </a:solidFill>
                <a:latin typeface="Century Gothic" panose="020B0502020202020204" pitchFamily="34" charset="0"/>
                <a:ea typeface="Calibri" panose="020F0502020204030204" pitchFamily="34" charset="0"/>
                <a:cs typeface="Nirmala UI" panose="020B0502040204020203" pitchFamily="34" charset="0"/>
              </a:rPr>
              <a:t>chapeau</a:t>
            </a:r>
            <a:r>
              <a:rPr lang="es-ES_tradnl" sz="2800" dirty="0">
                <a:solidFill>
                  <a:srgbClr val="002060"/>
                </a:solidFill>
                <a:latin typeface="Century Gothic" panose="020B0502020202020204" pitchFamily="34" charset="0"/>
                <a:ea typeface="Calibri" panose="020F0502020204030204" pitchFamily="34" charset="0"/>
                <a:cs typeface="Nirmala UI" panose="020B0502040204020203" pitchFamily="34" charset="0"/>
              </a:rPr>
              <a:t>.</a:t>
            </a:r>
            <a:endParaRPr kumimoji="0"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62" name="Picture 61">
            <a:extLst>
              <a:ext uri="{FF2B5EF4-FFF2-40B4-BE49-F238E27FC236}">
                <a16:creationId xmlns:a16="http://schemas.microsoft.com/office/drawing/2014/main" id="{2CA4B300-EC01-427F-920A-5A833267D834}"/>
              </a:ext>
            </a:extLst>
          </p:cNvPr>
          <p:cNvPicPr>
            <a:picLocks noChangeAspect="1"/>
          </p:cNvPicPr>
          <p:nvPr/>
        </p:nvPicPr>
        <p:blipFill rotWithShape="1">
          <a:blip r:embed="rId7">
            <a:extLst>
              <a:ext uri="{28A0092B-C50C-407E-A947-70E740481C1C}">
                <a14:useLocalDpi xmlns:a14="http://schemas.microsoft.com/office/drawing/2010/main" val="0"/>
              </a:ext>
            </a:extLst>
          </a:blip>
          <a:srcRect b="62789"/>
          <a:stretch/>
        </p:blipFill>
        <p:spPr>
          <a:xfrm flipH="1">
            <a:off x="123171" y="5624611"/>
            <a:ext cx="1343307" cy="1233389"/>
          </a:xfrm>
          <a:prstGeom prst="rect">
            <a:avLst/>
          </a:prstGeom>
        </p:spPr>
      </p:pic>
      <p:sp>
        <p:nvSpPr>
          <p:cNvPr id="15" name="Rectangle: Rounded Corners 14">
            <a:extLst>
              <a:ext uri="{FF2B5EF4-FFF2-40B4-BE49-F238E27FC236}">
                <a16:creationId xmlns:a16="http://schemas.microsoft.com/office/drawing/2014/main" id="{35F9E8A3-6896-41C0-BCCC-C74805E00CCB}"/>
              </a:ext>
            </a:extLst>
          </p:cNvPr>
          <p:cNvSpPr/>
          <p:nvPr/>
        </p:nvSpPr>
        <p:spPr>
          <a:xfrm>
            <a:off x="8133902" y="5222971"/>
            <a:ext cx="1372705"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a:t>
            </a:r>
          </a:p>
        </p:txBody>
      </p:sp>
      <p:sp>
        <p:nvSpPr>
          <p:cNvPr id="73" name="TextBox 72">
            <a:hlinkClick r:id="" action="ppaction://noaction">
              <a:snd r:embed="rId8" name="lis_messages.wav"/>
            </a:hlinkClick>
            <a:extLst>
              <a:ext uri="{FF2B5EF4-FFF2-40B4-BE49-F238E27FC236}">
                <a16:creationId xmlns:a16="http://schemas.microsoft.com/office/drawing/2014/main" id="{F660B216-BF15-45DF-AD2E-6BF8303424C2}"/>
              </a:ext>
            </a:extLst>
          </p:cNvPr>
          <p:cNvSpPr txBox="1"/>
          <p:nvPr/>
        </p:nvSpPr>
        <p:spPr>
          <a:xfrm>
            <a:off x="141806" y="699922"/>
            <a:ext cx="23716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l’image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8349DB63-EC93-42A1-B9E2-9FC99CA57982}"/>
              </a:ext>
            </a:extLst>
          </p:cNvPr>
          <p:cNvSpPr/>
          <p:nvPr/>
        </p:nvSpPr>
        <p:spPr>
          <a:xfrm>
            <a:off x="7212866" y="6123101"/>
            <a:ext cx="1663120" cy="40164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a:t>
            </a:r>
          </a:p>
        </p:txBody>
      </p:sp>
      <p:sp>
        <p:nvSpPr>
          <p:cNvPr id="18" name="Rectangle 17">
            <a:extLst>
              <a:ext uri="{FF2B5EF4-FFF2-40B4-BE49-F238E27FC236}">
                <a16:creationId xmlns:a16="http://schemas.microsoft.com/office/drawing/2014/main" id="{0FC34867-BA66-459F-9E89-CB33E1F6A693}"/>
              </a:ext>
            </a:extLst>
          </p:cNvPr>
          <p:cNvSpPr/>
          <p:nvPr/>
        </p:nvSpPr>
        <p:spPr>
          <a:xfrm>
            <a:off x="2747202" y="6435938"/>
            <a:ext cx="19657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Tw Cen MT" panose="020B0602020104020603"/>
                <a:ea typeface="+mn-ea"/>
                <a:cs typeface="+mn-cs"/>
              </a:rPr>
              <a:t>© Ivan Blanco </a:t>
            </a:r>
            <a:r>
              <a:rPr kumimoji="0" lang="en-GB" sz="1800" b="0" i="0" u="none" strike="noStrike" kern="1200" cap="none" spc="0" normalizeH="0" baseline="0" noProof="0" dirty="0" err="1">
                <a:ln>
                  <a:noFill/>
                </a:ln>
                <a:solidFill>
                  <a:schemeClr val="bg1"/>
                </a:solidFill>
                <a:effectLst/>
                <a:uLnTx/>
                <a:uFillTx/>
                <a:latin typeface="Tw Cen MT" panose="020B0602020104020603"/>
                <a:ea typeface="+mn-ea"/>
                <a:cs typeface="+mn-cs"/>
              </a:rPr>
              <a:t>Vilar</a:t>
            </a:r>
            <a:endParaRPr kumimoji="0" lang="en-GB" sz="1800" b="0" i="0" u="none" strike="noStrike" kern="1200" cap="none" spc="0" normalizeH="0" baseline="0" noProof="0" dirty="0">
              <a:ln>
                <a:noFill/>
              </a:ln>
              <a:solidFill>
                <a:schemeClr val="bg1"/>
              </a:solidFill>
              <a:effectLst/>
              <a:uLnTx/>
              <a:uFillTx/>
              <a:latin typeface="Tw Cen MT" panose="020B0602020104020603"/>
              <a:ea typeface="+mn-ea"/>
              <a:cs typeface="+mn-cs"/>
            </a:endParaRPr>
          </a:p>
        </p:txBody>
      </p:sp>
      <p:pic>
        <p:nvPicPr>
          <p:cNvPr id="20" name="Picture 19" descr="Logo&#10;&#10;Description automatically generated">
            <a:extLst>
              <a:ext uri="{FF2B5EF4-FFF2-40B4-BE49-F238E27FC236}">
                <a16:creationId xmlns:a16="http://schemas.microsoft.com/office/drawing/2014/main" id="{10A7FE84-F61A-4324-A8A5-09ED91B5F8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5610" y="4826993"/>
            <a:ext cx="992624" cy="791955"/>
          </a:xfrm>
          <a:prstGeom prst="rect">
            <a:avLst/>
          </a:prstGeom>
        </p:spPr>
      </p:pic>
      <p:sp>
        <p:nvSpPr>
          <p:cNvPr id="21" name="TextBox 20">
            <a:hlinkClick r:id="" action="ppaction://noaction">
              <a:snd r:embed="rId10" name="5_1.wav"/>
            </a:hlinkClick>
            <a:extLst>
              <a:ext uri="{FF2B5EF4-FFF2-40B4-BE49-F238E27FC236}">
                <a16:creationId xmlns:a16="http://schemas.microsoft.com/office/drawing/2014/main" id="{4D149991-9489-4A00-B69B-041ACE35E38B}"/>
              </a:ext>
            </a:extLst>
          </p:cNvPr>
          <p:cNvSpPr txBox="1"/>
          <p:nvPr/>
        </p:nvSpPr>
        <p:spPr>
          <a:xfrm>
            <a:off x="3091109" y="119308"/>
            <a:ext cx="74237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Carnaval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Menton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[5/10]</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922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1" grpId="0"/>
      <p:bldP spid="15" grpId="0" animBg="1"/>
      <p:bldP spid="15" grpId="1" animBg="1"/>
      <p:bldP spid="17" grpId="0" animBg="1"/>
      <p:bldP spid="17" grpId="1"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14026</TotalTime>
  <Words>2544</Words>
  <Application>Microsoft Office PowerPoint</Application>
  <PresentationFormat>Widescreen</PresentationFormat>
  <Paragraphs>443</Paragraphs>
  <Slides>19</Slides>
  <Notes>19</Notes>
  <HiddenSlides>0</HiddenSlides>
  <MMClips>6</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Arial</vt:lpstr>
      <vt:lpstr>Calibri</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Saying what I and others do</vt:lpstr>
      <vt:lpstr>prononcer</vt:lpstr>
      <vt:lpstr>prononcer</vt:lpstr>
      <vt:lpstr>Follow up 1: </vt:lpstr>
      <vt:lpstr>Follow up 2:</vt:lpstr>
      <vt:lpstr>Follow up 2:</vt:lpstr>
      <vt:lpstr>Follow up 2:</vt:lpstr>
      <vt:lpstr>Follow up 2:</vt:lpstr>
      <vt:lpstr>Follow up 2:</vt:lpstr>
      <vt:lpstr>Follow up 2:</vt:lpstr>
      <vt:lpstr>Follow up 2:</vt:lpstr>
      <vt:lpstr>Follow up 2:</vt:lpstr>
      <vt:lpstr>Follow up 2:</vt:lpstr>
      <vt:lpstr>Follow up 2:</vt:lpstr>
      <vt:lpstr>Follow up 3</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201</cp:revision>
  <dcterms:created xsi:type="dcterms:W3CDTF">2021-06-12T06:20:35Z</dcterms:created>
  <dcterms:modified xsi:type="dcterms:W3CDTF">2022-01-28T20:15:36Z</dcterms:modified>
</cp:coreProperties>
</file>