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2"/>
  </p:notesMasterIdLst>
  <p:sldIdLst>
    <p:sldId id="257" r:id="rId4"/>
    <p:sldId id="624" r:id="rId5"/>
    <p:sldId id="547" r:id="rId6"/>
    <p:sldId id="539" r:id="rId7"/>
    <p:sldId id="636" r:id="rId8"/>
    <p:sldId id="638" r:id="rId9"/>
    <p:sldId id="637" r:id="rId10"/>
    <p:sldId id="639" r:id="rId11"/>
    <p:sldId id="640" r:id="rId12"/>
    <p:sldId id="641" r:id="rId13"/>
    <p:sldId id="642" r:id="rId14"/>
    <p:sldId id="643" r:id="rId15"/>
    <p:sldId id="644" r:id="rId16"/>
    <p:sldId id="359" r:id="rId17"/>
    <p:sldId id="524" r:id="rId18"/>
    <p:sldId id="545" r:id="rId19"/>
    <p:sldId id="366" r:id="rId20"/>
    <p:sldId id="54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00A1DA"/>
    <a:srgbClr val="FF0066"/>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7" autoAdjust="0"/>
    <p:restoredTop sz="56639" autoAdjust="0"/>
  </p:normalViewPr>
  <p:slideViewPr>
    <p:cSldViewPr snapToGrid="0">
      <p:cViewPr varScale="1">
        <p:scale>
          <a:sx n="61" d="100"/>
          <a:sy n="61" d="100"/>
        </p:scale>
        <p:origin x="2256"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indent="-228226" defTabSz="966155">
              <a:buClr>
                <a:srgbClr val="000000"/>
              </a:buClr>
              <a:buSzPts val="1400"/>
              <a:defRPr/>
            </a:pPr>
            <a:r>
              <a:rPr lang="en-GB" sz="1800" b="1" dirty="0">
                <a:solidFill>
                  <a:srgbClr val="002060"/>
                </a:solidFill>
                <a:latin typeface="Century Gothic"/>
                <a:ea typeface="Century Gothic"/>
                <a:cs typeface="Century Gothic"/>
                <a:sym typeface="Century Gothic"/>
              </a:rPr>
              <a:t>Phonics: </a:t>
            </a:r>
            <a:r>
              <a:rPr lang="fr-FR" sz="1800" b="1" dirty="0" err="1">
                <a:solidFill>
                  <a:srgbClr val="002060"/>
                </a:solidFill>
                <a:latin typeface="Century Gothic"/>
                <a:ea typeface="Century Gothic"/>
                <a:cs typeface="Century Gothic"/>
                <a:sym typeface="Century Gothic"/>
              </a:rPr>
              <a:t>introduce</a:t>
            </a:r>
            <a:r>
              <a:rPr lang="fr-FR" sz="1800" b="1" dirty="0">
                <a:solidFill>
                  <a:srgbClr val="002060"/>
                </a:solidFill>
                <a:latin typeface="Century Gothic"/>
                <a:ea typeface="Century Gothic"/>
                <a:cs typeface="Century Gothic"/>
                <a:sym typeface="Century Gothic"/>
              </a:rPr>
              <a:t> </a:t>
            </a:r>
            <a:r>
              <a:rPr lang="fr-FR" sz="180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è</a:t>
            </a:r>
            <a:r>
              <a:rPr lang="fr-FR" sz="180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ê</a:t>
            </a:r>
            <a:r>
              <a:rPr lang="fr-FR" sz="1800" dirty="0">
                <a:solidFill>
                  <a:srgbClr val="002060"/>
                </a:solidFill>
                <a:latin typeface="Century Gothic"/>
                <a:ea typeface="Century Gothic"/>
                <a:cs typeface="Century Gothic"/>
                <a:sym typeface="Century Gothic"/>
              </a:rPr>
              <a:t>] -  fête [1490] tête [343] frère [1043] être [5], problème [188] </a:t>
            </a:r>
            <a:endParaRPr lang="en-GB" sz="1800" spc="-1" dirty="0">
              <a:latin typeface="Arial"/>
            </a:endParaRPr>
          </a:p>
          <a:p>
            <a:pPr indent="-228226"/>
            <a:r>
              <a:rPr lang="it-IT" sz="1800" b="1" spc="-1" dirty="0">
                <a:solidFill>
                  <a:srgbClr val="002060"/>
                </a:solidFill>
                <a:latin typeface="Century Gothic"/>
                <a:ea typeface="Century Gothic"/>
              </a:rPr>
              <a:t>Vocabulary </a:t>
            </a:r>
            <a:r>
              <a:rPr lang="it-IT" sz="1800" spc="-1" dirty="0">
                <a:solidFill>
                  <a:srgbClr val="002060"/>
                </a:solidFill>
                <a:latin typeface="Century Gothic"/>
                <a:ea typeface="Century Gothic"/>
              </a:rPr>
              <a:t>(new words in </a:t>
            </a:r>
            <a:r>
              <a:rPr lang="it-IT" sz="1800" b="1" spc="-1" dirty="0">
                <a:solidFill>
                  <a:srgbClr val="002060"/>
                </a:solidFill>
                <a:latin typeface="Century Gothic"/>
                <a:ea typeface="Century Gothic"/>
              </a:rPr>
              <a:t>bold</a:t>
            </a:r>
            <a:r>
              <a:rPr lang="it-IT" sz="1800" i="1" spc="-1" dirty="0">
                <a:solidFill>
                  <a:srgbClr val="002060"/>
                </a:solidFill>
                <a:latin typeface="Century Gothic"/>
                <a:ea typeface="Century Gothic"/>
              </a:rPr>
              <a:t>): </a:t>
            </a:r>
            <a:r>
              <a:rPr lang="fr-FR" sz="1800" b="1" i="1" spc="-1" dirty="0">
                <a:solidFill>
                  <a:srgbClr val="002060"/>
                </a:solidFill>
                <a:latin typeface="Century Gothic"/>
                <a:ea typeface="Century Gothic"/>
              </a:rPr>
              <a:t> </a:t>
            </a:r>
            <a:r>
              <a:rPr lang="fr-FR" sz="1800" b="1" i="0" spc="-1" dirty="0">
                <a:solidFill>
                  <a:srgbClr val="002060"/>
                </a:solidFill>
                <a:latin typeface="Century Gothic"/>
                <a:ea typeface="Century Gothic"/>
              </a:rPr>
              <a:t>fête </a:t>
            </a:r>
            <a:r>
              <a:rPr lang="fr-FR" sz="1800" b="0" i="0" spc="-1" dirty="0">
                <a:solidFill>
                  <a:srgbClr val="002060"/>
                </a:solidFill>
                <a:latin typeface="Century Gothic"/>
                <a:ea typeface="Century Gothic"/>
              </a:rPr>
              <a:t>[1490] </a:t>
            </a:r>
            <a:r>
              <a:rPr lang="fr-FR" sz="1800" b="1" i="0" spc="-1" dirty="0">
                <a:solidFill>
                  <a:srgbClr val="002060"/>
                </a:solidFill>
                <a:latin typeface="Century Gothic"/>
                <a:ea typeface="Century Gothic"/>
              </a:rPr>
              <a:t>fille </a:t>
            </a:r>
            <a:r>
              <a:rPr lang="fr-FR" sz="1800" b="0" i="0" spc="-1" dirty="0">
                <a:solidFill>
                  <a:srgbClr val="002060"/>
                </a:solidFill>
                <a:latin typeface="Century Gothic"/>
                <a:ea typeface="Century Gothic"/>
              </a:rPr>
              <a:t>[629] </a:t>
            </a:r>
            <a:r>
              <a:rPr lang="fr-FR" sz="1800" b="1" i="0" spc="-1" dirty="0">
                <a:solidFill>
                  <a:srgbClr val="002060"/>
                </a:solidFill>
                <a:latin typeface="Century Gothic"/>
                <a:ea typeface="Century Gothic"/>
              </a:rPr>
              <a:t>fruit </a:t>
            </a:r>
            <a:r>
              <a:rPr lang="fr-FR" sz="1800" b="0" i="0" spc="-1" dirty="0">
                <a:solidFill>
                  <a:srgbClr val="002060"/>
                </a:solidFill>
                <a:latin typeface="Century Gothic"/>
                <a:ea typeface="Century Gothic"/>
              </a:rPr>
              <a:t>[896] </a:t>
            </a:r>
            <a:r>
              <a:rPr lang="fr-FR" sz="1800" b="1" i="0" spc="-1" dirty="0">
                <a:solidFill>
                  <a:srgbClr val="002060"/>
                </a:solidFill>
                <a:latin typeface="Century Gothic"/>
                <a:ea typeface="Century Gothic"/>
              </a:rPr>
              <a:t>garçon </a:t>
            </a:r>
            <a:r>
              <a:rPr lang="fr-FR" sz="1800" b="0" i="0" spc="-1" dirty="0">
                <a:solidFill>
                  <a:srgbClr val="002060"/>
                </a:solidFill>
                <a:latin typeface="Century Gothic"/>
                <a:ea typeface="Century Gothic"/>
              </a:rPr>
              <a:t>[1599] </a:t>
            </a:r>
            <a:r>
              <a:rPr lang="fr-FR" sz="1800" b="1" i="0" spc="-1" dirty="0">
                <a:solidFill>
                  <a:srgbClr val="002060"/>
                </a:solidFill>
                <a:latin typeface="Century Gothic"/>
                <a:ea typeface="Century Gothic"/>
              </a:rPr>
              <a:t>de</a:t>
            </a:r>
            <a:r>
              <a:rPr lang="fr-FR" sz="1800" b="1" i="0" spc="-1" baseline="30000" dirty="0">
                <a:solidFill>
                  <a:srgbClr val="002060"/>
                </a:solidFill>
                <a:latin typeface="Century Gothic"/>
                <a:ea typeface="Century Gothic"/>
              </a:rPr>
              <a:t>1</a:t>
            </a:r>
            <a:r>
              <a:rPr lang="fr-FR" sz="1800" b="1" i="0" spc="-1" dirty="0">
                <a:solidFill>
                  <a:srgbClr val="002060"/>
                </a:solidFill>
                <a:latin typeface="Century Gothic"/>
                <a:ea typeface="Century Gothic"/>
              </a:rPr>
              <a:t> </a:t>
            </a:r>
            <a:r>
              <a:rPr lang="fr-FR" sz="1800" b="0" i="0" spc="-1" dirty="0">
                <a:solidFill>
                  <a:srgbClr val="002060"/>
                </a:solidFill>
                <a:latin typeface="Century Gothic"/>
                <a:ea typeface="Century Gothic"/>
              </a:rPr>
              <a:t>[2]</a:t>
            </a:r>
            <a:br>
              <a:rPr lang="en-GB" sz="1800" i="0" spc="-1" dirty="0">
                <a:solidFill>
                  <a:srgbClr val="002060"/>
                </a:solidFill>
                <a:latin typeface="Century Gothic"/>
                <a:ea typeface="Century Gothic"/>
              </a:rPr>
            </a:br>
            <a:r>
              <a:rPr lang="en-GB" sz="1800" spc="-1" dirty="0">
                <a:solidFill>
                  <a:srgbClr val="002060"/>
                </a:solidFill>
                <a:latin typeface="Century Gothic"/>
                <a:ea typeface="Century Gothic"/>
              </a:rPr>
              <a:t>Revisit 1: </a:t>
            </a:r>
            <a:r>
              <a:rPr lang="fr-FR" sz="1800" dirty="0"/>
              <a:t>répéter [630] chanter [1820] utiliser [345]  phrase [2074] facile [822]  important [215] normal [833] avec [23] tous les jours [n/a]</a:t>
            </a:r>
            <a:endParaRPr lang="en-GB" sz="1800" i="1" spc="-1" dirty="0">
              <a:solidFill>
                <a:srgbClr val="002060"/>
              </a:solidFill>
              <a:latin typeface="Century Gothic"/>
              <a:ea typeface="Century Gothic"/>
            </a:endParaRPr>
          </a:p>
          <a:p>
            <a:pPr indent="-228226"/>
            <a:r>
              <a:rPr lang="en-GB" sz="1800" spc="-1" dirty="0">
                <a:solidFill>
                  <a:srgbClr val="002060"/>
                </a:solidFill>
                <a:latin typeface="Century Gothic"/>
              </a:rPr>
              <a:t>Revisit 2: </a:t>
            </a:r>
            <a:r>
              <a:rPr lang="fr-FR" sz="1800" spc="-1" dirty="0">
                <a:solidFill>
                  <a:srgbClr val="002060"/>
                </a:solidFill>
                <a:latin typeface="Century Gothic"/>
              </a:rPr>
              <a:t>avoir [8] j’ai, il a, elle a, quoi [297] animal [1002] chien [1744] chat [3138] photo [1412] table [1019] ou [33] </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it-IT" sz="1200" b="0" i="0" u="none" strike="noStrike" kern="1200" cap="none" spc="0" normalizeH="0" baseline="0" noProof="0" dirty="0">
                <a:ln>
                  <a:noFill/>
                </a:ln>
                <a:solidFill>
                  <a:prstClr val="black"/>
                </a:solidFill>
                <a:effectLst/>
                <a:uLnTx/>
                <a:uFillTx/>
                <a:latin typeface="Tw Cen MT" panose="020B0602020104020603"/>
                <a:ea typeface="+mn-ea"/>
                <a:cs typeface="+mn-cs"/>
              </a:rPr>
              <a:t>Nicolas sartore, CC BY-SA 4.0 via Wikimedia Commons</a:t>
            </a:r>
            <a:endPar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77070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it-IT" sz="1200" b="0" i="0" u="none" strike="noStrike" kern="1200" cap="none" spc="0" normalizeH="0" baseline="0" noProof="0" dirty="0">
                <a:ln>
                  <a:noFill/>
                </a:ln>
                <a:solidFill>
                  <a:prstClr val="black"/>
                </a:solidFill>
                <a:effectLst/>
                <a:uLnTx/>
                <a:uFillTx/>
                <a:latin typeface="Tw Cen MT" panose="020B0602020104020603"/>
                <a:ea typeface="+mn-ea"/>
                <a:cs typeface="+mn-cs"/>
              </a:rPr>
              <a:t>Nicolas sartore, CC BY-SA 4.0 via Wikimedia Commons</a:t>
            </a:r>
            <a:endPar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9860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Tw Cen MT" panose="020B0602020104020603"/>
                <a:ea typeface="+mn-ea"/>
                <a:cs typeface="+mn-cs"/>
              </a:rPr>
              <a:t>Luckka</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CC BY-SA 4.0 via Wikimedia Commons</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2555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[10/10]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Tw Cen MT" panose="020B0602020104020603"/>
                <a:ea typeface="+mn-ea"/>
                <a:cs typeface="+mn-cs"/>
              </a:rPr>
              <a:t>Luckka</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CC BY-SA 4.0 via Wikimedia Commons</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919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simple sentences describing pictures and using correct adjective agreement.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a:t>
            </a:r>
          </a:p>
          <a:p>
            <a:pPr marL="228600" lvl="0" indent="-228600" algn="l" rtl="0">
              <a:spcBef>
                <a:spcPts val="0"/>
              </a:spcBef>
              <a:spcAft>
                <a:spcPts val="0"/>
              </a:spcAft>
              <a:buAutoNum type="arabicPeriod"/>
            </a:pPr>
            <a:r>
              <a:rPr lang="en-GB" dirty="0"/>
              <a:t>Pupils produce the word with the correct article ‘le’, ‘la’ or ‘l’.</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Attributions:</a:t>
            </a:r>
            <a:br>
              <a:rPr lang="en-GB" dirty="0"/>
            </a:br>
            <a:r>
              <a:rPr lang="en-GB" dirty="0"/>
              <a:t>2] </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Olivier2000 at French Wikipedia., CC BY-SA 1.0 via Wikimedia Commons</a:t>
            </a: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Follow up 4</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Follow up 5</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a:t>
            </a:r>
            <a:r>
              <a:rPr lang="en-GB" sz="1200" b="0" strike="noStrike" spc="-1">
                <a:solidFill>
                  <a:srgbClr val="000000"/>
                </a:solidFill>
                <a:latin typeface="Calibri"/>
                <a:ea typeface="Calibri"/>
              </a:rPr>
              <a:t>same sound.</a:t>
            </a:r>
            <a:endParaRPr lang="en-GB" sz="1200" b="0"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3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aural differentiation between [e] and </a:t>
            </a:r>
            <a:r>
              <a:rPr lang="en-GB" sz="1200"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è|ê</a:t>
            </a:r>
            <a:r>
              <a:rPr lang="en-GB" sz="1200" dirty="0">
                <a:solidFill>
                  <a:srgbClr val="002060"/>
                </a:solidFill>
                <a:latin typeface="Century Gothic" panose="020B0502020202020204" pitchFamily="34" charset="0"/>
              </a:rPr>
              <a:t>]</a:t>
            </a:r>
            <a:r>
              <a:rPr lang="en-GB" sz="1200" b="0" dirty="0">
                <a:solidFill>
                  <a:srgbClr val="002060"/>
                </a:solidFill>
                <a:latin typeface="Century Gothic" panose="020B0502020202020204" pitchFamily="34" charset="0"/>
                <a:cs typeface="+mn-cs"/>
              </a:rPr>
              <a:t>; to practise accurate spelling of previously taught words.</a:t>
            </a:r>
            <a:br>
              <a:rPr lang="en-GB" sz="1200" b="0" dirty="0">
                <a:solidFill>
                  <a:srgbClr val="002060"/>
                </a:solidFill>
                <a:latin typeface="Century Gothic" panose="020B0502020202020204" pitchFamily="34" charset="0"/>
                <a:cs typeface="+mn-cs"/>
              </a:rPr>
            </a:b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Pupils listen and decide whether they hear [e] or </a:t>
            </a:r>
            <a:r>
              <a:rPr lang="en-GB" sz="1200"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è|ê</a:t>
            </a:r>
            <a:r>
              <a:rPr lang="en-GB" sz="1200" dirty="0">
                <a:solidFill>
                  <a:srgbClr val="002060"/>
                </a:solidFill>
                <a:latin typeface="Century Gothic" panose="020B0502020202020204" pitchFamily="34" charset="0"/>
              </a:rPr>
              <a:t>]</a:t>
            </a:r>
            <a:r>
              <a:rPr lang="en-GB" sz="1200" b="0" dirty="0">
                <a:solidFill>
                  <a:srgbClr val="002060"/>
                </a:solidFill>
                <a:latin typeface="Century Gothic" panose="020B0502020202020204" pitchFamily="34" charset="0"/>
                <a:cs typeface="+mn-cs"/>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cs typeface="+mn-cs"/>
              </a:rPr>
              <a:t>They may also write the full word if they are able.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cs typeface="+mn-cs"/>
              </a:rPr>
              <a:t>Click to correct each answer.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dirty="0">
              <a:solidFill>
                <a:srgbClr val="002060"/>
              </a:solidFill>
              <a:latin typeface="Century Gothic" panose="020B0502020202020204" pitchFamily="34" charset="0"/>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solidFill>
                  <a:srgbClr val="002060"/>
                </a:solidFill>
                <a:latin typeface="Century Gothic" panose="020B0502020202020204" pitchFamily="34" charset="0"/>
                <a:cs typeface="+mn-cs"/>
              </a:rPr>
              <a:t>Transcription</a:t>
            </a:r>
            <a:r>
              <a:rPr lang="en-GB" sz="1200" b="0" dirty="0">
                <a:solidFill>
                  <a:srgbClr val="002060"/>
                </a:solidFill>
                <a:latin typeface="Century Gothic" panose="020B0502020202020204" pitchFamily="34" charset="0"/>
                <a:cs typeface="+mn-cs"/>
              </a:rPr>
              <a:t>:</a:t>
            </a:r>
            <a:br>
              <a:rPr lang="en-GB" sz="1200" b="0" dirty="0">
                <a:solidFill>
                  <a:srgbClr val="002060"/>
                </a:solidFill>
                <a:latin typeface="Century Gothic" panose="020B0502020202020204" pitchFamily="34" charset="0"/>
                <a:cs typeface="+mn-cs"/>
              </a:rPr>
            </a:br>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frère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fête</a:t>
            </a: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200" b="0" kern="1200" dirty="0" err="1">
                <a:solidFill>
                  <a:schemeClr val="tx1"/>
                </a:solidFill>
                <a:effectLst/>
                <a:latin typeface="+mn-lt"/>
                <a:ea typeface="+mn-ea"/>
                <a:cs typeface="+mn-cs"/>
              </a:rPr>
              <a:t>petit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t>
            </a:r>
            <a:r>
              <a:rPr lang="es-ES_tradnl" sz="1200" b="0" kern="1200" dirty="0" err="1">
                <a:solidFill>
                  <a:schemeClr val="tx1"/>
                </a:solidFill>
                <a:effectLst/>
                <a:latin typeface="+mn-lt"/>
                <a:ea typeface="+mn-ea"/>
                <a:cs typeface="+mn-cs"/>
              </a:rPr>
              <a:t>regarde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mère</a:t>
            </a: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cheval</a:t>
            </a: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répète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règle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problème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père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r>
              <a:rPr lang="en-GB" b="1" dirty="0"/>
              <a:t>Aim: </a:t>
            </a:r>
            <a:r>
              <a:rPr lang="en-GB" b="0" dirty="0"/>
              <a:t>To practise spoken production of correct adjective forms; to practise fluent reading aloud of familiar language.</a:t>
            </a:r>
            <a:endParaRPr lang="en-GB" baseline="0" dirty="0"/>
          </a:p>
          <a:p>
            <a:endParaRPr lang="en-GB" baseline="0" dirty="0"/>
          </a:p>
          <a:p>
            <a:r>
              <a:rPr lang="en-GB" b="1" baseline="0" dirty="0"/>
              <a:t>Procedure:</a:t>
            </a:r>
          </a:p>
          <a:p>
            <a:pPr marL="228600" indent="-228600">
              <a:buAutoNum type="arabicPeriod"/>
            </a:pPr>
            <a:r>
              <a:rPr lang="en-GB" baseline="0" dirty="0"/>
              <a:t>Click to bring up the French sentence with the English prompt for the adjective.</a:t>
            </a:r>
          </a:p>
          <a:p>
            <a:pPr marL="228600" indent="-228600">
              <a:buAutoNum type="arabicPeriod"/>
            </a:pPr>
            <a:r>
              <a:rPr lang="en-GB" baseline="0" dirty="0"/>
              <a:t>Elicit the full sentences from pupils, including the adjective.</a:t>
            </a:r>
          </a:p>
          <a:p>
            <a:pPr marL="228600" indent="-228600">
              <a:buAutoNum type="arabicPeriod"/>
            </a:pPr>
            <a:r>
              <a:rPr lang="en-GB" baseline="0" dirty="0"/>
              <a:t>Click to reveal the written adjective.</a:t>
            </a:r>
          </a:p>
          <a:p>
            <a:pPr marL="228600" indent="-228600">
              <a:buAutoNum type="arabicPeriod"/>
            </a:pPr>
            <a:r>
              <a:rPr lang="en-GB" baseline="0" dirty="0"/>
              <a:t>Click on the </a:t>
            </a:r>
            <a:r>
              <a:rPr lang="en-GB" b="1" baseline="0" dirty="0"/>
              <a:t>person</a:t>
            </a:r>
            <a:r>
              <a:rPr lang="en-GB" baseline="0" dirty="0"/>
              <a:t> to hear the full audio version of each sentence.</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216000" indent="-216000">
              <a:lnSpc>
                <a:spcPct val="100000"/>
              </a:lnSpc>
            </a:pPr>
            <a:r>
              <a:rPr lang="es-ES_tradnl" sz="1200" b="0" strike="noStrike" kern="1200" spc="-1" dirty="0" err="1">
                <a:solidFill>
                  <a:schemeClr val="tx1"/>
                </a:solidFill>
                <a:effectLst/>
                <a:latin typeface="+mn-lt"/>
                <a:ea typeface="+mn-ea"/>
                <a:cs typeface="+mn-cs"/>
              </a:rPr>
              <a:t>Asdrubale</a:t>
            </a:r>
            <a:r>
              <a:rPr lang="es-ES_tradnl" sz="1200" b="0" strike="noStrike" kern="1200" spc="-1" dirty="0">
                <a:solidFill>
                  <a:schemeClr val="tx1"/>
                </a:solidFill>
                <a:effectLst/>
                <a:latin typeface="+mn-lt"/>
                <a:ea typeface="+mn-ea"/>
                <a:cs typeface="+mn-cs"/>
              </a:rPr>
              <a:t>, </a:t>
            </a:r>
            <a:r>
              <a:rPr lang="en-GB" sz="1200" dirty="0"/>
              <a:t>CC BY 2.0  https://www.flickr.com/photos/neogluk/395427413/ </a:t>
            </a:r>
            <a:endParaRPr lang="en-GB" sz="1200" b="0" strike="noStrike" spc="-1" dirty="0">
              <a:latin typeface="Arial"/>
            </a:endParaRP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Tw Cen MT" panose="020B0602020104020603"/>
                <a:ea typeface="+mn-ea"/>
                <a:cs typeface="+mn-cs"/>
              </a:rPr>
              <a:t>Shesmax</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CC BY-SA 4.0 via Wikimedia Commons</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684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Tw Cen MT" panose="020B0602020104020603"/>
              </a:rPr>
              <a:t>Paul Downey</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lang="en-GB" dirty="0">
                <a:solidFill>
                  <a:prstClr val="black"/>
                </a:solidFill>
                <a:latin typeface="Tw Cen MT" panose="020B0602020104020603"/>
              </a:rPr>
              <a:t>CC BY 2.0</a:t>
            </a:r>
            <a:br>
              <a:rPr lang="en-GB" dirty="0">
                <a:solidFill>
                  <a:prstClr val="black"/>
                </a:solidFill>
                <a:latin typeface="Tw Cen MT" panose="020B0602020104020603"/>
              </a:rPr>
            </a:br>
            <a:r>
              <a:rPr lang="en-GB" dirty="0">
                <a:solidFill>
                  <a:prstClr val="black"/>
                </a:solidFill>
                <a:latin typeface="Tw Cen MT" panose="020B0602020104020603"/>
              </a:rPr>
              <a:t>https://www.flickr.com/photos/psd/105332685 </a:t>
            </a:r>
            <a:endPar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5495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Ivan Blanco </a:t>
            </a:r>
            <a:r>
              <a:rPr kumimoji="0" lang="en-GB" sz="1200" b="0" i="0" u="none" strike="noStrike" kern="1200" cap="none" spc="0" normalizeH="0" baseline="0" noProof="0" dirty="0" err="1">
                <a:ln>
                  <a:noFill/>
                </a:ln>
                <a:solidFill>
                  <a:prstClr val="black"/>
                </a:solidFill>
                <a:effectLst/>
                <a:uLnTx/>
                <a:uFillTx/>
                <a:latin typeface="Tw Cen MT" panose="020B0602020104020603"/>
                <a:ea typeface="+mn-ea"/>
                <a:cs typeface="+mn-cs"/>
              </a:rPr>
              <a:t>Vilar</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CC BY-NC-NC 3.0 </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0603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Ivan Blanco </a:t>
            </a:r>
            <a:r>
              <a:rPr kumimoji="0" lang="en-GB" sz="1200" b="0" i="0" u="none" strike="noStrike" kern="1200" cap="none" spc="0" normalizeH="0" baseline="0" noProof="0" dirty="0" err="1">
                <a:ln>
                  <a:noFill/>
                </a:ln>
                <a:solidFill>
                  <a:prstClr val="black"/>
                </a:solidFill>
                <a:effectLst/>
                <a:uLnTx/>
                <a:uFillTx/>
                <a:latin typeface="Tw Cen MT" panose="020B0602020104020603"/>
                <a:ea typeface="+mn-ea"/>
                <a:cs typeface="+mn-cs"/>
              </a:rPr>
              <a:t>Vilar</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CC BY-NC-NC 3.0 </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426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093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24.jpg"/><Relationship Id="rId7"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22.wav"/><Relationship Id="rId5" Type="http://schemas.openxmlformats.org/officeDocument/2006/relationships/image" Target="../media/image12.gif"/><Relationship Id="rId10" Type="http://schemas.openxmlformats.org/officeDocument/2006/relationships/audio" Target="../media/audio14.wav"/><Relationship Id="rId4" Type="http://schemas.openxmlformats.org/officeDocument/2006/relationships/image" Target="../media/image13.png"/><Relationship Id="rId9" Type="http://schemas.openxmlformats.org/officeDocument/2006/relationships/image" Target="../media/image15.gif"/></Relationships>
</file>

<file path=ppt/slides/_rels/slide11.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25.jpg"/><Relationship Id="rId7" Type="http://schemas.openxmlformats.org/officeDocument/2006/relationships/image" Target="../media/image9.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23.wav"/><Relationship Id="rId5" Type="http://schemas.openxmlformats.org/officeDocument/2006/relationships/image" Target="../media/image12.gif"/><Relationship Id="rId10" Type="http://schemas.openxmlformats.org/officeDocument/2006/relationships/audio" Target="../media/audio14.wav"/><Relationship Id="rId4" Type="http://schemas.openxmlformats.org/officeDocument/2006/relationships/image" Target="../media/image13.png"/><Relationship Id="rId9" Type="http://schemas.openxmlformats.org/officeDocument/2006/relationships/image" Target="../media/image26.gif"/></Relationships>
</file>

<file path=ppt/slides/_rels/slide12.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27.jpg"/><Relationship Id="rId7" Type="http://schemas.openxmlformats.org/officeDocument/2006/relationships/image" Target="../media/image9.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gif"/><Relationship Id="rId5" Type="http://schemas.openxmlformats.org/officeDocument/2006/relationships/audio" Target="../media/audio24.wav"/><Relationship Id="rId10" Type="http://schemas.openxmlformats.org/officeDocument/2006/relationships/audio" Target="../media/audio14.wav"/><Relationship Id="rId4" Type="http://schemas.openxmlformats.org/officeDocument/2006/relationships/image" Target="../media/image13.png"/><Relationship Id="rId9" Type="http://schemas.openxmlformats.org/officeDocument/2006/relationships/image" Target="../media/image17.gif"/></Relationships>
</file>

<file path=ppt/slides/_rels/slide13.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2.jpg"/><Relationship Id="rId7"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2.gif"/><Relationship Id="rId5" Type="http://schemas.openxmlformats.org/officeDocument/2006/relationships/audio" Target="../media/audio25.wav"/><Relationship Id="rId10" Type="http://schemas.openxmlformats.org/officeDocument/2006/relationships/audio" Target="../media/audio14.wav"/><Relationship Id="rId4" Type="http://schemas.openxmlformats.org/officeDocument/2006/relationships/image" Target="../media/image13.png"/><Relationship Id="rId9" Type="http://schemas.openxmlformats.org/officeDocument/2006/relationships/image" Target="../media/image28.gif"/></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jpg"/><Relationship Id="rId7"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jpg"/><Relationship Id="rId4" Type="http://schemas.openxmlformats.org/officeDocument/2006/relationships/image" Target="../media/image25.jpg"/><Relationship Id="rId9"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8.wav"/><Relationship Id="rId1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3.wav"/><Relationship Id="rId12" Type="http://schemas.openxmlformats.org/officeDocument/2006/relationships/audio" Target="../media/audio7.wav"/><Relationship Id="rId17" Type="http://schemas.openxmlformats.org/officeDocument/2006/relationships/audio" Target="../media/audio12.wav"/><Relationship Id="rId2" Type="http://schemas.openxmlformats.org/officeDocument/2006/relationships/notesSlide" Target="../notesSlides/notesSlide3.xml"/><Relationship Id="rId16" Type="http://schemas.openxmlformats.org/officeDocument/2006/relationships/audio" Target="../media/audio11.wav"/><Relationship Id="rId20" Type="http://schemas.openxmlformats.org/officeDocument/2006/relationships/image" Target="../media/image12.gif"/><Relationship Id="rId1" Type="http://schemas.openxmlformats.org/officeDocument/2006/relationships/slideLayout" Target="../slideLayouts/slideLayout29.xml"/><Relationship Id="rId6" Type="http://schemas.openxmlformats.org/officeDocument/2006/relationships/audio" Target="../media/audio2.wav"/><Relationship Id="rId11" Type="http://schemas.openxmlformats.org/officeDocument/2006/relationships/audio" Target="../media/audio6.wav"/><Relationship Id="rId5" Type="http://schemas.openxmlformats.org/officeDocument/2006/relationships/image" Target="../media/image9.gif"/><Relationship Id="rId15" Type="http://schemas.openxmlformats.org/officeDocument/2006/relationships/audio" Target="../media/audio10.wav"/><Relationship Id="rId10" Type="http://schemas.openxmlformats.org/officeDocument/2006/relationships/audio" Target="../media/audio5.wav"/><Relationship Id="rId19" Type="http://schemas.openxmlformats.org/officeDocument/2006/relationships/audio" Target="../media/audio13.wav"/><Relationship Id="rId4" Type="http://schemas.openxmlformats.org/officeDocument/2006/relationships/image" Target="../media/image3.png"/><Relationship Id="rId9" Type="http://schemas.openxmlformats.org/officeDocument/2006/relationships/audio" Target="../media/audio4.wav"/><Relationship Id="rId14" Type="http://schemas.openxmlformats.org/officeDocument/2006/relationships/audio" Target="../media/audio9.wav"/></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14.wav"/><Relationship Id="rId7" Type="http://schemas.openxmlformats.org/officeDocument/2006/relationships/audio" Target="../media/audio15.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2.gif"/><Relationship Id="rId10" Type="http://schemas.openxmlformats.org/officeDocument/2006/relationships/audio" Target="../media/audio16.wav"/><Relationship Id="rId4" Type="http://schemas.openxmlformats.org/officeDocument/2006/relationships/image" Target="../media/image13.png"/><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16.jpeg"/><Relationship Id="rId7"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7.wav"/><Relationship Id="rId5" Type="http://schemas.openxmlformats.org/officeDocument/2006/relationships/image" Target="../media/image12.gif"/><Relationship Id="rId10" Type="http://schemas.openxmlformats.org/officeDocument/2006/relationships/audio" Target="../media/audio14.wav"/><Relationship Id="rId4" Type="http://schemas.openxmlformats.org/officeDocument/2006/relationships/image" Target="../media/image13.png"/><Relationship Id="rId9"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audio" Target="../media/audio16.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gif"/><Relationship Id="rId5" Type="http://schemas.openxmlformats.org/officeDocument/2006/relationships/image" Target="../media/image12.gif"/><Relationship Id="rId10" Type="http://schemas.openxmlformats.org/officeDocument/2006/relationships/audio" Target="../media/audio14.wav"/><Relationship Id="rId4" Type="http://schemas.openxmlformats.org/officeDocument/2006/relationships/audio" Target="../media/audio18.wav"/><Relationship Id="rId9"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20.jpg"/><Relationship Id="rId7"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gif"/><Relationship Id="rId5" Type="http://schemas.openxmlformats.org/officeDocument/2006/relationships/audio" Target="../media/audio19.wav"/><Relationship Id="rId10" Type="http://schemas.openxmlformats.org/officeDocument/2006/relationships/audio" Target="../media/audio14.wav"/><Relationship Id="rId4" Type="http://schemas.openxmlformats.org/officeDocument/2006/relationships/image" Target="../media/image13.png"/><Relationship Id="rId9" Type="http://schemas.openxmlformats.org/officeDocument/2006/relationships/audio" Target="../media/audio16.wav"/></Relationships>
</file>

<file path=ppt/slides/_rels/slide8.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21.jpg"/><Relationship Id="rId7"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gif"/><Relationship Id="rId5" Type="http://schemas.openxmlformats.org/officeDocument/2006/relationships/audio" Target="../media/audio20.wav"/><Relationship Id="rId10" Type="http://schemas.openxmlformats.org/officeDocument/2006/relationships/audio" Target="../media/audio14.wav"/><Relationship Id="rId4" Type="http://schemas.openxmlformats.org/officeDocument/2006/relationships/image" Target="../media/image13.png"/><Relationship Id="rId9" Type="http://schemas.openxmlformats.org/officeDocument/2006/relationships/image" Target="../media/image17.gif"/></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3.png"/><Relationship Id="rId7" Type="http://schemas.openxmlformats.org/officeDocument/2006/relationships/audio" Target="../media/audio16.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gif"/><Relationship Id="rId5" Type="http://schemas.openxmlformats.org/officeDocument/2006/relationships/audio" Target="../media/audio21.wav"/><Relationship Id="rId10" Type="http://schemas.openxmlformats.org/officeDocument/2006/relationships/audio" Target="../media/audio14.wav"/><Relationship Id="rId4" Type="http://schemas.openxmlformats.org/officeDocument/2006/relationships/image" Target="../media/image12.gif"/><Relationship Id="rId9"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7" descr="A picture containing text, sky, decorated&#10;&#10;Description automatically generated">
            <a:extLst>
              <a:ext uri="{FF2B5EF4-FFF2-40B4-BE49-F238E27FC236}">
                <a16:creationId xmlns:a16="http://schemas.microsoft.com/office/drawing/2014/main" id="{64BB4A7A-D99E-4A58-B057-ADF958BC0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74" y="1730022"/>
            <a:ext cx="3344091" cy="2022130"/>
          </a:xfrm>
          <a:prstGeom prst="rect">
            <a:avLst/>
          </a:prstGeom>
        </p:spPr>
      </p:pic>
      <p:sp>
        <p:nvSpPr>
          <p:cNvPr id="10" name="TextBox 9">
            <a:extLst>
              <a:ext uri="{FF2B5EF4-FFF2-40B4-BE49-F238E27FC236}">
                <a16:creationId xmlns:a16="http://schemas.microsoft.com/office/drawing/2014/main" id="{691FA7CC-EBD0-416F-A8B1-EE7FEBF3D1A4}"/>
              </a:ext>
            </a:extLst>
          </p:cNvPr>
          <p:cNvSpPr txBox="1"/>
          <p:nvPr/>
        </p:nvSpPr>
        <p:spPr>
          <a:xfrm>
            <a:off x="118426" y="3752152"/>
            <a:ext cx="4350239" cy="492443"/>
          </a:xfrm>
          <a:prstGeom prst="rect">
            <a:avLst/>
          </a:prstGeom>
          <a:noFill/>
        </p:spPr>
        <p:txBody>
          <a:bodyPr wrap="square" rtlCol="0">
            <a:spAutoFit/>
          </a:bodyPr>
          <a:lstStyle/>
          <a:p>
            <a:r>
              <a:rPr lang="en-GB" sz="2600" b="1" dirty="0">
                <a:solidFill>
                  <a:schemeClr val="bg1"/>
                </a:solidFill>
                <a:latin typeface="Segoe Print" panose="02000600000000000000" pitchFamily="2" charset="0"/>
              </a:rPr>
              <a:t>Le </a:t>
            </a:r>
            <a:r>
              <a:rPr lang="en-GB" sz="2600" b="1" dirty="0" err="1">
                <a:solidFill>
                  <a:schemeClr val="bg1"/>
                </a:solidFill>
                <a:latin typeface="Segoe Print" panose="02000600000000000000" pitchFamily="2" charset="0"/>
              </a:rPr>
              <a:t>Carnaval</a:t>
            </a:r>
            <a:r>
              <a:rPr lang="en-GB" sz="2600" b="1" dirty="0">
                <a:solidFill>
                  <a:schemeClr val="bg1"/>
                </a:solidFill>
                <a:latin typeface="Segoe Print" panose="02000600000000000000" pitchFamily="2" charset="0"/>
              </a:rPr>
              <a:t> de </a:t>
            </a:r>
            <a:r>
              <a:rPr lang="en-GB" sz="2600" b="1" dirty="0" err="1">
                <a:solidFill>
                  <a:schemeClr val="bg1"/>
                </a:solidFill>
                <a:latin typeface="Segoe Print" panose="02000600000000000000" pitchFamily="2" charset="0"/>
              </a:rPr>
              <a:t>Menton</a:t>
            </a:r>
            <a:endParaRPr lang="en-GB" sz="2600" b="1" dirty="0">
              <a:solidFill>
                <a:schemeClr val="bg1"/>
              </a:solidFill>
              <a:latin typeface="Segoe Print" panose="020006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7" descr="A picture containing tree, plant&#10;&#10;Description automatically generated">
            <a:extLst>
              <a:ext uri="{FF2B5EF4-FFF2-40B4-BE49-F238E27FC236}">
                <a16:creationId xmlns:a16="http://schemas.microsoft.com/office/drawing/2014/main" id="{4929B2B5-D971-46AD-8CB9-F9DDB820F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093" y="1262094"/>
            <a:ext cx="8413872" cy="5609248"/>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extLst>
              <a:ext uri="{FF2B5EF4-FFF2-40B4-BE49-F238E27FC236}">
                <a16:creationId xmlns:a16="http://schemas.microsoft.com/office/drawing/2014/main" id="{AD52E8D0-1BEF-4AF0-8C17-AD2C068D6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pic>
        <p:nvPicPr>
          <p:cNvPr id="62" name="Picture 61">
            <a:hlinkClick r:id="" action="ppaction://noaction">
              <a:snd r:embed="rId6" name="f3_9_full.wav"/>
            </a:hlinkClick>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73" name="TextBox 72">
            <a:hlinkClick r:id="" action="ppaction://noaction">
              <a:snd r:embed="rId8"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1466478" y="5624611"/>
            <a:ext cx="5116925" cy="791955"/>
          </a:xfrm>
          <a:prstGeom prst="wedgeRoundRectCallout">
            <a:avLst>
              <a:gd name="adj1" fmla="val -53945"/>
              <a:gd name="adj2" fmla="val 26667"/>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1466478" y="5758998"/>
            <a:ext cx="51169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girafe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grande.</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 name="Rectangle: Rounded Corners 14">
            <a:extLst>
              <a:ext uri="{FF2B5EF4-FFF2-40B4-BE49-F238E27FC236}">
                <a16:creationId xmlns:a16="http://schemas.microsoft.com/office/drawing/2014/main" id="{35F9E8A3-6896-41C0-BCCC-C74805E00CCB}"/>
              </a:ext>
            </a:extLst>
          </p:cNvPr>
          <p:cNvSpPr/>
          <p:nvPr/>
        </p:nvSpPr>
        <p:spPr>
          <a:xfrm>
            <a:off x="3737024" y="5876261"/>
            <a:ext cx="137270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pic>
        <p:nvPicPr>
          <p:cNvPr id="16" name="Picture 15" descr="Logo&#10;&#10;Description automatically generated">
            <a:extLst>
              <a:ext uri="{FF2B5EF4-FFF2-40B4-BE49-F238E27FC236}">
                <a16:creationId xmlns:a16="http://schemas.microsoft.com/office/drawing/2014/main" id="{3218D198-5AE6-4CBC-93C8-98689E52C4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7024" y="5624611"/>
            <a:ext cx="992624" cy="791955"/>
          </a:xfrm>
          <a:prstGeom prst="rect">
            <a:avLst/>
          </a:prstGeom>
        </p:spPr>
      </p:pic>
      <p:cxnSp>
        <p:nvCxnSpPr>
          <p:cNvPr id="20" name="Straight Arrow Connector 19">
            <a:extLst>
              <a:ext uri="{FF2B5EF4-FFF2-40B4-BE49-F238E27FC236}">
                <a16:creationId xmlns:a16="http://schemas.microsoft.com/office/drawing/2014/main" id="{C6C96AFB-B2DD-4CC9-BBF9-C4A00261F23B}"/>
              </a:ext>
            </a:extLst>
          </p:cNvPr>
          <p:cNvCxnSpPr>
            <a:cxnSpLocks/>
          </p:cNvCxnSpPr>
          <p:nvPr/>
        </p:nvCxnSpPr>
        <p:spPr>
          <a:xfrm flipH="1">
            <a:off x="3499273" y="1654029"/>
            <a:ext cx="763839" cy="86267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hlinkClick r:id="" action="ppaction://noaction">
              <a:snd r:embed="rId10" name="5_1.wav"/>
            </a:hlinkClick>
            <a:extLst>
              <a:ext uri="{FF2B5EF4-FFF2-40B4-BE49-F238E27FC236}">
                <a16:creationId xmlns:a16="http://schemas.microsoft.com/office/drawing/2014/main" id="{37FF68E3-AC63-4BE0-8403-DF356995286D}"/>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[7/10]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400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sky, outdoor&#10;&#10;Description automatically generated">
            <a:extLst>
              <a:ext uri="{FF2B5EF4-FFF2-40B4-BE49-F238E27FC236}">
                <a16:creationId xmlns:a16="http://schemas.microsoft.com/office/drawing/2014/main" id="{5E5D9268-CF9B-4D64-A68B-A39D84C20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537" y="848116"/>
            <a:ext cx="4014022" cy="6021032"/>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extLst>
              <a:ext uri="{FF2B5EF4-FFF2-40B4-BE49-F238E27FC236}">
                <a16:creationId xmlns:a16="http://schemas.microsoft.com/office/drawing/2014/main" id="{AD52E8D0-1BEF-4AF0-8C17-AD2C068D6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pic>
        <p:nvPicPr>
          <p:cNvPr id="62" name="Picture 61">
            <a:hlinkClick r:id="" action="ppaction://noaction">
              <a:snd r:embed="rId6" name="f3_8_full.wav"/>
            </a:hlinkClick>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73" name="TextBox 72">
            <a:hlinkClick r:id="" action="ppaction://noaction">
              <a:snd r:embed="rId8"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1466478" y="5624611"/>
            <a:ext cx="5116925" cy="791955"/>
          </a:xfrm>
          <a:prstGeom prst="wedgeRoundRectCallout">
            <a:avLst>
              <a:gd name="adj1" fmla="val -53945"/>
              <a:gd name="adj2" fmla="val 26667"/>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1466478" y="5758998"/>
            <a:ext cx="51169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fruit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amusant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 name="Rectangle: Rounded Corners 14">
            <a:extLst>
              <a:ext uri="{FF2B5EF4-FFF2-40B4-BE49-F238E27FC236}">
                <a16:creationId xmlns:a16="http://schemas.microsoft.com/office/drawing/2014/main" id="{35F9E8A3-6896-41C0-BCCC-C74805E00CCB}"/>
              </a:ext>
            </a:extLst>
          </p:cNvPr>
          <p:cNvSpPr/>
          <p:nvPr/>
        </p:nvSpPr>
        <p:spPr>
          <a:xfrm>
            <a:off x="3307057" y="5819768"/>
            <a:ext cx="1659082"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cxnSp>
        <p:nvCxnSpPr>
          <p:cNvPr id="20" name="Straight Arrow Connector 19">
            <a:extLst>
              <a:ext uri="{FF2B5EF4-FFF2-40B4-BE49-F238E27FC236}">
                <a16:creationId xmlns:a16="http://schemas.microsoft.com/office/drawing/2014/main" id="{C6C96AFB-B2DD-4CC9-BBF9-C4A00261F23B}"/>
              </a:ext>
            </a:extLst>
          </p:cNvPr>
          <p:cNvCxnSpPr>
            <a:cxnSpLocks/>
          </p:cNvCxnSpPr>
          <p:nvPr/>
        </p:nvCxnSpPr>
        <p:spPr>
          <a:xfrm flipH="1">
            <a:off x="8071273" y="1827130"/>
            <a:ext cx="763839" cy="86267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BF2C67D8-5AD5-4351-A59E-2E19C24619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4700" y="5704361"/>
            <a:ext cx="743194" cy="632453"/>
          </a:xfrm>
          <a:prstGeom prst="rect">
            <a:avLst/>
          </a:prstGeom>
        </p:spPr>
      </p:pic>
      <p:sp>
        <p:nvSpPr>
          <p:cNvPr id="16" name="TextBox 15">
            <a:hlinkClick r:id="" action="ppaction://noaction">
              <a:snd r:embed="rId10" name="5_1.wav"/>
            </a:hlinkClick>
            <a:extLst>
              <a:ext uri="{FF2B5EF4-FFF2-40B4-BE49-F238E27FC236}">
                <a16:creationId xmlns:a16="http://schemas.microsoft.com/office/drawing/2014/main" id="{5638E48A-2CA4-48D5-9952-C140170767DD}"/>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[8/10]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83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B464A6-7024-4781-B80E-99F7183EC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544" y="656269"/>
            <a:ext cx="8289746" cy="621731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hlinkClick r:id="" action="ppaction://noaction">
              <a:snd r:embed="rId5" name="f3_9_full_dragon.wav"/>
            </a:hlinkClick>
            <a:extLst>
              <a:ext uri="{FF2B5EF4-FFF2-40B4-BE49-F238E27FC236}">
                <a16:creationId xmlns:a16="http://schemas.microsoft.com/office/drawing/2014/main" id="{AD52E8D0-1BEF-4AF0-8C17-AD2C068D6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4822" y="5624611"/>
            <a:ext cx="1233433" cy="1248968"/>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4750975" y="5560990"/>
            <a:ext cx="5116925" cy="922847"/>
          </a:xfrm>
          <a:prstGeom prst="wedgeRoundRectCallout">
            <a:avLst>
              <a:gd name="adj1" fmla="val 63135"/>
              <a:gd name="adj2" fmla="val 28415"/>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4919126" y="5790383"/>
            <a:ext cx="45874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dragon</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grand</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2" name="Picture 61">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15" name="Rectangle: Rounded Corners 14">
            <a:extLst>
              <a:ext uri="{FF2B5EF4-FFF2-40B4-BE49-F238E27FC236}">
                <a16:creationId xmlns:a16="http://schemas.microsoft.com/office/drawing/2014/main" id="{35F9E8A3-6896-41C0-BCCC-C74805E00CCB}"/>
              </a:ext>
            </a:extLst>
          </p:cNvPr>
          <p:cNvSpPr/>
          <p:nvPr/>
        </p:nvSpPr>
        <p:spPr>
          <a:xfrm>
            <a:off x="7477281" y="5863221"/>
            <a:ext cx="156852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sp>
        <p:nvSpPr>
          <p:cNvPr id="73" name="TextBox 72">
            <a:hlinkClick r:id="" action="ppaction://noaction">
              <a:snd r:embed="rId8"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15" descr="Logo&#10;&#10;Description automatically generated">
            <a:extLst>
              <a:ext uri="{FF2B5EF4-FFF2-40B4-BE49-F238E27FC236}">
                <a16:creationId xmlns:a16="http://schemas.microsoft.com/office/drawing/2014/main" id="{571E4F14-DDF3-49A0-B2B9-47F50B4027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7517" y="5560990"/>
            <a:ext cx="992624" cy="791955"/>
          </a:xfrm>
          <a:prstGeom prst="rect">
            <a:avLst/>
          </a:prstGeom>
        </p:spPr>
      </p:pic>
      <p:sp>
        <p:nvSpPr>
          <p:cNvPr id="17" name="TextBox 16">
            <a:hlinkClick r:id="" action="ppaction://noaction">
              <a:snd r:embed="rId10" name="5_1.wav"/>
            </a:hlinkClick>
            <a:extLst>
              <a:ext uri="{FF2B5EF4-FFF2-40B4-BE49-F238E27FC236}">
                <a16:creationId xmlns:a16="http://schemas.microsoft.com/office/drawing/2014/main" id="{F9241609-607D-41E6-AD35-C19E1B5C87CB}"/>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[9/10]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881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 sky, decorated&#10;&#10;Description automatically generated">
            <a:extLst>
              <a:ext uri="{FF2B5EF4-FFF2-40B4-BE49-F238E27FC236}">
                <a16:creationId xmlns:a16="http://schemas.microsoft.com/office/drawing/2014/main" id="{3A687241-2221-4C93-8342-38E0C3B24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220" y="1277008"/>
            <a:ext cx="9283357" cy="561353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hlinkClick r:id="" action="ppaction://noaction">
              <a:snd r:embed="rId5" name="f3_10_full.wav"/>
            </a:hlinkClick>
            <a:extLst>
              <a:ext uri="{FF2B5EF4-FFF2-40B4-BE49-F238E27FC236}">
                <a16:creationId xmlns:a16="http://schemas.microsoft.com/office/drawing/2014/main" id="{AD52E8D0-1BEF-4AF0-8C17-AD2C068D6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4822" y="5624611"/>
            <a:ext cx="1233433" cy="1248968"/>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4750975" y="5560990"/>
            <a:ext cx="5116925" cy="922847"/>
          </a:xfrm>
          <a:prstGeom prst="wedgeRoundRectCallout">
            <a:avLst>
              <a:gd name="adj1" fmla="val 63135"/>
              <a:gd name="adj2" fmla="val 28415"/>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4750975" y="5772061"/>
            <a:ext cx="458748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fête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importante.</a:t>
            </a:r>
            <a:b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2" name="Picture 61">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15" name="Rectangle: Rounded Corners 14">
            <a:extLst>
              <a:ext uri="{FF2B5EF4-FFF2-40B4-BE49-F238E27FC236}">
                <a16:creationId xmlns:a16="http://schemas.microsoft.com/office/drawing/2014/main" id="{35F9E8A3-6896-41C0-BCCC-C74805E00CCB}"/>
              </a:ext>
            </a:extLst>
          </p:cNvPr>
          <p:cNvSpPr/>
          <p:nvPr/>
        </p:nvSpPr>
        <p:spPr>
          <a:xfrm>
            <a:off x="6641709" y="5839665"/>
            <a:ext cx="1950498"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sp>
        <p:nvSpPr>
          <p:cNvPr id="73" name="TextBox 72">
            <a:hlinkClick r:id="" action="ppaction://noaction">
              <a:snd r:embed="rId8"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a:extLst>
              <a:ext uri="{FF2B5EF4-FFF2-40B4-BE49-F238E27FC236}">
                <a16:creationId xmlns:a16="http://schemas.microsoft.com/office/drawing/2014/main" id="{B408616B-064F-4526-AB8B-961BAC7FB3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9437" y="5560990"/>
            <a:ext cx="543160" cy="829763"/>
          </a:xfrm>
          <a:prstGeom prst="rect">
            <a:avLst/>
          </a:prstGeom>
        </p:spPr>
      </p:pic>
      <p:sp>
        <p:nvSpPr>
          <p:cNvPr id="16" name="TextBox 15">
            <a:hlinkClick r:id="" action="ppaction://noaction">
              <a:snd r:embed="rId10" name="5_1.wav"/>
            </a:hlinkClick>
            <a:extLst>
              <a:ext uri="{FF2B5EF4-FFF2-40B4-BE49-F238E27FC236}">
                <a16:creationId xmlns:a16="http://schemas.microsoft.com/office/drawing/2014/main" id="{F54AF57B-0D99-48BE-A42C-620BADABF51F}"/>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[10/10]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460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road, outdoor, street, people&#10;&#10;Description automatically generated">
            <a:extLst>
              <a:ext uri="{FF2B5EF4-FFF2-40B4-BE49-F238E27FC236}">
                <a16:creationId xmlns:a16="http://schemas.microsoft.com/office/drawing/2014/main" id="{FC8F248D-68F6-4F44-8702-9445D6B1A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703" y="783525"/>
            <a:ext cx="1579549" cy="1181900"/>
          </a:xfrm>
          <a:prstGeom prst="rect">
            <a:avLst/>
          </a:prstGeom>
        </p:spPr>
      </p:pic>
      <p:pic>
        <p:nvPicPr>
          <p:cNvPr id="95" name="Picture 94" descr="A picture containing sky, outdoor&#10;&#10;Description automatically generated">
            <a:extLst>
              <a:ext uri="{FF2B5EF4-FFF2-40B4-BE49-F238E27FC236}">
                <a16:creationId xmlns:a16="http://schemas.microsoft.com/office/drawing/2014/main" id="{9E214A9B-0E4C-41D8-918B-C54253D6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821" y="2756554"/>
            <a:ext cx="1150463" cy="1725694"/>
          </a:xfrm>
          <a:prstGeom prst="rect">
            <a:avLst/>
          </a:prstGeom>
        </p:spPr>
      </p:pic>
      <p:pic>
        <p:nvPicPr>
          <p:cNvPr id="94" name="Picture 93" descr="A picture containing text, sky, decorated&#10;&#10;Description automatically generated">
            <a:extLst>
              <a:ext uri="{FF2B5EF4-FFF2-40B4-BE49-F238E27FC236}">
                <a16:creationId xmlns:a16="http://schemas.microsoft.com/office/drawing/2014/main" id="{52B44908-DD92-4C83-9AFA-5225E372EE00}"/>
              </a:ext>
            </a:extLst>
          </p:cNvPr>
          <p:cNvPicPr>
            <a:picLocks noChangeAspect="1"/>
          </p:cNvPicPr>
          <p:nvPr/>
        </p:nvPicPr>
        <p:blipFill rotWithShape="1">
          <a:blip r:embed="rId5">
            <a:extLst>
              <a:ext uri="{28A0092B-C50C-407E-A947-70E740481C1C}">
                <a14:useLocalDpi xmlns:a14="http://schemas.microsoft.com/office/drawing/2010/main" val="0"/>
              </a:ext>
            </a:extLst>
          </a:blip>
          <a:srcRect r="26759"/>
          <a:stretch/>
        </p:blipFill>
        <p:spPr>
          <a:xfrm>
            <a:off x="5955971" y="4892575"/>
            <a:ext cx="1434922" cy="1184692"/>
          </a:xfrm>
          <a:prstGeom prst="rect">
            <a:avLst/>
          </a:prstGeom>
        </p:spPr>
      </p:pic>
      <p:pic>
        <p:nvPicPr>
          <p:cNvPr id="23" name="Picture 22" descr="A picture containing flower, vegetable, fresh, corn&#10;&#10;Description automatically generated">
            <a:extLst>
              <a:ext uri="{FF2B5EF4-FFF2-40B4-BE49-F238E27FC236}">
                <a16:creationId xmlns:a16="http://schemas.microsoft.com/office/drawing/2014/main" id="{C8D10CA6-5E23-4F38-8A8B-9E5F6B8373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041" y="4892575"/>
            <a:ext cx="1348788" cy="1802585"/>
          </a:xfrm>
          <a:prstGeom prst="rect">
            <a:avLst/>
          </a:prstGeom>
        </p:spPr>
      </p:pic>
      <p:pic>
        <p:nvPicPr>
          <p:cNvPr id="92" name="Content Placeholder 4" descr="A picture containing building, outdoor, sky, city&#10;&#10;Description automatically generated">
            <a:extLst>
              <a:ext uri="{FF2B5EF4-FFF2-40B4-BE49-F238E27FC236}">
                <a16:creationId xmlns:a16="http://schemas.microsoft.com/office/drawing/2014/main" id="{8691FEBD-7456-4E0D-8E59-20ACDE92CF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71" y="2756554"/>
            <a:ext cx="1531611" cy="1453979"/>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extLst>
              <a:ext uri="{FF2B5EF4-FFF2-40B4-BE49-F238E27FC236}">
                <a16:creationId xmlns:a16="http://schemas.microsoft.com/office/drawing/2014/main" id="{976A85E5-4281-4E0F-BAB0-72DE6B3B6253}"/>
              </a:ext>
            </a:extLst>
          </p:cNvPr>
          <p:cNvSpPr/>
          <p:nvPr/>
        </p:nvSpPr>
        <p:spPr>
          <a:xfrm>
            <a:off x="3034020" y="97107"/>
            <a:ext cx="339099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des phrases.</a:t>
            </a:r>
            <a:endParaRPr kumimoji="0" lang="en-GB" sz="2800" i="0"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6" name="Title 2">
            <a:extLst>
              <a:ext uri="{FF2B5EF4-FFF2-40B4-BE49-F238E27FC236}">
                <a16:creationId xmlns:a16="http://schemas.microsoft.com/office/drawing/2014/main" id="{97670127-691D-4BA6-AA9D-FD2AD7D4649A}"/>
              </a:ext>
            </a:extLst>
          </p:cNvPr>
          <p:cNvSpPr txBox="1">
            <a:spLocks/>
          </p:cNvSpPr>
          <p:nvPr/>
        </p:nvSpPr>
        <p:spPr>
          <a:xfrm>
            <a:off x="11238143" y="1135676"/>
            <a:ext cx="781120" cy="374973"/>
          </a:xfrm>
          <a:prstGeom prst="rect">
            <a:avLst/>
          </a:prstGeom>
          <a:solidFill>
            <a:schemeClr val="accent3">
              <a:lumMod val="75000"/>
            </a:schemeClr>
          </a:solid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écrire</a:t>
            </a:r>
            <a:endParaRPr lang="en-GB" sz="2000" b="1" kern="0" dirty="0">
              <a:solidFill>
                <a:schemeClr val="bg1"/>
              </a:solidFill>
              <a:latin typeface="Century Gothic" panose="020B0502020202020204" pitchFamily="34" charset="0"/>
            </a:endParaRPr>
          </a:p>
        </p:txBody>
      </p:sp>
      <p:pic>
        <p:nvPicPr>
          <p:cNvPr id="68" name="Picture 67" descr="Icon&#10;&#10;Description automatically generated">
            <a:extLst>
              <a:ext uri="{FF2B5EF4-FFF2-40B4-BE49-F238E27FC236}">
                <a16:creationId xmlns:a16="http://schemas.microsoft.com/office/drawing/2014/main" id="{B333A335-E6AB-4779-907F-A704A6B524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69" name="Rectangle 68">
            <a:extLst>
              <a:ext uri="{FF2B5EF4-FFF2-40B4-BE49-F238E27FC236}">
                <a16:creationId xmlns:a16="http://schemas.microsoft.com/office/drawing/2014/main" id="{FF541522-A690-4F19-A485-8349B796F739}"/>
              </a:ext>
            </a:extLst>
          </p:cNvPr>
          <p:cNvSpPr/>
          <p:nvPr/>
        </p:nvSpPr>
        <p:spPr>
          <a:xfrm>
            <a:off x="1781311" y="1778899"/>
            <a:ext cx="3862744" cy="461665"/>
          </a:xfrm>
          <a:prstGeom prst="rect">
            <a:avLst/>
          </a:prstGeom>
          <a:solidFill>
            <a:schemeClr val="accent3">
              <a:lumMod val="20000"/>
              <a:lumOff val="80000"/>
            </a:schemeClr>
          </a:solidFill>
        </p:spPr>
        <p:txBody>
          <a:bodyPr wrap="square">
            <a:spAutoFit/>
          </a:bodyPr>
          <a:lstStyle/>
          <a:p>
            <a:pPr lvl="0"/>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b="1" dirty="0">
                <a:solidFill>
                  <a:srgbClr val="002060"/>
                </a:solidFill>
                <a:latin typeface="Century Gothic" panose="020B0502020202020204" pitchFamily="34" charset="0"/>
              </a:rPr>
              <a:t>La </a:t>
            </a:r>
            <a:r>
              <a:rPr lang="es-ES_tradnl" sz="2400" b="1" dirty="0" err="1">
                <a:solidFill>
                  <a:srgbClr val="002060"/>
                </a:solidFill>
                <a:latin typeface="Century Gothic" panose="020B0502020202020204" pitchFamily="34" charset="0"/>
              </a:rPr>
              <a:t>tête</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est</a:t>
            </a:r>
            <a:r>
              <a:rPr lang="es-ES_tradnl" sz="2400" b="1" dirty="0">
                <a:solidFill>
                  <a:srgbClr val="002060"/>
                </a:solidFill>
                <a:latin typeface="Century Gothic" panose="020B0502020202020204" pitchFamily="34" charset="0"/>
              </a:rPr>
              <a:t> grande.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Rectangle 69">
            <a:extLst>
              <a:ext uri="{FF2B5EF4-FFF2-40B4-BE49-F238E27FC236}">
                <a16:creationId xmlns:a16="http://schemas.microsoft.com/office/drawing/2014/main" id="{E6C5A847-F83F-4A19-894D-762F73723B85}"/>
              </a:ext>
            </a:extLst>
          </p:cNvPr>
          <p:cNvSpPr/>
          <p:nvPr/>
        </p:nvSpPr>
        <p:spPr>
          <a:xfrm>
            <a:off x="1781311" y="940079"/>
            <a:ext cx="3862744" cy="461665"/>
          </a:xfrm>
          <a:prstGeom prst="rect">
            <a:avLst/>
          </a:prstGeom>
          <a:solidFill>
            <a:schemeClr val="accent3">
              <a:lumMod val="20000"/>
              <a:lumOff val="80000"/>
            </a:schemeClr>
          </a:solidFill>
        </p:spPr>
        <p:txBody>
          <a:bodyPr wrap="square">
            <a:spAutoFit/>
          </a:bodyPr>
          <a:lstStyle/>
          <a:p>
            <a:pPr lvl="0"/>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dirty="0">
                <a:solidFill>
                  <a:srgbClr val="002060"/>
                </a:solidFill>
                <a:latin typeface="Century Gothic" panose="020B0502020202020204" pitchFamily="34" charset="0"/>
              </a:rPr>
              <a:t>The head </a:t>
            </a:r>
            <a:r>
              <a:rPr lang="es-ES_tradnl" sz="2400" dirty="0" err="1">
                <a:solidFill>
                  <a:srgbClr val="002060"/>
                </a:solidFill>
                <a:latin typeface="Century Gothic" panose="020B0502020202020204" pitchFamily="34" charset="0"/>
              </a:rPr>
              <a:t>is</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big</a:t>
            </a:r>
            <a:r>
              <a:rPr lang="es-ES_tradnl"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1" name="Picture 70" descr="A picture containing text, mask&#10;&#10;Description automatically generated">
            <a:extLst>
              <a:ext uri="{FF2B5EF4-FFF2-40B4-BE49-F238E27FC236}">
                <a16:creationId xmlns:a16="http://schemas.microsoft.com/office/drawing/2014/main" id="{215E79FA-00C8-4B0F-8323-D27C57CA63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37" y="780733"/>
            <a:ext cx="954001" cy="1459831"/>
          </a:xfrm>
          <a:prstGeom prst="rect">
            <a:avLst/>
          </a:prstGeom>
        </p:spPr>
      </p:pic>
      <p:sp>
        <p:nvSpPr>
          <p:cNvPr id="19" name="TextBox 18">
            <a:extLst>
              <a:ext uri="{FF2B5EF4-FFF2-40B4-BE49-F238E27FC236}">
                <a16:creationId xmlns:a16="http://schemas.microsoft.com/office/drawing/2014/main" id="{BDE3E08C-326B-4E42-A10B-CE5BD260CA31}"/>
              </a:ext>
            </a:extLst>
          </p:cNvPr>
          <p:cNvSpPr txBox="1"/>
          <p:nvPr/>
        </p:nvSpPr>
        <p:spPr>
          <a:xfrm>
            <a:off x="172737" y="780733"/>
            <a:ext cx="449988" cy="461665"/>
          </a:xfrm>
          <a:prstGeom prst="rect">
            <a:avLst/>
          </a:prstGeom>
          <a:solidFill>
            <a:srgbClr val="26859D"/>
          </a:solidFill>
        </p:spPr>
        <p:txBody>
          <a:bodyPr wrap="square" rtlCol="0">
            <a:spAutoFit/>
          </a:bodyPr>
          <a:lstStyle/>
          <a:p>
            <a:pPr algn="ctr"/>
            <a:r>
              <a:rPr lang="en-GB" sz="2400" b="1" dirty="0">
                <a:solidFill>
                  <a:schemeClr val="bg1"/>
                </a:solidFill>
                <a:latin typeface="Century Gothic" panose="020B0502020202020204" pitchFamily="34" charset="0"/>
              </a:rPr>
              <a:t>1</a:t>
            </a:r>
          </a:p>
        </p:txBody>
      </p:sp>
      <p:sp>
        <p:nvSpPr>
          <p:cNvPr id="72" name="Rectangle 71">
            <a:extLst>
              <a:ext uri="{FF2B5EF4-FFF2-40B4-BE49-F238E27FC236}">
                <a16:creationId xmlns:a16="http://schemas.microsoft.com/office/drawing/2014/main" id="{D1C35346-6FF5-4C50-AAD2-20A7EE5C1A90}"/>
              </a:ext>
            </a:extLst>
          </p:cNvPr>
          <p:cNvSpPr/>
          <p:nvPr/>
        </p:nvSpPr>
        <p:spPr>
          <a:xfrm>
            <a:off x="1745161" y="3754721"/>
            <a:ext cx="3862744" cy="461665"/>
          </a:xfrm>
          <a:prstGeom prst="rect">
            <a:avLst/>
          </a:prstGeom>
          <a:solidFill>
            <a:schemeClr val="accent3">
              <a:lumMod val="20000"/>
              <a:lumOff val="80000"/>
            </a:schemeClr>
          </a:solidFill>
        </p:spPr>
        <p:txBody>
          <a:bodyPr wrap="square">
            <a:spAutoFit/>
          </a:bodyPr>
          <a:lstStyle/>
          <a:p>
            <a:pPr lvl="0"/>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b="1" dirty="0">
                <a:solidFill>
                  <a:srgbClr val="002060"/>
                </a:solidFill>
                <a:latin typeface="Century Gothic" panose="020B0502020202020204" pitchFamily="34" charset="0"/>
              </a:rPr>
              <a:t>La </a:t>
            </a:r>
            <a:r>
              <a:rPr lang="es-ES_tradnl" sz="2400" b="1" dirty="0" err="1">
                <a:solidFill>
                  <a:srgbClr val="002060"/>
                </a:solidFill>
                <a:latin typeface="Century Gothic" panose="020B0502020202020204" pitchFamily="34" charset="0"/>
              </a:rPr>
              <a:t>personne</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est</a:t>
            </a:r>
            <a:r>
              <a:rPr lang="es-ES_tradnl" sz="2400" b="1" dirty="0">
                <a:solidFill>
                  <a:srgbClr val="002060"/>
                </a:solidFill>
                <a:latin typeface="Century Gothic" panose="020B0502020202020204" pitchFamily="34" charset="0"/>
              </a:rPr>
              <a:t> grande.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10827914-925B-4A61-B5D9-CE491A094E17}"/>
              </a:ext>
            </a:extLst>
          </p:cNvPr>
          <p:cNvSpPr/>
          <p:nvPr/>
        </p:nvSpPr>
        <p:spPr>
          <a:xfrm>
            <a:off x="1745161" y="2915901"/>
            <a:ext cx="3862744" cy="461665"/>
          </a:xfrm>
          <a:prstGeom prst="rect">
            <a:avLst/>
          </a:prstGeom>
          <a:solidFill>
            <a:schemeClr val="accent3">
              <a:lumMod val="20000"/>
              <a:lumOff val="80000"/>
            </a:schemeClr>
          </a:solidFill>
        </p:spPr>
        <p:txBody>
          <a:bodyPr wrap="square">
            <a:spAutoFit/>
          </a:bodyPr>
          <a:lstStyle/>
          <a:p>
            <a:pPr lvl="0"/>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dirty="0">
                <a:solidFill>
                  <a:srgbClr val="002060"/>
                </a:solidFill>
                <a:latin typeface="Century Gothic" panose="020B0502020202020204" pitchFamily="34" charset="0"/>
              </a:rPr>
              <a:t>The </a:t>
            </a:r>
            <a:r>
              <a:rPr lang="es-ES_tradnl" sz="2400" dirty="0" err="1">
                <a:solidFill>
                  <a:srgbClr val="002060"/>
                </a:solidFill>
                <a:latin typeface="Century Gothic" panose="020B0502020202020204" pitchFamily="34" charset="0"/>
              </a:rPr>
              <a:t>person</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is</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tall</a:t>
            </a:r>
            <a:r>
              <a:rPr lang="es-ES_tradnl"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5" name="TextBox 74">
            <a:extLst>
              <a:ext uri="{FF2B5EF4-FFF2-40B4-BE49-F238E27FC236}">
                <a16:creationId xmlns:a16="http://schemas.microsoft.com/office/drawing/2014/main" id="{D4574179-7523-4C64-9C0B-39304102BA18}"/>
              </a:ext>
            </a:extLst>
          </p:cNvPr>
          <p:cNvSpPr txBox="1"/>
          <p:nvPr/>
        </p:nvSpPr>
        <p:spPr>
          <a:xfrm>
            <a:off x="123171" y="2756555"/>
            <a:ext cx="449988" cy="461665"/>
          </a:xfrm>
          <a:prstGeom prst="rect">
            <a:avLst/>
          </a:prstGeom>
          <a:solidFill>
            <a:srgbClr val="26859D"/>
          </a:solidFill>
        </p:spPr>
        <p:txBody>
          <a:bodyPr wrap="square" rtlCol="0">
            <a:spAutoFit/>
          </a:bodyPr>
          <a:lstStyle/>
          <a:p>
            <a:pPr algn="ctr"/>
            <a:r>
              <a:rPr lang="en-GB" sz="2400" b="1" dirty="0">
                <a:solidFill>
                  <a:schemeClr val="bg1"/>
                </a:solidFill>
                <a:latin typeface="Century Gothic" panose="020B0502020202020204" pitchFamily="34" charset="0"/>
              </a:rPr>
              <a:t>2</a:t>
            </a:r>
          </a:p>
        </p:txBody>
      </p:sp>
      <p:sp>
        <p:nvSpPr>
          <p:cNvPr id="76" name="Rectangle 75">
            <a:extLst>
              <a:ext uri="{FF2B5EF4-FFF2-40B4-BE49-F238E27FC236}">
                <a16:creationId xmlns:a16="http://schemas.microsoft.com/office/drawing/2014/main" id="{0F4CFFD3-021F-4D7D-B259-A020DB017EB9}"/>
              </a:ext>
            </a:extLst>
          </p:cNvPr>
          <p:cNvSpPr/>
          <p:nvPr/>
        </p:nvSpPr>
        <p:spPr>
          <a:xfrm>
            <a:off x="1781311" y="5890741"/>
            <a:ext cx="3862744" cy="461665"/>
          </a:xfrm>
          <a:prstGeom prst="rect">
            <a:avLst/>
          </a:prstGeom>
          <a:solidFill>
            <a:schemeClr val="accent3">
              <a:lumMod val="20000"/>
              <a:lumOff val="80000"/>
            </a:schemeClr>
          </a:solidFill>
        </p:spPr>
        <p:txBody>
          <a:bodyPr wrap="square">
            <a:spAutoFit/>
          </a:bodyPr>
          <a:lstStyle/>
          <a:p>
            <a:pPr lvl="0"/>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b="1" dirty="0">
                <a:solidFill>
                  <a:srgbClr val="002060"/>
                </a:solidFill>
                <a:latin typeface="Century Gothic" panose="020B0502020202020204" pitchFamily="34" charset="0"/>
              </a:rPr>
              <a:t>La </a:t>
            </a:r>
            <a:r>
              <a:rPr lang="es-ES_tradnl" sz="2400" b="1" dirty="0" err="1">
                <a:solidFill>
                  <a:srgbClr val="002060"/>
                </a:solidFill>
                <a:latin typeface="Century Gothic" panose="020B0502020202020204" pitchFamily="34" charset="0"/>
              </a:rPr>
              <a:t>maison</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est</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petite</a:t>
            </a:r>
            <a:r>
              <a:rPr lang="es-ES_tradnl"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7" name="Rectangle 76">
            <a:extLst>
              <a:ext uri="{FF2B5EF4-FFF2-40B4-BE49-F238E27FC236}">
                <a16:creationId xmlns:a16="http://schemas.microsoft.com/office/drawing/2014/main" id="{626F20B4-F1C3-44C5-9948-23F5854B289D}"/>
              </a:ext>
            </a:extLst>
          </p:cNvPr>
          <p:cNvSpPr/>
          <p:nvPr/>
        </p:nvSpPr>
        <p:spPr>
          <a:xfrm>
            <a:off x="1781311" y="5051921"/>
            <a:ext cx="3862744" cy="461665"/>
          </a:xfrm>
          <a:prstGeom prst="rect">
            <a:avLst/>
          </a:prstGeom>
          <a:solidFill>
            <a:schemeClr val="accent3">
              <a:lumMod val="20000"/>
              <a:lumOff val="80000"/>
            </a:schemeClr>
          </a:solidFill>
        </p:spPr>
        <p:txBody>
          <a:bodyPr wrap="square">
            <a:spAutoFit/>
          </a:bodyPr>
          <a:lstStyle/>
          <a:p>
            <a:pPr lvl="0"/>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dirty="0">
                <a:solidFill>
                  <a:srgbClr val="002060"/>
                </a:solidFill>
                <a:latin typeface="Century Gothic" panose="020B0502020202020204" pitchFamily="34" charset="0"/>
              </a:rPr>
              <a:t>The </a:t>
            </a:r>
            <a:r>
              <a:rPr lang="es-ES_tradnl" sz="2400" dirty="0" err="1">
                <a:solidFill>
                  <a:srgbClr val="002060"/>
                </a:solidFill>
                <a:latin typeface="Century Gothic" panose="020B0502020202020204" pitchFamily="34" charset="0"/>
              </a:rPr>
              <a:t>house</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is</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small</a:t>
            </a:r>
            <a:r>
              <a:rPr lang="es-ES_tradnl"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9" name="TextBox 78">
            <a:extLst>
              <a:ext uri="{FF2B5EF4-FFF2-40B4-BE49-F238E27FC236}">
                <a16:creationId xmlns:a16="http://schemas.microsoft.com/office/drawing/2014/main" id="{D524E4EF-F562-4FD6-A600-AA81AD3A6042}"/>
              </a:ext>
            </a:extLst>
          </p:cNvPr>
          <p:cNvSpPr txBox="1"/>
          <p:nvPr/>
        </p:nvSpPr>
        <p:spPr>
          <a:xfrm>
            <a:off x="123171" y="4872262"/>
            <a:ext cx="449988" cy="461665"/>
          </a:xfrm>
          <a:prstGeom prst="rect">
            <a:avLst/>
          </a:prstGeom>
          <a:solidFill>
            <a:srgbClr val="26859D"/>
          </a:solidFill>
        </p:spPr>
        <p:txBody>
          <a:bodyPr wrap="square" rtlCol="0">
            <a:spAutoFit/>
          </a:bodyPr>
          <a:lstStyle/>
          <a:p>
            <a:pPr algn="ctr"/>
            <a:r>
              <a:rPr lang="en-GB" sz="2400" b="1" dirty="0">
                <a:solidFill>
                  <a:schemeClr val="bg1"/>
                </a:solidFill>
                <a:latin typeface="Century Gothic" panose="020B0502020202020204" pitchFamily="34" charset="0"/>
              </a:rPr>
              <a:t>3</a:t>
            </a:r>
          </a:p>
        </p:txBody>
      </p:sp>
      <p:sp>
        <p:nvSpPr>
          <p:cNvPr id="80" name="Rectangle 79">
            <a:extLst>
              <a:ext uri="{FF2B5EF4-FFF2-40B4-BE49-F238E27FC236}">
                <a16:creationId xmlns:a16="http://schemas.microsoft.com/office/drawing/2014/main" id="{59B1DACD-3EC0-48CC-B732-4AA90039E358}"/>
              </a:ext>
            </a:extLst>
          </p:cNvPr>
          <p:cNvSpPr/>
          <p:nvPr/>
        </p:nvSpPr>
        <p:spPr>
          <a:xfrm>
            <a:off x="7666659" y="1773047"/>
            <a:ext cx="3535333" cy="461665"/>
          </a:xfrm>
          <a:prstGeom prst="rect">
            <a:avLst/>
          </a:prstGeom>
          <a:solidFill>
            <a:schemeClr val="accent3">
              <a:lumMod val="20000"/>
              <a:lumOff val="80000"/>
            </a:schemeClr>
          </a:solidFill>
        </p:spPr>
        <p:txBody>
          <a:bodyPr wrap="square">
            <a:spAutoFit/>
          </a:bodyPr>
          <a:lstStyle/>
          <a:p>
            <a:pPr lvl="0"/>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b="1" dirty="0">
                <a:solidFill>
                  <a:srgbClr val="002060"/>
                </a:solidFill>
                <a:latin typeface="Century Gothic" panose="020B0502020202020204" pitchFamily="34" charset="0"/>
              </a:rPr>
              <a:t>Le </a:t>
            </a:r>
            <a:r>
              <a:rPr lang="es-ES_tradnl" sz="2400" b="1" dirty="0" err="1">
                <a:solidFill>
                  <a:srgbClr val="002060"/>
                </a:solidFill>
                <a:latin typeface="Century Gothic" panose="020B0502020202020204" pitchFamily="34" charset="0"/>
              </a:rPr>
              <a:t>garçon</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est</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petit</a:t>
            </a:r>
            <a:r>
              <a:rPr lang="es-ES_tradnl"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Rectangle 80">
            <a:extLst>
              <a:ext uri="{FF2B5EF4-FFF2-40B4-BE49-F238E27FC236}">
                <a16:creationId xmlns:a16="http://schemas.microsoft.com/office/drawing/2014/main" id="{77F58E4A-F7AB-4538-AA38-AA38782F4119}"/>
              </a:ext>
            </a:extLst>
          </p:cNvPr>
          <p:cNvSpPr/>
          <p:nvPr/>
        </p:nvSpPr>
        <p:spPr>
          <a:xfrm>
            <a:off x="7666659" y="934227"/>
            <a:ext cx="3535333" cy="461665"/>
          </a:xfrm>
          <a:prstGeom prst="rect">
            <a:avLst/>
          </a:prstGeom>
          <a:solidFill>
            <a:schemeClr val="accent3">
              <a:lumMod val="20000"/>
              <a:lumOff val="80000"/>
            </a:schemeClr>
          </a:solidFill>
        </p:spPr>
        <p:txBody>
          <a:bodyPr wrap="square">
            <a:spAutoFit/>
          </a:bodyPr>
          <a:lstStyle/>
          <a:p>
            <a:pPr lvl="0"/>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dirty="0">
                <a:solidFill>
                  <a:srgbClr val="002060"/>
                </a:solidFill>
                <a:latin typeface="Century Gothic" panose="020B0502020202020204" pitchFamily="34" charset="0"/>
              </a:rPr>
              <a:t>The </a:t>
            </a:r>
            <a:r>
              <a:rPr lang="es-ES_tradnl" sz="2400" dirty="0" err="1">
                <a:solidFill>
                  <a:srgbClr val="002060"/>
                </a:solidFill>
                <a:latin typeface="Century Gothic" panose="020B0502020202020204" pitchFamily="34" charset="0"/>
              </a:rPr>
              <a:t>boy</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is</a:t>
            </a:r>
            <a:r>
              <a:rPr lang="es-ES_tradnl" sz="2400" dirty="0">
                <a:solidFill>
                  <a:srgbClr val="002060"/>
                </a:solidFill>
                <a:latin typeface="Century Gothic" panose="020B0502020202020204" pitchFamily="34" charset="0"/>
              </a:rPr>
              <a:t> short.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3" name="TextBox 82">
            <a:extLst>
              <a:ext uri="{FF2B5EF4-FFF2-40B4-BE49-F238E27FC236}">
                <a16:creationId xmlns:a16="http://schemas.microsoft.com/office/drawing/2014/main" id="{D539F613-0E8E-468C-8E24-EB70FB0F9917}"/>
              </a:ext>
            </a:extLst>
          </p:cNvPr>
          <p:cNvSpPr txBox="1"/>
          <p:nvPr/>
        </p:nvSpPr>
        <p:spPr>
          <a:xfrm>
            <a:off x="5955971" y="780733"/>
            <a:ext cx="449988" cy="461665"/>
          </a:xfrm>
          <a:prstGeom prst="rect">
            <a:avLst/>
          </a:prstGeom>
          <a:solidFill>
            <a:srgbClr val="26859D"/>
          </a:solidFill>
        </p:spPr>
        <p:txBody>
          <a:bodyPr wrap="square" rtlCol="0">
            <a:spAutoFit/>
          </a:bodyPr>
          <a:lstStyle/>
          <a:p>
            <a:pPr algn="ctr"/>
            <a:r>
              <a:rPr lang="en-GB" sz="2400" b="1" dirty="0">
                <a:solidFill>
                  <a:schemeClr val="bg1"/>
                </a:solidFill>
                <a:latin typeface="Century Gothic" panose="020B0502020202020204" pitchFamily="34" charset="0"/>
              </a:rPr>
              <a:t>4</a:t>
            </a:r>
          </a:p>
        </p:txBody>
      </p:sp>
      <p:sp>
        <p:nvSpPr>
          <p:cNvPr id="84" name="Rectangle 83">
            <a:extLst>
              <a:ext uri="{FF2B5EF4-FFF2-40B4-BE49-F238E27FC236}">
                <a16:creationId xmlns:a16="http://schemas.microsoft.com/office/drawing/2014/main" id="{A63FBCF2-E6EE-4A1C-80CA-E2B7C56C695B}"/>
              </a:ext>
            </a:extLst>
          </p:cNvPr>
          <p:cNvSpPr/>
          <p:nvPr/>
        </p:nvSpPr>
        <p:spPr>
          <a:xfrm>
            <a:off x="7630509" y="3748869"/>
            <a:ext cx="3535333" cy="461665"/>
          </a:xfrm>
          <a:prstGeom prst="rect">
            <a:avLst/>
          </a:prstGeom>
          <a:solidFill>
            <a:schemeClr val="accent3">
              <a:lumMod val="20000"/>
              <a:lumOff val="80000"/>
            </a:schemeClr>
          </a:solidFill>
        </p:spPr>
        <p:txBody>
          <a:bodyPr wrap="square">
            <a:spAutoFit/>
          </a:bodyPr>
          <a:lstStyle/>
          <a:p>
            <a:pPr lvl="0"/>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b="1" dirty="0">
                <a:solidFill>
                  <a:srgbClr val="002060"/>
                </a:solidFill>
                <a:latin typeface="Century Gothic" panose="020B0502020202020204" pitchFamily="34" charset="0"/>
              </a:rPr>
              <a:t>Le </a:t>
            </a:r>
            <a:r>
              <a:rPr lang="es-ES_tradnl" sz="2400" b="1" dirty="0" err="1">
                <a:solidFill>
                  <a:srgbClr val="002060"/>
                </a:solidFill>
                <a:latin typeface="Century Gothic" panose="020B0502020202020204" pitchFamily="34" charset="0"/>
              </a:rPr>
              <a:t>fruit</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est</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petit</a:t>
            </a:r>
            <a:r>
              <a:rPr lang="es-ES_tradnl"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Rectangle 84">
            <a:extLst>
              <a:ext uri="{FF2B5EF4-FFF2-40B4-BE49-F238E27FC236}">
                <a16:creationId xmlns:a16="http://schemas.microsoft.com/office/drawing/2014/main" id="{DDBB8BEB-82ED-4A54-90F3-429545148982}"/>
              </a:ext>
            </a:extLst>
          </p:cNvPr>
          <p:cNvSpPr/>
          <p:nvPr/>
        </p:nvSpPr>
        <p:spPr>
          <a:xfrm>
            <a:off x="7630509" y="2910049"/>
            <a:ext cx="3535333" cy="461665"/>
          </a:xfrm>
          <a:prstGeom prst="rect">
            <a:avLst/>
          </a:prstGeom>
          <a:solidFill>
            <a:schemeClr val="accent3">
              <a:lumMod val="20000"/>
              <a:lumOff val="80000"/>
            </a:schemeClr>
          </a:solidFill>
        </p:spPr>
        <p:txBody>
          <a:bodyPr wrap="square">
            <a:spAutoFit/>
          </a:bodyPr>
          <a:lstStyle/>
          <a:p>
            <a:pPr lvl="0"/>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dirty="0">
                <a:solidFill>
                  <a:srgbClr val="002060"/>
                </a:solidFill>
                <a:latin typeface="Century Gothic" panose="020B0502020202020204" pitchFamily="34" charset="0"/>
              </a:rPr>
              <a:t>The </a:t>
            </a:r>
            <a:r>
              <a:rPr lang="es-ES_tradnl" sz="2400" dirty="0" err="1">
                <a:solidFill>
                  <a:srgbClr val="002060"/>
                </a:solidFill>
                <a:latin typeface="Century Gothic" panose="020B0502020202020204" pitchFamily="34" charset="0"/>
              </a:rPr>
              <a:t>fruit</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is</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small</a:t>
            </a:r>
            <a:r>
              <a:rPr lang="es-ES_tradnl"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7" name="TextBox 86">
            <a:extLst>
              <a:ext uri="{FF2B5EF4-FFF2-40B4-BE49-F238E27FC236}">
                <a16:creationId xmlns:a16="http://schemas.microsoft.com/office/drawing/2014/main" id="{AE5EC1F7-3D75-4BFA-8DB6-6A474B26C172}"/>
              </a:ext>
            </a:extLst>
          </p:cNvPr>
          <p:cNvSpPr txBox="1"/>
          <p:nvPr/>
        </p:nvSpPr>
        <p:spPr>
          <a:xfrm>
            <a:off x="5919821" y="2756555"/>
            <a:ext cx="449988" cy="461665"/>
          </a:xfrm>
          <a:prstGeom prst="rect">
            <a:avLst/>
          </a:prstGeom>
          <a:solidFill>
            <a:srgbClr val="26859D"/>
          </a:solidFill>
        </p:spPr>
        <p:txBody>
          <a:bodyPr wrap="square" rtlCol="0">
            <a:spAutoFit/>
          </a:bodyPr>
          <a:lstStyle/>
          <a:p>
            <a:pPr algn="ctr"/>
            <a:r>
              <a:rPr lang="en-GB" sz="2400" b="1" dirty="0">
                <a:solidFill>
                  <a:schemeClr val="bg1"/>
                </a:solidFill>
                <a:latin typeface="Century Gothic" panose="020B0502020202020204" pitchFamily="34" charset="0"/>
              </a:rPr>
              <a:t>5</a:t>
            </a:r>
          </a:p>
        </p:txBody>
      </p:sp>
      <p:sp>
        <p:nvSpPr>
          <p:cNvPr id="88" name="Rectangle 87">
            <a:extLst>
              <a:ext uri="{FF2B5EF4-FFF2-40B4-BE49-F238E27FC236}">
                <a16:creationId xmlns:a16="http://schemas.microsoft.com/office/drawing/2014/main" id="{A1379EC3-BC32-4774-9282-2CDC57EFB631}"/>
              </a:ext>
            </a:extLst>
          </p:cNvPr>
          <p:cNvSpPr/>
          <p:nvPr/>
        </p:nvSpPr>
        <p:spPr>
          <a:xfrm>
            <a:off x="7666659" y="5884889"/>
            <a:ext cx="3535333" cy="461665"/>
          </a:xfrm>
          <a:prstGeom prst="rect">
            <a:avLst/>
          </a:prstGeom>
          <a:solidFill>
            <a:schemeClr val="accent3">
              <a:lumMod val="20000"/>
              <a:lumOff val="80000"/>
            </a:schemeClr>
          </a:solidFill>
        </p:spPr>
        <p:txBody>
          <a:bodyPr wrap="square">
            <a:spAutoFit/>
          </a:bodyPr>
          <a:lstStyle/>
          <a:p>
            <a:pPr lvl="0"/>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b="1" dirty="0">
                <a:solidFill>
                  <a:srgbClr val="002060"/>
                </a:solidFill>
                <a:latin typeface="Century Gothic" panose="020B0502020202020204" pitchFamily="34" charset="0"/>
              </a:rPr>
              <a:t>La </a:t>
            </a:r>
            <a:r>
              <a:rPr lang="es-ES_tradnl" sz="2400" b="1" dirty="0" err="1">
                <a:solidFill>
                  <a:srgbClr val="002060"/>
                </a:solidFill>
                <a:latin typeface="Century Gothic" panose="020B0502020202020204" pitchFamily="34" charset="0"/>
              </a:rPr>
              <a:t>fête</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est</a:t>
            </a:r>
            <a:r>
              <a:rPr lang="es-ES_tradnl" sz="2400" b="1" dirty="0">
                <a:solidFill>
                  <a:srgbClr val="002060"/>
                </a:solidFill>
                <a:latin typeface="Century Gothic" panose="020B0502020202020204" pitchFamily="34" charset="0"/>
              </a:rPr>
              <a:t> grande.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9" name="Rectangle 88">
            <a:extLst>
              <a:ext uri="{FF2B5EF4-FFF2-40B4-BE49-F238E27FC236}">
                <a16:creationId xmlns:a16="http://schemas.microsoft.com/office/drawing/2014/main" id="{8841A1E3-06C0-4062-B6D3-B5C5E071BD20}"/>
              </a:ext>
            </a:extLst>
          </p:cNvPr>
          <p:cNvSpPr/>
          <p:nvPr/>
        </p:nvSpPr>
        <p:spPr>
          <a:xfrm>
            <a:off x="7666659" y="5046069"/>
            <a:ext cx="3535333" cy="461665"/>
          </a:xfrm>
          <a:prstGeom prst="rect">
            <a:avLst/>
          </a:prstGeom>
          <a:solidFill>
            <a:schemeClr val="accent3">
              <a:lumMod val="20000"/>
              <a:lumOff val="80000"/>
            </a:schemeClr>
          </a:solidFill>
        </p:spPr>
        <p:txBody>
          <a:bodyPr wrap="square">
            <a:spAutoFit/>
          </a:bodyPr>
          <a:lstStyle/>
          <a:p>
            <a:pPr lvl="0"/>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The </a:t>
            </a:r>
            <a:r>
              <a:rPr kumimoji="0" lang="es-ES_tradnl" sz="240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celebrat</a:t>
            </a:r>
            <a:r>
              <a:rPr lang="es-ES_tradnl" sz="2400" dirty="0">
                <a:solidFill>
                  <a:srgbClr val="002060"/>
                </a:solidFill>
                <a:latin typeface="Century Gothic" panose="020B0502020202020204" pitchFamily="34" charset="0"/>
                <a:ea typeface="Calibri" panose="020F0502020204030204" pitchFamily="34" charset="0"/>
                <a:cs typeface="Calibri" panose="020F0502020204030204" pitchFamily="34" charset="0"/>
              </a:rPr>
              <a:t>ion </a:t>
            </a:r>
            <a:r>
              <a:rPr lang="es-ES_tradnl" sz="24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is</a:t>
            </a:r>
            <a:r>
              <a:rPr lang="es-ES_tradnl" sz="24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4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big</a:t>
            </a:r>
            <a:r>
              <a:rPr lang="es-ES_tradnl" sz="2400" dirty="0">
                <a:solidFill>
                  <a:srgbClr val="002060"/>
                </a:solidFill>
                <a:latin typeface="Century Gothic" panose="020B0502020202020204" pitchFamily="34" charset="0"/>
                <a:ea typeface="Calibri" panose="020F0502020204030204" pitchFamily="34" charset="0"/>
                <a:cs typeface="Calibri" panose="020F050202020403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1" name="TextBox 90">
            <a:extLst>
              <a:ext uri="{FF2B5EF4-FFF2-40B4-BE49-F238E27FC236}">
                <a16:creationId xmlns:a16="http://schemas.microsoft.com/office/drawing/2014/main" id="{F3083B86-7EFD-406F-8E1C-625EA1ECBE6F}"/>
              </a:ext>
            </a:extLst>
          </p:cNvPr>
          <p:cNvSpPr txBox="1"/>
          <p:nvPr/>
        </p:nvSpPr>
        <p:spPr>
          <a:xfrm>
            <a:off x="5955971" y="4892575"/>
            <a:ext cx="449988" cy="461665"/>
          </a:xfrm>
          <a:prstGeom prst="rect">
            <a:avLst/>
          </a:prstGeom>
          <a:solidFill>
            <a:srgbClr val="26859D"/>
          </a:solidFill>
        </p:spPr>
        <p:txBody>
          <a:bodyPr wrap="square" rtlCol="0">
            <a:spAutoFit/>
          </a:bodyPr>
          <a:lstStyle/>
          <a:p>
            <a:pPr algn="ctr"/>
            <a:r>
              <a:rPr lang="en-GB" sz="2400" b="1" dirty="0">
                <a:solidFill>
                  <a:schemeClr val="bg1"/>
                </a:solidFill>
                <a:latin typeface="Century Gothic" panose="020B0502020202020204" pitchFamily="34" charset="0"/>
              </a:rPr>
              <a:t>6</a:t>
            </a:r>
          </a:p>
        </p:txBody>
      </p:sp>
      <p:cxnSp>
        <p:nvCxnSpPr>
          <p:cNvPr id="96" name="Straight Arrow Connector 95">
            <a:extLst>
              <a:ext uri="{FF2B5EF4-FFF2-40B4-BE49-F238E27FC236}">
                <a16:creationId xmlns:a16="http://schemas.microsoft.com/office/drawing/2014/main" id="{AD6E3495-0DEA-49B5-8810-D8F895FB7A88}"/>
              </a:ext>
            </a:extLst>
          </p:cNvPr>
          <p:cNvCxnSpPr>
            <a:cxnSpLocks/>
          </p:cNvCxnSpPr>
          <p:nvPr/>
        </p:nvCxnSpPr>
        <p:spPr>
          <a:xfrm flipH="1">
            <a:off x="6335955" y="430300"/>
            <a:ext cx="763839" cy="86267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2" grpId="0" animBg="1"/>
      <p:bldP spid="76" grpId="0" animBg="1"/>
      <p:bldP spid="80" grpId="0" animBg="1"/>
      <p:bldP spid="84" grpId="0" animBg="1"/>
      <p:bldP spid="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87712"/>
            <a:ext cx="24890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kern="0" dirty="0">
                <a:solidFill>
                  <a:srgbClr val="002060"/>
                </a:solidFill>
                <a:latin typeface="Century Gothic" panose="020B0502020202020204" pitchFamily="34" charset="0"/>
                <a:cs typeface="Arial"/>
                <a:sym typeface="Arial"/>
              </a:rPr>
              <a:t>(the) party, celebration</a:t>
            </a:r>
            <a:endParaRPr kumimoji="0" lang="en-GB" sz="1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girl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boy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father</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sing, singing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use, using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easy</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with</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every day</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 have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he has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she has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what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421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pet, animal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dog</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cat</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photo</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table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or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(the)fruit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24325153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photo</a:t>
                      </a:r>
                    </a:p>
                  </a:txBody>
                  <a:tcPr/>
                </a:tc>
                <a:tc>
                  <a:txBody>
                    <a:bodyPr/>
                    <a:lstStyle/>
                    <a:p>
                      <a:r>
                        <a:rPr lang="en-GB" sz="2400" b="1" dirty="0">
                          <a:solidFill>
                            <a:srgbClr val="00B0F0"/>
                          </a:solidFill>
                          <a:latin typeface="Century Gothic" panose="020B0502020202020204" pitchFamily="34" charset="0"/>
                        </a:rPr>
                        <a:t>la table</a:t>
                      </a:r>
                    </a:p>
                  </a:txBody>
                  <a:tcPr/>
                </a:tc>
                <a:tc>
                  <a:txBody>
                    <a:bodyPr/>
                    <a:lstStyle/>
                    <a:p>
                      <a:r>
                        <a:rPr lang="en-GB" sz="2400" b="1" dirty="0" err="1">
                          <a:solidFill>
                            <a:srgbClr val="00B0F0"/>
                          </a:solidFill>
                          <a:latin typeface="Century Gothic" panose="020B0502020202020204" pitchFamily="34" charset="0"/>
                        </a:rPr>
                        <a:t>ou</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l’animal</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chien</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chat</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il</a:t>
                      </a:r>
                      <a:r>
                        <a:rPr lang="en-GB" sz="2400" b="1" dirty="0">
                          <a:solidFill>
                            <a:srgbClr val="92D050"/>
                          </a:solidFill>
                          <a:latin typeface="Century Gothic" panose="020B0502020202020204" pitchFamily="34" charset="0"/>
                        </a:rPr>
                        <a:t> a</a:t>
                      </a:r>
                    </a:p>
                  </a:txBody>
                  <a:tcPr/>
                </a:tc>
                <a:tc>
                  <a:txBody>
                    <a:bodyPr/>
                    <a:lstStyle/>
                    <a:p>
                      <a:r>
                        <a:rPr lang="en-GB" sz="2400" b="1" dirty="0" err="1">
                          <a:solidFill>
                            <a:srgbClr val="92D050"/>
                          </a:solidFill>
                          <a:latin typeface="Century Gothic" panose="020B0502020202020204" pitchFamily="34" charset="0"/>
                        </a:rPr>
                        <a:t>elle</a:t>
                      </a:r>
                      <a:r>
                        <a:rPr lang="en-GB" sz="2400" b="1" dirty="0">
                          <a:solidFill>
                            <a:srgbClr val="92D050"/>
                          </a:solidFill>
                          <a:latin typeface="Century Gothic" panose="020B0502020202020204" pitchFamily="34" charset="0"/>
                        </a:rPr>
                        <a:t> a</a:t>
                      </a:r>
                    </a:p>
                  </a:txBody>
                  <a:tcPr/>
                </a:tc>
                <a:tc>
                  <a:txBody>
                    <a:bodyPr/>
                    <a:lstStyle/>
                    <a:p>
                      <a:r>
                        <a:rPr lang="en-GB" sz="2400" b="1" dirty="0">
                          <a:solidFill>
                            <a:srgbClr val="92D050"/>
                          </a:solidFill>
                          <a:latin typeface="Century Gothic" panose="020B0502020202020204" pitchFamily="34" charset="0"/>
                        </a:rPr>
                        <a:t>quoi</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avec</a:t>
                      </a:r>
                    </a:p>
                  </a:txBody>
                  <a:tcPr/>
                </a:tc>
                <a:tc>
                  <a:txBody>
                    <a:bodyPr/>
                    <a:lstStyle/>
                    <a:p>
                      <a:r>
                        <a:rPr lang="en-GB" sz="2400" b="1" dirty="0" err="1">
                          <a:solidFill>
                            <a:srgbClr val="92D050"/>
                          </a:solidFill>
                          <a:latin typeface="Century Gothic" panose="020B0502020202020204" pitchFamily="34" charset="0"/>
                        </a:rPr>
                        <a:t>tous</a:t>
                      </a:r>
                      <a:r>
                        <a:rPr lang="en-GB" sz="2400" b="1" dirty="0">
                          <a:solidFill>
                            <a:srgbClr val="92D050"/>
                          </a:solidFill>
                          <a:latin typeface="Century Gothic" panose="020B0502020202020204" pitchFamily="34" charset="0"/>
                        </a:rPr>
                        <a:t> les </a:t>
                      </a:r>
                      <a:r>
                        <a:rPr lang="en-GB" sz="2400" b="1" dirty="0" err="1">
                          <a:solidFill>
                            <a:srgbClr val="92D050"/>
                          </a:solidFill>
                          <a:latin typeface="Century Gothic" panose="020B0502020202020204" pitchFamily="34" charset="0"/>
                        </a:rPr>
                        <a:t>jours</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j’ai</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chanter</a:t>
                      </a:r>
                    </a:p>
                  </a:txBody>
                  <a:tcPr/>
                </a:tc>
                <a:tc>
                  <a:txBody>
                    <a:bodyPr/>
                    <a:lstStyle/>
                    <a:p>
                      <a:r>
                        <a:rPr lang="en-GB" sz="2400" b="1" dirty="0">
                          <a:solidFill>
                            <a:srgbClr val="FF3399"/>
                          </a:solidFill>
                          <a:latin typeface="Century Gothic" panose="020B0502020202020204" pitchFamily="34" charset="0"/>
                        </a:rPr>
                        <a:t>utiliser</a:t>
                      </a:r>
                    </a:p>
                  </a:txBody>
                  <a:tcPr/>
                </a:tc>
                <a:tc>
                  <a:txBody>
                    <a:bodyPr/>
                    <a:lstStyle/>
                    <a:p>
                      <a:r>
                        <a:rPr lang="en-GB" sz="2400" b="1" dirty="0">
                          <a:solidFill>
                            <a:srgbClr val="FF3399"/>
                          </a:solidFill>
                          <a:latin typeface="Century Gothic" panose="020B0502020202020204" pitchFamily="34" charset="0"/>
                        </a:rPr>
                        <a:t>facile</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le garçon</a:t>
                      </a:r>
                    </a:p>
                  </a:txBody>
                  <a:tcPr/>
                </a:tc>
                <a:tc>
                  <a:txBody>
                    <a:bodyPr/>
                    <a:lstStyle/>
                    <a:p>
                      <a:r>
                        <a:rPr lang="en-GB" sz="2400" b="1" dirty="0">
                          <a:solidFill>
                            <a:srgbClr val="FF3399"/>
                          </a:solidFill>
                          <a:latin typeface="Century Gothic" panose="020B0502020202020204" pitchFamily="34" charset="0"/>
                        </a:rPr>
                        <a:t>de</a:t>
                      </a:r>
                    </a:p>
                  </a:txBody>
                  <a:tcPr/>
                </a:tc>
                <a:tc>
                  <a:txBody>
                    <a:bodyPr/>
                    <a:lstStyle/>
                    <a:p>
                      <a:r>
                        <a:rPr lang="en-GB" sz="2400" b="1" dirty="0" err="1">
                          <a:solidFill>
                            <a:srgbClr val="FF3399"/>
                          </a:solidFill>
                          <a:latin typeface="Century Gothic" panose="020B0502020202020204" pitchFamily="34" charset="0"/>
                        </a:rPr>
                        <a:t>répéter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fête</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fille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fruit</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339055696"/>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photo</a:t>
                      </a:r>
                    </a:p>
                  </a:txBody>
                  <a:tcPr/>
                </a:tc>
                <a:tc>
                  <a:txBody>
                    <a:bodyPr/>
                    <a:lstStyle/>
                    <a:p>
                      <a:r>
                        <a:rPr lang="en-GB" sz="2400" b="1" dirty="0">
                          <a:solidFill>
                            <a:srgbClr val="00B0F0"/>
                          </a:solidFill>
                          <a:latin typeface="Century Gothic" panose="020B0502020202020204" pitchFamily="34" charset="0"/>
                        </a:rPr>
                        <a:t>(the) table</a:t>
                      </a:r>
                    </a:p>
                  </a:txBody>
                  <a:tcPr/>
                </a:tc>
                <a:tc>
                  <a:txBody>
                    <a:bodyPr/>
                    <a:lstStyle/>
                    <a:p>
                      <a:r>
                        <a:rPr lang="en-GB" sz="2400" b="1" dirty="0">
                          <a:solidFill>
                            <a:srgbClr val="00B0F0"/>
                          </a:solidFill>
                          <a:latin typeface="Century Gothic" panose="020B0502020202020204" pitchFamily="34" charset="0"/>
                        </a:rPr>
                        <a:t>or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(the) pet, animal</a:t>
                      </a:r>
                    </a:p>
                  </a:txBody>
                  <a:tcPr/>
                </a:tc>
                <a:tc>
                  <a:txBody>
                    <a:bodyPr/>
                    <a:lstStyle/>
                    <a:p>
                      <a:r>
                        <a:rPr lang="en-GB" sz="2400" b="1" dirty="0">
                          <a:solidFill>
                            <a:srgbClr val="00B0F0"/>
                          </a:solidFill>
                          <a:latin typeface="Century Gothic" panose="020B0502020202020204" pitchFamily="34" charset="0"/>
                        </a:rPr>
                        <a:t>(the) dog</a:t>
                      </a:r>
                    </a:p>
                  </a:txBody>
                  <a:tcPr/>
                </a:tc>
                <a:tc>
                  <a:txBody>
                    <a:bodyPr/>
                    <a:lstStyle/>
                    <a:p>
                      <a:r>
                        <a:rPr lang="en-GB" sz="2400" b="1" dirty="0">
                          <a:solidFill>
                            <a:srgbClr val="00B0F0"/>
                          </a:solidFill>
                          <a:latin typeface="Century Gothic" panose="020B0502020202020204" pitchFamily="34" charset="0"/>
                        </a:rPr>
                        <a:t>(the) cat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he has</a:t>
                      </a:r>
                    </a:p>
                  </a:txBody>
                  <a:tcPr/>
                </a:tc>
                <a:tc>
                  <a:txBody>
                    <a:bodyPr/>
                    <a:lstStyle/>
                    <a:p>
                      <a:r>
                        <a:rPr lang="en-GB" sz="2400" b="1" dirty="0">
                          <a:solidFill>
                            <a:srgbClr val="92D050"/>
                          </a:solidFill>
                          <a:latin typeface="Century Gothic" panose="020B0502020202020204" pitchFamily="34" charset="0"/>
                        </a:rPr>
                        <a:t>she has</a:t>
                      </a:r>
                    </a:p>
                  </a:txBody>
                  <a:tcPr/>
                </a:tc>
                <a:tc>
                  <a:txBody>
                    <a:bodyPr/>
                    <a:lstStyle/>
                    <a:p>
                      <a:r>
                        <a:rPr lang="en-GB" sz="2400" b="1" dirty="0">
                          <a:solidFill>
                            <a:srgbClr val="92D050"/>
                          </a:solidFill>
                          <a:latin typeface="Century Gothic" panose="020B0502020202020204" pitchFamily="34" charset="0"/>
                        </a:rPr>
                        <a:t>what</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with</a:t>
                      </a:r>
                    </a:p>
                  </a:txBody>
                  <a:tcPr/>
                </a:tc>
                <a:tc>
                  <a:txBody>
                    <a:bodyPr/>
                    <a:lstStyle/>
                    <a:p>
                      <a:r>
                        <a:rPr lang="en-GB" sz="2400" b="1" dirty="0">
                          <a:solidFill>
                            <a:srgbClr val="92D050"/>
                          </a:solidFill>
                          <a:latin typeface="Century Gothic" panose="020B0502020202020204" pitchFamily="34" charset="0"/>
                        </a:rPr>
                        <a:t>every day</a:t>
                      </a:r>
                    </a:p>
                  </a:txBody>
                  <a:tcPr/>
                </a:tc>
                <a:tc>
                  <a:txBody>
                    <a:bodyPr/>
                    <a:lstStyle/>
                    <a:p>
                      <a:r>
                        <a:rPr lang="en-GB" sz="2400" b="1" dirty="0">
                          <a:solidFill>
                            <a:srgbClr val="92D050"/>
                          </a:solidFill>
                          <a:latin typeface="Century Gothic" panose="020B0502020202020204" pitchFamily="34" charset="0"/>
                        </a:rPr>
                        <a:t>I have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sing, singing</a:t>
                      </a:r>
                    </a:p>
                  </a:txBody>
                  <a:tcPr/>
                </a:tc>
                <a:tc>
                  <a:txBody>
                    <a:bodyPr/>
                    <a:lstStyle/>
                    <a:p>
                      <a:r>
                        <a:rPr lang="en-GB" sz="2400" b="1" dirty="0">
                          <a:solidFill>
                            <a:srgbClr val="FF3399"/>
                          </a:solidFill>
                          <a:latin typeface="Century Gothic" panose="020B0502020202020204" pitchFamily="34" charset="0"/>
                        </a:rPr>
                        <a:t>to use, using</a:t>
                      </a:r>
                    </a:p>
                  </a:txBody>
                  <a:tcPr/>
                </a:tc>
                <a:tc>
                  <a:txBody>
                    <a:bodyPr/>
                    <a:lstStyle/>
                    <a:p>
                      <a:r>
                        <a:rPr lang="en-GB" sz="2400" b="1" dirty="0">
                          <a:solidFill>
                            <a:srgbClr val="FF3399"/>
                          </a:solidFill>
                          <a:latin typeface="Century Gothic" panose="020B0502020202020204" pitchFamily="34" charset="0"/>
                        </a:rPr>
                        <a:t>easy</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(the) boy</a:t>
                      </a:r>
                    </a:p>
                  </a:txBody>
                  <a:tcPr/>
                </a:tc>
                <a:tc>
                  <a:txBody>
                    <a:bodyPr/>
                    <a:lstStyle/>
                    <a:p>
                      <a:r>
                        <a:rPr lang="en-GB" sz="2400" b="1" dirty="0">
                          <a:solidFill>
                            <a:srgbClr val="FF3399"/>
                          </a:solidFill>
                          <a:latin typeface="Century Gothic" panose="020B0502020202020204" pitchFamily="34" charset="0"/>
                        </a:rPr>
                        <a:t>of</a:t>
                      </a:r>
                    </a:p>
                  </a:txBody>
                  <a:tcPr/>
                </a:tc>
                <a:tc>
                  <a:txBody>
                    <a:bodyPr/>
                    <a:lstStyle/>
                    <a:p>
                      <a:r>
                        <a:rPr lang="en-GB" sz="2000" b="1" dirty="0">
                          <a:solidFill>
                            <a:srgbClr val="FF3399"/>
                          </a:solidFill>
                          <a:latin typeface="Century Gothic" panose="020B0502020202020204" pitchFamily="34" charset="0"/>
                        </a:rPr>
                        <a:t>to repeat, repeating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 party, celebration</a:t>
                      </a:r>
                    </a:p>
                  </a:txBody>
                  <a:tcPr/>
                </a:tc>
                <a:tc>
                  <a:txBody>
                    <a:bodyPr/>
                    <a:lstStyle/>
                    <a:p>
                      <a:r>
                        <a:rPr lang="en-GB" sz="2400" b="1" dirty="0">
                          <a:solidFill>
                            <a:srgbClr val="FF3399"/>
                          </a:solidFill>
                          <a:latin typeface="Century Gothic" panose="020B0502020202020204" pitchFamily="34" charset="0"/>
                        </a:rPr>
                        <a:t>(the) girl</a:t>
                      </a:r>
                    </a:p>
                  </a:txBody>
                  <a:tcPr/>
                </a:tc>
                <a:tc>
                  <a:txBody>
                    <a:bodyPr/>
                    <a:lstStyle/>
                    <a:p>
                      <a:r>
                        <a:rPr lang="en-GB" sz="2400" b="1" dirty="0">
                          <a:solidFill>
                            <a:srgbClr val="FF3399"/>
                          </a:solidFill>
                          <a:latin typeface="Century Gothic" panose="020B0502020202020204" pitchFamily="34" charset="0"/>
                        </a:rPr>
                        <a:t>(the) fruit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fête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garçon</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répéter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chanter</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facile</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avec</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2602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tous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jours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j’ai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quoi</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l’animal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chien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chat</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photo</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table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fruit</a:t>
            </a: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726918953"/>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photo</a:t>
                      </a:r>
                    </a:p>
                  </a:txBody>
                  <a:tcPr/>
                </a:tc>
                <a:tc>
                  <a:txBody>
                    <a:bodyPr/>
                    <a:lstStyle/>
                    <a:p>
                      <a:r>
                        <a:rPr lang="en-GB" sz="2400" b="1" dirty="0">
                          <a:solidFill>
                            <a:srgbClr val="002060"/>
                          </a:solidFill>
                          <a:latin typeface="Century Gothic" panose="020B0502020202020204" pitchFamily="34" charset="0"/>
                        </a:rPr>
                        <a:t>la table</a:t>
                      </a:r>
                    </a:p>
                  </a:txBody>
                  <a:tcPr/>
                </a:tc>
                <a:tc>
                  <a:txBody>
                    <a:bodyPr/>
                    <a:lstStyle/>
                    <a:p>
                      <a:r>
                        <a:rPr lang="en-GB" sz="2400" b="1" dirty="0" err="1">
                          <a:solidFill>
                            <a:srgbClr val="002060"/>
                          </a:solidFill>
                          <a:latin typeface="Century Gothic" panose="020B0502020202020204" pitchFamily="34" charset="0"/>
                        </a:rPr>
                        <a:t>ou</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l’animal</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chien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chat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a:t>
                      </a:r>
                    </a:p>
                  </a:txBody>
                  <a:tcPr/>
                </a:tc>
                <a:tc>
                  <a:txBody>
                    <a:bodyPr/>
                    <a:lstStyle/>
                    <a:p>
                      <a:r>
                        <a:rPr lang="en-GB" sz="2400" b="1" dirty="0">
                          <a:solidFill>
                            <a:srgbClr val="002060"/>
                          </a:solidFill>
                          <a:latin typeface="Century Gothic" panose="020B0502020202020204" pitchFamily="34" charset="0"/>
                        </a:rPr>
                        <a:t>quoi</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avec</a:t>
                      </a:r>
                    </a:p>
                  </a:txBody>
                  <a:tcPr/>
                </a:tc>
                <a:tc>
                  <a:txBody>
                    <a:bodyPr/>
                    <a:lstStyle/>
                    <a:p>
                      <a:r>
                        <a:rPr lang="en-GB" sz="2400" b="1" dirty="0" err="1">
                          <a:solidFill>
                            <a:srgbClr val="002060"/>
                          </a:solidFill>
                          <a:latin typeface="Century Gothic" panose="020B0502020202020204" pitchFamily="34" charset="0"/>
                        </a:rPr>
                        <a:t>tous</a:t>
                      </a:r>
                      <a:r>
                        <a:rPr lang="en-GB" sz="2400" b="1" dirty="0">
                          <a:solidFill>
                            <a:srgbClr val="002060"/>
                          </a:solidFill>
                          <a:latin typeface="Century Gothic" panose="020B0502020202020204" pitchFamily="34" charset="0"/>
                        </a:rPr>
                        <a:t> les </a:t>
                      </a:r>
                      <a:r>
                        <a:rPr lang="en-GB" sz="2400" b="1" dirty="0" err="1">
                          <a:solidFill>
                            <a:srgbClr val="002060"/>
                          </a:solidFill>
                          <a:latin typeface="Century Gothic" panose="020B0502020202020204" pitchFamily="34" charset="0"/>
                        </a:rPr>
                        <a:t>jours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j’ai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chanter</a:t>
                      </a:r>
                    </a:p>
                  </a:txBody>
                  <a:tcPr/>
                </a:tc>
                <a:tc>
                  <a:txBody>
                    <a:bodyPr/>
                    <a:lstStyle/>
                    <a:p>
                      <a:r>
                        <a:rPr lang="en-GB" sz="2400" b="1" dirty="0">
                          <a:solidFill>
                            <a:srgbClr val="002060"/>
                          </a:solidFill>
                          <a:latin typeface="Century Gothic" panose="020B0502020202020204" pitchFamily="34" charset="0"/>
                        </a:rPr>
                        <a:t>utiliser</a:t>
                      </a:r>
                    </a:p>
                  </a:txBody>
                  <a:tcPr/>
                </a:tc>
                <a:tc>
                  <a:txBody>
                    <a:bodyPr/>
                    <a:lstStyle/>
                    <a:p>
                      <a:r>
                        <a:rPr lang="en-GB" sz="2400" b="1" dirty="0">
                          <a:solidFill>
                            <a:srgbClr val="002060"/>
                          </a:solidFill>
                          <a:latin typeface="Century Gothic" panose="020B0502020202020204" pitchFamily="34" charset="0"/>
                        </a:rPr>
                        <a:t>facile</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le garçon</a:t>
                      </a:r>
                    </a:p>
                  </a:txBody>
                  <a:tcPr/>
                </a:tc>
                <a:tc>
                  <a:txBody>
                    <a:bodyPr/>
                    <a:lstStyle/>
                    <a:p>
                      <a:r>
                        <a:rPr lang="en-GB" sz="2400" b="1" dirty="0">
                          <a:solidFill>
                            <a:srgbClr val="002060"/>
                          </a:solidFill>
                          <a:latin typeface="Century Gothic" panose="020B0502020202020204" pitchFamily="34" charset="0"/>
                        </a:rPr>
                        <a:t>de</a:t>
                      </a:r>
                    </a:p>
                  </a:txBody>
                  <a:tcPr/>
                </a:tc>
                <a:tc>
                  <a:txBody>
                    <a:bodyPr/>
                    <a:lstStyle/>
                    <a:p>
                      <a:r>
                        <a:rPr lang="en-GB" sz="2400" b="1" dirty="0" err="1">
                          <a:solidFill>
                            <a:srgbClr val="002060"/>
                          </a:solidFill>
                          <a:latin typeface="Century Gothic" panose="020B0502020202020204" pitchFamily="34" charset="0"/>
                        </a:rPr>
                        <a:t>répéter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fête</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fille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fruit</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61114213"/>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photo</a:t>
                      </a:r>
                    </a:p>
                  </a:txBody>
                  <a:tcPr/>
                </a:tc>
                <a:tc>
                  <a:txBody>
                    <a:bodyPr/>
                    <a:lstStyle/>
                    <a:p>
                      <a:r>
                        <a:rPr lang="en-GB" sz="2400" b="1" dirty="0">
                          <a:solidFill>
                            <a:srgbClr val="002060"/>
                          </a:solidFill>
                          <a:latin typeface="Century Gothic" panose="020B0502020202020204" pitchFamily="34" charset="0"/>
                        </a:rPr>
                        <a:t>(the) table</a:t>
                      </a:r>
                    </a:p>
                  </a:txBody>
                  <a:tcPr/>
                </a:tc>
                <a:tc>
                  <a:txBody>
                    <a:bodyPr/>
                    <a:lstStyle/>
                    <a:p>
                      <a:r>
                        <a:rPr lang="en-GB" sz="2400" b="1" dirty="0">
                          <a:solidFill>
                            <a:srgbClr val="002060"/>
                          </a:solidFill>
                          <a:latin typeface="Century Gothic" panose="020B0502020202020204" pitchFamily="34" charset="0"/>
                        </a:rPr>
                        <a:t>or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pet, animal</a:t>
                      </a:r>
                    </a:p>
                  </a:txBody>
                  <a:tcPr/>
                </a:tc>
                <a:tc>
                  <a:txBody>
                    <a:bodyPr/>
                    <a:lstStyle/>
                    <a:p>
                      <a:r>
                        <a:rPr lang="en-GB" sz="2400" b="1" dirty="0">
                          <a:solidFill>
                            <a:srgbClr val="002060"/>
                          </a:solidFill>
                          <a:latin typeface="Century Gothic" panose="020B0502020202020204" pitchFamily="34" charset="0"/>
                        </a:rPr>
                        <a:t>(the) dog</a:t>
                      </a:r>
                    </a:p>
                  </a:txBody>
                  <a:tcPr/>
                </a:tc>
                <a:tc>
                  <a:txBody>
                    <a:bodyPr/>
                    <a:lstStyle/>
                    <a:p>
                      <a:r>
                        <a:rPr lang="en-GB" sz="2400" b="1" dirty="0">
                          <a:solidFill>
                            <a:srgbClr val="002060"/>
                          </a:solidFill>
                          <a:latin typeface="Century Gothic" panose="020B0502020202020204" pitchFamily="34" charset="0"/>
                        </a:rPr>
                        <a:t>(the) cat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he has</a:t>
                      </a:r>
                    </a:p>
                  </a:txBody>
                  <a:tcPr/>
                </a:tc>
                <a:tc>
                  <a:txBody>
                    <a:bodyPr/>
                    <a:lstStyle/>
                    <a:p>
                      <a:r>
                        <a:rPr lang="en-GB" sz="2400" b="1" dirty="0">
                          <a:solidFill>
                            <a:srgbClr val="002060"/>
                          </a:solidFill>
                          <a:latin typeface="Century Gothic" panose="020B0502020202020204" pitchFamily="34" charset="0"/>
                        </a:rPr>
                        <a:t>she has</a:t>
                      </a:r>
                    </a:p>
                  </a:txBody>
                  <a:tcPr/>
                </a:tc>
                <a:tc>
                  <a:txBody>
                    <a:bodyPr/>
                    <a:lstStyle/>
                    <a:p>
                      <a:r>
                        <a:rPr lang="en-GB" sz="2400" b="1" dirty="0">
                          <a:solidFill>
                            <a:srgbClr val="002060"/>
                          </a:solidFill>
                          <a:latin typeface="Century Gothic" panose="020B0502020202020204" pitchFamily="34" charset="0"/>
                        </a:rPr>
                        <a:t>what</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with</a:t>
                      </a:r>
                    </a:p>
                  </a:txBody>
                  <a:tcPr/>
                </a:tc>
                <a:tc>
                  <a:txBody>
                    <a:bodyPr/>
                    <a:lstStyle/>
                    <a:p>
                      <a:r>
                        <a:rPr lang="en-GB" sz="2400" b="1" dirty="0">
                          <a:solidFill>
                            <a:srgbClr val="002060"/>
                          </a:solidFill>
                          <a:latin typeface="Century Gothic" panose="020B0502020202020204" pitchFamily="34" charset="0"/>
                        </a:rPr>
                        <a:t>every day</a:t>
                      </a:r>
                    </a:p>
                  </a:txBody>
                  <a:tcPr/>
                </a:tc>
                <a:tc>
                  <a:txBody>
                    <a:bodyPr/>
                    <a:lstStyle/>
                    <a:p>
                      <a:r>
                        <a:rPr lang="en-GB" sz="2400" b="1" dirty="0">
                          <a:solidFill>
                            <a:srgbClr val="002060"/>
                          </a:solidFill>
                          <a:latin typeface="Century Gothic" panose="020B0502020202020204" pitchFamily="34" charset="0"/>
                        </a:rPr>
                        <a:t>I have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sing, singing</a:t>
                      </a:r>
                    </a:p>
                  </a:txBody>
                  <a:tcPr/>
                </a:tc>
                <a:tc>
                  <a:txBody>
                    <a:bodyPr/>
                    <a:lstStyle/>
                    <a:p>
                      <a:r>
                        <a:rPr lang="en-GB" sz="2400" b="1" dirty="0">
                          <a:solidFill>
                            <a:srgbClr val="002060"/>
                          </a:solidFill>
                          <a:latin typeface="Century Gothic" panose="020B0502020202020204" pitchFamily="34" charset="0"/>
                        </a:rPr>
                        <a:t>to use, using</a:t>
                      </a:r>
                    </a:p>
                  </a:txBody>
                  <a:tcPr/>
                </a:tc>
                <a:tc>
                  <a:txBody>
                    <a:bodyPr/>
                    <a:lstStyle/>
                    <a:p>
                      <a:r>
                        <a:rPr lang="en-GB" sz="2400" b="1" dirty="0">
                          <a:solidFill>
                            <a:srgbClr val="002060"/>
                          </a:solidFill>
                          <a:latin typeface="Century Gothic" panose="020B0502020202020204" pitchFamily="34" charset="0"/>
                        </a:rPr>
                        <a:t>easy</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(the) boy</a:t>
                      </a:r>
                    </a:p>
                  </a:txBody>
                  <a:tcPr/>
                </a:tc>
                <a:tc>
                  <a:txBody>
                    <a:bodyPr/>
                    <a:lstStyle/>
                    <a:p>
                      <a:r>
                        <a:rPr lang="en-GB" sz="2400" b="1" dirty="0">
                          <a:solidFill>
                            <a:srgbClr val="002060"/>
                          </a:solidFill>
                          <a:latin typeface="Century Gothic" panose="020B0502020202020204" pitchFamily="34" charset="0"/>
                        </a:rPr>
                        <a:t>of</a:t>
                      </a:r>
                    </a:p>
                  </a:txBody>
                  <a:tcPr/>
                </a:tc>
                <a:tc>
                  <a:txBody>
                    <a:bodyPr/>
                    <a:lstStyle/>
                    <a:p>
                      <a:r>
                        <a:rPr lang="en-GB" sz="2000" b="1" dirty="0">
                          <a:solidFill>
                            <a:srgbClr val="002060"/>
                          </a:solidFill>
                          <a:latin typeface="Century Gothic" panose="020B0502020202020204" pitchFamily="34" charset="0"/>
                        </a:rPr>
                        <a:t>to repeat, repeating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party, celebration</a:t>
                      </a:r>
                    </a:p>
                  </a:txBody>
                  <a:tcPr/>
                </a:tc>
                <a:tc>
                  <a:txBody>
                    <a:bodyPr/>
                    <a:lstStyle/>
                    <a:p>
                      <a:r>
                        <a:rPr lang="en-GB" sz="2400" b="1" dirty="0">
                          <a:solidFill>
                            <a:srgbClr val="002060"/>
                          </a:solidFill>
                          <a:latin typeface="Century Gothic" panose="020B0502020202020204" pitchFamily="34" charset="0"/>
                        </a:rPr>
                        <a:t>(the) girl</a:t>
                      </a:r>
                    </a:p>
                  </a:txBody>
                  <a:tcPr/>
                </a:tc>
                <a:tc>
                  <a:txBody>
                    <a:bodyPr/>
                    <a:lstStyle/>
                    <a:p>
                      <a:r>
                        <a:rPr lang="en-GB" sz="2400" b="1" dirty="0">
                          <a:solidFill>
                            <a:srgbClr val="002060"/>
                          </a:solidFill>
                          <a:latin typeface="Century Gothic" panose="020B0502020202020204" pitchFamily="34" charset="0"/>
                        </a:rPr>
                        <a:t>(the) fruit</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951066" y="1665682"/>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è|ê</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30" name="TextBox 29">
            <a:extLst>
              <a:ext uri="{FF2B5EF4-FFF2-40B4-BE49-F238E27FC236}">
                <a16:creationId xmlns:a16="http://schemas.microsoft.com/office/drawing/2014/main" id="{647429EA-AE7A-4521-B213-99FFDFCAB178}"/>
              </a:ext>
            </a:extLst>
          </p:cNvPr>
          <p:cNvSpPr txBox="1"/>
          <p:nvPr/>
        </p:nvSpPr>
        <p:spPr>
          <a:xfrm>
            <a:off x="8886733"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fr</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E0C78A4E-59CA-4943-B5A5-4EEF8FC32EB0}"/>
              </a:ext>
            </a:extLst>
          </p:cNvPr>
          <p:cNvSpPr txBox="1"/>
          <p:nvPr/>
        </p:nvSpPr>
        <p:spPr>
          <a:xfrm>
            <a:off x="888673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4EAA4BCB-AAF1-47AB-A4E2-EE62ABED0C13}"/>
              </a:ext>
            </a:extLst>
          </p:cNvPr>
          <p:cNvSpPr txBox="1"/>
          <p:nvPr/>
        </p:nvSpPr>
        <p:spPr>
          <a:xfrm>
            <a:off x="-259199" y="1695581"/>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292648" y="627322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8886733" y="349473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431183" cy="3272140"/>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275" y="3984049"/>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9387217" y="138388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7">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7078" y="4213502"/>
            <a:ext cx="1719111" cy="1719111"/>
          </a:xfrm>
          <a:prstGeom prst="rect">
            <a:avLst/>
          </a:prstGeom>
        </p:spPr>
      </p:pic>
      <p:sp>
        <p:nvSpPr>
          <p:cNvPr id="26" name="CustomShape 14">
            <a:extLst>
              <a:ext uri="{FF2B5EF4-FFF2-40B4-BE49-F238E27FC236}">
                <a16:creationId xmlns:a16="http://schemas.microsoft.com/office/drawing/2014/main" id="{C5ACB3CD-0268-4165-A384-4FE069D27913}"/>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7" name="TextBox 26">
            <a:extLst>
              <a:ext uri="{FF2B5EF4-FFF2-40B4-BE49-F238E27FC236}">
                <a16:creationId xmlns:a16="http://schemas.microsoft.com/office/drawing/2014/main" id="{B1A1E4D2-49C2-457B-B85E-43DEED9002C3}"/>
              </a:ext>
            </a:extLst>
          </p:cNvPr>
          <p:cNvSpPr txBox="1"/>
          <p:nvPr/>
        </p:nvSpPr>
        <p:spPr>
          <a:xfrm>
            <a:off x="3467493" y="126092"/>
            <a:ext cx="4502615"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almost the same.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is a little longer and deeper. </a:t>
            </a:r>
          </a:p>
        </p:txBody>
      </p:sp>
    </p:spTree>
    <p:extLst>
      <p:ext uri="{BB962C8B-B14F-4D97-AF65-F5344CB8AC3E}">
        <p14:creationId xmlns:p14="http://schemas.microsoft.com/office/powerpoint/2010/main" val="25869881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30" grpId="0"/>
      <p:bldP spid="31" grpId="0"/>
      <p:bldP spid="32" grpId="0"/>
      <p:bldP spid="33" grpId="0"/>
      <p:bldP spid="34" grpId="0"/>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1.wav"/>
            </a:hlinkClick>
          </p:cNvPr>
          <p:cNvSpPr txBox="1"/>
          <p:nvPr/>
        </p:nvSpPr>
        <p:spPr>
          <a:xfrm>
            <a:off x="3108681" y="142922"/>
            <a:ext cx="9083319" cy="461624"/>
          </a:xfrm>
          <a:prstGeom prst="rect">
            <a:avLst/>
          </a:prstGeom>
          <a:noFill/>
          <a:ln>
            <a:noFill/>
          </a:ln>
        </p:spPr>
        <p:txBody>
          <a:bodyPr spcFirstLastPara="1" wrap="square" lIns="91425" tIns="45700" rIns="91425" bIns="45700" anchor="t" anchorCtr="0">
            <a:spAutoFit/>
          </a:bodyPr>
          <a:lstStyle/>
          <a:p>
            <a:pPr lvl="0">
              <a:buClr>
                <a:srgbClr val="000000"/>
              </a:buClr>
              <a:defRPr/>
            </a:pP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Écoute</a:t>
            </a: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et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écris</a:t>
            </a: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la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lettre</a:t>
            </a: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correspondante</a:t>
            </a: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9" name="Picture 28">
            <a:extLst>
              <a:ext uri="{FF2B5EF4-FFF2-40B4-BE49-F238E27FC236}">
                <a16:creationId xmlns:a16="http://schemas.microsoft.com/office/drawing/2014/main" id="{658E1D21-DD4B-4EA8-B908-0902AEA8BCB8}"/>
              </a:ext>
            </a:extLst>
          </p:cNvPr>
          <p:cNvPicPr>
            <a:picLocks noChangeAspect="1"/>
          </p:cNvPicPr>
          <p:nvPr/>
        </p:nvPicPr>
        <p:blipFill rotWithShape="1">
          <a:blip r:embed="rId5">
            <a:extLst>
              <a:ext uri="{28A0092B-C50C-407E-A947-70E740481C1C}">
                <a14:useLocalDpi xmlns:a14="http://schemas.microsoft.com/office/drawing/2010/main" val="0"/>
              </a:ext>
            </a:extLst>
          </a:blip>
          <a:srcRect b="62789"/>
          <a:stretch/>
        </p:blipFill>
        <p:spPr>
          <a:xfrm flipH="1">
            <a:off x="455475" y="590714"/>
            <a:ext cx="1343307" cy="1233389"/>
          </a:xfrm>
          <a:prstGeom prst="rect">
            <a:avLst/>
          </a:prstGeom>
        </p:spPr>
      </p:pic>
      <p:sp>
        <p:nvSpPr>
          <p:cNvPr id="40" name="Google Shape;157;p2">
            <a:hlinkClick r:id="" action="ppaction://noaction">
              <a:snd r:embed="rId6" name="f1_2.wav"/>
            </a:hlinkClick>
            <a:extLst>
              <a:ext uri="{FF2B5EF4-FFF2-40B4-BE49-F238E27FC236}">
                <a16:creationId xmlns:a16="http://schemas.microsoft.com/office/drawing/2014/main" id="{5582CA99-9CAE-46F9-93E4-4BE4F9BD1DDE}"/>
              </a:ext>
            </a:extLst>
          </p:cNvPr>
          <p:cNvSpPr txBox="1"/>
          <p:nvPr/>
        </p:nvSpPr>
        <p:spPr>
          <a:xfrm>
            <a:off x="1545638" y="574456"/>
            <a:ext cx="9083319" cy="461624"/>
          </a:xfrm>
          <a:prstGeom prst="rect">
            <a:avLst/>
          </a:prstGeom>
          <a:noFill/>
          <a:ln>
            <a:noFill/>
          </a:ln>
        </p:spPr>
        <p:txBody>
          <a:bodyPr spcFirstLastPara="1" wrap="square" lIns="91425" tIns="45700" rIns="91425" bIns="45700" anchor="t" anchorCtr="0">
            <a:spAutoFit/>
          </a:bodyPr>
          <a:lstStyle/>
          <a:p>
            <a:pPr lvl="0">
              <a:buClr>
                <a:srgbClr val="000000"/>
              </a:buClr>
              <a:defRPr/>
            </a:pP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C’est</a:t>
            </a: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[e]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ou</a:t>
            </a: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[è]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ou</a:t>
            </a: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[ê] ?</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graphicFrame>
        <p:nvGraphicFramePr>
          <p:cNvPr id="51" name="Table 50">
            <a:extLst>
              <a:ext uri="{FF2B5EF4-FFF2-40B4-BE49-F238E27FC236}">
                <a16:creationId xmlns:a16="http://schemas.microsoft.com/office/drawing/2014/main" id="{19AE428A-7B83-47C7-A59C-2552AA54D26F}"/>
              </a:ext>
            </a:extLst>
          </p:cNvPr>
          <p:cNvGraphicFramePr>
            <a:graphicFrameLocks noGrp="1"/>
          </p:cNvGraphicFramePr>
          <p:nvPr>
            <p:extLst>
              <p:ext uri="{D42A27DB-BD31-4B8C-83A1-F6EECF244321}">
                <p14:modId xmlns:p14="http://schemas.microsoft.com/office/powerpoint/2010/main" val="1548429248"/>
              </p:ext>
            </p:extLst>
          </p:nvPr>
        </p:nvGraphicFramePr>
        <p:xfrm>
          <a:off x="6423277" y="1807845"/>
          <a:ext cx="5645705" cy="4331342"/>
        </p:xfrm>
        <a:graphic>
          <a:graphicData uri="http://schemas.openxmlformats.org/drawingml/2006/table">
            <a:tbl>
              <a:tblPr firstRow="1" bandRow="1">
                <a:tableStyleId>{22838BEF-8BB2-4498-84A7-C5851F593DF1}</a:tableStyleId>
              </a:tblPr>
              <a:tblGrid>
                <a:gridCol w="587123">
                  <a:extLst>
                    <a:ext uri="{9D8B030D-6E8A-4147-A177-3AD203B41FA5}">
                      <a16:colId xmlns:a16="http://schemas.microsoft.com/office/drawing/2014/main" val="2088356578"/>
                    </a:ext>
                  </a:extLst>
                </a:gridCol>
                <a:gridCol w="584200">
                  <a:extLst>
                    <a:ext uri="{9D8B030D-6E8A-4147-A177-3AD203B41FA5}">
                      <a16:colId xmlns:a16="http://schemas.microsoft.com/office/drawing/2014/main" val="2965025909"/>
                    </a:ext>
                  </a:extLst>
                </a:gridCol>
                <a:gridCol w="990600">
                  <a:extLst>
                    <a:ext uri="{9D8B030D-6E8A-4147-A177-3AD203B41FA5}">
                      <a16:colId xmlns:a16="http://schemas.microsoft.com/office/drawing/2014/main" val="3706401726"/>
                    </a:ext>
                  </a:extLst>
                </a:gridCol>
                <a:gridCol w="3483782">
                  <a:extLst>
                    <a:ext uri="{9D8B030D-6E8A-4147-A177-3AD203B41FA5}">
                      <a16:colId xmlns:a16="http://schemas.microsoft.com/office/drawing/2014/main" val="401237821"/>
                    </a:ext>
                  </a:extLst>
                </a:gridCol>
              </a:tblGrid>
              <a:tr h="8856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002060"/>
                          </a:solidFill>
                          <a:effectLst/>
                          <a:uLnTx/>
                          <a:uFillTx/>
                          <a:latin typeface="Century Gothic" panose="020B0502020202020204" pitchFamily="34" charset="0"/>
                        </a:rPr>
                        <a:t>[e]</a:t>
                      </a:r>
                      <a:endParaRPr lang="en-GB" sz="24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è|ê</a:t>
                      </a:r>
                      <a:r>
                        <a:rPr lang="en-GB" sz="240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357600086"/>
                  </a:ext>
                </a:extLst>
              </a:tr>
              <a:tr h="689136">
                <a:tc>
                  <a:txBody>
                    <a:bodyPr/>
                    <a:lstStyle/>
                    <a:p>
                      <a:pPr algn="ctr"/>
                      <a:r>
                        <a:rPr lang="en-GB" sz="2400" dirty="0">
                          <a:solidFill>
                            <a:srgbClr val="002060"/>
                          </a:solidFill>
                          <a:latin typeface="Century Gothic" panose="020B0502020202020204" pitchFamily="34" charset="0"/>
                        </a:rPr>
                        <a:t>6</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577906905"/>
                  </a:ext>
                </a:extLst>
              </a:tr>
              <a:tr h="689136">
                <a:tc>
                  <a:txBody>
                    <a:bodyPr/>
                    <a:lstStyle/>
                    <a:p>
                      <a:pPr algn="ctr"/>
                      <a:r>
                        <a:rPr lang="en-GB" sz="2400" dirty="0">
                          <a:solidFill>
                            <a:srgbClr val="002060"/>
                          </a:solidFill>
                          <a:latin typeface="Century Gothic" panose="020B0502020202020204" pitchFamily="34" charset="0"/>
                        </a:rPr>
                        <a:t>7</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37970771"/>
                  </a:ext>
                </a:extLst>
              </a:tr>
              <a:tr h="689136">
                <a:tc>
                  <a:txBody>
                    <a:bodyPr/>
                    <a:lstStyle/>
                    <a:p>
                      <a:pPr algn="ctr"/>
                      <a:r>
                        <a:rPr lang="en-GB" sz="2400" dirty="0">
                          <a:solidFill>
                            <a:srgbClr val="002060"/>
                          </a:solidFill>
                          <a:latin typeface="Century Gothic" panose="020B0502020202020204" pitchFamily="34" charset="0"/>
                        </a:rPr>
                        <a:t>8</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55346514"/>
                  </a:ext>
                </a:extLst>
              </a:tr>
              <a:tr h="689136">
                <a:tc>
                  <a:txBody>
                    <a:bodyPr/>
                    <a:lstStyle/>
                    <a:p>
                      <a:pPr algn="ctr"/>
                      <a:r>
                        <a:rPr lang="en-GB" sz="2400" dirty="0">
                          <a:solidFill>
                            <a:srgbClr val="002060"/>
                          </a:solidFill>
                          <a:latin typeface="Century Gothic" panose="020B0502020202020204" pitchFamily="34" charset="0"/>
                        </a:rPr>
                        <a:t>9</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725549841"/>
                  </a:ext>
                </a:extLst>
              </a:tr>
              <a:tr h="689136">
                <a:tc>
                  <a:txBody>
                    <a:bodyPr/>
                    <a:lstStyle/>
                    <a:p>
                      <a:pPr algn="ctr"/>
                      <a:r>
                        <a:rPr lang="en-GB" sz="2400" dirty="0">
                          <a:solidFill>
                            <a:srgbClr val="002060"/>
                          </a:solidFill>
                          <a:latin typeface="Century Gothic" panose="020B0502020202020204" pitchFamily="34" charset="0"/>
                        </a:rPr>
                        <a:t>10</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272683359"/>
                  </a:ext>
                </a:extLst>
              </a:tr>
            </a:tbl>
          </a:graphicData>
        </a:graphic>
      </p:graphicFrame>
      <p:graphicFrame>
        <p:nvGraphicFramePr>
          <p:cNvPr id="53" name="Table 52">
            <a:extLst>
              <a:ext uri="{FF2B5EF4-FFF2-40B4-BE49-F238E27FC236}">
                <a16:creationId xmlns:a16="http://schemas.microsoft.com/office/drawing/2014/main" id="{74065B30-EC2B-4043-B073-D297EB3538D5}"/>
              </a:ext>
            </a:extLst>
          </p:cNvPr>
          <p:cNvGraphicFramePr>
            <a:graphicFrameLocks noGrp="1"/>
          </p:cNvGraphicFramePr>
          <p:nvPr>
            <p:extLst>
              <p:ext uri="{D42A27DB-BD31-4B8C-83A1-F6EECF244321}">
                <p14:modId xmlns:p14="http://schemas.microsoft.com/office/powerpoint/2010/main" val="3370907404"/>
              </p:ext>
            </p:extLst>
          </p:nvPr>
        </p:nvGraphicFramePr>
        <p:xfrm>
          <a:off x="578493" y="1807845"/>
          <a:ext cx="5339707" cy="4331342"/>
        </p:xfrm>
        <a:graphic>
          <a:graphicData uri="http://schemas.openxmlformats.org/drawingml/2006/table">
            <a:tbl>
              <a:tblPr firstRow="1" bandRow="1">
                <a:tableStyleId>{22838BEF-8BB2-4498-84A7-C5851F593DF1}</a:tableStyleId>
              </a:tblPr>
              <a:tblGrid>
                <a:gridCol w="510923">
                  <a:extLst>
                    <a:ext uri="{9D8B030D-6E8A-4147-A177-3AD203B41FA5}">
                      <a16:colId xmlns:a16="http://schemas.microsoft.com/office/drawing/2014/main" val="2088356578"/>
                    </a:ext>
                  </a:extLst>
                </a:gridCol>
                <a:gridCol w="660400">
                  <a:extLst>
                    <a:ext uri="{9D8B030D-6E8A-4147-A177-3AD203B41FA5}">
                      <a16:colId xmlns:a16="http://schemas.microsoft.com/office/drawing/2014/main" val="2965025909"/>
                    </a:ext>
                  </a:extLst>
                </a:gridCol>
                <a:gridCol w="990600">
                  <a:extLst>
                    <a:ext uri="{9D8B030D-6E8A-4147-A177-3AD203B41FA5}">
                      <a16:colId xmlns:a16="http://schemas.microsoft.com/office/drawing/2014/main" val="3706401726"/>
                    </a:ext>
                  </a:extLst>
                </a:gridCol>
                <a:gridCol w="3177784">
                  <a:extLst>
                    <a:ext uri="{9D8B030D-6E8A-4147-A177-3AD203B41FA5}">
                      <a16:colId xmlns:a16="http://schemas.microsoft.com/office/drawing/2014/main" val="401237821"/>
                    </a:ext>
                  </a:extLst>
                </a:gridCol>
              </a:tblGrid>
              <a:tr h="8856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002060"/>
                          </a:solidFill>
                          <a:effectLst/>
                          <a:uLnTx/>
                          <a:uFillTx/>
                          <a:latin typeface="Century Gothic" panose="020B0502020202020204" pitchFamily="34" charset="0"/>
                        </a:rPr>
                        <a:t>[e]</a:t>
                      </a:r>
                      <a:endParaRPr lang="en-GB" sz="24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è|ê</a:t>
                      </a:r>
                      <a:r>
                        <a:rPr lang="en-GB" sz="240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357600086"/>
                  </a:ext>
                </a:extLst>
              </a:tr>
              <a:tr h="689136">
                <a:tc>
                  <a:txBody>
                    <a:bodyPr/>
                    <a:lstStyle/>
                    <a:p>
                      <a:pPr algn="ctr"/>
                      <a:r>
                        <a:rPr lang="en-GB" sz="2400" dirty="0">
                          <a:solidFill>
                            <a:srgbClr val="002060"/>
                          </a:solidFill>
                          <a:latin typeface="Century Gothic" panose="020B0502020202020204" pitchFamily="34" charset="0"/>
                        </a:rPr>
                        <a:t>1</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577906905"/>
                  </a:ext>
                </a:extLst>
              </a:tr>
              <a:tr h="689136">
                <a:tc>
                  <a:txBody>
                    <a:bodyPr/>
                    <a:lstStyle/>
                    <a:p>
                      <a:pPr algn="ctr"/>
                      <a:r>
                        <a:rPr lang="en-GB" sz="2400" dirty="0">
                          <a:solidFill>
                            <a:srgbClr val="002060"/>
                          </a:solidFill>
                          <a:latin typeface="Century Gothic" panose="020B0502020202020204" pitchFamily="34" charset="0"/>
                        </a:rPr>
                        <a:t>2</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37970771"/>
                  </a:ext>
                </a:extLst>
              </a:tr>
              <a:tr h="689136">
                <a:tc>
                  <a:txBody>
                    <a:bodyPr/>
                    <a:lstStyle/>
                    <a:p>
                      <a:pPr algn="ctr"/>
                      <a:r>
                        <a:rPr lang="en-GB" sz="2400" dirty="0">
                          <a:solidFill>
                            <a:srgbClr val="002060"/>
                          </a:solidFill>
                          <a:latin typeface="Century Gothic" panose="020B0502020202020204" pitchFamily="34" charset="0"/>
                        </a:rPr>
                        <a:t>3</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55346514"/>
                  </a:ext>
                </a:extLst>
              </a:tr>
              <a:tr h="689136">
                <a:tc>
                  <a:txBody>
                    <a:bodyPr/>
                    <a:lstStyle/>
                    <a:p>
                      <a:pPr algn="ctr"/>
                      <a:r>
                        <a:rPr lang="en-GB" sz="2400" dirty="0">
                          <a:solidFill>
                            <a:srgbClr val="002060"/>
                          </a:solidFill>
                          <a:latin typeface="Century Gothic" panose="020B0502020202020204" pitchFamily="34" charset="0"/>
                        </a:rPr>
                        <a:t>4</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725549841"/>
                  </a:ext>
                </a:extLst>
              </a:tr>
              <a:tr h="689136">
                <a:tc>
                  <a:txBody>
                    <a:bodyPr/>
                    <a:lstStyle/>
                    <a:p>
                      <a:pPr algn="ctr"/>
                      <a:r>
                        <a:rPr lang="en-GB" sz="2400" dirty="0">
                          <a:solidFill>
                            <a:srgbClr val="002060"/>
                          </a:solidFill>
                          <a:latin typeface="Century Gothic" panose="020B0502020202020204" pitchFamily="34" charset="0"/>
                        </a:rPr>
                        <a:t>5</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272683359"/>
                  </a:ext>
                </a:extLst>
              </a:tr>
            </a:tbl>
          </a:graphicData>
        </a:graphic>
      </p:graphicFrame>
      <p:pic>
        <p:nvPicPr>
          <p:cNvPr id="12" name="Google Shape;134;p2">
            <a:hlinkClick r:id="" action="ppaction://noaction">
              <a:snd r:embed="rId7" name="f1_3.wav"/>
            </a:hlinkClick>
            <a:extLst>
              <a:ext uri="{FF2B5EF4-FFF2-40B4-BE49-F238E27FC236}">
                <a16:creationId xmlns:a16="http://schemas.microsoft.com/office/drawing/2014/main" id="{E795F995-5291-4528-8425-66B47A9ECE7D}"/>
              </a:ext>
            </a:extLst>
          </p:cNvPr>
          <p:cNvPicPr preferRelativeResize="0"/>
          <p:nvPr/>
        </p:nvPicPr>
        <p:blipFill rotWithShape="1">
          <a:blip r:embed="rId8">
            <a:alphaModFix/>
          </a:blip>
          <a:srcRect/>
          <a:stretch/>
        </p:blipFill>
        <p:spPr>
          <a:xfrm>
            <a:off x="120932" y="2869532"/>
            <a:ext cx="377532" cy="369235"/>
          </a:xfrm>
          <a:prstGeom prst="rect">
            <a:avLst/>
          </a:prstGeom>
          <a:noFill/>
          <a:ln>
            <a:noFill/>
          </a:ln>
          <a:effectLst>
            <a:outerShdw blurRad="50800" dist="38100" dir="5400000" algn="t" rotWithShape="0">
              <a:prstClr val="black">
                <a:alpha val="40000"/>
              </a:prstClr>
            </a:outerShdw>
          </a:effectLst>
        </p:spPr>
      </p:pic>
      <p:pic>
        <p:nvPicPr>
          <p:cNvPr id="54" name="Google Shape;134;p2">
            <a:hlinkClick r:id="" action="ppaction://noaction">
              <a:snd r:embed="rId9" name="f1_4.wav"/>
            </a:hlinkClick>
            <a:extLst>
              <a:ext uri="{FF2B5EF4-FFF2-40B4-BE49-F238E27FC236}">
                <a16:creationId xmlns:a16="http://schemas.microsoft.com/office/drawing/2014/main" id="{AC73D59E-7D85-4C94-ADF5-B2476D014DC0}"/>
              </a:ext>
            </a:extLst>
          </p:cNvPr>
          <p:cNvPicPr preferRelativeResize="0"/>
          <p:nvPr/>
        </p:nvPicPr>
        <p:blipFill rotWithShape="1">
          <a:blip r:embed="rId8">
            <a:alphaModFix/>
          </a:blip>
          <a:srcRect/>
          <a:stretch/>
        </p:blipFill>
        <p:spPr>
          <a:xfrm>
            <a:off x="120932" y="3541973"/>
            <a:ext cx="377532" cy="369235"/>
          </a:xfrm>
          <a:prstGeom prst="rect">
            <a:avLst/>
          </a:prstGeom>
          <a:noFill/>
          <a:ln>
            <a:noFill/>
          </a:ln>
          <a:effectLst>
            <a:outerShdw blurRad="50800" dist="38100" dir="5400000" algn="t" rotWithShape="0">
              <a:prstClr val="black">
                <a:alpha val="40000"/>
              </a:prstClr>
            </a:outerShdw>
          </a:effectLst>
        </p:spPr>
      </p:pic>
      <p:pic>
        <p:nvPicPr>
          <p:cNvPr id="55" name="Google Shape;134;p2">
            <a:hlinkClick r:id="" action="ppaction://noaction">
              <a:snd r:embed="rId10" name="f1_9.wav"/>
            </a:hlinkClick>
            <a:extLst>
              <a:ext uri="{FF2B5EF4-FFF2-40B4-BE49-F238E27FC236}">
                <a16:creationId xmlns:a16="http://schemas.microsoft.com/office/drawing/2014/main" id="{77DE047C-0C69-4ED6-8D15-CAB8CE9B6A06}"/>
              </a:ext>
            </a:extLst>
          </p:cNvPr>
          <p:cNvPicPr preferRelativeResize="0"/>
          <p:nvPr/>
        </p:nvPicPr>
        <p:blipFill rotWithShape="1">
          <a:blip r:embed="rId8">
            <a:alphaModFix/>
          </a:blip>
          <a:srcRect/>
          <a:stretch/>
        </p:blipFill>
        <p:spPr>
          <a:xfrm>
            <a:off x="120932" y="4296064"/>
            <a:ext cx="377532" cy="369235"/>
          </a:xfrm>
          <a:prstGeom prst="rect">
            <a:avLst/>
          </a:prstGeom>
          <a:noFill/>
          <a:ln>
            <a:noFill/>
          </a:ln>
          <a:effectLst>
            <a:outerShdw blurRad="50800" dist="38100" dir="5400000" algn="t" rotWithShape="0">
              <a:prstClr val="black">
                <a:alpha val="40000"/>
              </a:prstClr>
            </a:outerShdw>
          </a:effectLst>
        </p:spPr>
      </p:pic>
      <p:pic>
        <p:nvPicPr>
          <p:cNvPr id="56" name="Google Shape;134;p2">
            <a:hlinkClick r:id="" action="ppaction://noaction">
              <a:snd r:embed="rId11" name="f1_10.wav"/>
            </a:hlinkClick>
            <a:extLst>
              <a:ext uri="{FF2B5EF4-FFF2-40B4-BE49-F238E27FC236}">
                <a16:creationId xmlns:a16="http://schemas.microsoft.com/office/drawing/2014/main" id="{B485FE58-8BFE-4652-8324-CCE1D3CDDB19}"/>
              </a:ext>
            </a:extLst>
          </p:cNvPr>
          <p:cNvPicPr preferRelativeResize="0"/>
          <p:nvPr/>
        </p:nvPicPr>
        <p:blipFill rotWithShape="1">
          <a:blip r:embed="rId8">
            <a:alphaModFix/>
          </a:blip>
          <a:srcRect/>
          <a:stretch/>
        </p:blipFill>
        <p:spPr>
          <a:xfrm>
            <a:off x="120932" y="4971381"/>
            <a:ext cx="377532" cy="369235"/>
          </a:xfrm>
          <a:prstGeom prst="rect">
            <a:avLst/>
          </a:prstGeom>
          <a:noFill/>
          <a:ln>
            <a:noFill/>
          </a:ln>
          <a:effectLst>
            <a:outerShdw blurRad="50800" dist="38100" dir="5400000" algn="t" rotWithShape="0">
              <a:prstClr val="black">
                <a:alpha val="40000"/>
              </a:prstClr>
            </a:outerShdw>
          </a:effectLst>
        </p:spPr>
      </p:pic>
      <p:pic>
        <p:nvPicPr>
          <p:cNvPr id="58" name="Google Shape;134;p2">
            <a:hlinkClick r:id="" action="ppaction://noaction">
              <a:snd r:embed="rId12" name="f1_5.wav"/>
            </a:hlinkClick>
            <a:extLst>
              <a:ext uri="{FF2B5EF4-FFF2-40B4-BE49-F238E27FC236}">
                <a16:creationId xmlns:a16="http://schemas.microsoft.com/office/drawing/2014/main" id="{5C1B1487-776F-4F8C-B582-CBBA271C468A}"/>
              </a:ext>
            </a:extLst>
          </p:cNvPr>
          <p:cNvPicPr preferRelativeResize="0"/>
          <p:nvPr/>
        </p:nvPicPr>
        <p:blipFill rotWithShape="1">
          <a:blip r:embed="rId8">
            <a:alphaModFix/>
          </a:blip>
          <a:srcRect/>
          <a:stretch/>
        </p:blipFill>
        <p:spPr>
          <a:xfrm>
            <a:off x="110806" y="5641953"/>
            <a:ext cx="377532" cy="369235"/>
          </a:xfrm>
          <a:prstGeom prst="rect">
            <a:avLst/>
          </a:prstGeom>
          <a:noFill/>
          <a:ln>
            <a:noFill/>
          </a:ln>
          <a:effectLst>
            <a:outerShdw blurRad="50800" dist="38100" dir="5400000" algn="t" rotWithShape="0">
              <a:prstClr val="black">
                <a:alpha val="40000"/>
              </a:prstClr>
            </a:outerShdw>
          </a:effectLst>
        </p:spPr>
      </p:pic>
      <p:pic>
        <p:nvPicPr>
          <p:cNvPr id="59" name="Google Shape;134;p2">
            <a:hlinkClick r:id="" action="ppaction://noaction">
              <a:snd r:embed="rId13" name="f1_8.wav"/>
            </a:hlinkClick>
            <a:extLst>
              <a:ext uri="{FF2B5EF4-FFF2-40B4-BE49-F238E27FC236}">
                <a16:creationId xmlns:a16="http://schemas.microsoft.com/office/drawing/2014/main" id="{8546E0EB-279A-4C19-B876-F406FF2E0EF5}"/>
              </a:ext>
            </a:extLst>
          </p:cNvPr>
          <p:cNvPicPr preferRelativeResize="0"/>
          <p:nvPr/>
        </p:nvPicPr>
        <p:blipFill rotWithShape="1">
          <a:blip r:embed="rId8">
            <a:alphaModFix/>
          </a:blip>
          <a:srcRect/>
          <a:stretch/>
        </p:blipFill>
        <p:spPr>
          <a:xfrm>
            <a:off x="5976909" y="2836611"/>
            <a:ext cx="377532" cy="369235"/>
          </a:xfrm>
          <a:prstGeom prst="rect">
            <a:avLst/>
          </a:prstGeom>
          <a:noFill/>
          <a:ln>
            <a:noFill/>
          </a:ln>
          <a:effectLst>
            <a:outerShdw blurRad="50800" dist="38100" dir="5400000" algn="t" rotWithShape="0">
              <a:prstClr val="black">
                <a:alpha val="40000"/>
              </a:prstClr>
            </a:outerShdw>
          </a:effectLst>
        </p:spPr>
      </p:pic>
      <p:pic>
        <p:nvPicPr>
          <p:cNvPr id="60" name="Google Shape;134;p2">
            <a:hlinkClick r:id="" action="ppaction://noaction">
              <a:snd r:embed="rId14" name="f1_11.wav"/>
            </a:hlinkClick>
            <a:extLst>
              <a:ext uri="{FF2B5EF4-FFF2-40B4-BE49-F238E27FC236}">
                <a16:creationId xmlns:a16="http://schemas.microsoft.com/office/drawing/2014/main" id="{87794CA9-7009-4FA6-A56C-341623942A37}"/>
              </a:ext>
            </a:extLst>
          </p:cNvPr>
          <p:cNvPicPr preferRelativeResize="0"/>
          <p:nvPr/>
        </p:nvPicPr>
        <p:blipFill rotWithShape="1">
          <a:blip r:embed="rId8">
            <a:alphaModFix/>
          </a:blip>
          <a:srcRect/>
          <a:stretch/>
        </p:blipFill>
        <p:spPr>
          <a:xfrm>
            <a:off x="5976909" y="3509052"/>
            <a:ext cx="377532" cy="369235"/>
          </a:xfrm>
          <a:prstGeom prst="rect">
            <a:avLst/>
          </a:prstGeom>
          <a:noFill/>
          <a:ln>
            <a:noFill/>
          </a:ln>
          <a:effectLst>
            <a:outerShdw blurRad="50800" dist="38100" dir="5400000" algn="t" rotWithShape="0">
              <a:prstClr val="black">
                <a:alpha val="40000"/>
              </a:prstClr>
            </a:outerShdw>
          </a:effectLst>
        </p:spPr>
      </p:pic>
      <p:pic>
        <p:nvPicPr>
          <p:cNvPr id="61" name="Google Shape;134;p2">
            <a:hlinkClick r:id="" action="ppaction://noaction">
              <a:snd r:embed="rId15" name="f1_6.wav"/>
            </a:hlinkClick>
            <a:extLst>
              <a:ext uri="{FF2B5EF4-FFF2-40B4-BE49-F238E27FC236}">
                <a16:creationId xmlns:a16="http://schemas.microsoft.com/office/drawing/2014/main" id="{21C84F35-6287-4BD8-9024-FE68E66FC4F5}"/>
              </a:ext>
            </a:extLst>
          </p:cNvPr>
          <p:cNvPicPr preferRelativeResize="0"/>
          <p:nvPr/>
        </p:nvPicPr>
        <p:blipFill rotWithShape="1">
          <a:blip r:embed="rId8">
            <a:alphaModFix/>
          </a:blip>
          <a:srcRect/>
          <a:stretch/>
        </p:blipFill>
        <p:spPr>
          <a:xfrm>
            <a:off x="5976909" y="4263143"/>
            <a:ext cx="377532" cy="369235"/>
          </a:xfrm>
          <a:prstGeom prst="rect">
            <a:avLst/>
          </a:prstGeom>
          <a:noFill/>
          <a:ln>
            <a:noFill/>
          </a:ln>
          <a:effectLst>
            <a:outerShdw blurRad="50800" dist="38100" dir="5400000" algn="t" rotWithShape="0">
              <a:prstClr val="black">
                <a:alpha val="40000"/>
              </a:prstClr>
            </a:outerShdw>
          </a:effectLst>
        </p:spPr>
      </p:pic>
      <p:pic>
        <p:nvPicPr>
          <p:cNvPr id="62" name="Google Shape;134;p2">
            <a:hlinkClick r:id="" action="ppaction://noaction">
              <a:snd r:embed="rId16" name="f1_7.wav"/>
            </a:hlinkClick>
            <a:extLst>
              <a:ext uri="{FF2B5EF4-FFF2-40B4-BE49-F238E27FC236}">
                <a16:creationId xmlns:a16="http://schemas.microsoft.com/office/drawing/2014/main" id="{327BD1E8-D852-448C-ADDA-26B6BFECE356}"/>
              </a:ext>
            </a:extLst>
          </p:cNvPr>
          <p:cNvPicPr preferRelativeResize="0"/>
          <p:nvPr/>
        </p:nvPicPr>
        <p:blipFill rotWithShape="1">
          <a:blip r:embed="rId8">
            <a:alphaModFix/>
          </a:blip>
          <a:srcRect/>
          <a:stretch/>
        </p:blipFill>
        <p:spPr>
          <a:xfrm>
            <a:off x="5976909" y="4938460"/>
            <a:ext cx="377532" cy="369235"/>
          </a:xfrm>
          <a:prstGeom prst="rect">
            <a:avLst/>
          </a:prstGeom>
          <a:noFill/>
          <a:ln>
            <a:noFill/>
          </a:ln>
          <a:effectLst>
            <a:outerShdw blurRad="50800" dist="38100" dir="5400000" algn="t" rotWithShape="0">
              <a:prstClr val="black">
                <a:alpha val="40000"/>
              </a:prstClr>
            </a:outerShdw>
          </a:effectLst>
        </p:spPr>
      </p:pic>
      <p:pic>
        <p:nvPicPr>
          <p:cNvPr id="63" name="Google Shape;134;p2">
            <a:hlinkClick r:id="" action="ppaction://noaction">
              <a:snd r:embed="rId17" name="f1_12.wav"/>
            </a:hlinkClick>
            <a:extLst>
              <a:ext uri="{FF2B5EF4-FFF2-40B4-BE49-F238E27FC236}">
                <a16:creationId xmlns:a16="http://schemas.microsoft.com/office/drawing/2014/main" id="{3455E295-8512-4AD3-AF13-9F7C98B73EE3}"/>
              </a:ext>
            </a:extLst>
          </p:cNvPr>
          <p:cNvPicPr preferRelativeResize="0"/>
          <p:nvPr/>
        </p:nvPicPr>
        <p:blipFill rotWithShape="1">
          <a:blip r:embed="rId8">
            <a:alphaModFix/>
          </a:blip>
          <a:srcRect/>
          <a:stretch/>
        </p:blipFill>
        <p:spPr>
          <a:xfrm>
            <a:off x="5966783" y="5609032"/>
            <a:ext cx="377532" cy="369235"/>
          </a:xfrm>
          <a:prstGeom prst="rect">
            <a:avLst/>
          </a:prstGeom>
          <a:noFill/>
          <a:ln>
            <a:noFill/>
          </a:ln>
          <a:effectLst>
            <a:outerShdw blurRad="50800" dist="38100" dir="5400000" algn="t" rotWithShape="0">
              <a:prstClr val="black">
                <a:alpha val="40000"/>
              </a:prstClr>
            </a:outerShdw>
          </a:effectLst>
        </p:spPr>
      </p:pic>
      <p:pic>
        <p:nvPicPr>
          <p:cNvPr id="65" name="Picture 64" descr="Shape, arrow&#10;&#10;Description automatically generated">
            <a:extLst>
              <a:ext uri="{FF2B5EF4-FFF2-40B4-BE49-F238E27FC236}">
                <a16:creationId xmlns:a16="http://schemas.microsoft.com/office/drawing/2014/main" id="{CF4E6736-3F7F-4DF1-94D0-1249DE4343AE}"/>
              </a:ext>
            </a:extLst>
          </p:cNvPr>
          <p:cNvPicPr>
            <a:picLocks noChangeAspect="1"/>
          </p:cNvPicPr>
          <p:nvPr/>
        </p:nvPicPr>
        <p:blipFill>
          <a:blip r:embed="rId18"/>
          <a:stretch>
            <a:fillRect/>
          </a:stretch>
        </p:blipFill>
        <p:spPr>
          <a:xfrm>
            <a:off x="2130149" y="2779305"/>
            <a:ext cx="462709" cy="428729"/>
          </a:xfrm>
          <a:prstGeom prst="rect">
            <a:avLst/>
          </a:prstGeom>
        </p:spPr>
      </p:pic>
      <p:sp>
        <p:nvSpPr>
          <p:cNvPr id="67" name="Google Shape;157;p2">
            <a:hlinkClick r:id="" action="ppaction://noaction">
              <a:snd r:embed="rId19" name="f1_0.wav"/>
            </a:hlinkClick>
            <a:extLst>
              <a:ext uri="{FF2B5EF4-FFF2-40B4-BE49-F238E27FC236}">
                <a16:creationId xmlns:a16="http://schemas.microsoft.com/office/drawing/2014/main" id="{CA5C8D00-3642-42FF-984D-11571DF9E8A4}"/>
              </a:ext>
            </a:extLst>
          </p:cNvPr>
          <p:cNvSpPr txBox="1"/>
          <p:nvPr/>
        </p:nvSpPr>
        <p:spPr>
          <a:xfrm>
            <a:off x="3108681" y="2836611"/>
            <a:ext cx="2096992" cy="461624"/>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le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fr</a:t>
            </a:r>
            <a:r>
              <a:rPr lang="es-ES_tradnl" sz="2400" b="1"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è</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re</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70" name="Picture 69">
            <a:extLst>
              <a:ext uri="{FF2B5EF4-FFF2-40B4-BE49-F238E27FC236}">
                <a16:creationId xmlns:a16="http://schemas.microsoft.com/office/drawing/2014/main" id="{4D7B3E6C-D337-494F-9500-17EEB024216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16372" y="521876"/>
            <a:ext cx="1233433" cy="1248968"/>
          </a:xfrm>
          <a:prstGeom prst="rect">
            <a:avLst/>
          </a:prstGeom>
        </p:spPr>
      </p:pic>
      <p:pic>
        <p:nvPicPr>
          <p:cNvPr id="71" name="Picture 70" descr="Shape, arrow&#10;&#10;Description automatically generated">
            <a:extLst>
              <a:ext uri="{FF2B5EF4-FFF2-40B4-BE49-F238E27FC236}">
                <a16:creationId xmlns:a16="http://schemas.microsoft.com/office/drawing/2014/main" id="{DE6E61F2-52AC-4A09-868F-C81545980F0B}"/>
              </a:ext>
            </a:extLst>
          </p:cNvPr>
          <p:cNvPicPr>
            <a:picLocks noChangeAspect="1"/>
          </p:cNvPicPr>
          <p:nvPr/>
        </p:nvPicPr>
        <p:blipFill>
          <a:blip r:embed="rId18"/>
          <a:stretch>
            <a:fillRect/>
          </a:stretch>
        </p:blipFill>
        <p:spPr>
          <a:xfrm>
            <a:off x="2130148" y="3497653"/>
            <a:ext cx="462709" cy="428729"/>
          </a:xfrm>
          <a:prstGeom prst="rect">
            <a:avLst/>
          </a:prstGeom>
        </p:spPr>
      </p:pic>
      <p:sp>
        <p:nvSpPr>
          <p:cNvPr id="72" name="Google Shape;157;p2">
            <a:hlinkClick r:id="" action="ppaction://noaction">
              <a:snd r:embed="rId19" name="f1_0.wav"/>
            </a:hlinkClick>
            <a:extLst>
              <a:ext uri="{FF2B5EF4-FFF2-40B4-BE49-F238E27FC236}">
                <a16:creationId xmlns:a16="http://schemas.microsoft.com/office/drawing/2014/main" id="{AC7B4B26-990A-4DBB-9D6B-CE6D40905583}"/>
              </a:ext>
            </a:extLst>
          </p:cNvPr>
          <p:cNvSpPr txBox="1"/>
          <p:nvPr/>
        </p:nvSpPr>
        <p:spPr>
          <a:xfrm>
            <a:off x="3108681" y="3449584"/>
            <a:ext cx="2096992" cy="461624"/>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la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f</a:t>
            </a:r>
            <a:r>
              <a:rPr lang="es-ES_tradnl" sz="2400" b="1"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ê</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te</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73" name="Picture 72" descr="Shape, arrow&#10;&#10;Description automatically generated">
            <a:extLst>
              <a:ext uri="{FF2B5EF4-FFF2-40B4-BE49-F238E27FC236}">
                <a16:creationId xmlns:a16="http://schemas.microsoft.com/office/drawing/2014/main" id="{98FE7990-4ED2-41FA-A380-F6BC34E78B9D}"/>
              </a:ext>
            </a:extLst>
          </p:cNvPr>
          <p:cNvPicPr>
            <a:picLocks noChangeAspect="1"/>
          </p:cNvPicPr>
          <p:nvPr/>
        </p:nvPicPr>
        <p:blipFill>
          <a:blip r:embed="rId18"/>
          <a:stretch>
            <a:fillRect/>
          </a:stretch>
        </p:blipFill>
        <p:spPr>
          <a:xfrm>
            <a:off x="1314283" y="4203649"/>
            <a:ext cx="462709" cy="428729"/>
          </a:xfrm>
          <a:prstGeom prst="rect">
            <a:avLst/>
          </a:prstGeom>
        </p:spPr>
      </p:pic>
      <p:sp>
        <p:nvSpPr>
          <p:cNvPr id="74" name="Google Shape;157;p2">
            <a:hlinkClick r:id="" action="ppaction://noaction">
              <a:snd r:embed="rId19" name="f1_0.wav"/>
            </a:hlinkClick>
            <a:extLst>
              <a:ext uri="{FF2B5EF4-FFF2-40B4-BE49-F238E27FC236}">
                <a16:creationId xmlns:a16="http://schemas.microsoft.com/office/drawing/2014/main" id="{9A1BE931-1469-4119-AA5A-AC8569B65566}"/>
              </a:ext>
            </a:extLst>
          </p:cNvPr>
          <p:cNvSpPr txBox="1"/>
          <p:nvPr/>
        </p:nvSpPr>
        <p:spPr>
          <a:xfrm>
            <a:off x="3108681" y="4223663"/>
            <a:ext cx="2096992" cy="461624"/>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s-ES_tradnl" sz="2400" noProof="0" dirty="0" err="1">
                <a:solidFill>
                  <a:srgbClr val="002060"/>
                </a:solidFill>
                <a:latin typeface="Century Gothic" panose="020B0502020202020204" pitchFamily="34" charset="0"/>
                <a:ea typeface="Century Gothic"/>
                <a:cs typeface="Nirmala UI" panose="020B0502040204020203" pitchFamily="34" charset="0"/>
                <a:sym typeface="Century Gothic"/>
              </a:rPr>
              <a:t>p</a:t>
            </a:r>
            <a:r>
              <a:rPr lang="es-ES_tradnl" sz="2400" b="1" noProof="0" dirty="0" err="1">
                <a:solidFill>
                  <a:srgbClr val="002060"/>
                </a:solidFill>
                <a:latin typeface="Century Gothic" panose="020B0502020202020204" pitchFamily="34" charset="0"/>
                <a:ea typeface="Century Gothic"/>
                <a:cs typeface="Nirmala UI" panose="020B0502040204020203" pitchFamily="34" charset="0"/>
                <a:sym typeface="Century Gothic"/>
              </a:rPr>
              <a:t>e</a:t>
            </a:r>
            <a:r>
              <a:rPr lang="es-ES_tradnl" sz="2400" noProof="0" dirty="0" err="1">
                <a:solidFill>
                  <a:srgbClr val="002060"/>
                </a:solidFill>
                <a:latin typeface="Century Gothic" panose="020B0502020202020204" pitchFamily="34" charset="0"/>
                <a:ea typeface="Century Gothic"/>
                <a:cs typeface="Nirmala UI" panose="020B0502040204020203" pitchFamily="34" charset="0"/>
                <a:sym typeface="Century Gothic"/>
              </a:rPr>
              <a:t>tit</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75" name="Picture 74" descr="Shape, arrow&#10;&#10;Description automatically generated">
            <a:extLst>
              <a:ext uri="{FF2B5EF4-FFF2-40B4-BE49-F238E27FC236}">
                <a16:creationId xmlns:a16="http://schemas.microsoft.com/office/drawing/2014/main" id="{A8CB38BA-9394-4302-B4B0-506291ECCBB2}"/>
              </a:ext>
            </a:extLst>
          </p:cNvPr>
          <p:cNvPicPr>
            <a:picLocks noChangeAspect="1"/>
          </p:cNvPicPr>
          <p:nvPr/>
        </p:nvPicPr>
        <p:blipFill>
          <a:blip r:embed="rId18"/>
          <a:stretch>
            <a:fillRect/>
          </a:stretch>
        </p:blipFill>
        <p:spPr>
          <a:xfrm>
            <a:off x="1314282" y="4818127"/>
            <a:ext cx="462709" cy="428729"/>
          </a:xfrm>
          <a:prstGeom prst="rect">
            <a:avLst/>
          </a:prstGeom>
        </p:spPr>
      </p:pic>
      <p:sp>
        <p:nvSpPr>
          <p:cNvPr id="76" name="Google Shape;157;p2">
            <a:hlinkClick r:id="" action="ppaction://noaction">
              <a:snd r:embed="rId19" name="f1_0.wav"/>
            </a:hlinkClick>
            <a:extLst>
              <a:ext uri="{FF2B5EF4-FFF2-40B4-BE49-F238E27FC236}">
                <a16:creationId xmlns:a16="http://schemas.microsoft.com/office/drawing/2014/main" id="{EB7D56A2-1680-47A2-B214-CDDD4C70C27A}"/>
              </a:ext>
            </a:extLst>
          </p:cNvPr>
          <p:cNvSpPr txBox="1"/>
          <p:nvPr/>
        </p:nvSpPr>
        <p:spPr>
          <a:xfrm>
            <a:off x="3025251" y="4818127"/>
            <a:ext cx="2096992" cy="461624"/>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s-ES_tradnl" sz="2400" noProof="0" dirty="0">
                <a:solidFill>
                  <a:srgbClr val="002060"/>
                </a:solidFill>
                <a:latin typeface="Century Gothic" panose="020B0502020202020204" pitchFamily="34" charset="0"/>
                <a:ea typeface="Century Gothic"/>
                <a:cs typeface="Nirmala UI" panose="020B0502040204020203" pitchFamily="34" charset="0"/>
                <a:sym typeface="Century Gothic"/>
              </a:rPr>
              <a:t>elle </a:t>
            </a:r>
            <a:r>
              <a:rPr lang="es-ES_tradnl" sz="2400" noProof="0" dirty="0" err="1">
                <a:solidFill>
                  <a:srgbClr val="002060"/>
                </a:solidFill>
                <a:latin typeface="Century Gothic" panose="020B0502020202020204" pitchFamily="34" charset="0"/>
                <a:ea typeface="Century Gothic"/>
                <a:cs typeface="Nirmala UI" panose="020B0502040204020203" pitchFamily="34" charset="0"/>
                <a:sym typeface="Century Gothic"/>
              </a:rPr>
              <a:t>r</a:t>
            </a:r>
            <a:r>
              <a:rPr lang="es-ES_tradnl" sz="2400" b="1" noProof="0" dirty="0" err="1">
                <a:solidFill>
                  <a:srgbClr val="002060"/>
                </a:solidFill>
                <a:latin typeface="Century Gothic" panose="020B0502020202020204" pitchFamily="34" charset="0"/>
                <a:ea typeface="Century Gothic"/>
                <a:cs typeface="Nirmala UI" panose="020B0502040204020203" pitchFamily="34" charset="0"/>
                <a:sym typeface="Century Gothic"/>
              </a:rPr>
              <a:t>e</a:t>
            </a:r>
            <a:r>
              <a:rPr lang="es-ES_tradnl" sz="2400" noProof="0" dirty="0" err="1">
                <a:solidFill>
                  <a:srgbClr val="002060"/>
                </a:solidFill>
                <a:latin typeface="Century Gothic" panose="020B0502020202020204" pitchFamily="34" charset="0"/>
                <a:ea typeface="Century Gothic"/>
                <a:cs typeface="Nirmala UI" panose="020B0502040204020203" pitchFamily="34" charset="0"/>
                <a:sym typeface="Century Gothic"/>
              </a:rPr>
              <a:t>garde</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77" name="Picture 76" descr="Shape, arrow&#10;&#10;Description automatically generated">
            <a:extLst>
              <a:ext uri="{FF2B5EF4-FFF2-40B4-BE49-F238E27FC236}">
                <a16:creationId xmlns:a16="http://schemas.microsoft.com/office/drawing/2014/main" id="{A6037F84-2312-4C8C-BD8F-97BD5F355D09}"/>
              </a:ext>
            </a:extLst>
          </p:cNvPr>
          <p:cNvPicPr>
            <a:picLocks noChangeAspect="1"/>
          </p:cNvPicPr>
          <p:nvPr/>
        </p:nvPicPr>
        <p:blipFill>
          <a:blip r:embed="rId18"/>
          <a:stretch>
            <a:fillRect/>
          </a:stretch>
        </p:blipFill>
        <p:spPr>
          <a:xfrm>
            <a:off x="2129352" y="5596915"/>
            <a:ext cx="462709" cy="428729"/>
          </a:xfrm>
          <a:prstGeom prst="rect">
            <a:avLst/>
          </a:prstGeom>
        </p:spPr>
      </p:pic>
      <p:sp>
        <p:nvSpPr>
          <p:cNvPr id="78" name="Google Shape;157;p2">
            <a:hlinkClick r:id="" action="ppaction://noaction">
              <a:snd r:embed="rId19" name="f1_0.wav"/>
            </a:hlinkClick>
            <a:extLst>
              <a:ext uri="{FF2B5EF4-FFF2-40B4-BE49-F238E27FC236}">
                <a16:creationId xmlns:a16="http://schemas.microsoft.com/office/drawing/2014/main" id="{2FBDC87B-B718-471F-BE5B-79CAA60E44FC}"/>
              </a:ext>
            </a:extLst>
          </p:cNvPr>
          <p:cNvSpPr txBox="1"/>
          <p:nvPr/>
        </p:nvSpPr>
        <p:spPr>
          <a:xfrm>
            <a:off x="3094424" y="5580244"/>
            <a:ext cx="2096992" cy="461624"/>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la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m</a:t>
            </a:r>
            <a:r>
              <a:rPr lang="es-ES_tradnl" sz="2400" b="1"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è</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re</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79" name="Picture 78" descr="Shape, arrow&#10;&#10;Description automatically generated">
            <a:extLst>
              <a:ext uri="{FF2B5EF4-FFF2-40B4-BE49-F238E27FC236}">
                <a16:creationId xmlns:a16="http://schemas.microsoft.com/office/drawing/2014/main" id="{17CCDAD0-2727-486C-86B1-9F8A5A42036E}"/>
              </a:ext>
            </a:extLst>
          </p:cNvPr>
          <p:cNvPicPr>
            <a:picLocks noChangeAspect="1"/>
          </p:cNvPicPr>
          <p:nvPr/>
        </p:nvPicPr>
        <p:blipFill>
          <a:blip r:embed="rId18"/>
          <a:stretch>
            <a:fillRect/>
          </a:stretch>
        </p:blipFill>
        <p:spPr>
          <a:xfrm>
            <a:off x="7085258" y="2772905"/>
            <a:ext cx="462709" cy="428729"/>
          </a:xfrm>
          <a:prstGeom prst="rect">
            <a:avLst/>
          </a:prstGeom>
        </p:spPr>
      </p:pic>
      <p:sp>
        <p:nvSpPr>
          <p:cNvPr id="80" name="Google Shape;157;p2">
            <a:hlinkClick r:id="" action="ppaction://noaction">
              <a:snd r:embed="rId19" name="f1_0.wav"/>
            </a:hlinkClick>
            <a:extLst>
              <a:ext uri="{FF2B5EF4-FFF2-40B4-BE49-F238E27FC236}">
                <a16:creationId xmlns:a16="http://schemas.microsoft.com/office/drawing/2014/main" id="{434978ED-B102-4D61-A2E1-7CAC6F011223}"/>
              </a:ext>
            </a:extLst>
          </p:cNvPr>
          <p:cNvSpPr txBox="1"/>
          <p:nvPr/>
        </p:nvSpPr>
        <p:spPr>
          <a:xfrm>
            <a:off x="9199585" y="2779305"/>
            <a:ext cx="2096992" cy="461624"/>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le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ch</a:t>
            </a:r>
            <a:r>
              <a:rPr lang="es-ES_tradnl" sz="2400" b="1"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e</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val</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81" name="Picture 80" descr="Shape, arrow&#10;&#10;Description automatically generated">
            <a:extLst>
              <a:ext uri="{FF2B5EF4-FFF2-40B4-BE49-F238E27FC236}">
                <a16:creationId xmlns:a16="http://schemas.microsoft.com/office/drawing/2014/main" id="{45FFBE89-3C52-4457-94FE-FCBDC0C04EE5}"/>
              </a:ext>
            </a:extLst>
          </p:cNvPr>
          <p:cNvPicPr>
            <a:picLocks noChangeAspect="1"/>
          </p:cNvPicPr>
          <p:nvPr/>
        </p:nvPicPr>
        <p:blipFill>
          <a:blip r:embed="rId18"/>
          <a:stretch>
            <a:fillRect/>
          </a:stretch>
        </p:blipFill>
        <p:spPr>
          <a:xfrm>
            <a:off x="7946904" y="3466031"/>
            <a:ext cx="462709" cy="428729"/>
          </a:xfrm>
          <a:prstGeom prst="rect">
            <a:avLst/>
          </a:prstGeom>
        </p:spPr>
      </p:pic>
      <p:sp>
        <p:nvSpPr>
          <p:cNvPr id="82" name="Google Shape;157;p2">
            <a:hlinkClick r:id="" action="ppaction://noaction">
              <a:snd r:embed="rId19" name="f1_0.wav"/>
            </a:hlinkClick>
            <a:extLst>
              <a:ext uri="{FF2B5EF4-FFF2-40B4-BE49-F238E27FC236}">
                <a16:creationId xmlns:a16="http://schemas.microsoft.com/office/drawing/2014/main" id="{C44E059B-F2B8-42FA-9763-19BE17C1DDCC}"/>
              </a:ext>
            </a:extLst>
          </p:cNvPr>
          <p:cNvSpPr txBox="1"/>
          <p:nvPr/>
        </p:nvSpPr>
        <p:spPr>
          <a:xfrm>
            <a:off x="9199585" y="3497653"/>
            <a:ext cx="2096992" cy="461624"/>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il</a:t>
            </a: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rép</a:t>
            </a:r>
            <a:r>
              <a:rPr lang="es-ES_tradnl" sz="2400" b="1"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è</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te</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83" name="Picture 82" descr="Shape, arrow&#10;&#10;Description automatically generated">
            <a:extLst>
              <a:ext uri="{FF2B5EF4-FFF2-40B4-BE49-F238E27FC236}">
                <a16:creationId xmlns:a16="http://schemas.microsoft.com/office/drawing/2014/main" id="{A01B0226-6ADF-4FE2-B8E9-AEBC595B17F1}"/>
              </a:ext>
            </a:extLst>
          </p:cNvPr>
          <p:cNvPicPr>
            <a:picLocks noChangeAspect="1"/>
          </p:cNvPicPr>
          <p:nvPr/>
        </p:nvPicPr>
        <p:blipFill>
          <a:blip r:embed="rId18"/>
          <a:stretch>
            <a:fillRect/>
          </a:stretch>
        </p:blipFill>
        <p:spPr>
          <a:xfrm>
            <a:off x="7946903" y="4203648"/>
            <a:ext cx="462709" cy="428729"/>
          </a:xfrm>
          <a:prstGeom prst="rect">
            <a:avLst/>
          </a:prstGeom>
        </p:spPr>
      </p:pic>
      <p:pic>
        <p:nvPicPr>
          <p:cNvPr id="84" name="Picture 83" descr="Shape, arrow&#10;&#10;Description automatically generated">
            <a:extLst>
              <a:ext uri="{FF2B5EF4-FFF2-40B4-BE49-F238E27FC236}">
                <a16:creationId xmlns:a16="http://schemas.microsoft.com/office/drawing/2014/main" id="{E9DAED65-899E-42E3-9A67-3D5192227DB8}"/>
              </a:ext>
            </a:extLst>
          </p:cNvPr>
          <p:cNvPicPr>
            <a:picLocks noChangeAspect="1"/>
          </p:cNvPicPr>
          <p:nvPr/>
        </p:nvPicPr>
        <p:blipFill>
          <a:blip r:embed="rId18"/>
          <a:stretch>
            <a:fillRect/>
          </a:stretch>
        </p:blipFill>
        <p:spPr>
          <a:xfrm>
            <a:off x="7902249" y="4833898"/>
            <a:ext cx="462709" cy="428729"/>
          </a:xfrm>
          <a:prstGeom prst="rect">
            <a:avLst/>
          </a:prstGeom>
        </p:spPr>
      </p:pic>
      <p:sp>
        <p:nvSpPr>
          <p:cNvPr id="85" name="Google Shape;157;p2">
            <a:hlinkClick r:id="" action="ppaction://noaction">
              <a:snd r:embed="rId19" name="f1_0.wav"/>
            </a:hlinkClick>
            <a:extLst>
              <a:ext uri="{FF2B5EF4-FFF2-40B4-BE49-F238E27FC236}">
                <a16:creationId xmlns:a16="http://schemas.microsoft.com/office/drawing/2014/main" id="{41E8D886-95D6-4ACE-B16A-468BE8C6EBD6}"/>
              </a:ext>
            </a:extLst>
          </p:cNvPr>
          <p:cNvSpPr txBox="1"/>
          <p:nvPr/>
        </p:nvSpPr>
        <p:spPr>
          <a:xfrm>
            <a:off x="9199585" y="4170753"/>
            <a:ext cx="2096992" cy="461624"/>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la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r</a:t>
            </a:r>
            <a:r>
              <a:rPr lang="es-ES_tradnl" sz="2400" b="1"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è</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gle</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86" name="Google Shape;157;p2">
            <a:hlinkClick r:id="" action="ppaction://noaction">
              <a:snd r:embed="rId19" name="f1_0.wav"/>
            </a:hlinkClick>
            <a:extLst>
              <a:ext uri="{FF2B5EF4-FFF2-40B4-BE49-F238E27FC236}">
                <a16:creationId xmlns:a16="http://schemas.microsoft.com/office/drawing/2014/main" id="{E5E604B3-87A1-46AC-97A6-800216FE6CD9}"/>
              </a:ext>
            </a:extLst>
          </p:cNvPr>
          <p:cNvSpPr txBox="1"/>
          <p:nvPr/>
        </p:nvSpPr>
        <p:spPr>
          <a:xfrm>
            <a:off x="9167876" y="4846071"/>
            <a:ext cx="2096992" cy="461624"/>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le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probl</a:t>
            </a:r>
            <a:r>
              <a:rPr lang="es-ES_tradnl" sz="2400" b="1"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è</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me</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87" name="Picture 86" descr="Shape, arrow&#10;&#10;Description automatically generated">
            <a:extLst>
              <a:ext uri="{FF2B5EF4-FFF2-40B4-BE49-F238E27FC236}">
                <a16:creationId xmlns:a16="http://schemas.microsoft.com/office/drawing/2014/main" id="{3A0D562F-FBEC-4C72-B0E3-5F843CEDB812}"/>
              </a:ext>
            </a:extLst>
          </p:cNvPr>
          <p:cNvPicPr>
            <a:picLocks noChangeAspect="1"/>
          </p:cNvPicPr>
          <p:nvPr/>
        </p:nvPicPr>
        <p:blipFill>
          <a:blip r:embed="rId18"/>
          <a:stretch>
            <a:fillRect/>
          </a:stretch>
        </p:blipFill>
        <p:spPr>
          <a:xfrm>
            <a:off x="7895560" y="5520034"/>
            <a:ext cx="462709" cy="428729"/>
          </a:xfrm>
          <a:prstGeom prst="rect">
            <a:avLst/>
          </a:prstGeom>
        </p:spPr>
      </p:pic>
      <p:sp>
        <p:nvSpPr>
          <p:cNvPr id="88" name="Google Shape;157;p2">
            <a:hlinkClick r:id="" action="ppaction://noaction">
              <a:snd r:embed="rId19" name="f1_0.wav"/>
            </a:hlinkClick>
            <a:extLst>
              <a:ext uri="{FF2B5EF4-FFF2-40B4-BE49-F238E27FC236}">
                <a16:creationId xmlns:a16="http://schemas.microsoft.com/office/drawing/2014/main" id="{C9B04BA3-8A05-4A16-9671-38AB0A8BA9AA}"/>
              </a:ext>
            </a:extLst>
          </p:cNvPr>
          <p:cNvSpPr txBox="1"/>
          <p:nvPr/>
        </p:nvSpPr>
        <p:spPr>
          <a:xfrm>
            <a:off x="9171871" y="5507397"/>
            <a:ext cx="2096992" cy="461624"/>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s-ES_tradnl" sz="24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le </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p</a:t>
            </a:r>
            <a:r>
              <a:rPr lang="es-ES_tradnl" sz="2400" b="1"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è</a:t>
            </a:r>
            <a:r>
              <a:rPr lang="es-ES_tradnl" sz="24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re</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2" grpId="0"/>
      <p:bldP spid="74" grpId="0"/>
      <p:bldP spid="76" grpId="0"/>
      <p:bldP spid="78" grpId="0"/>
      <p:bldP spid="80" grpId="0"/>
      <p:bldP spid="82" grpId="0"/>
      <p:bldP spid="85" grpId="0"/>
      <p:bldP spid="86" grpId="0"/>
      <p:bldP spid="8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hlinkClick r:id="" action="ppaction://noaction">
              <a:snd r:embed="rId3" name="5_1.wav"/>
            </a:hlinkClick>
            <a:extLst>
              <a:ext uri="{FF2B5EF4-FFF2-40B4-BE49-F238E27FC236}">
                <a16:creationId xmlns:a16="http://schemas.microsoft.com/office/drawing/2014/main" id="{196A49AB-21F0-4AB5-A5AE-EDFC52155739}"/>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extLst>
              <a:ext uri="{FF2B5EF4-FFF2-40B4-BE49-F238E27FC236}">
                <a16:creationId xmlns:a16="http://schemas.microsoft.com/office/drawing/2014/main" id="{AD52E8D0-1BEF-4AF0-8C17-AD2C068D6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pic>
        <p:nvPicPr>
          <p:cNvPr id="67" name="Picture 66" descr="A picture containing tree, outdoor&#10;&#10;Description automatically generated">
            <a:extLst>
              <a:ext uri="{FF2B5EF4-FFF2-40B4-BE49-F238E27FC236}">
                <a16:creationId xmlns:a16="http://schemas.microsoft.com/office/drawing/2014/main" id="{37AD0534-8110-4EC8-B346-F7A8854AC2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4566" y="692213"/>
            <a:ext cx="8240257" cy="6165788"/>
          </a:xfrm>
          <a:prstGeom prst="rect">
            <a:avLst/>
          </a:prstGeom>
        </p:spPr>
      </p:pic>
      <p:cxnSp>
        <p:nvCxnSpPr>
          <p:cNvPr id="68" name="Straight Arrow Connector 67">
            <a:extLst>
              <a:ext uri="{FF2B5EF4-FFF2-40B4-BE49-F238E27FC236}">
                <a16:creationId xmlns:a16="http://schemas.microsoft.com/office/drawing/2014/main" id="{B9F3E7AF-2BA3-4D1B-987D-D2A9875DF134}"/>
              </a:ext>
            </a:extLst>
          </p:cNvPr>
          <p:cNvCxnSpPr>
            <a:cxnSpLocks/>
          </p:cNvCxnSpPr>
          <p:nvPr/>
        </p:nvCxnSpPr>
        <p:spPr>
          <a:xfrm>
            <a:off x="6583403" y="3312292"/>
            <a:ext cx="176980" cy="107908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1466478" y="5624611"/>
            <a:ext cx="5116925" cy="791955"/>
          </a:xfrm>
          <a:prstGeom prst="wedgeRoundRectCallout">
            <a:avLst>
              <a:gd name="adj1" fmla="val -53945"/>
              <a:gd name="adj2" fmla="val 26667"/>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1466478" y="5758998"/>
            <a:ext cx="51169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banane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grande.</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2" name="Picture 61">
            <a:hlinkClick r:id="" action="ppaction://noaction">
              <a:snd r:embed="rId7" name="f3_1_full.wav"/>
            </a:hlinkClick>
            <a:extLst>
              <a:ext uri="{FF2B5EF4-FFF2-40B4-BE49-F238E27FC236}">
                <a16:creationId xmlns:a16="http://schemas.microsoft.com/office/drawing/2014/main" id="{2CA4B300-EC01-427F-920A-5A833267D834}"/>
              </a:ext>
            </a:extLst>
          </p:cNvPr>
          <p:cNvPicPr>
            <a:picLocks noChangeAspect="1"/>
          </p:cNvPicPr>
          <p:nvPr/>
        </p:nvPicPr>
        <p:blipFill rotWithShape="1">
          <a:blip r:embed="rId8">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15" name="Rectangle: Rounded Corners 14">
            <a:extLst>
              <a:ext uri="{FF2B5EF4-FFF2-40B4-BE49-F238E27FC236}">
                <a16:creationId xmlns:a16="http://schemas.microsoft.com/office/drawing/2014/main" id="{35F9E8A3-6896-41C0-BCCC-C74805E00CCB}"/>
              </a:ext>
            </a:extLst>
          </p:cNvPr>
          <p:cNvSpPr/>
          <p:nvPr/>
        </p:nvSpPr>
        <p:spPr>
          <a:xfrm>
            <a:off x="4082164" y="5851300"/>
            <a:ext cx="137270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pic>
        <p:nvPicPr>
          <p:cNvPr id="11" name="Picture 10" descr="Logo&#10;&#10;Description automatically generated">
            <a:extLst>
              <a:ext uri="{FF2B5EF4-FFF2-40B4-BE49-F238E27FC236}">
                <a16:creationId xmlns:a16="http://schemas.microsoft.com/office/drawing/2014/main" id="{15F94C52-1865-432A-90BF-99151DE2D9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2164" y="5561852"/>
            <a:ext cx="992624" cy="791955"/>
          </a:xfrm>
          <a:prstGeom prst="rect">
            <a:avLst/>
          </a:prstGeom>
        </p:spPr>
      </p:pic>
      <p:sp>
        <p:nvSpPr>
          <p:cNvPr id="73" name="TextBox 72">
            <a:hlinkClick r:id="" action="ppaction://noaction">
              <a:snd r:embed="rId10"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09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5" descr="A picture containing sky, outdoor, building, old&#10;&#10;Description automatically generated">
            <a:extLst>
              <a:ext uri="{FF2B5EF4-FFF2-40B4-BE49-F238E27FC236}">
                <a16:creationId xmlns:a16="http://schemas.microsoft.com/office/drawing/2014/main" id="{357A233C-D537-4015-8626-2A37706DF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037" y="801758"/>
            <a:ext cx="8133342" cy="6056242"/>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extLst>
              <a:ext uri="{FF2B5EF4-FFF2-40B4-BE49-F238E27FC236}">
                <a16:creationId xmlns:a16="http://schemas.microsoft.com/office/drawing/2014/main" id="{AD52E8D0-1BEF-4AF0-8C17-AD2C068D6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1466478" y="5624611"/>
            <a:ext cx="5116925" cy="791955"/>
          </a:xfrm>
          <a:prstGeom prst="wedgeRoundRectCallout">
            <a:avLst>
              <a:gd name="adj1" fmla="val -53945"/>
              <a:gd name="adj2" fmla="val 26667"/>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1466478" y="5758998"/>
            <a:ext cx="51169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garçon</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grand</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2" name="Picture 61">
            <a:hlinkClick r:id="" action="ppaction://noaction">
              <a:snd r:embed="rId6" name="f3_2_full.wav"/>
            </a:hlinkClick>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15" name="Rectangle: Rounded Corners 14">
            <a:extLst>
              <a:ext uri="{FF2B5EF4-FFF2-40B4-BE49-F238E27FC236}">
                <a16:creationId xmlns:a16="http://schemas.microsoft.com/office/drawing/2014/main" id="{35F9E8A3-6896-41C0-BCCC-C74805E00CCB}"/>
              </a:ext>
            </a:extLst>
          </p:cNvPr>
          <p:cNvSpPr/>
          <p:nvPr/>
        </p:nvSpPr>
        <p:spPr>
          <a:xfrm>
            <a:off x="3964621" y="5855422"/>
            <a:ext cx="137270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sp>
        <p:nvSpPr>
          <p:cNvPr id="73" name="TextBox 72">
            <a:hlinkClick r:id="" action="ppaction://noaction">
              <a:snd r:embed="rId8"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descr="Logo&#10;&#10;Description automatically generated">
            <a:extLst>
              <a:ext uri="{FF2B5EF4-FFF2-40B4-BE49-F238E27FC236}">
                <a16:creationId xmlns:a16="http://schemas.microsoft.com/office/drawing/2014/main" id="{C085EF62-6557-48BD-BB47-4F2FB1EFD2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4661" y="5616821"/>
            <a:ext cx="992624" cy="791955"/>
          </a:xfrm>
          <a:prstGeom prst="rect">
            <a:avLst/>
          </a:prstGeom>
        </p:spPr>
      </p:pic>
      <p:sp>
        <p:nvSpPr>
          <p:cNvPr id="17" name="TextBox 16">
            <a:hlinkClick r:id="" action="ppaction://noaction">
              <a:snd r:embed="rId10" name="5_1.wav"/>
            </a:hlinkClick>
            <a:extLst>
              <a:ext uri="{FF2B5EF4-FFF2-40B4-BE49-F238E27FC236}">
                <a16:creationId xmlns:a16="http://schemas.microsoft.com/office/drawing/2014/main" id="{8A8ED37F-288F-4BBD-A1D2-B201B942DF1A}"/>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02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hlinkClick r:id="" action="ppaction://noaction">
              <a:snd r:embed="rId4" name="f3_3_full.wav"/>
            </a:hlinkClick>
            <a:extLst>
              <a:ext uri="{FF2B5EF4-FFF2-40B4-BE49-F238E27FC236}">
                <a16:creationId xmlns:a16="http://schemas.microsoft.com/office/drawing/2014/main" id="{AD52E8D0-1BEF-4AF0-8C17-AD2C068D6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pic>
        <p:nvPicPr>
          <p:cNvPr id="62" name="Picture 61">
            <a:extLst>
              <a:ext uri="{FF2B5EF4-FFF2-40B4-BE49-F238E27FC236}">
                <a16:creationId xmlns:a16="http://schemas.microsoft.com/office/drawing/2014/main" id="{2CA4B300-EC01-427F-920A-5A833267D834}"/>
              </a:ext>
            </a:extLst>
          </p:cNvPr>
          <p:cNvPicPr>
            <a:picLocks noChangeAspect="1"/>
          </p:cNvPicPr>
          <p:nvPr/>
        </p:nvPicPr>
        <p:blipFill rotWithShape="1">
          <a:blip r:embed="rId6">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73" name="TextBox 72">
            <a:hlinkClick r:id="" action="ppaction://noaction">
              <a:snd r:embed="rId7"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descr="A picture containing text, mask&#10;&#10;Description automatically generated">
            <a:extLst>
              <a:ext uri="{FF2B5EF4-FFF2-40B4-BE49-F238E27FC236}">
                <a16:creationId xmlns:a16="http://schemas.microsoft.com/office/drawing/2014/main" id="{6F1DEE6B-49DC-4085-8F98-1DF5676AB1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3969" y="827400"/>
            <a:ext cx="3846800" cy="5886450"/>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5418680" y="5772310"/>
            <a:ext cx="5116925" cy="791955"/>
          </a:xfrm>
          <a:prstGeom prst="wedgeRoundRectCallout">
            <a:avLst>
              <a:gd name="adj1" fmla="val 54816"/>
              <a:gd name="adj2" fmla="val 28658"/>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5418680" y="5906697"/>
            <a:ext cx="51169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tête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amusante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 name="Rectangle: Rounded Corners 14">
            <a:extLst>
              <a:ext uri="{FF2B5EF4-FFF2-40B4-BE49-F238E27FC236}">
                <a16:creationId xmlns:a16="http://schemas.microsoft.com/office/drawing/2014/main" id="{35F9E8A3-6896-41C0-BCCC-C74805E00CCB}"/>
              </a:ext>
            </a:extLst>
          </p:cNvPr>
          <p:cNvSpPr/>
          <p:nvPr/>
        </p:nvSpPr>
        <p:spPr>
          <a:xfrm>
            <a:off x="7397554" y="6025609"/>
            <a:ext cx="1904618"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a:t>
            </a:r>
          </a:p>
        </p:txBody>
      </p:sp>
      <p:pic>
        <p:nvPicPr>
          <p:cNvPr id="10" name="Picture 9" descr="Logo&#10;&#10;Description automatically generated">
            <a:extLst>
              <a:ext uri="{FF2B5EF4-FFF2-40B4-BE49-F238E27FC236}">
                <a16:creationId xmlns:a16="http://schemas.microsoft.com/office/drawing/2014/main" id="{A8B6F493-FF84-46DD-A2C8-5B5CF4225A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3968" y="5821445"/>
            <a:ext cx="815145" cy="693683"/>
          </a:xfrm>
          <a:prstGeom prst="rect">
            <a:avLst/>
          </a:prstGeom>
        </p:spPr>
      </p:pic>
      <p:sp>
        <p:nvSpPr>
          <p:cNvPr id="16" name="TextBox 15">
            <a:hlinkClick r:id="" action="ppaction://noaction">
              <a:snd r:embed="rId10" name="5_1.wav"/>
            </a:hlinkClick>
            <a:extLst>
              <a:ext uri="{FF2B5EF4-FFF2-40B4-BE49-F238E27FC236}">
                <a16:creationId xmlns:a16="http://schemas.microsoft.com/office/drawing/2014/main" id="{3B0CFD20-C19F-4059-BF75-D4230000B7A9}"/>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19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descr="A picture containing sky, outdoor&#10;&#10;Description automatically generated">
            <a:extLst>
              <a:ext uri="{FF2B5EF4-FFF2-40B4-BE49-F238E27FC236}">
                <a16:creationId xmlns:a16="http://schemas.microsoft.com/office/drawing/2014/main" id="{4B8004B3-518C-45AD-AC1B-ED3D08D426FD}"/>
              </a:ext>
            </a:extLst>
          </p:cNvPr>
          <p:cNvPicPr>
            <a:picLocks noChangeAspect="1"/>
          </p:cNvPicPr>
          <p:nvPr/>
        </p:nvPicPr>
        <p:blipFill rotWithShape="1">
          <a:blip r:embed="rId3">
            <a:extLst>
              <a:ext uri="{28A0092B-C50C-407E-A947-70E740481C1C}">
                <a14:useLocalDpi xmlns:a14="http://schemas.microsoft.com/office/drawing/2010/main" val="0"/>
              </a:ext>
            </a:extLst>
          </a:blip>
          <a:srcRect r="8582"/>
          <a:stretch/>
        </p:blipFill>
        <p:spPr>
          <a:xfrm>
            <a:off x="1920685" y="802257"/>
            <a:ext cx="8325392" cy="6071322"/>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hlinkClick r:id="" action="ppaction://noaction">
              <a:snd r:embed="rId5" name="f3_4_full.wav"/>
            </a:hlinkClick>
            <a:extLst>
              <a:ext uri="{FF2B5EF4-FFF2-40B4-BE49-F238E27FC236}">
                <a16:creationId xmlns:a16="http://schemas.microsoft.com/office/drawing/2014/main" id="{AD52E8D0-1BEF-4AF0-8C17-AD2C068D6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4822" y="5624611"/>
            <a:ext cx="1233433" cy="1248968"/>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4750975" y="5560990"/>
            <a:ext cx="5116925" cy="922847"/>
          </a:xfrm>
          <a:prstGeom prst="wedgeRoundRectCallout">
            <a:avLst>
              <a:gd name="adj1" fmla="val 63135"/>
              <a:gd name="adj2" fmla="val 28415"/>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4919126" y="5790383"/>
            <a:ext cx="458748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fille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grande.</a:t>
            </a:r>
            <a:b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2" name="Picture 61">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15" name="Rectangle: Rounded Corners 14">
            <a:extLst>
              <a:ext uri="{FF2B5EF4-FFF2-40B4-BE49-F238E27FC236}">
                <a16:creationId xmlns:a16="http://schemas.microsoft.com/office/drawing/2014/main" id="{35F9E8A3-6896-41C0-BCCC-C74805E00CCB}"/>
              </a:ext>
            </a:extLst>
          </p:cNvPr>
          <p:cNvSpPr/>
          <p:nvPr/>
        </p:nvSpPr>
        <p:spPr>
          <a:xfrm>
            <a:off x="6661075" y="5847455"/>
            <a:ext cx="156852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pic>
        <p:nvPicPr>
          <p:cNvPr id="11" name="Picture 10" descr="Logo&#10;&#10;Description automatically generated">
            <a:extLst>
              <a:ext uri="{FF2B5EF4-FFF2-40B4-BE49-F238E27FC236}">
                <a16:creationId xmlns:a16="http://schemas.microsoft.com/office/drawing/2014/main" id="{15F94C52-1865-432A-90BF-99151DE2D9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3125" y="5622212"/>
            <a:ext cx="992624" cy="791955"/>
          </a:xfrm>
          <a:prstGeom prst="rect">
            <a:avLst/>
          </a:prstGeom>
        </p:spPr>
      </p:pic>
      <p:sp>
        <p:nvSpPr>
          <p:cNvPr id="73" name="TextBox 72">
            <a:hlinkClick r:id="" action="ppaction://noaction">
              <a:snd r:embed="rId9"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hlinkClick r:id="" action="ppaction://noaction">
              <a:snd r:embed="rId10" name="5_1.wav"/>
            </a:hlinkClick>
            <a:extLst>
              <a:ext uri="{FF2B5EF4-FFF2-40B4-BE49-F238E27FC236}">
                <a16:creationId xmlns:a16="http://schemas.microsoft.com/office/drawing/2014/main" id="{D1A85181-5C66-4093-A887-F102011172A9}"/>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[4/10]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551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0AED76A-35F3-41C6-AE21-4DC464FA6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736" y="760321"/>
            <a:ext cx="3990947" cy="598455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hlinkClick r:id="" action="ppaction://noaction">
              <a:snd r:embed="rId5" name="f3_5_full.wav"/>
            </a:hlinkClick>
            <a:extLst>
              <a:ext uri="{FF2B5EF4-FFF2-40B4-BE49-F238E27FC236}">
                <a16:creationId xmlns:a16="http://schemas.microsoft.com/office/drawing/2014/main" id="{AD52E8D0-1BEF-4AF0-8C17-AD2C068D6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4750975" y="4910394"/>
            <a:ext cx="5116925" cy="1803456"/>
          </a:xfrm>
          <a:prstGeom prst="wedgeRoundRectCallout">
            <a:avLst>
              <a:gd name="adj1" fmla="val 63135"/>
              <a:gd name="adj2" fmla="val 28415"/>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4919126" y="5139787"/>
            <a:ext cx="458748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numéro</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huit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grand</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b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b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il</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porte un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chapeau</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2" name="Picture 61">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15" name="Rectangle: Rounded Corners 14">
            <a:extLst>
              <a:ext uri="{FF2B5EF4-FFF2-40B4-BE49-F238E27FC236}">
                <a16:creationId xmlns:a16="http://schemas.microsoft.com/office/drawing/2014/main" id="{35F9E8A3-6896-41C0-BCCC-C74805E00CCB}"/>
              </a:ext>
            </a:extLst>
          </p:cNvPr>
          <p:cNvSpPr/>
          <p:nvPr/>
        </p:nvSpPr>
        <p:spPr>
          <a:xfrm>
            <a:off x="8133902" y="5222971"/>
            <a:ext cx="137270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sp>
        <p:nvSpPr>
          <p:cNvPr id="73" name="TextBox 72">
            <a:hlinkClick r:id="" action="ppaction://noaction">
              <a:snd r:embed="rId8"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8349DB63-EC93-42A1-B9E2-9FC99CA57982}"/>
              </a:ext>
            </a:extLst>
          </p:cNvPr>
          <p:cNvSpPr/>
          <p:nvPr/>
        </p:nvSpPr>
        <p:spPr>
          <a:xfrm>
            <a:off x="7212866" y="6123101"/>
            <a:ext cx="1663120"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sp>
        <p:nvSpPr>
          <p:cNvPr id="18" name="Rectangle 17">
            <a:extLst>
              <a:ext uri="{FF2B5EF4-FFF2-40B4-BE49-F238E27FC236}">
                <a16:creationId xmlns:a16="http://schemas.microsoft.com/office/drawing/2014/main" id="{0FC34867-BA66-459F-9E89-CB33E1F6A693}"/>
              </a:ext>
            </a:extLst>
          </p:cNvPr>
          <p:cNvSpPr/>
          <p:nvPr/>
        </p:nvSpPr>
        <p:spPr>
          <a:xfrm>
            <a:off x="2747202" y="6435938"/>
            <a:ext cx="19657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Tw Cen MT" panose="020B0602020104020603"/>
                <a:ea typeface="+mn-ea"/>
                <a:cs typeface="+mn-cs"/>
              </a:rPr>
              <a:t>© Ivan Blanco </a:t>
            </a:r>
            <a:r>
              <a:rPr kumimoji="0" lang="en-GB" sz="1800" b="0" i="0" u="none" strike="noStrike" kern="1200" cap="none" spc="0" normalizeH="0" baseline="0" noProof="0" dirty="0" err="1">
                <a:ln>
                  <a:noFill/>
                </a:ln>
                <a:solidFill>
                  <a:srgbClr val="FFFFFF"/>
                </a:solidFill>
                <a:effectLst/>
                <a:uLnTx/>
                <a:uFillTx/>
                <a:latin typeface="Tw Cen MT" panose="020B0602020104020603"/>
                <a:ea typeface="+mn-ea"/>
                <a:cs typeface="+mn-cs"/>
              </a:rPr>
              <a:t>Vilar</a:t>
            </a:r>
            <a:endParaRPr kumimoji="0" lang="en-GB"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pic>
        <p:nvPicPr>
          <p:cNvPr id="20" name="Picture 19" descr="Logo&#10;&#10;Description automatically generated">
            <a:extLst>
              <a:ext uri="{FF2B5EF4-FFF2-40B4-BE49-F238E27FC236}">
                <a16:creationId xmlns:a16="http://schemas.microsoft.com/office/drawing/2014/main" id="{10A7FE84-F61A-4324-A8A5-09ED91B5F8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5610" y="4826993"/>
            <a:ext cx="992624" cy="791955"/>
          </a:xfrm>
          <a:prstGeom prst="rect">
            <a:avLst/>
          </a:prstGeom>
        </p:spPr>
      </p:pic>
      <p:sp>
        <p:nvSpPr>
          <p:cNvPr id="21" name="TextBox 20">
            <a:hlinkClick r:id="" action="ppaction://noaction">
              <a:snd r:embed="rId10" name="5_1.wav"/>
            </a:hlinkClick>
            <a:extLst>
              <a:ext uri="{FF2B5EF4-FFF2-40B4-BE49-F238E27FC236}">
                <a16:creationId xmlns:a16="http://schemas.microsoft.com/office/drawing/2014/main" id="{4D149991-9489-4A00-B69B-041ACE35E38B}"/>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2922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extLst>
              <a:ext uri="{FF2B5EF4-FFF2-40B4-BE49-F238E27FC236}">
                <a16:creationId xmlns:a16="http://schemas.microsoft.com/office/drawing/2014/main" id="{AD52E8D0-1BEF-4AF0-8C17-AD2C068D6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pic>
        <p:nvPicPr>
          <p:cNvPr id="62" name="Picture 61">
            <a:hlinkClick r:id="" action="ppaction://noaction">
              <a:snd r:embed="rId5" name="f3_7 (Datta).wav"/>
            </a:hlinkClick>
            <a:extLst>
              <a:ext uri="{FF2B5EF4-FFF2-40B4-BE49-F238E27FC236}">
                <a16:creationId xmlns:a16="http://schemas.microsoft.com/office/drawing/2014/main" id="{2CA4B300-EC01-427F-920A-5A833267D834}"/>
              </a:ext>
            </a:extLst>
          </p:cNvPr>
          <p:cNvPicPr>
            <a:picLocks noChangeAspect="1"/>
          </p:cNvPicPr>
          <p:nvPr/>
        </p:nvPicPr>
        <p:blipFill rotWithShape="1">
          <a:blip r:embed="rId6">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73" name="TextBox 72">
            <a:hlinkClick r:id="" action="ppaction://noaction">
              <a:snd r:embed="rId7"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descr="A picture containing outdoor, reef&#10;&#10;Description automatically generated">
            <a:extLst>
              <a:ext uri="{FF2B5EF4-FFF2-40B4-BE49-F238E27FC236}">
                <a16:creationId xmlns:a16="http://schemas.microsoft.com/office/drawing/2014/main" id="{64F36A1F-16C1-4CCD-B122-6A29E05EB7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2046" y="702191"/>
            <a:ext cx="4606095" cy="6155810"/>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1466478" y="5624611"/>
            <a:ext cx="5116925" cy="791955"/>
          </a:xfrm>
          <a:prstGeom prst="wedgeRoundRectCallout">
            <a:avLst>
              <a:gd name="adj1" fmla="val -53945"/>
              <a:gd name="adj2" fmla="val 26667"/>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1466478" y="5758998"/>
            <a:ext cx="51169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Datta</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calme.</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 name="Rectangle: Rounded Corners 14">
            <a:extLst>
              <a:ext uri="{FF2B5EF4-FFF2-40B4-BE49-F238E27FC236}">
                <a16:creationId xmlns:a16="http://schemas.microsoft.com/office/drawing/2014/main" id="{35F9E8A3-6896-41C0-BCCC-C74805E00CCB}"/>
              </a:ext>
            </a:extLst>
          </p:cNvPr>
          <p:cNvSpPr/>
          <p:nvPr/>
        </p:nvSpPr>
        <p:spPr>
          <a:xfrm>
            <a:off x="3743757" y="5819768"/>
            <a:ext cx="137270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pic>
        <p:nvPicPr>
          <p:cNvPr id="3" name="Picture 2">
            <a:extLst>
              <a:ext uri="{FF2B5EF4-FFF2-40B4-BE49-F238E27FC236}">
                <a16:creationId xmlns:a16="http://schemas.microsoft.com/office/drawing/2014/main" id="{E764C3DB-B5E0-4A26-AF81-C662F16841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016" y="5624610"/>
            <a:ext cx="990657" cy="636592"/>
          </a:xfrm>
          <a:prstGeom prst="rect">
            <a:avLst/>
          </a:prstGeom>
        </p:spPr>
      </p:pic>
      <p:sp>
        <p:nvSpPr>
          <p:cNvPr id="16" name="TextBox 15">
            <a:hlinkClick r:id="" action="ppaction://noaction">
              <a:snd r:embed="rId10" name="5_1.wav"/>
            </a:hlinkClick>
            <a:extLst>
              <a:ext uri="{FF2B5EF4-FFF2-40B4-BE49-F238E27FC236}">
                <a16:creationId xmlns:a16="http://schemas.microsoft.com/office/drawing/2014/main" id="{B0D5B273-EBE6-48B7-AF4A-3481FE39B001}"/>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[6/10]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502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14027</TotalTime>
  <Words>2383</Words>
  <Application>Microsoft Office PowerPoint</Application>
  <PresentationFormat>Widescreen</PresentationFormat>
  <Paragraphs>429</Paragraphs>
  <Slides>18</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Arial</vt:lpstr>
      <vt:lpstr>Calibri</vt:lpstr>
      <vt:lpstr>Century Gothic</vt:lpstr>
      <vt:lpstr>Eras Demi ITC</vt:lpstr>
      <vt:lpstr>Modern Love</vt:lpstr>
      <vt:lpstr>Segoe Print</vt:lpstr>
      <vt:lpstr>Symbol</vt:lpstr>
      <vt:lpstr>Tw Cen MT</vt:lpstr>
      <vt:lpstr>Wingdings</vt:lpstr>
      <vt:lpstr>1_Office Theme</vt:lpstr>
      <vt:lpstr>2_Office Theme</vt:lpstr>
      <vt:lpstr>3_Office Theme</vt:lpstr>
      <vt:lpstr>Saying what I and others do</vt:lpstr>
      <vt:lpstr>prononcer</vt:lpstr>
      <vt:lpstr>Follow up 1: </vt:lpstr>
      <vt:lpstr>Follow up 2:</vt:lpstr>
      <vt:lpstr>Follow up 2:</vt:lpstr>
      <vt:lpstr>Follow up 2:</vt:lpstr>
      <vt:lpstr>Follow up 2:</vt:lpstr>
      <vt:lpstr>Follow up 2:</vt:lpstr>
      <vt:lpstr>Follow up 2:</vt:lpstr>
      <vt:lpstr>Follow up 2:</vt:lpstr>
      <vt:lpstr>Follow up 2:</vt:lpstr>
      <vt:lpstr>Follow up 2:</vt:lpstr>
      <vt:lpstr>Follow up 2:</vt:lpstr>
      <vt:lpstr>Follow up 3</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199</cp:revision>
  <dcterms:created xsi:type="dcterms:W3CDTF">2021-06-12T06:20:35Z</dcterms:created>
  <dcterms:modified xsi:type="dcterms:W3CDTF">2022-01-28T20:18:00Z</dcterms:modified>
</cp:coreProperties>
</file>