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33" r:id="rId3"/>
  </p:sldMasterIdLst>
  <p:notesMasterIdLst>
    <p:notesMasterId r:id="rId15"/>
  </p:notesMasterIdLst>
  <p:sldIdLst>
    <p:sldId id="339" r:id="rId4"/>
    <p:sldId id="535" r:id="rId5"/>
    <p:sldId id="534" r:id="rId6"/>
    <p:sldId id="374" r:id="rId7"/>
    <p:sldId id="537" r:id="rId8"/>
    <p:sldId id="551" r:id="rId9"/>
    <p:sldId id="547" r:id="rId10"/>
    <p:sldId id="569" r:id="rId11"/>
    <p:sldId id="567" r:id="rId12"/>
    <p:sldId id="570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3937" autoAdjust="0"/>
  </p:normalViewPr>
  <p:slideViewPr>
    <p:cSldViewPr snapToGrid="0">
      <p:cViewPr varScale="1">
        <p:scale>
          <a:sx n="58" d="100"/>
          <a:sy n="58" d="100"/>
        </p:scale>
        <p:origin x="161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[et] [</a:t>
            </a:r>
            <a:r>
              <a:rPr lang="fr-FR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ez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nez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[2661] </a:t>
            </a:r>
            <a:b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regarder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[425]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chanson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[2142]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chapeau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[2908]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film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maison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uniforme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[1801]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à (</a:t>
            </a:r>
            <a:r>
              <a:rPr lang="fr-FR" sz="1200" b="1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meaning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‘at’ and ‘to’) [4] </a:t>
            </a:r>
            <a:b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</a:t>
            </a:r>
            <a:r>
              <a:rPr lang="fr-FR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days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of the </a:t>
            </a:r>
            <a:r>
              <a:rPr lang="fr-FR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week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, sérieux [412] heureux [764] curieux [2424] courageux [2198 semaine [245]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–ER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 Is it ‘you’ or ‘he’? Does it mean ‘wear’ or ‘carry’?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2-8.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If desired, click on the numbered buttons to hear audio for each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Elicit English meanings of each question, orally. Pay particular attention to the meanings of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(s)’ in each case.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Frequencies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école [477]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ligne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[342] football [2602] match [1906] saxophone [&gt;5000]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vocabulaire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[4159] weekend [2475]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761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[et]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as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[et]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remind them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other spellings of the same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  <a:br>
              <a:rPr lang="en-US" dirty="0"/>
            </a:br>
            <a:r>
              <a:rPr lang="en-US" dirty="0"/>
              <a:t>gesture for </a:t>
            </a:r>
            <a:r>
              <a:rPr lang="en-US" i="1" dirty="0"/>
              <a:t>et </a:t>
            </a:r>
            <a:r>
              <a:rPr lang="en-US" dirty="0"/>
              <a:t>– right hand with index finger extended does rapid looped pointing action from right to left.</a:t>
            </a:r>
            <a:br>
              <a:rPr lang="en-US" dirty="0"/>
            </a:br>
            <a:r>
              <a:rPr lang="en-US" dirty="0"/>
              <a:t>(the 1</a:t>
            </a:r>
            <a:r>
              <a:rPr lang="en-US" baseline="30000" dirty="0"/>
              <a:t>st</a:t>
            </a:r>
            <a:r>
              <a:rPr lang="en-US" dirty="0"/>
              <a:t> video on the left) - https://www.signbsl.com/sign/and </a:t>
            </a:r>
            <a:br>
              <a:rPr lang="en-US" dirty="0"/>
            </a:br>
            <a:r>
              <a:rPr lang="en-US" dirty="0"/>
              <a:t>gesture for </a:t>
            </a:r>
            <a:r>
              <a:rPr lang="en-US" i="1" dirty="0"/>
              <a:t>le </a:t>
            </a:r>
            <a:r>
              <a:rPr lang="en-US" i="1" dirty="0" err="1"/>
              <a:t>nez</a:t>
            </a:r>
            <a:r>
              <a:rPr lang="en-US" i="1" dirty="0"/>
              <a:t> </a:t>
            </a:r>
            <a:r>
              <a:rPr lang="en-US" dirty="0"/>
              <a:t>– point to your own nose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SSC [é,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 in a poem about the new year.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listen to each line of the poem and then read it aloud chorally, themselves.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They then practise once again, reading each line aloud before the teacher clicks for them to hear it.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Using the English translation provided, the teacher asks Comment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-on ‘January’ etc.. to provide additional practice of words with the target SSC.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The teacher points out that the English version of the poem has lots of –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forms of the verb, and asks if pupils can identify the corresponding pattern in French (i.e. –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Then, the teacher asks pupils to say all of the verbs aloud, and clicks to highlight each one.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we recap this poem and provide some further cultural information about January in France in the follow ups for this week.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45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weekend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French (1 minute).</a:t>
            </a:r>
            <a:br>
              <a:rPr lang="en-GB" b="0" baseline="0" dirty="0"/>
            </a:br>
            <a:r>
              <a:rPr lang="en-GB" b="0" baseline="0" dirty="0"/>
              <a:t>3.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(‘Comment </a:t>
            </a:r>
            <a:r>
              <a:rPr lang="en-GB" baseline="0" dirty="0" err="1"/>
              <a:t>dit</a:t>
            </a:r>
            <a:r>
              <a:rPr lang="en-GB" baseline="0" dirty="0"/>
              <a:t>-on XXX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anglais</a:t>
            </a:r>
            <a:r>
              <a:rPr lang="en-GB" baseline="0" dirty="0"/>
              <a:t>/</a:t>
            </a:r>
            <a:r>
              <a:rPr lang="en-GB" baseline="0" dirty="0" err="1"/>
              <a:t>français</a:t>
            </a:r>
            <a:r>
              <a:rPr lang="en-GB" baseline="0" dirty="0"/>
              <a:t> 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10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weekend and weekday activities.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Pupils</a:t>
            </a:r>
            <a:r>
              <a:rPr lang="en-GB" b="0" baseline="0" dirty="0"/>
              <a:t> either work in pairs or chorally as a class, reading the French words out loud, including the correct article, and the English meanings.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or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t-shirt [&gt;5000]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42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singular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singular –ER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 Is it ‘I’ or ‘you’? Does it mean ‘wear’ or ‘carry’?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2-6.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If desired, click on the numbered buttons to hear audio for each sentence.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3</a:t>
            </a:r>
            <a:r>
              <a:rPr lang="en-GB" b="0" baseline="30000" dirty="0"/>
              <a:t>rd</a:t>
            </a:r>
            <a:r>
              <a:rPr lang="en-GB" b="0" dirty="0"/>
              <a:t> person singular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264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3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16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00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710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2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611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50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12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500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15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27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17.wav"/><Relationship Id="rId18" Type="http://schemas.openxmlformats.org/officeDocument/2006/relationships/audio" Target="../media/audio22.wav"/><Relationship Id="rId3" Type="http://schemas.openxmlformats.org/officeDocument/2006/relationships/image" Target="../media/image26.png"/><Relationship Id="rId7" Type="http://schemas.openxmlformats.org/officeDocument/2006/relationships/image" Target="../media/image36.gif"/><Relationship Id="rId12" Type="http://schemas.openxmlformats.org/officeDocument/2006/relationships/audio" Target="../media/audio16.wav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gif"/><Relationship Id="rId11" Type="http://schemas.openxmlformats.org/officeDocument/2006/relationships/audio" Target="../media/audio15.wav"/><Relationship Id="rId5" Type="http://schemas.openxmlformats.org/officeDocument/2006/relationships/image" Target="../media/image34.gif"/><Relationship Id="rId15" Type="http://schemas.openxmlformats.org/officeDocument/2006/relationships/audio" Target="../media/audio19.wav"/><Relationship Id="rId10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microsoft.com/office/2007/relationships/hdphoto" Target="../media/hdphoto1.wdp"/><Relationship Id="rId14" Type="http://schemas.openxmlformats.org/officeDocument/2006/relationships/audio" Target="../media/audio1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png"/><Relationship Id="rId12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audio" Target="../media/audio2.wav"/><Relationship Id="rId5" Type="http://schemas.openxmlformats.org/officeDocument/2006/relationships/image" Target="../media/image2.png"/><Relationship Id="rId15" Type="http://schemas.openxmlformats.org/officeDocument/2006/relationships/audio" Target="../media/audio6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.wav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1.wav"/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12" Type="http://schemas.openxmlformats.org/officeDocument/2006/relationships/audio" Target="../media/audio10.wav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gif"/><Relationship Id="rId11" Type="http://schemas.openxmlformats.org/officeDocument/2006/relationships/audio" Target="../media/audio9.wav"/><Relationship Id="rId5" Type="http://schemas.openxmlformats.org/officeDocument/2006/relationships/image" Target="../media/image27.png"/><Relationship Id="rId15" Type="http://schemas.openxmlformats.org/officeDocument/2006/relationships/audio" Target="../media/audio13.wav"/><Relationship Id="rId10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31.png"/><Relationship Id="rId14" Type="http://schemas.openxmlformats.org/officeDocument/2006/relationships/audio" Target="../media/audio1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984652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-ER </a:t>
            </a: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verbs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: je, tu, il, elle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intonation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[et]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ez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3863522" y="74915"/>
            <a:ext cx="83270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asking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about Pierre (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or Max (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4" name="Adele_parle_a_Pierre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12868" y="30557"/>
            <a:ext cx="48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Adèle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Pierre.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3" name="Content Placeholder 4">
            <a:extLst>
              <a:ext uri="{FF2B5EF4-FFF2-40B4-BE49-F238E27FC236}">
                <a16:creationId xmlns:a16="http://schemas.microsoft.com/office/drawing/2014/main" id="{978F7E74-E9EE-4A65-9031-5D0A27DD90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532144"/>
              </p:ext>
            </p:extLst>
          </p:nvPr>
        </p:nvGraphicFramePr>
        <p:xfrm>
          <a:off x="228226" y="1448821"/>
          <a:ext cx="10812381" cy="5051907"/>
        </p:xfrm>
        <a:graphic>
          <a:graphicData uri="http://schemas.openxmlformats.org/drawingml/2006/table">
            <a:tbl>
              <a:tblPr firstRow="1" bandRow="1"/>
              <a:tblGrid>
                <a:gridCol w="566253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3003588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2063340645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1149418214"/>
                    </a:ext>
                  </a:extLst>
                </a:gridCol>
                <a:gridCol w="575284">
                  <a:extLst>
                    <a:ext uri="{9D8B030D-6E8A-4147-A177-3AD203B41FA5}">
                      <a16:colId xmlns:a16="http://schemas.microsoft.com/office/drawing/2014/main" val="3028703937"/>
                    </a:ext>
                  </a:extLst>
                </a:gridCol>
                <a:gridCol w="3237258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4000977675"/>
                    </a:ext>
                  </a:extLst>
                </a:gridCol>
              </a:tblGrid>
              <a:tr h="1079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955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porte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un sac à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l’école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tous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les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jours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?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chaque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jour 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999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parles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ligne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avec Yves,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utilises un cahier pour le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vocabulaire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à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999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regardes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film avec Maman le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match de football le weekend 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899718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weekend, …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chapeau à la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          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utilise un instrument à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  Un saxophone 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2618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2B874B8-8C8D-48B8-9ED3-86DFD381D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9"/>
          <a:stretch/>
        </p:blipFill>
        <p:spPr>
          <a:xfrm>
            <a:off x="4671296" y="1453924"/>
            <a:ext cx="903734" cy="659689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92A9E5F-AE36-4D95-AEC2-B7DC042A8F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8"/>
          <a:stretch/>
        </p:blipFill>
        <p:spPr>
          <a:xfrm>
            <a:off x="3829464" y="1448821"/>
            <a:ext cx="809195" cy="65968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DD6AB94-6A7F-4A85-96A1-662CECFB2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9"/>
          <a:stretch/>
        </p:blipFill>
        <p:spPr>
          <a:xfrm>
            <a:off x="10169510" y="1455997"/>
            <a:ext cx="903734" cy="659689"/>
          </a:xfrm>
          <a:prstGeom prst="rect">
            <a:avLst/>
          </a:prstGeom>
        </p:spPr>
      </p:pic>
      <p:pic>
        <p:nvPicPr>
          <p:cNvPr id="86" name="Picture 8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5FFA18D-6BC5-4578-8C0D-031FB2208D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8"/>
          <a:stretch/>
        </p:blipFill>
        <p:spPr>
          <a:xfrm>
            <a:off x="9327678" y="1450894"/>
            <a:ext cx="809195" cy="65968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305E313-009C-4E27-8019-7F1A88FB8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1"/>
          <a:stretch/>
        </p:blipFill>
        <p:spPr>
          <a:xfrm flipH="1">
            <a:off x="-55703" y="542038"/>
            <a:ext cx="1330336" cy="865401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42890214-B5B2-4D00-B6CA-D29C6DF79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88" y="485917"/>
            <a:ext cx="1193244" cy="8654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86402F-6F6B-460D-B4E7-F118E46BD0DC}"/>
              </a:ext>
            </a:extLst>
          </p:cNvPr>
          <p:cNvSpPr txBox="1"/>
          <p:nvPr/>
        </p:nvSpPr>
        <p:spPr>
          <a:xfrm>
            <a:off x="749187" y="482408"/>
            <a:ext cx="150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?</a:t>
            </a:r>
          </a:p>
        </p:txBody>
      </p:sp>
      <p:pic>
        <p:nvPicPr>
          <p:cNvPr id="124" name="Picture 123" descr="Shape&#10;&#10;Description automatically generated">
            <a:extLst>
              <a:ext uri="{FF2B5EF4-FFF2-40B4-BE49-F238E27FC236}">
                <a16:creationId xmlns:a16="http://schemas.microsoft.com/office/drawing/2014/main" id="{7A013090-3E76-47CD-9FCF-D1867E563A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49" y="461511"/>
            <a:ext cx="1305961" cy="86540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0ACD2E7E-E871-4BBE-A694-270EF2373D9A}"/>
              </a:ext>
            </a:extLst>
          </p:cNvPr>
          <p:cNvSpPr txBox="1"/>
          <p:nvPr/>
        </p:nvSpPr>
        <p:spPr>
          <a:xfrm>
            <a:off x="2372997" y="458361"/>
            <a:ext cx="1105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 Max ? Il… ?</a:t>
            </a:r>
          </a:p>
        </p:txBody>
      </p:sp>
      <p:pic>
        <p:nvPicPr>
          <p:cNvPr id="126" name="Picture 125" descr="Shape, arrow&#10;&#10;Description automatically generated">
            <a:extLst>
              <a:ext uri="{FF2B5EF4-FFF2-40B4-BE49-F238E27FC236}">
                <a16:creationId xmlns:a16="http://schemas.microsoft.com/office/drawing/2014/main" id="{FCE4CF19-4516-4A12-9B71-4373871324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1808" y="2755834"/>
            <a:ext cx="462709" cy="428729"/>
          </a:xfrm>
          <a:prstGeom prst="rect">
            <a:avLst/>
          </a:prstGeom>
        </p:spPr>
      </p:pic>
      <p:pic>
        <p:nvPicPr>
          <p:cNvPr id="127" name="Picture 126" descr="Shape, arrow&#10;&#10;Description automatically generated">
            <a:extLst>
              <a:ext uri="{FF2B5EF4-FFF2-40B4-BE49-F238E27FC236}">
                <a16:creationId xmlns:a16="http://schemas.microsoft.com/office/drawing/2014/main" id="{9F7F1823-1EE8-4524-BA85-9486203625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2706" y="3760409"/>
            <a:ext cx="462709" cy="428729"/>
          </a:xfrm>
          <a:prstGeom prst="rect">
            <a:avLst/>
          </a:prstGeom>
        </p:spPr>
      </p:pic>
      <p:pic>
        <p:nvPicPr>
          <p:cNvPr id="128" name="Picture 127" descr="Shape, arrow&#10;&#10;Description automatically generated">
            <a:extLst>
              <a:ext uri="{FF2B5EF4-FFF2-40B4-BE49-F238E27FC236}">
                <a16:creationId xmlns:a16="http://schemas.microsoft.com/office/drawing/2014/main" id="{47917269-6206-4D0F-B637-DFAB37B417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2705" y="4749491"/>
            <a:ext cx="462709" cy="428729"/>
          </a:xfrm>
          <a:prstGeom prst="rect">
            <a:avLst/>
          </a:prstGeom>
        </p:spPr>
      </p:pic>
      <p:pic>
        <p:nvPicPr>
          <p:cNvPr id="129" name="Picture 128" descr="Shape, arrow&#10;&#10;Description automatically generated">
            <a:extLst>
              <a:ext uri="{FF2B5EF4-FFF2-40B4-BE49-F238E27FC236}">
                <a16:creationId xmlns:a16="http://schemas.microsoft.com/office/drawing/2014/main" id="{639487EA-EB41-4617-900B-0B805234E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1808" y="5724677"/>
            <a:ext cx="462709" cy="428729"/>
          </a:xfrm>
          <a:prstGeom prst="rect">
            <a:avLst/>
          </a:prstGeom>
        </p:spPr>
      </p:pic>
      <p:pic>
        <p:nvPicPr>
          <p:cNvPr id="130" name="Picture 129" descr="Shape, arrow&#10;&#10;Description automatically generated">
            <a:extLst>
              <a:ext uri="{FF2B5EF4-FFF2-40B4-BE49-F238E27FC236}">
                <a16:creationId xmlns:a16="http://schemas.microsoft.com/office/drawing/2014/main" id="{F973443D-F1D7-42BB-9A3B-CFB9D4279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0920" y="2752804"/>
            <a:ext cx="462709" cy="428729"/>
          </a:xfrm>
          <a:prstGeom prst="rect">
            <a:avLst/>
          </a:prstGeom>
        </p:spPr>
      </p:pic>
      <p:pic>
        <p:nvPicPr>
          <p:cNvPr id="131" name="Picture 130" descr="Shape, arrow&#10;&#10;Description automatically generated">
            <a:extLst>
              <a:ext uri="{FF2B5EF4-FFF2-40B4-BE49-F238E27FC236}">
                <a16:creationId xmlns:a16="http://schemas.microsoft.com/office/drawing/2014/main" id="{5EDEDCC9-8F5B-4CE7-8C17-7809A852C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0920" y="3823754"/>
            <a:ext cx="462709" cy="428729"/>
          </a:xfrm>
          <a:prstGeom prst="rect">
            <a:avLst/>
          </a:prstGeom>
        </p:spPr>
      </p:pic>
      <p:pic>
        <p:nvPicPr>
          <p:cNvPr id="132" name="Picture 131" descr="Shape, arrow&#10;&#10;Description automatically generated">
            <a:extLst>
              <a:ext uri="{FF2B5EF4-FFF2-40B4-BE49-F238E27FC236}">
                <a16:creationId xmlns:a16="http://schemas.microsoft.com/office/drawing/2014/main" id="{FA662C43-9256-436D-869D-FFF297376A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2862" y="4749491"/>
            <a:ext cx="462709" cy="428729"/>
          </a:xfrm>
          <a:prstGeom prst="rect">
            <a:avLst/>
          </a:prstGeom>
        </p:spPr>
      </p:pic>
      <p:pic>
        <p:nvPicPr>
          <p:cNvPr id="133" name="Picture 132" descr="Shape, arrow&#10;&#10;Description automatically generated">
            <a:extLst>
              <a:ext uri="{FF2B5EF4-FFF2-40B4-BE49-F238E27FC236}">
                <a16:creationId xmlns:a16="http://schemas.microsoft.com/office/drawing/2014/main" id="{02C6A891-2381-4380-A443-DBAE376E32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2862" y="5724677"/>
            <a:ext cx="462709" cy="428729"/>
          </a:xfrm>
          <a:prstGeom prst="rect">
            <a:avLst/>
          </a:prstGeom>
        </p:spPr>
      </p:pic>
      <p:sp>
        <p:nvSpPr>
          <p:cNvPr id="134" name="CustomShape 23">
            <a:hlinkClick r:id="" action="ppaction://noaction">
              <a:snd r:embed="rId11" name="L1.wav"/>
            </a:hlinkClick>
            <a:extLst>
              <a:ext uri="{FF2B5EF4-FFF2-40B4-BE49-F238E27FC236}">
                <a16:creationId xmlns:a16="http://schemas.microsoft.com/office/drawing/2014/main" id="{721FBEC0-DC1F-4B0A-A1AA-A50A3E39C526}"/>
              </a:ext>
            </a:extLst>
          </p:cNvPr>
          <p:cNvSpPr/>
          <p:nvPr/>
        </p:nvSpPr>
        <p:spPr>
          <a:xfrm>
            <a:off x="288214" y="28352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5" name="CustomShape 23">
            <a:hlinkClick r:id="" action="ppaction://noaction">
              <a:snd r:embed="rId12" name="L2.wav"/>
            </a:hlinkClick>
            <a:extLst>
              <a:ext uri="{FF2B5EF4-FFF2-40B4-BE49-F238E27FC236}">
                <a16:creationId xmlns:a16="http://schemas.microsoft.com/office/drawing/2014/main" id="{D870B0EF-949F-439F-8B24-660063941E21}"/>
              </a:ext>
            </a:extLst>
          </p:cNvPr>
          <p:cNvSpPr/>
          <p:nvPr/>
        </p:nvSpPr>
        <p:spPr>
          <a:xfrm>
            <a:off x="288214" y="385818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6" name="CustomShape 23">
            <a:hlinkClick r:id="" action="ppaction://noaction">
              <a:snd r:embed="rId13" name="L3.wav"/>
            </a:hlinkClick>
            <a:extLst>
              <a:ext uri="{FF2B5EF4-FFF2-40B4-BE49-F238E27FC236}">
                <a16:creationId xmlns:a16="http://schemas.microsoft.com/office/drawing/2014/main" id="{D75DE045-7227-4614-9A7F-6486282388E9}"/>
              </a:ext>
            </a:extLst>
          </p:cNvPr>
          <p:cNvSpPr/>
          <p:nvPr/>
        </p:nvSpPr>
        <p:spPr>
          <a:xfrm>
            <a:off x="288214" y="48215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7" name="CustomShape 23">
            <a:hlinkClick r:id="" action="ppaction://noaction">
              <a:snd r:embed="rId14" name="L4.wav"/>
            </a:hlinkClick>
            <a:extLst>
              <a:ext uri="{FF2B5EF4-FFF2-40B4-BE49-F238E27FC236}">
                <a16:creationId xmlns:a16="http://schemas.microsoft.com/office/drawing/2014/main" id="{311AB7DF-0779-4B45-BA8F-0551DE008A43}"/>
              </a:ext>
            </a:extLst>
          </p:cNvPr>
          <p:cNvSpPr/>
          <p:nvPr/>
        </p:nvSpPr>
        <p:spPr>
          <a:xfrm>
            <a:off x="288214" y="57708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8" name="CustomShape 23">
            <a:hlinkClick r:id="" action="ppaction://noaction">
              <a:snd r:embed="rId15" name="L5.wav"/>
            </a:hlinkClick>
            <a:extLst>
              <a:ext uri="{FF2B5EF4-FFF2-40B4-BE49-F238E27FC236}">
                <a16:creationId xmlns:a16="http://schemas.microsoft.com/office/drawing/2014/main" id="{EBFB98A7-F886-4D8C-B981-1E9C9AA489AB}"/>
              </a:ext>
            </a:extLst>
          </p:cNvPr>
          <p:cNvSpPr/>
          <p:nvPr/>
        </p:nvSpPr>
        <p:spPr>
          <a:xfrm>
            <a:off x="5582005" y="28352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9" name="CustomShape 23">
            <a:hlinkClick r:id="" action="ppaction://noaction">
              <a:snd r:embed="rId16" name="L6.wav"/>
            </a:hlinkClick>
            <a:extLst>
              <a:ext uri="{FF2B5EF4-FFF2-40B4-BE49-F238E27FC236}">
                <a16:creationId xmlns:a16="http://schemas.microsoft.com/office/drawing/2014/main" id="{5AD017A5-2C03-4E6A-A5B0-66D786EB928A}"/>
              </a:ext>
            </a:extLst>
          </p:cNvPr>
          <p:cNvSpPr/>
          <p:nvPr/>
        </p:nvSpPr>
        <p:spPr>
          <a:xfrm>
            <a:off x="5582005" y="38245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CustomShape 23">
            <a:hlinkClick r:id="" action="ppaction://noaction">
              <a:snd r:embed="rId17" name="L7.wav"/>
            </a:hlinkClick>
            <a:extLst>
              <a:ext uri="{FF2B5EF4-FFF2-40B4-BE49-F238E27FC236}">
                <a16:creationId xmlns:a16="http://schemas.microsoft.com/office/drawing/2014/main" id="{07E68002-A486-495B-BBBC-6C64AA7D3F08}"/>
              </a:ext>
            </a:extLst>
          </p:cNvPr>
          <p:cNvSpPr/>
          <p:nvPr/>
        </p:nvSpPr>
        <p:spPr>
          <a:xfrm>
            <a:off x="5582005" y="482271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1" name="CustomShape 23">
            <a:hlinkClick r:id="" action="ppaction://noaction">
              <a:snd r:embed="rId18" name="Il utilise un instrument à l´école  Un saxophone.wav"/>
            </a:hlinkClick>
            <a:extLst>
              <a:ext uri="{FF2B5EF4-FFF2-40B4-BE49-F238E27FC236}">
                <a16:creationId xmlns:a16="http://schemas.microsoft.com/office/drawing/2014/main" id="{06F13886-E764-4468-9AFA-4F85F5DE0FAA}"/>
              </a:ext>
            </a:extLst>
          </p:cNvPr>
          <p:cNvSpPr/>
          <p:nvPr/>
        </p:nvSpPr>
        <p:spPr>
          <a:xfrm>
            <a:off x="5582005" y="57708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E5BED95-155F-4D1D-B4AA-A841B4EB4D32}"/>
              </a:ext>
            </a:extLst>
          </p:cNvPr>
          <p:cNvSpPr txBox="1"/>
          <p:nvPr/>
        </p:nvSpPr>
        <p:spPr>
          <a:xfrm>
            <a:off x="8500114" y="761693"/>
            <a:ext cx="2540493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en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ligne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= online</a:t>
            </a:r>
            <a:b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</a:b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une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école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= a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school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637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796952" y="57292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092385" y="57292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sp>
        <p:nvSpPr>
          <p:cNvPr id="17" name="CustomShape 1">
            <a:extLst>
              <a:ext uri="{FF2B5EF4-FFF2-40B4-BE49-F238E27FC236}">
                <a16:creationId xmlns:a16="http://schemas.microsoft.com/office/drawing/2014/main" id="{A5E1171D-102A-40B1-9234-CDAE74C86BB2}"/>
              </a:ext>
            </a:extLst>
          </p:cNvPr>
          <p:cNvSpPr/>
          <p:nvPr/>
        </p:nvSpPr>
        <p:spPr>
          <a:xfrm>
            <a:off x="3466001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FBF1B481-DE59-4AD1-B75B-B52FD90BA89E}"/>
              </a:ext>
            </a:extLst>
          </p:cNvPr>
          <p:cNvSpPr/>
          <p:nvPr/>
        </p:nvSpPr>
        <p:spPr>
          <a:xfrm>
            <a:off x="5308101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4">
            <a:extLst>
              <a:ext uri="{FF2B5EF4-FFF2-40B4-BE49-F238E27FC236}">
                <a16:creationId xmlns:a16="http://schemas.microsoft.com/office/drawing/2014/main" id="{B0C4135A-1851-4871-B829-E5CE8F63D9CD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9B1A6-3625-4401-A630-454570E87AB2}"/>
              </a:ext>
            </a:extLst>
          </p:cNvPr>
          <p:cNvSpPr txBox="1"/>
          <p:nvPr/>
        </p:nvSpPr>
        <p:spPr>
          <a:xfrm>
            <a:off x="7672941" y="31934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also sound the same as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].</a:t>
            </a:r>
          </a:p>
        </p:txBody>
      </p:sp>
      <p:pic>
        <p:nvPicPr>
          <p:cNvPr id="25" name="Picture 2" descr="Alphabet Word Images, Face, Human">
            <a:extLst>
              <a:ext uri="{FF2B5EF4-FFF2-40B4-BE49-F238E27FC236}">
                <a16:creationId xmlns:a16="http://schemas.microsoft.com/office/drawing/2014/main" id="{BF3963C9-622B-4496-A5B4-DAD75499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313" y="3552618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1F784B9-46C0-40E3-BBE8-CAA2BDD56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79" y="3925154"/>
            <a:ext cx="1652263" cy="164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DF7BA1-E4F6-4966-B5B6-9A8312289AE9}"/>
              </a:ext>
            </a:extLst>
          </p:cNvPr>
          <p:cNvSpPr txBox="1"/>
          <p:nvPr/>
        </p:nvSpPr>
        <p:spPr>
          <a:xfrm>
            <a:off x="1630101" y="5527369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[and]</a:t>
            </a:r>
          </a:p>
        </p:txBody>
      </p:sp>
    </p:spTree>
    <p:extLst>
      <p:ext uri="{BB962C8B-B14F-4D97-AF65-F5344CB8AC3E}">
        <p14:creationId xmlns:p14="http://schemas.microsoft.com/office/powerpoint/2010/main" val="30338875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23" grpId="0" animBg="1"/>
      <p:bldP spid="2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10E4B-DC09-4B25-8254-06B772DEA03F}"/>
              </a:ext>
            </a:extLst>
          </p:cNvPr>
          <p:cNvSpPr txBox="1"/>
          <p:nvPr/>
        </p:nvSpPr>
        <p:spPr>
          <a:xfrm>
            <a:off x="0" y="18997"/>
            <a:ext cx="8419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ann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bonne sant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C6903C3-309C-4569-B09D-4722B5EE7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0" y="584165"/>
            <a:ext cx="5994570" cy="6351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F63DAA-A933-4916-B667-B5818E99985B}"/>
              </a:ext>
            </a:extLst>
          </p:cNvPr>
          <p:cNvSpPr txBox="1"/>
          <p:nvPr/>
        </p:nvSpPr>
        <p:spPr>
          <a:xfrm>
            <a:off x="577188" y="3429000"/>
            <a:ext cx="5994570" cy="3346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Janvi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souhait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ann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bonne sant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se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gal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vri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ski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s’aim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s’amus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se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guis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5334D-FCD6-4BDA-9FD1-FE855D9B3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484" y="6522978"/>
            <a:ext cx="2242946" cy="335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16F39D-5E5D-41A6-928D-CEA1BF676787}"/>
              </a:ext>
            </a:extLst>
          </p:cNvPr>
          <p:cNvSpPr txBox="1"/>
          <p:nvPr/>
        </p:nvSpPr>
        <p:spPr>
          <a:xfrm>
            <a:off x="6721433" y="3429000"/>
            <a:ext cx="5284519" cy="33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January is for wishing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good year and good health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it’s for feasting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February is for skiing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for loving and for having fun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also for dressing up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21A705-7D85-4E49-98A9-826AC1D2F188}"/>
              </a:ext>
            </a:extLst>
          </p:cNvPr>
          <p:cNvSpPr/>
          <p:nvPr/>
        </p:nvSpPr>
        <p:spPr>
          <a:xfrm>
            <a:off x="3334071" y="3620530"/>
            <a:ext cx="1408670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420BF6-E2AA-440F-88F5-F9972A8898CB}"/>
              </a:ext>
            </a:extLst>
          </p:cNvPr>
          <p:cNvSpPr/>
          <p:nvPr/>
        </p:nvSpPr>
        <p:spPr>
          <a:xfrm>
            <a:off x="2918059" y="4728017"/>
            <a:ext cx="1246168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52E5A3A-E93B-4511-BE25-2E7148D6D8AF}"/>
              </a:ext>
            </a:extLst>
          </p:cNvPr>
          <p:cNvSpPr/>
          <p:nvPr/>
        </p:nvSpPr>
        <p:spPr>
          <a:xfrm>
            <a:off x="3250149" y="5247980"/>
            <a:ext cx="704335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70A150-7A25-4196-9EA7-23A55BA9BC19}"/>
              </a:ext>
            </a:extLst>
          </p:cNvPr>
          <p:cNvSpPr/>
          <p:nvPr/>
        </p:nvSpPr>
        <p:spPr>
          <a:xfrm>
            <a:off x="1615903" y="5802553"/>
            <a:ext cx="929588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2992C55-9D53-4D6C-9572-E1930A8D846C}"/>
              </a:ext>
            </a:extLst>
          </p:cNvPr>
          <p:cNvSpPr/>
          <p:nvPr/>
        </p:nvSpPr>
        <p:spPr>
          <a:xfrm>
            <a:off x="3549759" y="5813148"/>
            <a:ext cx="1192982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D0F4788-AF5C-40BD-8CE5-5219EA8F49FF}"/>
              </a:ext>
            </a:extLst>
          </p:cNvPr>
          <p:cNvSpPr/>
          <p:nvPr/>
        </p:nvSpPr>
        <p:spPr>
          <a:xfrm>
            <a:off x="2130446" y="6355467"/>
            <a:ext cx="1408670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oem_tout">
            <a:hlinkClick r:id="" action="ppaction://media"/>
            <a:extLst>
              <a:ext uri="{FF2B5EF4-FFF2-40B4-BE49-F238E27FC236}">
                <a16:creationId xmlns:a16="http://schemas.microsoft.com/office/drawing/2014/main" id="{54A4EF6E-F279-4C5F-A99C-32CCDA261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8340" y="555070"/>
            <a:ext cx="609600" cy="609600"/>
          </a:xfrm>
          <a:prstGeom prst="rect">
            <a:avLst/>
          </a:prstGeom>
        </p:spPr>
      </p:pic>
      <p:pic>
        <p:nvPicPr>
          <p:cNvPr id="16" name="Google Shape;134;p2">
            <a:hlinkClick r:id="" action="ppaction://noaction">
              <a:snd r:embed="rId9" name="poem_1.wav"/>
            </a:hlinkClick>
            <a:extLst>
              <a:ext uri="{FF2B5EF4-FFF2-40B4-BE49-F238E27FC236}">
                <a16:creationId xmlns:a16="http://schemas.microsoft.com/office/drawing/2014/main" id="{1E61580D-65D9-4191-A83F-EBAA6A5E932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8747" y="3575478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134;p2">
            <a:hlinkClick r:id="" action="ppaction://noaction">
              <a:snd r:embed="rId11" name="poem_2.wav"/>
            </a:hlinkClick>
            <a:extLst>
              <a:ext uri="{FF2B5EF4-FFF2-40B4-BE49-F238E27FC236}">
                <a16:creationId xmlns:a16="http://schemas.microsoft.com/office/drawing/2014/main" id="{CE349B33-5D6F-4833-86C3-62F44CB8669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0339" y="4145126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134;p2">
            <a:hlinkClick r:id="" action="ppaction://noaction">
              <a:snd r:embed="rId12" name="poem_3.wav"/>
            </a:hlinkClick>
            <a:extLst>
              <a:ext uri="{FF2B5EF4-FFF2-40B4-BE49-F238E27FC236}">
                <a16:creationId xmlns:a16="http://schemas.microsoft.com/office/drawing/2014/main" id="{648E8EC1-7747-4A27-9059-1AB2B355BA6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921" y="469380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134;p2">
            <a:hlinkClick r:id="" action="ppaction://noaction">
              <a:snd r:embed="rId13" name="poem_4.wav"/>
            </a:hlinkClick>
            <a:extLst>
              <a:ext uri="{FF2B5EF4-FFF2-40B4-BE49-F238E27FC236}">
                <a16:creationId xmlns:a16="http://schemas.microsoft.com/office/drawing/2014/main" id="{6E46A4B7-1621-4B0C-9CB1-2CD9029C5D4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476" y="525897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134;p2">
            <a:hlinkClick r:id="" action="ppaction://noaction">
              <a:snd r:embed="rId14" name="poem_5.wav"/>
            </a:hlinkClick>
            <a:extLst>
              <a:ext uri="{FF2B5EF4-FFF2-40B4-BE49-F238E27FC236}">
                <a16:creationId xmlns:a16="http://schemas.microsoft.com/office/drawing/2014/main" id="{0BD0178D-9080-4EB5-9407-C0E0CD83528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921" y="580255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oogle Shape;134;p2">
            <a:hlinkClick r:id="" action="ppaction://noaction">
              <a:snd r:embed="rId15" name="poem_6.wav"/>
            </a:hlinkClick>
            <a:extLst>
              <a:ext uri="{FF2B5EF4-FFF2-40B4-BE49-F238E27FC236}">
                <a16:creationId xmlns:a16="http://schemas.microsoft.com/office/drawing/2014/main" id="{11B4EA4D-F413-4237-B001-D35F294A986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9353" y="631922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6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[1/2]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regarder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1330344" y="4886202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chapeau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10614747" y="4768599"/>
            <a:ext cx="1557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film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FC8C09-F10E-4059-A84F-EA7C4F12CDC5}"/>
              </a:ext>
            </a:extLst>
          </p:cNvPr>
          <p:cNvGrpSpPr/>
          <p:nvPr/>
        </p:nvGrpSpPr>
        <p:grpSpPr>
          <a:xfrm>
            <a:off x="6163733" y="1386710"/>
            <a:ext cx="2777067" cy="1865487"/>
            <a:chOff x="6163733" y="1386710"/>
            <a:chExt cx="2777067" cy="186548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look, watch]</a:t>
              </a:r>
            </a:p>
          </p:txBody>
        </p:sp>
        <p:pic>
          <p:nvPicPr>
            <p:cNvPr id="25" name="Picture 2" descr="Ojos, Azul, Globos Oculares, Cejas">
              <a:extLst>
                <a:ext uri="{FF2B5EF4-FFF2-40B4-BE49-F238E27FC236}">
                  <a16:creationId xmlns:a16="http://schemas.microsoft.com/office/drawing/2014/main" id="{61FCAC91-27F6-4FFD-BF1E-678B8A148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314" y="1386710"/>
              <a:ext cx="1853873" cy="82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8EB99-9C07-4DFE-812C-AB4CFA1D6B02}"/>
              </a:ext>
            </a:extLst>
          </p:cNvPr>
          <p:cNvGrpSpPr/>
          <p:nvPr/>
        </p:nvGrpSpPr>
        <p:grpSpPr>
          <a:xfrm>
            <a:off x="348135" y="969829"/>
            <a:ext cx="2777067" cy="2830075"/>
            <a:chOff x="6243885" y="3871908"/>
            <a:chExt cx="2777067" cy="2830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F47E08-A7C2-4E23-AFBB-1E2020C97E87}"/>
                </a:ext>
              </a:extLst>
            </p:cNvPr>
            <p:cNvSpPr txBox="1"/>
            <p:nvPr/>
          </p:nvSpPr>
          <p:spPr>
            <a:xfrm>
              <a:off x="6243885" y="5747876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wear, wearing]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FD2DBB5-71EB-47E5-9C5C-8E49DBCE9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4046" y="3871908"/>
              <a:ext cx="2102591" cy="172745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659267-A8EE-4E21-AF5B-881F9C191A58}"/>
              </a:ext>
            </a:extLst>
          </p:cNvPr>
          <p:cNvGrpSpPr/>
          <p:nvPr/>
        </p:nvGrpSpPr>
        <p:grpSpPr>
          <a:xfrm>
            <a:off x="-83559" y="4311241"/>
            <a:ext cx="1743710" cy="1644982"/>
            <a:chOff x="-165827" y="3894256"/>
            <a:chExt cx="2777067" cy="22669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5C716F-A27F-4FF3-BF0D-DC232228BE8C}"/>
                </a:ext>
              </a:extLst>
            </p:cNvPr>
            <p:cNvSpPr txBox="1"/>
            <p:nvPr/>
          </p:nvSpPr>
          <p:spPr>
            <a:xfrm>
              <a:off x="-165827" y="563797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hat]</a:t>
              </a:r>
            </a:p>
          </p:txBody>
        </p:sp>
        <p:pic>
          <p:nvPicPr>
            <p:cNvPr id="32" name="Picture 2" descr="Sombrero, Sombrero De Terciopelo, Negro, Borde, Pliegue">
              <a:extLst>
                <a:ext uri="{FF2B5EF4-FFF2-40B4-BE49-F238E27FC236}">
                  <a16:creationId xmlns:a16="http://schemas.microsoft.com/office/drawing/2014/main" id="{CCAC65BF-21D9-475A-8B53-BF765DC11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090" y="3894256"/>
              <a:ext cx="2132052" cy="1572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ACE256C-5907-4F87-A039-C23F7B72654A}"/>
              </a:ext>
            </a:extLst>
          </p:cNvPr>
          <p:cNvGrpSpPr/>
          <p:nvPr/>
        </p:nvGrpSpPr>
        <p:grpSpPr>
          <a:xfrm>
            <a:off x="7933218" y="4125852"/>
            <a:ext cx="2887284" cy="1843076"/>
            <a:chOff x="3650140" y="4498111"/>
            <a:chExt cx="2887284" cy="184307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37434C-F75A-4A59-B467-6F922CF38CFC}"/>
                </a:ext>
              </a:extLst>
            </p:cNvPr>
            <p:cNvSpPr txBox="1"/>
            <p:nvPr/>
          </p:nvSpPr>
          <p:spPr>
            <a:xfrm>
              <a:off x="3650140" y="581796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film]</a:t>
              </a:r>
            </a:p>
          </p:txBody>
        </p:sp>
        <p:pic>
          <p:nvPicPr>
            <p:cNvPr id="35" name="Picture 12" descr="Demostración, Proyector, Proyector De Cine, Cine">
              <a:extLst>
                <a:ext uri="{FF2B5EF4-FFF2-40B4-BE49-F238E27FC236}">
                  <a16:creationId xmlns:a16="http://schemas.microsoft.com/office/drawing/2014/main" id="{7EBD13A5-28E5-442F-9168-7FD0B9754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744" y="4498111"/>
              <a:ext cx="2273680" cy="1153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84D8F5-86FB-42B6-BFB1-A388486DEF77}"/>
              </a:ext>
            </a:extLst>
          </p:cNvPr>
          <p:cNvSpPr txBox="1"/>
          <p:nvPr/>
        </p:nvSpPr>
        <p:spPr>
          <a:xfrm>
            <a:off x="5918123" y="4947757"/>
            <a:ext cx="2429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3C321F-90B1-461D-A848-AF3F8E826181}"/>
              </a:ext>
            </a:extLst>
          </p:cNvPr>
          <p:cNvGrpSpPr/>
          <p:nvPr/>
        </p:nvGrpSpPr>
        <p:grpSpPr>
          <a:xfrm>
            <a:off x="4134742" y="3799904"/>
            <a:ext cx="2084225" cy="2255368"/>
            <a:chOff x="302198" y="974826"/>
            <a:chExt cx="2084225" cy="2255368"/>
          </a:xfrm>
        </p:grpSpPr>
        <p:pic>
          <p:nvPicPr>
            <p:cNvPr id="38" name="Picture 2" descr="Muchachas, Estudiantes, Libros, Escuela, Uniforme">
              <a:extLst>
                <a:ext uri="{FF2B5EF4-FFF2-40B4-BE49-F238E27FC236}">
                  <a16:creationId xmlns:a16="http://schemas.microsoft.com/office/drawing/2014/main" id="{783591C5-0FC5-411D-8E51-CC20989EF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4" t="12878" r="28413"/>
            <a:stretch/>
          </p:blipFill>
          <p:spPr bwMode="auto">
            <a:xfrm>
              <a:off x="685757" y="974826"/>
              <a:ext cx="1277257" cy="164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D50C4F-2C8F-44D4-8CD3-E5B843C27B1C}"/>
                </a:ext>
              </a:extLst>
            </p:cNvPr>
            <p:cNvSpPr txBox="1"/>
            <p:nvPr/>
          </p:nvSpPr>
          <p:spPr>
            <a:xfrm>
              <a:off x="302198" y="2706974"/>
              <a:ext cx="20842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uniform]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[2/2]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879049" y="1821025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chanson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2072179" y="5453716"/>
            <a:ext cx="155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84D8F5-86FB-42B6-BFB1-A388486DEF77}"/>
              </a:ext>
            </a:extLst>
          </p:cNvPr>
          <p:cNvSpPr txBox="1"/>
          <p:nvPr/>
        </p:nvSpPr>
        <p:spPr>
          <a:xfrm>
            <a:off x="8678209" y="1789766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instrument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2CCB98-E98A-4243-A148-7DA71252839C}"/>
              </a:ext>
            </a:extLst>
          </p:cNvPr>
          <p:cNvGrpSpPr/>
          <p:nvPr/>
        </p:nvGrpSpPr>
        <p:grpSpPr>
          <a:xfrm>
            <a:off x="374192" y="3909404"/>
            <a:ext cx="1743710" cy="2163613"/>
            <a:chOff x="1031755" y="3964836"/>
            <a:chExt cx="1743710" cy="2163613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D7B56FB-8419-404F-B9B1-055119FE8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9" y="3964836"/>
              <a:ext cx="1652263" cy="16471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90BDC9-B767-43B2-9A81-A047F43A15AD}"/>
                </a:ext>
              </a:extLst>
            </p:cNvPr>
            <p:cNvSpPr txBox="1"/>
            <p:nvPr/>
          </p:nvSpPr>
          <p:spPr>
            <a:xfrm>
              <a:off x="1031755" y="5605229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[and]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E99355A-9646-4ACC-9704-E2802BCC6DA2}"/>
              </a:ext>
            </a:extLst>
          </p:cNvPr>
          <p:cNvSpPr txBox="1"/>
          <p:nvPr/>
        </p:nvSpPr>
        <p:spPr>
          <a:xfrm>
            <a:off x="6020561" y="5518697"/>
            <a:ext cx="155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718AA1-6666-4EC1-B863-DB67A494A44A}"/>
              </a:ext>
            </a:extLst>
          </p:cNvPr>
          <p:cNvSpPr txBox="1"/>
          <p:nvPr/>
        </p:nvSpPr>
        <p:spPr>
          <a:xfrm>
            <a:off x="10476421" y="5515271"/>
            <a:ext cx="155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C1F093-3495-4614-87CE-C827E53E12D2}"/>
              </a:ext>
            </a:extLst>
          </p:cNvPr>
          <p:cNvGrpSpPr/>
          <p:nvPr/>
        </p:nvGrpSpPr>
        <p:grpSpPr>
          <a:xfrm>
            <a:off x="5649963" y="696052"/>
            <a:ext cx="2826236" cy="2294043"/>
            <a:chOff x="5649963" y="696052"/>
            <a:chExt cx="2826236" cy="229404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D50C4F-2C8F-44D4-8CD3-E5B843C27B1C}"/>
                </a:ext>
              </a:extLst>
            </p:cNvPr>
            <p:cNvSpPr txBox="1"/>
            <p:nvPr/>
          </p:nvSpPr>
          <p:spPr>
            <a:xfrm>
              <a:off x="5683447" y="2466875"/>
              <a:ext cx="27927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[an instrument]</a:t>
              </a:r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97B3AB26-D63E-4A4F-B7E5-47566113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5435">
              <a:off x="5649963" y="1028742"/>
              <a:ext cx="1454068" cy="9551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76ED5F4-C1A4-4750-AA88-8B2CE67FD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965" y="696052"/>
              <a:ext cx="980143" cy="166712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174280-7F22-4E82-B4ED-D307F5DFBB7C}"/>
              </a:ext>
            </a:extLst>
          </p:cNvPr>
          <p:cNvGrpSpPr/>
          <p:nvPr/>
        </p:nvGrpSpPr>
        <p:grpSpPr>
          <a:xfrm>
            <a:off x="4473452" y="3707811"/>
            <a:ext cx="1743710" cy="2442644"/>
            <a:chOff x="4473452" y="3707811"/>
            <a:chExt cx="1743710" cy="244264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55AD89-5CBC-45A0-9EA4-6739173EF047}"/>
                </a:ext>
              </a:extLst>
            </p:cNvPr>
            <p:cNvSpPr txBox="1"/>
            <p:nvPr/>
          </p:nvSpPr>
          <p:spPr>
            <a:xfrm>
              <a:off x="4473452" y="5627235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[but]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F1ED50D-F0EB-4B80-BC8F-8C25B9FE7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306" y="3707811"/>
              <a:ext cx="1315694" cy="179631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293D9B-06A7-4902-9040-8C4DBFF858B1}"/>
              </a:ext>
            </a:extLst>
          </p:cNvPr>
          <p:cNvGrpSpPr/>
          <p:nvPr/>
        </p:nvGrpSpPr>
        <p:grpSpPr>
          <a:xfrm>
            <a:off x="1005820" y="1140112"/>
            <a:ext cx="2332556" cy="1884326"/>
            <a:chOff x="1005820" y="1140112"/>
            <a:chExt cx="2332556" cy="18843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5C716F-A27F-4FF3-BF0D-DC232228BE8C}"/>
                </a:ext>
              </a:extLst>
            </p:cNvPr>
            <p:cNvSpPr txBox="1"/>
            <p:nvPr/>
          </p:nvSpPr>
          <p:spPr>
            <a:xfrm>
              <a:off x="1173068" y="2501218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song]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AE3874-C33E-44D1-9962-85A8C9CE8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20" y="1140112"/>
              <a:ext cx="2332556" cy="129930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FC6027-5B0B-4FAC-9CC5-348275572AE8}"/>
              </a:ext>
            </a:extLst>
          </p:cNvPr>
          <p:cNvGrpSpPr/>
          <p:nvPr/>
        </p:nvGrpSpPr>
        <p:grpSpPr>
          <a:xfrm>
            <a:off x="8732711" y="4423822"/>
            <a:ext cx="1743710" cy="1676225"/>
            <a:chOff x="8732711" y="4423822"/>
            <a:chExt cx="1743710" cy="167622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89FBA7-E8DB-4B8F-8053-FD60B7416642}"/>
                </a:ext>
              </a:extLst>
            </p:cNvPr>
            <p:cNvSpPr txBox="1"/>
            <p:nvPr/>
          </p:nvSpPr>
          <p:spPr>
            <a:xfrm>
              <a:off x="8732711" y="5576827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[at]</a:t>
              </a: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7CD99F11-8914-4416-A511-50DC3A623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00065">
              <a:off x="9204915" y="4423822"/>
              <a:ext cx="818871" cy="1159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30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  <p:bldP spid="74" grpId="0"/>
      <p:bldP spid="74" grpId="1"/>
      <p:bldP spid="36" grpId="0"/>
      <p:bldP spid="36" grpId="1"/>
      <p:bldP spid="48" grpId="0"/>
      <p:bldP spid="48" grpId="1"/>
      <p:bldP spid="49" grpId="0"/>
      <p:bldP spid="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E52C3B-720F-4732-93CA-BA73E4F34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85" y="3339665"/>
            <a:ext cx="2274179" cy="2309166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5D7CC6-BC46-4DC1-8897-FCE86DC678F3}"/>
              </a:ext>
            </a:extLst>
          </p:cNvPr>
          <p:cNvCxnSpPr>
            <a:cxnSpLocks/>
          </p:cNvCxnSpPr>
          <p:nvPr/>
        </p:nvCxnSpPr>
        <p:spPr>
          <a:xfrm flipV="1">
            <a:off x="-95250" y="5659281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AA5C313-B225-469A-BA12-B6E4C0A2060A}"/>
              </a:ext>
            </a:extLst>
          </p:cNvPr>
          <p:cNvGrpSpPr/>
          <p:nvPr/>
        </p:nvGrpSpPr>
        <p:grpSpPr>
          <a:xfrm>
            <a:off x="4785169" y="-1733802"/>
            <a:ext cx="2129167" cy="1015662"/>
            <a:chOff x="5060068" y="1581479"/>
            <a:chExt cx="1561753" cy="1074812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F8B0B522-56EB-42C0-8916-EB379B104781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93B5625-8DD9-403A-B9F5-31A3DB855288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t-shirt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t-shirt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B739D28-4E78-4F35-ADC9-E48E05625D50}"/>
              </a:ext>
            </a:extLst>
          </p:cNvPr>
          <p:cNvGrpSpPr/>
          <p:nvPr/>
        </p:nvGrpSpPr>
        <p:grpSpPr>
          <a:xfrm>
            <a:off x="4861851" y="5265926"/>
            <a:ext cx="2129167" cy="1015662"/>
            <a:chOff x="5060068" y="1581479"/>
            <a:chExt cx="1561753" cy="1074812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C245BF00-32E6-45B2-B022-08D43E473F3A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009253B-A41B-47AD-83CE-BBA5AC83C42B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t-shirt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t-shirt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835D9-BB57-4F80-8B9E-A9B05AF4E966}"/>
              </a:ext>
            </a:extLst>
          </p:cNvPr>
          <p:cNvGrpSpPr/>
          <p:nvPr/>
        </p:nvGrpSpPr>
        <p:grpSpPr>
          <a:xfrm>
            <a:off x="116111" y="2838340"/>
            <a:ext cx="4160849" cy="2929528"/>
            <a:chOff x="-1" y="2838340"/>
            <a:chExt cx="4160849" cy="2929528"/>
          </a:xfrm>
        </p:grpSpPr>
        <p:pic>
          <p:nvPicPr>
            <p:cNvPr id="35" name="Picture 4" descr="Escritorio, Educación, Escuela">
              <a:extLst>
                <a:ext uri="{FF2B5EF4-FFF2-40B4-BE49-F238E27FC236}">
                  <a16:creationId xmlns:a16="http://schemas.microsoft.com/office/drawing/2014/main" id="{F5AEA2F5-F67F-4D4B-BA56-CDCA0E2A9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838340"/>
              <a:ext cx="4160849" cy="28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D39D07-0FB2-4E59-B7B6-94A8848A4421}"/>
                </a:ext>
              </a:extLst>
            </p:cNvPr>
            <p:cNvSpPr txBox="1"/>
            <p:nvPr/>
          </p:nvSpPr>
          <p:spPr>
            <a:xfrm>
              <a:off x="1536398" y="4998427"/>
              <a:ext cx="15348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F9E410E-8D62-4725-BF2A-05E3A719A489}"/>
              </a:ext>
            </a:extLst>
          </p:cNvPr>
          <p:cNvGrpSpPr/>
          <p:nvPr/>
        </p:nvGrpSpPr>
        <p:grpSpPr>
          <a:xfrm>
            <a:off x="4831566" y="-1731187"/>
            <a:ext cx="2129167" cy="1015662"/>
            <a:chOff x="5060068" y="1581479"/>
            <a:chExt cx="1561753" cy="1074812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C366FA1-884E-42B4-828A-2EB8FF18DA50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56ADFED-6BB0-4921-B336-C953120B68D3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87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instrument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 instrument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F440213-B4F5-4C69-8D2B-DEE9F83C9E03}"/>
              </a:ext>
            </a:extLst>
          </p:cNvPr>
          <p:cNvGrpSpPr/>
          <p:nvPr/>
        </p:nvGrpSpPr>
        <p:grpSpPr>
          <a:xfrm>
            <a:off x="4859392" y="5299319"/>
            <a:ext cx="2129167" cy="1015662"/>
            <a:chOff x="5060068" y="1581479"/>
            <a:chExt cx="1561753" cy="1074812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522B4718-FB90-4AC1-9378-8BCE06DDD799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A0E8BC1-AACE-41F3-B66D-236472D27C51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87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instrument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 instrument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4" descr="Escritorio, Educación, Escuela">
            <a:extLst>
              <a:ext uri="{FF2B5EF4-FFF2-40B4-BE49-F238E27FC236}">
                <a16:creationId xmlns:a16="http://schemas.microsoft.com/office/drawing/2014/main" id="{88EFF3D4-0D17-481E-8797-A81F014F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78" y="2838776"/>
            <a:ext cx="4160849" cy="2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6B026488-786C-40E0-87F5-1D0FBB38F59E}"/>
              </a:ext>
            </a:extLst>
          </p:cNvPr>
          <p:cNvGrpSpPr/>
          <p:nvPr/>
        </p:nvGrpSpPr>
        <p:grpSpPr>
          <a:xfrm>
            <a:off x="4807759" y="-1767407"/>
            <a:ext cx="2129167" cy="1015662"/>
            <a:chOff x="5060068" y="1581479"/>
            <a:chExt cx="1561753" cy="1074812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F7C3607A-082C-4AD5-8E50-5391A21EE4E9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7F50030-4B54-446A-A2C8-097B2E85F6B7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semaine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week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E2CB064-7E55-403B-AD0D-0DAC47A6167D}"/>
              </a:ext>
            </a:extLst>
          </p:cNvPr>
          <p:cNvGrpSpPr/>
          <p:nvPr/>
        </p:nvGrpSpPr>
        <p:grpSpPr>
          <a:xfrm>
            <a:off x="4899134" y="5292694"/>
            <a:ext cx="2129167" cy="1015662"/>
            <a:chOff x="5060068" y="1581479"/>
            <a:chExt cx="1561753" cy="1074812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A9310FE8-BAFE-4B38-97CB-757F3F2CE34E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EDD1A6D-5F4D-4124-BA24-0ACA56230040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semaine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week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DAA7427-282C-45FD-BE34-E3F0BFB16816}"/>
              </a:ext>
            </a:extLst>
          </p:cNvPr>
          <p:cNvGrpSpPr/>
          <p:nvPr/>
        </p:nvGrpSpPr>
        <p:grpSpPr>
          <a:xfrm>
            <a:off x="4790186" y="-1722264"/>
            <a:ext cx="2129167" cy="1015662"/>
            <a:chOff x="5060068" y="1581479"/>
            <a:chExt cx="1561753" cy="1074812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8731D7E5-5102-452A-A92C-A44F86C407FD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983A611-CB83-49C3-8953-B27AFD967BDB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sac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bag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F9C4379-D647-4463-9FFF-BC65401B81A3}"/>
              </a:ext>
            </a:extLst>
          </p:cNvPr>
          <p:cNvGrpSpPr/>
          <p:nvPr/>
        </p:nvGrpSpPr>
        <p:grpSpPr>
          <a:xfrm>
            <a:off x="4906801" y="5276707"/>
            <a:ext cx="2129167" cy="1015662"/>
            <a:chOff x="5060068" y="1581479"/>
            <a:chExt cx="1561753" cy="1074812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524F6C3C-BBC3-4347-8037-C7336CF25D82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B4A97E0-72CE-476C-ADFB-52C206BBC42A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sac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bag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BCB4F5D-4169-4EAC-BE09-3510A79C7535}"/>
              </a:ext>
            </a:extLst>
          </p:cNvPr>
          <p:cNvGrpSpPr/>
          <p:nvPr/>
        </p:nvGrpSpPr>
        <p:grpSpPr>
          <a:xfrm>
            <a:off x="4848207" y="-1733802"/>
            <a:ext cx="2129167" cy="1015662"/>
            <a:chOff x="5060068" y="1581479"/>
            <a:chExt cx="1561753" cy="107481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F563EE35-D6D5-4F0A-B07B-A10C6464B7EF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D1508D5-F8FF-4DFA-B138-3CA01C3F176D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chanson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song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A492A22-F955-4519-B13F-3B98F36B2C79}"/>
              </a:ext>
            </a:extLst>
          </p:cNvPr>
          <p:cNvGrpSpPr/>
          <p:nvPr/>
        </p:nvGrpSpPr>
        <p:grpSpPr>
          <a:xfrm>
            <a:off x="4869335" y="5272551"/>
            <a:ext cx="2129167" cy="1015662"/>
            <a:chOff x="5060068" y="1581479"/>
            <a:chExt cx="1561753" cy="107481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D50D886D-91D5-4653-A334-E52785B3BF7A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C92656A-D348-46D3-9A28-AB5D42660A2A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chanson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song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779DD4-A86F-4524-A24C-433629253BFB}"/>
              </a:ext>
            </a:extLst>
          </p:cNvPr>
          <p:cNvGrpSpPr/>
          <p:nvPr/>
        </p:nvGrpSpPr>
        <p:grpSpPr>
          <a:xfrm>
            <a:off x="4790186" y="-1717963"/>
            <a:ext cx="2129167" cy="1015662"/>
            <a:chOff x="5060068" y="1581479"/>
            <a:chExt cx="1561753" cy="1074812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BE2BD5C-2E7C-4285-AAB6-E2D7BA8264D5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528A3AA-8EA0-47E8-B7D5-3708593ACB6A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film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film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10B1BFC-D99B-4403-A59D-F624E0EA841A}"/>
              </a:ext>
            </a:extLst>
          </p:cNvPr>
          <p:cNvGrpSpPr/>
          <p:nvPr/>
        </p:nvGrpSpPr>
        <p:grpSpPr>
          <a:xfrm>
            <a:off x="4901593" y="5252089"/>
            <a:ext cx="2129167" cy="1015662"/>
            <a:chOff x="5060068" y="1581479"/>
            <a:chExt cx="1561753" cy="107481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B1CCF6D-3810-453B-9E60-AF5E62D7B07D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D91B73-499E-455C-8E34-4152BCE5CA96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film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film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A22CF04-46D1-4751-A6D2-19CF07A22AEE}"/>
              </a:ext>
            </a:extLst>
          </p:cNvPr>
          <p:cNvGrpSpPr/>
          <p:nvPr/>
        </p:nvGrpSpPr>
        <p:grpSpPr>
          <a:xfrm>
            <a:off x="4925298" y="5299319"/>
            <a:ext cx="2129167" cy="1015662"/>
            <a:chOff x="5060068" y="1581479"/>
            <a:chExt cx="1561753" cy="107481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13B5017-50C1-48A4-8320-E5746AB9A1FD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7319DD-A4D2-4FC5-97EE-0592FD35A9BA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phrase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phrase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501347-310C-4311-874F-4E30E0A70842}"/>
              </a:ext>
            </a:extLst>
          </p:cNvPr>
          <p:cNvGrpSpPr/>
          <p:nvPr/>
        </p:nvGrpSpPr>
        <p:grpSpPr>
          <a:xfrm>
            <a:off x="4751812" y="-1707629"/>
            <a:ext cx="2195881" cy="1019850"/>
            <a:chOff x="5011133" y="2458259"/>
            <a:chExt cx="1610688" cy="92040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58B45F3-DC5D-4F44-B7D0-49B4765FF686}"/>
                </a:ext>
              </a:extLst>
            </p:cNvPr>
            <p:cNvSpPr/>
            <p:nvPr/>
          </p:nvSpPr>
          <p:spPr>
            <a:xfrm>
              <a:off x="5060068" y="245825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EF96A90-5571-4BDB-9988-DC09AB7B12A1}"/>
                </a:ext>
              </a:extLst>
            </p:cNvPr>
            <p:cNvSpPr txBox="1"/>
            <p:nvPr/>
          </p:nvSpPr>
          <p:spPr>
            <a:xfrm>
              <a:off x="5011133" y="2462038"/>
              <a:ext cx="1501995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chapeau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hat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70306C2-C564-457C-BF3A-01DBAE3AC06D}"/>
              </a:ext>
            </a:extLst>
          </p:cNvPr>
          <p:cNvGrpSpPr/>
          <p:nvPr/>
        </p:nvGrpSpPr>
        <p:grpSpPr>
          <a:xfrm>
            <a:off x="4811175" y="5303442"/>
            <a:ext cx="2195881" cy="1019850"/>
            <a:chOff x="5011133" y="2458259"/>
            <a:chExt cx="1610688" cy="92040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C2FC45D-5097-44F3-A222-6DF1D94E30DB}"/>
                </a:ext>
              </a:extLst>
            </p:cNvPr>
            <p:cNvSpPr/>
            <p:nvPr/>
          </p:nvSpPr>
          <p:spPr>
            <a:xfrm>
              <a:off x="5060068" y="245825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3A8395F-15F7-4D23-90A2-E1AA8B5C1C24}"/>
                </a:ext>
              </a:extLst>
            </p:cNvPr>
            <p:cNvSpPr txBox="1"/>
            <p:nvPr/>
          </p:nvSpPr>
          <p:spPr>
            <a:xfrm>
              <a:off x="5011133" y="2462038"/>
              <a:ext cx="1501995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chapeau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hat</a:t>
              </a:r>
            </a:p>
          </p:txBody>
        </p:sp>
      </p:grpSp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DA92AA-B50A-42F9-8148-99B58A9E408C}"/>
              </a:ext>
            </a:extLst>
          </p:cNvPr>
          <p:cNvSpPr/>
          <p:nvPr/>
        </p:nvSpPr>
        <p:spPr>
          <a:xfrm>
            <a:off x="128035" y="576364"/>
            <a:ext cx="10684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 has mixed up all his flashcards. Help him to sort them out!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42428E-8662-43CB-86FA-CB950816EC8F}"/>
              </a:ext>
            </a:extLst>
          </p:cNvPr>
          <p:cNvSpPr txBox="1"/>
          <p:nvPr/>
        </p:nvSpPr>
        <p:spPr>
          <a:xfrm>
            <a:off x="8820500" y="5017247"/>
            <a:ext cx="1408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A4A051-B74F-4C3E-B3BD-C58B1BCD2A57}"/>
              </a:ext>
            </a:extLst>
          </p:cNvPr>
          <p:cNvGrpSpPr/>
          <p:nvPr/>
        </p:nvGrpSpPr>
        <p:grpSpPr>
          <a:xfrm>
            <a:off x="4877889" y="5278857"/>
            <a:ext cx="2129167" cy="1015662"/>
            <a:chOff x="5060068" y="1581479"/>
            <a:chExt cx="1561753" cy="107481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53B0F5-BA11-4F43-AD19-5F871A0F41A7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C6ED71-4E30-490B-9668-49A5BF31CB12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uniforme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uniform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5753FC0-4A9F-4A2A-B622-CB835A461F57}"/>
              </a:ext>
            </a:extLst>
          </p:cNvPr>
          <p:cNvGrpSpPr/>
          <p:nvPr/>
        </p:nvGrpSpPr>
        <p:grpSpPr>
          <a:xfrm>
            <a:off x="4796992" y="-1732214"/>
            <a:ext cx="2129167" cy="1015662"/>
            <a:chOff x="5060068" y="1581479"/>
            <a:chExt cx="1561753" cy="107481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B0DFD4D-A086-4729-8871-FC8A88B8BE11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0033275-93A7-412C-8D29-DE316FA93925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uniforme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uniform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773AB15-ECD6-45AA-8E44-7AF083041CE1}"/>
              </a:ext>
            </a:extLst>
          </p:cNvPr>
          <p:cNvGrpSpPr/>
          <p:nvPr/>
        </p:nvGrpSpPr>
        <p:grpSpPr>
          <a:xfrm>
            <a:off x="4825332" y="-1721973"/>
            <a:ext cx="2129167" cy="1015662"/>
            <a:chOff x="5060068" y="1581479"/>
            <a:chExt cx="1561753" cy="107481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315C740-4A0E-42B6-88D5-90993DA84704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CE76CAA-BDB0-47A8-AF89-8AC7DBB90A0E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phrase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phrase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0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00117 -1.0405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28698 0.7599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0039 -0.98473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30534 0.58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2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18 -1.04051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0.29167 0.75069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0117 -1.0405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11914 0.58843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2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117 -1.04051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38632 0.5916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0117 -1.0405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38373 0.4131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00117 -1.0405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6797 0.5791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0117 -1.04051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8958 0.7881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3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0117 -1.0405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19844 0.413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261171" y="4768851"/>
            <a:ext cx="322674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248172" y="1929147"/>
            <a:ext cx="547807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0658" y="472009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‘I’ and ‘you’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248170" y="4739039"/>
            <a:ext cx="334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60DD88-8023-46FA-8B96-F042E1D5664E}"/>
              </a:ext>
            </a:extLst>
          </p:cNvPr>
          <p:cNvSpPr txBox="1"/>
          <p:nvPr/>
        </p:nvSpPr>
        <p:spPr>
          <a:xfrm>
            <a:off x="204235" y="2621358"/>
            <a:ext cx="758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 verb’.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552B96-56CD-49B8-8770-E35426C2C3D5}"/>
              </a:ext>
            </a:extLst>
          </p:cNvPr>
          <p:cNvSpPr txBox="1"/>
          <p:nvPr/>
        </p:nvSpPr>
        <p:spPr>
          <a:xfrm>
            <a:off x="215449" y="3065412"/>
            <a:ext cx="922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most infinitives end in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48172" y="4083686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the ending to match the pronoun: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449" y="5369517"/>
            <a:ext cx="6662056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232072" y="1895764"/>
            <a:ext cx="568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facile 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6796396" y="1895764"/>
            <a:ext cx="568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easy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4234995" y="4735176"/>
            <a:ext cx="291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speak French.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248172" y="5926760"/>
            <a:ext cx="323974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248171" y="5876651"/>
            <a:ext cx="334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4255113" y="5904824"/>
            <a:ext cx="365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speak French.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2985" y="1864293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9691" y="5904824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7918742" y="4713831"/>
            <a:ext cx="4142632" cy="1686040"/>
          </a:xfrm>
          <a:prstGeom prst="wedgeRoundRectCallout">
            <a:avLst>
              <a:gd name="adj1" fmla="val -65057"/>
              <a:gd name="adj2" fmla="val 200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 the same because of the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onsonant.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24" grpId="0"/>
      <p:bldP spid="36" grpId="0"/>
      <p:bldP spid="45" grpId="0"/>
      <p:bldP spid="41" grpId="0" animBg="1"/>
      <p:bldP spid="42" grpId="0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43050D35-DD19-4844-ACAD-AA7ECBF7B191}"/>
              </a:ext>
            </a:extLst>
          </p:cNvPr>
          <p:cNvSpPr/>
          <p:nvPr/>
        </p:nvSpPr>
        <p:spPr>
          <a:xfrm>
            <a:off x="10112988" y="96386"/>
            <a:ext cx="1004124" cy="457392"/>
          </a:xfrm>
          <a:prstGeom prst="wedgeEllipseCallout">
            <a:avLst>
              <a:gd name="adj1" fmla="val -398"/>
              <a:gd name="adj2" fmla="val 7968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900250" y="99080"/>
            <a:ext cx="83270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Médor has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spilled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water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Pierre’s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English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homework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4" name="accident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12868" y="30557"/>
            <a:ext cx="305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accident ! 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0C3848D-DB29-4870-9F61-3424D0DFC0A4}"/>
              </a:ext>
            </a:extLst>
          </p:cNvPr>
          <p:cNvSpPr/>
          <p:nvPr/>
        </p:nvSpPr>
        <p:spPr>
          <a:xfrm>
            <a:off x="8147380" y="600953"/>
            <a:ext cx="1101542" cy="523220"/>
          </a:xfrm>
          <a:prstGeom prst="wedgeEllipseCallout">
            <a:avLst>
              <a:gd name="adj1" fmla="val 77845"/>
              <a:gd name="adj2" fmla="val -45088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60B797-04EF-4BD2-B509-F07FB4AB8CBC}"/>
              </a:ext>
            </a:extLst>
          </p:cNvPr>
          <p:cNvSpPr txBox="1"/>
          <p:nvPr/>
        </p:nvSpPr>
        <p:spPr>
          <a:xfrm>
            <a:off x="7933712" y="665158"/>
            <a:ext cx="152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Médor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Picture 6" descr="Cuenco, Agua, Aislado, Bebiendo, Mascotas">
            <a:extLst>
              <a:ext uri="{FF2B5EF4-FFF2-40B4-BE49-F238E27FC236}">
                <a16:creationId xmlns:a16="http://schemas.microsoft.com/office/drawing/2014/main" id="{4FE0AE74-4AB0-41ED-9AFC-A78D50F1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56" y="1092309"/>
            <a:ext cx="357840" cy="2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7BB7F5F-2541-428D-9C02-8BEF013C9F28}"/>
              </a:ext>
            </a:extLst>
          </p:cNvPr>
          <p:cNvSpPr txBox="1"/>
          <p:nvPr/>
        </p:nvSpPr>
        <p:spPr>
          <a:xfrm>
            <a:off x="10116911" y="136812"/>
            <a:ext cx="1073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Pardon !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13672F-DE54-4D9D-B45E-26D844591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26" y="434499"/>
            <a:ext cx="601453" cy="966725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F8FC273-932A-4C42-92A1-3A9E86F2A0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26"/>
          <a:stretch/>
        </p:blipFill>
        <p:spPr>
          <a:xfrm>
            <a:off x="9404443" y="96386"/>
            <a:ext cx="924607" cy="1251658"/>
          </a:xfrm>
          <a:prstGeom prst="rect">
            <a:avLst/>
          </a:prstGeom>
        </p:spPr>
      </p:pic>
      <p:pic>
        <p:nvPicPr>
          <p:cNvPr id="56" name="Picture 4" descr="Mensaje, Nota, Papel, Líneas, Escribir, Anillas, Suelto">
            <a:extLst>
              <a:ext uri="{FF2B5EF4-FFF2-40B4-BE49-F238E27FC236}">
                <a16:creationId xmlns:a16="http://schemas.microsoft.com/office/drawing/2014/main" id="{D73A468F-D62E-419F-95E1-6D6AE3251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/>
          <a:stretch/>
        </p:blipFill>
        <p:spPr bwMode="auto">
          <a:xfrm>
            <a:off x="121072" y="524212"/>
            <a:ext cx="6574210" cy="53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791288" y="662508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  portes un uniforme chaque jour.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F65ED6-036F-49FE-A173-64A62A4E47DD}"/>
              </a:ext>
            </a:extLst>
          </p:cNvPr>
          <p:cNvSpPr txBox="1"/>
          <p:nvPr/>
        </p:nvSpPr>
        <p:spPr>
          <a:xfrm>
            <a:off x="623581" y="1244859"/>
            <a:ext cx="582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You wear a uniform every day.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08F5BC84-523C-44CC-844E-DEE9153D0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05251" y="621210"/>
            <a:ext cx="796676" cy="5766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97B54E-45D3-468B-ABC3-1912E6019910}"/>
              </a:ext>
            </a:extLst>
          </p:cNvPr>
          <p:cNvGrpSpPr/>
          <p:nvPr/>
        </p:nvGrpSpPr>
        <p:grpSpPr>
          <a:xfrm>
            <a:off x="717584" y="1123411"/>
            <a:ext cx="1587723" cy="632767"/>
            <a:chOff x="-2341532" y="942861"/>
            <a:chExt cx="1587723" cy="63276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4830060-EA98-4E98-BD97-99B69B77296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60" name="Picture 59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96004BCD-E5FF-40A8-9F7D-92611C97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59" name="Picture 58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568C441B-BCA7-4DFB-A023-D4726A275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graphicFrame>
        <p:nvGraphicFramePr>
          <p:cNvPr id="61" name="Google Shape;258;p34">
            <a:extLst>
              <a:ext uri="{FF2B5EF4-FFF2-40B4-BE49-F238E27FC236}">
                <a16:creationId xmlns:a16="http://schemas.microsoft.com/office/drawing/2014/main" id="{4210B0C1-19CA-4892-8B4B-7B17142DF194}"/>
              </a:ext>
            </a:extLst>
          </p:cNvPr>
          <p:cNvGraphicFramePr/>
          <p:nvPr/>
        </p:nvGraphicFramePr>
        <p:xfrm>
          <a:off x="6862356" y="1403768"/>
          <a:ext cx="2408836" cy="536215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0317">
                  <a:extLst>
                    <a:ext uri="{9D8B030D-6E8A-4147-A177-3AD203B41FA5}">
                      <a16:colId xmlns:a16="http://schemas.microsoft.com/office/drawing/2014/main" val="558894890"/>
                    </a:ext>
                  </a:extLst>
                </a:gridCol>
                <a:gridCol w="884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428771"/>
                  </a:ext>
                </a:extLst>
              </a:tr>
            </a:tbl>
          </a:graphicData>
        </a:graphic>
      </p:graphicFrame>
      <p:sp>
        <p:nvSpPr>
          <p:cNvPr id="12" name="Oval 11">
            <a:hlinkClick r:id="" action="ppaction://noaction">
              <a:snd r:embed="rId10" name="R1.wav"/>
            </a:hlinkClick>
            <a:extLst>
              <a:ext uri="{FF2B5EF4-FFF2-40B4-BE49-F238E27FC236}">
                <a16:creationId xmlns:a16="http://schemas.microsoft.com/office/drawing/2014/main" id="{57ACA954-D723-4CF6-88DB-1C979ACDC5D9}"/>
              </a:ext>
            </a:extLst>
          </p:cNvPr>
          <p:cNvSpPr/>
          <p:nvPr/>
        </p:nvSpPr>
        <p:spPr>
          <a:xfrm>
            <a:off x="167122" y="960844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Oval 61">
            <a:hlinkClick r:id="" action="ppaction://noaction">
              <a:snd r:embed="rId11" name="R2.wav"/>
            </a:hlinkClick>
            <a:extLst>
              <a:ext uri="{FF2B5EF4-FFF2-40B4-BE49-F238E27FC236}">
                <a16:creationId xmlns:a16="http://schemas.microsoft.com/office/drawing/2014/main" id="{2F78E9D7-DE22-4064-BD81-08A0ACDAC459}"/>
              </a:ext>
            </a:extLst>
          </p:cNvPr>
          <p:cNvSpPr/>
          <p:nvPr/>
        </p:nvSpPr>
        <p:spPr>
          <a:xfrm>
            <a:off x="259518" y="1891170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Oval 62">
            <a:hlinkClick r:id="" action="ppaction://noaction">
              <a:snd r:embed="rId12" name="R3.wav"/>
            </a:hlinkClick>
            <a:extLst>
              <a:ext uri="{FF2B5EF4-FFF2-40B4-BE49-F238E27FC236}">
                <a16:creationId xmlns:a16="http://schemas.microsoft.com/office/drawing/2014/main" id="{649AA256-BF4D-4370-A7FB-016FB211453E}"/>
              </a:ext>
            </a:extLst>
          </p:cNvPr>
          <p:cNvSpPr/>
          <p:nvPr/>
        </p:nvSpPr>
        <p:spPr>
          <a:xfrm>
            <a:off x="191096" y="2821496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4" name="Oval 63">
            <a:hlinkClick r:id="" action="ppaction://noaction">
              <a:snd r:embed="rId13" name="R4.wav"/>
            </a:hlinkClick>
            <a:extLst>
              <a:ext uri="{FF2B5EF4-FFF2-40B4-BE49-F238E27FC236}">
                <a16:creationId xmlns:a16="http://schemas.microsoft.com/office/drawing/2014/main" id="{92B9C1DE-35E8-4FF8-BD51-ABF0829CC960}"/>
              </a:ext>
            </a:extLst>
          </p:cNvPr>
          <p:cNvSpPr/>
          <p:nvPr/>
        </p:nvSpPr>
        <p:spPr>
          <a:xfrm>
            <a:off x="191095" y="3720941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5" name="Oval 64">
            <a:hlinkClick r:id="" action="ppaction://noaction">
              <a:snd r:embed="rId14" name="R5.wav"/>
            </a:hlinkClick>
            <a:extLst>
              <a:ext uri="{FF2B5EF4-FFF2-40B4-BE49-F238E27FC236}">
                <a16:creationId xmlns:a16="http://schemas.microsoft.com/office/drawing/2014/main" id="{3A047C9E-AFD1-44BC-91B1-C41226770E8F}"/>
              </a:ext>
            </a:extLst>
          </p:cNvPr>
          <p:cNvSpPr/>
          <p:nvPr/>
        </p:nvSpPr>
        <p:spPr>
          <a:xfrm>
            <a:off x="245498" y="4671002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66" name="Picture 4" descr="Mensaje, Nota, Papel, Líneas, Escribir, Anillas, Suelto">
            <a:extLst>
              <a:ext uri="{FF2B5EF4-FFF2-40B4-BE49-F238E27FC236}">
                <a16:creationId xmlns:a16="http://schemas.microsoft.com/office/drawing/2014/main" id="{3B87C16E-3857-4BBD-85BB-217A8FDD7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75899"/>
          <a:stretch/>
        </p:blipFill>
        <p:spPr bwMode="auto">
          <a:xfrm>
            <a:off x="146530" y="5491882"/>
            <a:ext cx="6574210" cy="13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66">
            <a:hlinkClick r:id="" action="ppaction://noaction">
              <a:snd r:embed="rId15" name="R6.wav"/>
            </a:hlinkClick>
            <a:extLst>
              <a:ext uri="{FF2B5EF4-FFF2-40B4-BE49-F238E27FC236}">
                <a16:creationId xmlns:a16="http://schemas.microsoft.com/office/drawing/2014/main" id="{5EFF59CA-2E22-4AA0-9C1E-3201A86E768C}"/>
              </a:ext>
            </a:extLst>
          </p:cNvPr>
          <p:cNvSpPr/>
          <p:nvPr/>
        </p:nvSpPr>
        <p:spPr>
          <a:xfrm>
            <a:off x="274508" y="5601327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68" name="Google Shape;258;p34">
            <a:extLst>
              <a:ext uri="{FF2B5EF4-FFF2-40B4-BE49-F238E27FC236}">
                <a16:creationId xmlns:a16="http://schemas.microsoft.com/office/drawing/2014/main" id="{AD870857-9527-4C3E-8D8B-F51EF4E84821}"/>
              </a:ext>
            </a:extLst>
          </p:cNvPr>
          <p:cNvGraphicFramePr/>
          <p:nvPr/>
        </p:nvGraphicFramePr>
        <p:xfrm>
          <a:off x="9412808" y="1456706"/>
          <a:ext cx="2289552" cy="53022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9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801037"/>
                  </a:ext>
                </a:extLst>
              </a:tr>
            </a:tbl>
          </a:graphicData>
        </a:graphic>
      </p:graphicFrame>
      <p:pic>
        <p:nvPicPr>
          <p:cNvPr id="69" name="Picture 16" descr="United, Flag, Kingdom, British, Great, Britain">
            <a:extLst>
              <a:ext uri="{FF2B5EF4-FFF2-40B4-BE49-F238E27FC236}">
                <a16:creationId xmlns:a16="http://schemas.microsoft.com/office/drawing/2014/main" id="{8C18FC90-41C8-4ACB-BE4D-F4137970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10" y="1591104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13C09C04-B212-4344-B4AF-B210D145D3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42818" y="2201989"/>
            <a:ext cx="462709" cy="42872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7F1C9D3-6FF2-4785-98C8-33E0ABE96C79}"/>
              </a:ext>
            </a:extLst>
          </p:cNvPr>
          <p:cNvSpPr txBox="1"/>
          <p:nvPr/>
        </p:nvSpPr>
        <p:spPr>
          <a:xfrm>
            <a:off x="9654131" y="2206689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wear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EC8C28-37BC-48C5-AA83-CE6EDA5EF105}"/>
              </a:ext>
            </a:extLst>
          </p:cNvPr>
          <p:cNvSpPr txBox="1"/>
          <p:nvPr/>
        </p:nvSpPr>
        <p:spPr>
          <a:xfrm>
            <a:off x="807664" y="1711568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 chante une chanson en anglais.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79DB690-B0B6-476A-B608-E57D8B6C2E6E}"/>
              </a:ext>
            </a:extLst>
          </p:cNvPr>
          <p:cNvSpPr txBox="1"/>
          <p:nvPr/>
        </p:nvSpPr>
        <p:spPr>
          <a:xfrm>
            <a:off x="811254" y="2228344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in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A2E75-9E14-4715-855B-E18F55F8893E}"/>
              </a:ext>
            </a:extLst>
          </p:cNvPr>
          <p:cNvSpPr txBox="1"/>
          <p:nvPr/>
        </p:nvSpPr>
        <p:spPr>
          <a:xfrm>
            <a:off x="870129" y="2613755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 regarde un film à la maison.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1A9199-6D15-4AB8-A7F2-CB2CF612466C}"/>
              </a:ext>
            </a:extLst>
          </p:cNvPr>
          <p:cNvSpPr txBox="1"/>
          <p:nvPr/>
        </p:nvSpPr>
        <p:spPr>
          <a:xfrm>
            <a:off x="900595" y="3162036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film at home.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768BB-D8CE-4904-BE17-DCE9B0571F1A}"/>
              </a:ext>
            </a:extLst>
          </p:cNvPr>
          <p:cNvSpPr txBox="1"/>
          <p:nvPr/>
        </p:nvSpPr>
        <p:spPr>
          <a:xfrm>
            <a:off x="926053" y="3505320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  utilises un stylo pour écrire.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9C1B80-5652-4A2C-9BC5-47A3CD0F3A75}"/>
              </a:ext>
            </a:extLst>
          </p:cNvPr>
          <p:cNvSpPr txBox="1"/>
          <p:nvPr/>
        </p:nvSpPr>
        <p:spPr>
          <a:xfrm>
            <a:off x="947810" y="4089761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use 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writing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C63A8CC-FB00-4EBB-B327-468232FA9FA7}"/>
              </a:ext>
            </a:extLst>
          </p:cNvPr>
          <p:cNvSpPr txBox="1"/>
          <p:nvPr/>
        </p:nvSpPr>
        <p:spPr>
          <a:xfrm>
            <a:off x="974448" y="4492627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Je  porte un sac tous les jours.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7A9A65-5A57-4D1F-B03D-B417906241BB}"/>
              </a:ext>
            </a:extLst>
          </p:cNvPr>
          <p:cNvSpPr txBox="1"/>
          <p:nvPr/>
        </p:nvSpPr>
        <p:spPr>
          <a:xfrm>
            <a:off x="974448" y="4992254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carry a bag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1DDAC5-9CEA-4327-A79A-F93EFED705E6}"/>
              </a:ext>
            </a:extLst>
          </p:cNvPr>
          <p:cNvSpPr txBox="1"/>
          <p:nvPr/>
        </p:nvSpPr>
        <p:spPr>
          <a:xfrm>
            <a:off x="974448" y="5422953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Tu   répètes une phrase en anglais.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1CAC40-A8A7-48C6-903A-2EF5676C7C86}"/>
              </a:ext>
            </a:extLst>
          </p:cNvPr>
          <p:cNvSpPr txBox="1"/>
          <p:nvPr/>
        </p:nvSpPr>
        <p:spPr>
          <a:xfrm>
            <a:off x="974448" y="5953546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phrase in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608F5185-9A82-4685-9D39-0682DAEEC1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6876" y="3005737"/>
            <a:ext cx="462709" cy="428729"/>
          </a:xfrm>
          <a:prstGeom prst="rect">
            <a:avLst/>
          </a:prstGeom>
        </p:spPr>
      </p:pic>
      <p:pic>
        <p:nvPicPr>
          <p:cNvPr id="88" name="Picture 8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38EE6FC5-67E7-44A8-9ACE-11104FCEA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34102" y="1657904"/>
            <a:ext cx="796676" cy="57662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7542AA9C-49AF-4C96-B226-C5AB7A04B594}"/>
              </a:ext>
            </a:extLst>
          </p:cNvPr>
          <p:cNvSpPr txBox="1"/>
          <p:nvPr/>
        </p:nvSpPr>
        <p:spPr>
          <a:xfrm>
            <a:off x="10015607" y="2983461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sing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5CB6EBF-0CA3-47BC-A88D-44A5646520A6}"/>
              </a:ext>
            </a:extLst>
          </p:cNvPr>
          <p:cNvGrpSpPr/>
          <p:nvPr/>
        </p:nvGrpSpPr>
        <p:grpSpPr>
          <a:xfrm>
            <a:off x="633251" y="2129445"/>
            <a:ext cx="1587723" cy="632767"/>
            <a:chOff x="-2341532" y="942861"/>
            <a:chExt cx="1587723" cy="632767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868F5B54-B4A4-4035-A4BC-5E6EC4E4EA4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2" name="Picture 91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0B46445D-A957-44C9-A760-F2241A17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93" name="Picture 92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ACE450C7-C4D7-4B33-AF48-0F380AE63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94" name="Picture 93" descr="Shape, arrow&#10;&#10;Description automatically generated">
            <a:extLst>
              <a:ext uri="{FF2B5EF4-FFF2-40B4-BE49-F238E27FC236}">
                <a16:creationId xmlns:a16="http://schemas.microsoft.com/office/drawing/2014/main" id="{1AEE99BA-4B15-40C1-B504-465ED70860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22020" y="3817395"/>
            <a:ext cx="462709" cy="428729"/>
          </a:xfrm>
          <a:prstGeom prst="rect">
            <a:avLst/>
          </a:prstGeom>
        </p:spPr>
      </p:pic>
      <p:pic>
        <p:nvPicPr>
          <p:cNvPr id="95" name="Picture 9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80F3389-95A4-4BA3-8F76-AA48E547C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52566" y="2575622"/>
            <a:ext cx="796676" cy="576626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F95D2DC-CC37-4475-82F0-D1BF5394B570}"/>
              </a:ext>
            </a:extLst>
          </p:cNvPr>
          <p:cNvSpPr txBox="1"/>
          <p:nvPr/>
        </p:nvSpPr>
        <p:spPr>
          <a:xfrm>
            <a:off x="9883920" y="3797373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watch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A52114A-FFBD-4B36-BB29-C4BB1F2ED305}"/>
              </a:ext>
            </a:extLst>
          </p:cNvPr>
          <p:cNvGrpSpPr/>
          <p:nvPr/>
        </p:nvGrpSpPr>
        <p:grpSpPr>
          <a:xfrm>
            <a:off x="695242" y="3000588"/>
            <a:ext cx="1587723" cy="632767"/>
            <a:chOff x="-2341532" y="942861"/>
            <a:chExt cx="1587723" cy="63276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78DE61D-162A-4D86-95D9-E391522F0BC5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9" name="Picture 98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59DE6915-D90B-4785-ABE4-20D956D2B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00" name="Picture 99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FCFE32B3-92E7-4886-BE6B-23E8C141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01" name="Picture 100" descr="Shape, arrow&#10;&#10;Description automatically generated">
            <a:extLst>
              <a:ext uri="{FF2B5EF4-FFF2-40B4-BE49-F238E27FC236}">
                <a16:creationId xmlns:a16="http://schemas.microsoft.com/office/drawing/2014/main" id="{F37C7CAB-EC59-4029-B43F-0DF95A15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42818" y="4612046"/>
            <a:ext cx="462709" cy="428729"/>
          </a:xfrm>
          <a:prstGeom prst="rect">
            <a:avLst/>
          </a:prstGeom>
        </p:spPr>
      </p:pic>
      <p:pic>
        <p:nvPicPr>
          <p:cNvPr id="102" name="Picture 101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A035417E-3CDB-42E1-A891-CF6DA0B8B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711243" y="3473072"/>
            <a:ext cx="796676" cy="576626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F7902CC-F768-4B51-8955-92457FF3CED9}"/>
              </a:ext>
            </a:extLst>
          </p:cNvPr>
          <p:cNvSpPr txBox="1"/>
          <p:nvPr/>
        </p:nvSpPr>
        <p:spPr>
          <a:xfrm>
            <a:off x="9869866" y="4564800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use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BB34749-ADE1-4847-95D4-43DD067511E1}"/>
              </a:ext>
            </a:extLst>
          </p:cNvPr>
          <p:cNvGrpSpPr/>
          <p:nvPr/>
        </p:nvGrpSpPr>
        <p:grpSpPr>
          <a:xfrm>
            <a:off x="739243" y="3962934"/>
            <a:ext cx="1587723" cy="632767"/>
            <a:chOff x="-2341532" y="942861"/>
            <a:chExt cx="1587723" cy="632767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743B813F-9ED0-4041-89D5-EDC1E4784C9F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06" name="Picture 105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F38EE06D-E760-45F4-85A1-563B487E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07" name="Picture 106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E72C6CBB-E423-4F86-ACAC-0AC09A1E6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08" name="Picture 107" descr="Shape, arrow&#10;&#10;Description automatically generated">
            <a:extLst>
              <a:ext uri="{FF2B5EF4-FFF2-40B4-BE49-F238E27FC236}">
                <a16:creationId xmlns:a16="http://schemas.microsoft.com/office/drawing/2014/main" id="{DBDCA341-7F37-4E95-A3E1-71F87F9F40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22020" y="5386962"/>
            <a:ext cx="462709" cy="428729"/>
          </a:xfrm>
          <a:prstGeom prst="rect">
            <a:avLst/>
          </a:prstGeom>
        </p:spPr>
      </p:pic>
      <p:pic>
        <p:nvPicPr>
          <p:cNvPr id="109" name="Picture 10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F82E7824-D0A8-48DD-B7C4-2B24C3197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803188" y="4464930"/>
            <a:ext cx="796676" cy="57662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7D6FC3E-D648-4AF5-BAB4-58642ACBDAD7}"/>
              </a:ext>
            </a:extLst>
          </p:cNvPr>
          <p:cNvSpPr txBox="1"/>
          <p:nvPr/>
        </p:nvSpPr>
        <p:spPr>
          <a:xfrm>
            <a:off x="9869866" y="5318794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carry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6027A83-ED1B-4C38-BCE8-E58DC14583AF}"/>
              </a:ext>
            </a:extLst>
          </p:cNvPr>
          <p:cNvGrpSpPr/>
          <p:nvPr/>
        </p:nvGrpSpPr>
        <p:grpSpPr>
          <a:xfrm>
            <a:off x="623581" y="4909613"/>
            <a:ext cx="1587723" cy="632767"/>
            <a:chOff x="-2341532" y="942861"/>
            <a:chExt cx="1587723" cy="632767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A8A37626-FBEF-417A-90F0-CEACF68F3BA3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14" name="Picture 113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163AFFF3-FBF1-474C-B043-D9EEB341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15" name="Picture 114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77ED84A7-35F4-451C-8FE4-99B105B2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16" name="Picture 115" descr="Shape, arrow&#10;&#10;Description automatically generated">
            <a:extLst>
              <a:ext uri="{FF2B5EF4-FFF2-40B4-BE49-F238E27FC236}">
                <a16:creationId xmlns:a16="http://schemas.microsoft.com/office/drawing/2014/main" id="{94D7C4C2-22D9-43C1-B6E6-20876FBC7C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42817" y="6163375"/>
            <a:ext cx="462709" cy="428729"/>
          </a:xfrm>
          <a:prstGeom prst="rect">
            <a:avLst/>
          </a:prstGeom>
        </p:spPr>
      </p:pic>
      <p:pic>
        <p:nvPicPr>
          <p:cNvPr id="117" name="Picture 11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62FF29A-88BE-4917-B9FF-923CB4B26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821376" y="5380834"/>
            <a:ext cx="796676" cy="57662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F9E47FC-4E5B-4BAF-A260-B8E6D68978B7}"/>
              </a:ext>
            </a:extLst>
          </p:cNvPr>
          <p:cNvSpPr txBox="1"/>
          <p:nvPr/>
        </p:nvSpPr>
        <p:spPr>
          <a:xfrm>
            <a:off x="9568128" y="6116129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repeat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707FB9-832C-4B04-9480-606A03D8A7A7}"/>
              </a:ext>
            </a:extLst>
          </p:cNvPr>
          <p:cNvGrpSpPr/>
          <p:nvPr/>
        </p:nvGrpSpPr>
        <p:grpSpPr>
          <a:xfrm>
            <a:off x="1016450" y="5826639"/>
            <a:ext cx="1883800" cy="632767"/>
            <a:chOff x="-2341532" y="942861"/>
            <a:chExt cx="1587723" cy="632767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AF20900C-4336-439C-A718-DD166B95A36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1" name="Picture 120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97702A03-27A9-401F-9383-72588E2B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22" name="Picture 121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BEEA109D-4F1A-4A12-98EF-84F90E63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8D1A6601-5936-41A8-B9CD-F9C63D6A6C9B}"/>
              </a:ext>
            </a:extLst>
          </p:cNvPr>
          <p:cNvSpPr/>
          <p:nvPr/>
        </p:nvSpPr>
        <p:spPr>
          <a:xfrm>
            <a:off x="6193305" y="3120708"/>
            <a:ext cx="2927815" cy="1922961"/>
          </a:xfrm>
          <a:prstGeom prst="wedgeRoundRectCallout">
            <a:avLst>
              <a:gd name="adj1" fmla="val -182310"/>
              <a:gd name="adj2" fmla="val 7479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The 2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accent changes: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rép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è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,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rép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è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9" grpId="0"/>
      <p:bldP spid="96" grpId="0"/>
      <p:bldP spid="103" grpId="0"/>
      <p:bldP spid="110" grpId="0"/>
      <p:bldP spid="118" grpId="0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1030655" y="2543228"/>
            <a:ext cx="611442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‘he’ and ‘she’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‘he’ and ‘she’ with a verb, use ‘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the ending –e: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1124920" y="2499432"/>
            <a:ext cx="602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chapeau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1030655" y="3115839"/>
            <a:ext cx="713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wears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hat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home/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house.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243" y="3140348"/>
            <a:ext cx="603412" cy="57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8068139" y="2521305"/>
            <a:ext cx="3919625" cy="1686040"/>
          </a:xfrm>
          <a:prstGeom prst="wedgeRoundRectCallout">
            <a:avLst>
              <a:gd name="adj1" fmla="val -50583"/>
              <a:gd name="adj2" fmla="val 787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‘wear’ and ‘carry’.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45754B2-A07B-4520-B4C1-A23FF72AF6BC}"/>
              </a:ext>
            </a:extLst>
          </p:cNvPr>
          <p:cNvSpPr/>
          <p:nvPr/>
        </p:nvSpPr>
        <p:spPr>
          <a:xfrm>
            <a:off x="1030655" y="4141145"/>
            <a:ext cx="611442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C2EE0-C491-4A4D-9BA0-EDF5D012099F}"/>
              </a:ext>
            </a:extLst>
          </p:cNvPr>
          <p:cNvSpPr txBox="1"/>
          <p:nvPr/>
        </p:nvSpPr>
        <p:spPr>
          <a:xfrm>
            <a:off x="1124920" y="4111943"/>
            <a:ext cx="602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sac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l’école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3E5B6C-DCA4-480B-BE0D-8E8884A8B0CE}"/>
              </a:ext>
            </a:extLst>
          </p:cNvPr>
          <p:cNvSpPr txBox="1"/>
          <p:nvPr/>
        </p:nvSpPr>
        <p:spPr>
          <a:xfrm>
            <a:off x="1030655" y="4713756"/>
            <a:ext cx="713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carries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bag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school.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01619D04-53FD-466B-8D7F-081A12CDB1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243" y="4738265"/>
            <a:ext cx="603412" cy="577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0714FE-8DEC-4A0F-A361-09EEF09F6B04}"/>
              </a:ext>
            </a:extLst>
          </p:cNvPr>
          <p:cNvSpPr/>
          <p:nvPr/>
        </p:nvSpPr>
        <p:spPr>
          <a:xfrm>
            <a:off x="1648918" y="3140348"/>
            <a:ext cx="1124262" cy="498711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F26CD89-AEB0-4CF9-808F-9EFCA084E951}"/>
              </a:ext>
            </a:extLst>
          </p:cNvPr>
          <p:cNvSpPr/>
          <p:nvPr/>
        </p:nvSpPr>
        <p:spPr>
          <a:xfrm>
            <a:off x="1816308" y="4699087"/>
            <a:ext cx="1256676" cy="498711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0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2" grpId="0" animBg="1"/>
      <p:bldP spid="26" grpId="0" animBg="1"/>
      <p:bldP spid="3" grpId="0" animBg="1"/>
      <p:bldP spid="3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11311</TotalTime>
  <Words>2115</Words>
  <Application>Microsoft Office PowerPoint</Application>
  <PresentationFormat>Widescreen</PresentationFormat>
  <Paragraphs>287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4_Office Theme</vt:lpstr>
      <vt:lpstr>Saying what I and others do</vt:lpstr>
      <vt:lpstr>prononcer</vt:lpstr>
      <vt:lpstr>prononcer</vt:lpstr>
      <vt:lpstr>vocabulaire</vt:lpstr>
      <vt:lpstr>vocabulaire</vt:lpstr>
      <vt:lpstr>vocabulaire</vt:lpstr>
      <vt:lpstr>Knowing who does what</vt:lpstr>
      <vt:lpstr>lire</vt:lpstr>
      <vt:lpstr>Knowing who does what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65</cp:revision>
  <dcterms:created xsi:type="dcterms:W3CDTF">2021-10-25T17:33:24Z</dcterms:created>
  <dcterms:modified xsi:type="dcterms:W3CDTF">2022-01-08T11:16:17Z</dcterms:modified>
</cp:coreProperties>
</file>