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3"/>
  </p:notesMasterIdLst>
  <p:sldIdLst>
    <p:sldId id="257" r:id="rId4"/>
    <p:sldId id="519" r:id="rId5"/>
    <p:sldId id="523" r:id="rId6"/>
    <p:sldId id="522" r:id="rId7"/>
    <p:sldId id="525" r:id="rId8"/>
    <p:sldId id="528" r:id="rId9"/>
    <p:sldId id="529" r:id="rId10"/>
    <p:sldId id="530" r:id="rId11"/>
    <p:sldId id="531" r:id="rId12"/>
    <p:sldId id="532" r:id="rId13"/>
    <p:sldId id="533" r:id="rId14"/>
    <p:sldId id="534" r:id="rId15"/>
    <p:sldId id="535" r:id="rId16"/>
    <p:sldId id="536" r:id="rId17"/>
    <p:sldId id="537" r:id="rId18"/>
    <p:sldId id="538" r:id="rId19"/>
    <p:sldId id="539" r:id="rId20"/>
    <p:sldId id="524" r:id="rId21"/>
    <p:sldId id="3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43478" autoAdjust="0"/>
  </p:normalViewPr>
  <p:slideViewPr>
    <p:cSldViewPr snapToGrid="0">
      <p:cViewPr varScale="1">
        <p:scale>
          <a:sx n="46" d="100"/>
          <a:sy n="46" d="100"/>
        </p:scale>
        <p:origin x="2910" y="3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SSC </a:t>
            </a:r>
            <a:r>
              <a:rPr lang="fr-FR" sz="1800" b="1" dirty="0">
                <a:solidFill>
                  <a:srgbClr val="002060"/>
                </a:solidFill>
                <a:latin typeface="Century Gothic"/>
                <a:ea typeface="Century Gothic"/>
                <a:cs typeface="Century Gothic"/>
                <a:sym typeface="Century Gothic"/>
              </a:rPr>
              <a:t>[et] [</a:t>
            </a:r>
            <a:r>
              <a:rPr lang="fr-FR" sz="1800" b="1" dirty="0" err="1">
                <a:solidFill>
                  <a:srgbClr val="002060"/>
                </a:solidFill>
                <a:latin typeface="Century Gothic"/>
                <a:ea typeface="Century Gothic"/>
                <a:cs typeface="Century Gothic"/>
                <a:sym typeface="Century Gothic"/>
              </a:rPr>
              <a:t>ez</a:t>
            </a:r>
            <a:r>
              <a:rPr lang="fr-FR" sz="1800" b="1" dirty="0">
                <a:solidFill>
                  <a:srgbClr val="002060"/>
                </a:solidFill>
                <a:latin typeface="Century Gothic"/>
                <a:ea typeface="Century Gothic"/>
                <a:cs typeface="Century Gothic"/>
                <a:sym typeface="Century Gothic"/>
              </a:rPr>
              <a:t>] </a:t>
            </a:r>
            <a:r>
              <a:rPr lang="fr-FR" sz="1800" b="0" dirty="0">
                <a:solidFill>
                  <a:srgbClr val="002060"/>
                </a:solidFill>
                <a:latin typeface="Century Gothic"/>
                <a:ea typeface="Century Gothic"/>
                <a:cs typeface="Century Gothic"/>
                <a:sym typeface="Century Gothic"/>
              </a:rPr>
              <a:t> - </a:t>
            </a:r>
            <a:r>
              <a:rPr lang="fr-FR" sz="1800" b="1" dirty="0">
                <a:solidFill>
                  <a:srgbClr val="002060"/>
                </a:solidFill>
                <a:latin typeface="Century Gothic"/>
                <a:ea typeface="Century Gothic"/>
                <a:cs typeface="Century Gothic"/>
                <a:sym typeface="Century Gothic"/>
              </a:rPr>
              <a:t>et </a:t>
            </a:r>
            <a:r>
              <a:rPr lang="fr-FR" sz="1800" b="0" dirty="0">
                <a:solidFill>
                  <a:srgbClr val="002060"/>
                </a:solidFill>
                <a:latin typeface="Century Gothic"/>
                <a:ea typeface="Century Gothic"/>
                <a:cs typeface="Century Gothic"/>
                <a:sym typeface="Century Gothic"/>
              </a:rPr>
              <a:t>[6] </a:t>
            </a:r>
            <a:r>
              <a:rPr lang="fr-FR" sz="1800" b="1" dirty="0">
                <a:solidFill>
                  <a:srgbClr val="002060"/>
                </a:solidFill>
                <a:latin typeface="Century Gothic"/>
                <a:ea typeface="Century Gothic"/>
                <a:cs typeface="Century Gothic"/>
                <a:sym typeface="Century Gothic"/>
              </a:rPr>
              <a:t>nez </a:t>
            </a:r>
            <a:r>
              <a:rPr lang="fr-FR" sz="1800" b="0" dirty="0">
                <a:solidFill>
                  <a:srgbClr val="002060"/>
                </a:solidFill>
                <a:latin typeface="Century Gothic"/>
                <a:ea typeface="Century Gothic"/>
                <a:cs typeface="Century Gothic"/>
                <a:sym typeface="Century Gothic"/>
              </a:rPr>
              <a:t>[2661] </a:t>
            </a:r>
            <a:br>
              <a:rPr lang="fr-FR" sz="1800" b="1" dirty="0">
                <a:solidFill>
                  <a:srgbClr val="002060"/>
                </a:solidFill>
                <a:latin typeface="Century Gothic"/>
                <a:ea typeface="Century Gothic"/>
                <a:cs typeface="Century Gothic"/>
                <a:sym typeface="Century Gothic"/>
              </a:rPr>
            </a:b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1" strike="noStrike" spc="-1" dirty="0">
                <a:solidFill>
                  <a:srgbClr val="002060"/>
                </a:solidFill>
                <a:latin typeface="Century Gothic"/>
                <a:ea typeface="Century Gothic"/>
              </a:rPr>
              <a:t>porter </a:t>
            </a:r>
            <a:r>
              <a:rPr lang="fr-FR" sz="1800" b="0" i="1" strike="noStrike" spc="-1" dirty="0">
                <a:solidFill>
                  <a:srgbClr val="002060"/>
                </a:solidFill>
                <a:latin typeface="Century Gothic"/>
                <a:ea typeface="Century Gothic"/>
              </a:rPr>
              <a:t>[105] </a:t>
            </a:r>
            <a:r>
              <a:rPr lang="fr-FR" sz="1800" b="1" i="1" strike="noStrike" spc="-1" dirty="0">
                <a:solidFill>
                  <a:srgbClr val="002060"/>
                </a:solidFill>
                <a:latin typeface="Century Gothic"/>
                <a:ea typeface="Century Gothic"/>
              </a:rPr>
              <a:t>regarder </a:t>
            </a:r>
            <a:r>
              <a:rPr lang="fr-FR" sz="1800" b="0" i="1" strike="noStrike" spc="-1" dirty="0">
                <a:solidFill>
                  <a:srgbClr val="002060"/>
                </a:solidFill>
                <a:latin typeface="Century Gothic"/>
                <a:ea typeface="Century Gothic"/>
              </a:rPr>
              <a:t>[425] </a:t>
            </a:r>
            <a:r>
              <a:rPr lang="fr-FR" sz="1800" b="1" i="1" strike="noStrike" spc="-1" dirty="0">
                <a:solidFill>
                  <a:srgbClr val="002060"/>
                </a:solidFill>
                <a:latin typeface="Century Gothic"/>
                <a:ea typeface="Century Gothic"/>
              </a:rPr>
              <a:t>chanson </a:t>
            </a:r>
            <a:r>
              <a:rPr lang="fr-FR" sz="1800" b="0" i="1" strike="noStrike" spc="-1" dirty="0">
                <a:solidFill>
                  <a:srgbClr val="002060"/>
                </a:solidFill>
                <a:latin typeface="Century Gothic"/>
                <a:ea typeface="Century Gothic"/>
              </a:rPr>
              <a:t>[2142] </a:t>
            </a:r>
            <a:r>
              <a:rPr lang="fr-FR" sz="1800" b="1" i="1" strike="noStrike" spc="-1" dirty="0">
                <a:solidFill>
                  <a:srgbClr val="002060"/>
                </a:solidFill>
                <a:latin typeface="Century Gothic"/>
                <a:ea typeface="Century Gothic"/>
              </a:rPr>
              <a:t>chapeau </a:t>
            </a:r>
            <a:r>
              <a:rPr lang="fr-FR" sz="1800" b="0" i="1" strike="noStrike" spc="-1" dirty="0">
                <a:solidFill>
                  <a:srgbClr val="002060"/>
                </a:solidFill>
                <a:latin typeface="Century Gothic"/>
                <a:ea typeface="Century Gothic"/>
              </a:rPr>
              <a:t>[2908] </a:t>
            </a:r>
            <a:r>
              <a:rPr lang="fr-FR" sz="1800" b="1" i="1" strike="noStrike" spc="-1" dirty="0">
                <a:solidFill>
                  <a:srgbClr val="002060"/>
                </a:solidFill>
                <a:latin typeface="Century Gothic"/>
                <a:ea typeface="Century Gothic"/>
              </a:rPr>
              <a:t>film </a:t>
            </a:r>
            <a:r>
              <a:rPr lang="fr-FR" sz="1800" b="0" i="1" strike="noStrike" spc="-1" dirty="0">
                <a:solidFill>
                  <a:srgbClr val="002060"/>
                </a:solidFill>
                <a:latin typeface="Century Gothic"/>
                <a:ea typeface="Century Gothic"/>
              </a:rPr>
              <a:t>[848] </a:t>
            </a:r>
            <a:r>
              <a:rPr lang="fr-FR" sz="1800" b="1" i="1" strike="noStrike" spc="-1" dirty="0">
                <a:solidFill>
                  <a:srgbClr val="002060"/>
                </a:solidFill>
                <a:latin typeface="Century Gothic"/>
                <a:ea typeface="Century Gothic"/>
              </a:rPr>
              <a:t>maison </a:t>
            </a:r>
            <a:r>
              <a:rPr lang="fr-FR" sz="1800" b="0" i="1" strike="noStrike" spc="-1" dirty="0">
                <a:solidFill>
                  <a:srgbClr val="002060"/>
                </a:solidFill>
                <a:latin typeface="Century Gothic"/>
                <a:ea typeface="Century Gothic"/>
              </a:rPr>
              <a:t>[325] </a:t>
            </a:r>
            <a:r>
              <a:rPr lang="fr-FR" sz="1800" b="1" i="1" strike="noStrike" spc="-1" dirty="0">
                <a:solidFill>
                  <a:srgbClr val="002060"/>
                </a:solidFill>
                <a:latin typeface="Century Gothic"/>
                <a:ea typeface="Century Gothic"/>
              </a:rPr>
              <a:t>uniforme </a:t>
            </a:r>
            <a:r>
              <a:rPr lang="fr-FR" sz="1800" b="0" i="1" strike="noStrike" spc="-1" dirty="0">
                <a:solidFill>
                  <a:srgbClr val="002060"/>
                </a:solidFill>
                <a:latin typeface="Century Gothic"/>
                <a:ea typeface="Century Gothic"/>
              </a:rPr>
              <a:t>[1801] </a:t>
            </a:r>
            <a:r>
              <a:rPr lang="fr-FR" sz="1800" b="1" i="1" strike="noStrike" spc="-1" dirty="0">
                <a:solidFill>
                  <a:srgbClr val="002060"/>
                </a:solidFill>
                <a:latin typeface="Century Gothic"/>
                <a:ea typeface="Century Gothic"/>
              </a:rPr>
              <a:t>et </a:t>
            </a:r>
            <a:r>
              <a:rPr lang="fr-FR" sz="1800" b="0" i="1" strike="noStrike" spc="-1" dirty="0">
                <a:solidFill>
                  <a:srgbClr val="002060"/>
                </a:solidFill>
                <a:latin typeface="Century Gothic"/>
                <a:ea typeface="Century Gothic"/>
              </a:rPr>
              <a:t>[6] </a:t>
            </a:r>
            <a:r>
              <a:rPr lang="fr-FR" sz="1800" b="1" i="1" strike="noStrike" spc="-1" dirty="0">
                <a:solidFill>
                  <a:srgbClr val="002060"/>
                </a:solidFill>
                <a:latin typeface="Century Gothic"/>
                <a:ea typeface="Century Gothic"/>
              </a:rPr>
              <a:t>mais </a:t>
            </a:r>
            <a:r>
              <a:rPr lang="fr-FR" sz="1800" b="0" i="1" strike="noStrike" spc="-1" dirty="0">
                <a:solidFill>
                  <a:srgbClr val="002060"/>
                </a:solidFill>
                <a:latin typeface="Century Gothic"/>
                <a:ea typeface="Century Gothic"/>
              </a:rPr>
              <a:t>[30] </a:t>
            </a:r>
            <a:r>
              <a:rPr lang="fr-FR" sz="1800" b="1" i="1" strike="noStrike" spc="-1" dirty="0">
                <a:solidFill>
                  <a:srgbClr val="002060"/>
                </a:solidFill>
                <a:latin typeface="Century Gothic"/>
                <a:ea typeface="Century Gothic"/>
              </a:rPr>
              <a:t>à (</a:t>
            </a:r>
            <a:r>
              <a:rPr lang="fr-FR" sz="1800" b="1" i="1" strike="noStrike" spc="-1" dirty="0" err="1">
                <a:solidFill>
                  <a:srgbClr val="002060"/>
                </a:solidFill>
                <a:latin typeface="Century Gothic"/>
                <a:ea typeface="Century Gothic"/>
              </a:rPr>
              <a:t>meaning</a:t>
            </a:r>
            <a:r>
              <a:rPr lang="fr-FR" sz="1800" b="1" i="1" strike="noStrike" spc="-1" dirty="0">
                <a:solidFill>
                  <a:srgbClr val="002060"/>
                </a:solidFill>
                <a:latin typeface="Century Gothic"/>
                <a:ea typeface="Century Gothic"/>
              </a:rPr>
              <a:t> ‘at’ and ‘to’) [4] </a:t>
            </a:r>
            <a:br>
              <a:rPr lang="en-GB" sz="1800" b="0" i="1" strike="noStrike" spc="-1" dirty="0">
                <a:solidFill>
                  <a:srgbClr val="002060"/>
                </a:solidFill>
                <a:latin typeface="Century Gothic"/>
                <a:ea typeface="Century Gothic"/>
              </a:rPr>
            </a:b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a:t>
            </a:r>
            <a:endParaRPr lang="en-GB" sz="1800" b="0"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err="1">
                <a:solidFill>
                  <a:srgbClr val="002060"/>
                </a:solidFill>
                <a:effectLst/>
                <a:latin typeface="Century Gothic"/>
                <a:ea typeface="+mn-ea"/>
                <a:cs typeface="+mn-cs"/>
              </a:rPr>
              <a:t>Revisit</a:t>
            </a:r>
            <a:r>
              <a:rPr lang="fr-FR" sz="1800" b="0" i="0" strike="noStrike" spc="-1" dirty="0">
                <a:solidFill>
                  <a:srgbClr val="002060"/>
                </a:solidFill>
                <a:effectLst/>
                <a:latin typeface="Century Gothic"/>
                <a:ea typeface="+mn-ea"/>
                <a:cs typeface="+mn-cs"/>
              </a:rPr>
              <a:t> </a:t>
            </a:r>
            <a:r>
              <a:rPr lang="fr-FR" sz="1800" b="0" i="0" strike="noStrike" spc="-1" dirty="0" err="1">
                <a:solidFill>
                  <a:srgbClr val="002060"/>
                </a:solidFill>
                <a:effectLst/>
                <a:latin typeface="Century Gothic"/>
                <a:ea typeface="+mn-ea"/>
                <a:cs typeface="+mn-cs"/>
              </a:rPr>
              <a:t>days</a:t>
            </a:r>
            <a:r>
              <a:rPr lang="fr-FR" sz="1800" b="0" i="0" strike="noStrike" spc="-1" dirty="0">
                <a:solidFill>
                  <a:srgbClr val="002060"/>
                </a:solidFill>
                <a:effectLst/>
                <a:latin typeface="Century Gothic"/>
                <a:ea typeface="+mn-ea"/>
                <a:cs typeface="+mn-cs"/>
              </a:rPr>
              <a:t> of the </a:t>
            </a:r>
            <a:r>
              <a:rPr lang="fr-FR" sz="1800" b="0" i="0" strike="noStrike" spc="-1" dirty="0" err="1">
                <a:solidFill>
                  <a:srgbClr val="002060"/>
                </a:solidFill>
                <a:effectLst/>
                <a:latin typeface="Century Gothic"/>
                <a:ea typeface="+mn-ea"/>
                <a:cs typeface="+mn-cs"/>
              </a:rPr>
              <a:t>week</a:t>
            </a:r>
            <a:r>
              <a:rPr lang="fr-FR" sz="1800" b="0" i="0" strike="noStrike" spc="-1" dirty="0">
                <a:solidFill>
                  <a:srgbClr val="002060"/>
                </a:solidFill>
                <a:effectLst/>
                <a:latin typeface="Century Gothic"/>
                <a:ea typeface="+mn-ea"/>
                <a:cs typeface="+mn-cs"/>
              </a:rPr>
              <a:t>, sérieux [412] heureux [764] curieux [2424] courageux [2198 semaine [245]</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[6/12] Answer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on the pink speech bubble to hear the audio answer.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3968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[7/12] Item 4</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0649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[8/12] Answer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on the pink speech bubble to hear the audio answer.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94146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[9/12] Item 5</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20695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[10/12] Answer 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on the pink speech bubble to hear the audio answer.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20272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[11/12] Item 6</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035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[12/12] Answer 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on the pink speech bubble to hear the audio answer.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9913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production of verb forms from this week and last week and written recognition of other revisited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lvl="0" indent="0" algn="l" rtl="0">
              <a:spcBef>
                <a:spcPts val="0"/>
              </a:spcBef>
              <a:spcAft>
                <a:spcPts val="0"/>
              </a:spcAft>
              <a:buNone/>
            </a:pPr>
            <a:r>
              <a:rPr lang="en-GB" b="1" dirty="0"/>
              <a:t>Procedure:</a:t>
            </a:r>
            <a:br>
              <a:rPr lang="en-GB" b="1" dirty="0"/>
            </a:br>
            <a:r>
              <a:rPr lang="en-GB" b="0" dirty="0"/>
              <a:t>1. Pupils write five sentences using five different verb forms, translating from English into French, and then selecting appropriate sentence endings from the French items in the blue box on the right.</a:t>
            </a:r>
            <a:br>
              <a:rPr lang="en-GB" b="0" dirty="0"/>
            </a:br>
            <a:r>
              <a:rPr lang="en-GB" b="0" dirty="0"/>
              <a:t>2. Pupils read each other their sentences and the listening partners interprets into English.</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Note</a:t>
            </a:r>
            <a:r>
              <a:rPr lang="en-GB" dirty="0"/>
              <a:t>: there is an option to extend sentences using ‘</a:t>
            </a:r>
            <a:r>
              <a:rPr lang="en-GB" dirty="0" err="1"/>
              <a:t>mais</a:t>
            </a:r>
            <a:r>
              <a:rPr lang="en-GB" dirty="0"/>
              <a:t>’.  We will practise creating more compound sentences during the next few weeks.</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4106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3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SSC [é, </a:t>
            </a:r>
            <a:r>
              <a:rPr lang="en-GB" b="0" dirty="0" err="1">
                <a:latin typeface="Calibri" panose="020F0502020204030204" pitchFamily="34" charset="0"/>
                <a:cs typeface="Calibri" panose="020F0502020204030204" pitchFamily="34" charset="0"/>
              </a:rPr>
              <a:t>er</a:t>
            </a:r>
            <a:r>
              <a:rPr lang="en-GB" b="0" dirty="0">
                <a:latin typeface="Calibri" panose="020F0502020204030204" pitchFamily="34" charset="0"/>
                <a:cs typeface="Calibri" panose="020F0502020204030204" pitchFamily="34" charset="0"/>
              </a:rPr>
              <a:t>] in a poem about the new year.</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This time pupils read the poem aloud in pairs, line by line.</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Then click to listen to the full poem.</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Move on to the next slide with some cultural information about January in France.</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present some cultural information about January in France.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present the information.</a:t>
            </a:r>
          </a:p>
          <a:p>
            <a:pPr marL="228600" lvl="0" indent="-228600" algn="l" rtl="0">
              <a:spcBef>
                <a:spcPts val="0"/>
              </a:spcBef>
              <a:spcAft>
                <a:spcPts val="0"/>
              </a:spcAft>
              <a:buAutoNum type="arabicPeriod"/>
            </a:pPr>
            <a:r>
              <a:rPr lang="en-GB" dirty="0"/>
              <a:t>Pupils practise saying one of the two New Year’s greetings to five others in their class.</a:t>
            </a:r>
          </a:p>
          <a:p>
            <a:pPr marL="0" lvl="0" indent="0" algn="l" rtl="0">
              <a:spcBef>
                <a:spcPts val="0"/>
              </a:spcBef>
              <a:spcAft>
                <a:spcPts val="0"/>
              </a:spcAft>
              <a:buNone/>
            </a:pPr>
            <a:endParaRPr lang="en-GB" dirty="0"/>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Source information</a:t>
            </a:r>
            <a:r>
              <a:rPr lang="en-GB" b="0" dirty="0">
                <a:latin typeface="Calibri" panose="020F0502020204030204" pitchFamily="34" charset="0"/>
                <a:cs typeface="Calibri" panose="020F0502020204030204" pitchFamily="34" charset="0"/>
              </a:rPr>
              <a:t>:</a:t>
            </a:r>
          </a:p>
          <a:p>
            <a:pPr marL="0" lvl="0" indent="0" algn="l" rtl="0">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https://www.commeunefrancaise.com/blog/happy-new-year-france</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26369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comprehension of present tense sentences a range of revisited vocabulary, with a particular focus on ‘</a:t>
            </a:r>
            <a:r>
              <a:rPr lang="en-GB" b="0" dirty="0" err="1"/>
              <a:t>il</a:t>
            </a:r>
            <a:r>
              <a:rPr lang="en-GB" b="0" dirty="0"/>
              <a:t>’ and ‘</a:t>
            </a:r>
            <a:r>
              <a:rPr lang="en-GB" b="0" dirty="0" err="1"/>
              <a:t>elle</a:t>
            </a:r>
            <a:r>
              <a:rPr lang="en-GB" b="0" dirty="0"/>
              <a:t>’.</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Read the task and instructions and clarify meanings.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Do number [1] with pupils to model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Pupils complete 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Elicit answers and click to confirm.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Ask if there are any sentences that seem wrong or strange (i.e., Pierre wearing a uniform every day as this is uncommon in France – we will assume that </a:t>
            </a:r>
            <a:r>
              <a:rPr lang="en-GB" dirty="0" err="1"/>
              <a:t>Clémentine</a:t>
            </a:r>
            <a:r>
              <a:rPr lang="en-GB" dirty="0"/>
              <a:t> has made a mistake,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if desired, click on the speech bubbles to hear the messages.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(6 items, 12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read aloud and written recognition of vocabulary and structures.</a:t>
            </a:r>
            <a:br>
              <a:rPr lang="en-GB" b="0" dirty="0"/>
            </a:br>
            <a:r>
              <a:rPr lang="en-GB" b="1" i="1" dirty="0"/>
              <a:t>Note</a:t>
            </a:r>
            <a:r>
              <a:rPr lang="en-GB" b="0" dirty="0"/>
              <a:t>: this activity could also be a writing task on mini whiteboards.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Tell pupils they need to use the words, starting from the bottom, to climb up the mountain (And translate the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pupils to work in pairs to practise first.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trigger the timer (5 seconds per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a volunteer from a pair to say the French sentence out loud – next slide reveals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Repeat with the next 5 sentences (there are 6 in total, including this one).</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8244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[2/12] Answer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on the pink speech bubble to hear the audio answer.</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66534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[3/12] Item 2</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82997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[4/12] Answer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Click on the pink speech bubble to hear the audio answer.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4722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[5/12] Item 3</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731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audio" Target="../media/audio20.wav"/><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audio" Target="../media/audio21.wav"/><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audio" Target="../media/audio22.wav"/><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audio" Target="../media/audio23.wav"/><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openxmlformats.org/officeDocument/2006/relationships/audio" Target="../media/audio39.wav"/><Relationship Id="rId26" Type="http://schemas.openxmlformats.org/officeDocument/2006/relationships/image" Target="../media/image17.png"/><Relationship Id="rId3" Type="http://schemas.openxmlformats.org/officeDocument/2006/relationships/audio" Target="../media/audio24.wav"/><Relationship Id="rId21" Type="http://schemas.openxmlformats.org/officeDocument/2006/relationships/audio" Target="../media/audio42.wav"/><Relationship Id="rId7" Type="http://schemas.openxmlformats.org/officeDocument/2006/relationships/audio" Target="../media/audio28.wav"/><Relationship Id="rId12" Type="http://schemas.openxmlformats.org/officeDocument/2006/relationships/audio" Target="../media/audio33.wav"/><Relationship Id="rId17" Type="http://schemas.openxmlformats.org/officeDocument/2006/relationships/audio" Target="../media/audio38.wav"/><Relationship Id="rId25" Type="http://schemas.openxmlformats.org/officeDocument/2006/relationships/image" Target="../media/image16.png"/><Relationship Id="rId2" Type="http://schemas.openxmlformats.org/officeDocument/2006/relationships/notesSlide" Target="../notesSlides/notesSlide18.xml"/><Relationship Id="rId16" Type="http://schemas.openxmlformats.org/officeDocument/2006/relationships/audio" Target="../media/audio37.wav"/><Relationship Id="rId20" Type="http://schemas.openxmlformats.org/officeDocument/2006/relationships/audio" Target="../media/audio41.wav"/><Relationship Id="rId1" Type="http://schemas.openxmlformats.org/officeDocument/2006/relationships/slideLayout" Target="../slideLayouts/slideLayout16.xml"/><Relationship Id="rId6" Type="http://schemas.openxmlformats.org/officeDocument/2006/relationships/audio" Target="../media/audio27.wav"/><Relationship Id="rId11" Type="http://schemas.openxmlformats.org/officeDocument/2006/relationships/audio" Target="../media/audio32.wav"/><Relationship Id="rId24" Type="http://schemas.openxmlformats.org/officeDocument/2006/relationships/image" Target="../media/image13.png"/><Relationship Id="rId5" Type="http://schemas.openxmlformats.org/officeDocument/2006/relationships/audio" Target="../media/audio26.wav"/><Relationship Id="rId15" Type="http://schemas.openxmlformats.org/officeDocument/2006/relationships/audio" Target="../media/audio36.wav"/><Relationship Id="rId23" Type="http://schemas.openxmlformats.org/officeDocument/2006/relationships/audio" Target="../media/audio44.wav"/><Relationship Id="rId28" Type="http://schemas.openxmlformats.org/officeDocument/2006/relationships/image" Target="../media/image19.png"/><Relationship Id="rId10" Type="http://schemas.openxmlformats.org/officeDocument/2006/relationships/audio" Target="../media/audio31.wav"/><Relationship Id="rId19" Type="http://schemas.openxmlformats.org/officeDocument/2006/relationships/audio" Target="../media/audio40.wav"/><Relationship Id="rId4" Type="http://schemas.openxmlformats.org/officeDocument/2006/relationships/audio" Target="../media/audio25.wav"/><Relationship Id="rId9" Type="http://schemas.openxmlformats.org/officeDocument/2006/relationships/audio" Target="../media/audio30.wav"/><Relationship Id="rId14" Type="http://schemas.openxmlformats.org/officeDocument/2006/relationships/audio" Target="../media/audio35.wav"/><Relationship Id="rId22" Type="http://schemas.openxmlformats.org/officeDocument/2006/relationships/audio" Target="../media/audio43.wav"/><Relationship Id="rId27"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audio" Target="../media/audio5.wav"/><Relationship Id="rId3" Type="http://schemas.openxmlformats.org/officeDocument/2006/relationships/slideLayout" Target="../slideLayouts/slideLayout29.xml"/><Relationship Id="rId7" Type="http://schemas.openxmlformats.org/officeDocument/2006/relationships/image" Target="../media/image3.png"/><Relationship Id="rId12" Type="http://schemas.openxmlformats.org/officeDocument/2006/relationships/audio" Target="../media/audio4.wav"/><Relationship Id="rId2" Type="http://schemas.openxmlformats.org/officeDocument/2006/relationships/audio" Target="../media/media1.mp3"/><Relationship Id="rId16" Type="http://schemas.openxmlformats.org/officeDocument/2006/relationships/image" Target="../media/image6.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audio" Target="../media/audio3.wav"/><Relationship Id="rId5" Type="http://schemas.openxmlformats.org/officeDocument/2006/relationships/audio" Target="../media/audio1.wav"/><Relationship Id="rId15" Type="http://schemas.openxmlformats.org/officeDocument/2006/relationships/audio" Target="../media/audio7.wav"/><Relationship Id="rId10"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audio" Target="../media/audio2.wav"/><Relationship Id="rId14"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audio" Target="../media/audio3.wav"/><Relationship Id="rId4" Type="http://schemas.openxmlformats.org/officeDocument/2006/relationships/image" Target="../media/image3.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4.wav"/><Relationship Id="rId3" Type="http://schemas.openxmlformats.org/officeDocument/2006/relationships/audio" Target="../media/audio8.wav"/><Relationship Id="rId7" Type="http://schemas.openxmlformats.org/officeDocument/2006/relationships/audio" Target="../media/audio10.wav"/><Relationship Id="rId12" Type="http://schemas.openxmlformats.org/officeDocument/2006/relationships/audio" Target="../media/audio13.wav"/><Relationship Id="rId2" Type="http://schemas.openxmlformats.org/officeDocument/2006/relationships/notesSlide" Target="../notesSlides/notesSlide4.xml"/><Relationship Id="rId16" Type="http://schemas.openxmlformats.org/officeDocument/2006/relationships/audio" Target="../media/audio17.wav"/><Relationship Id="rId1" Type="http://schemas.openxmlformats.org/officeDocument/2006/relationships/slideLayout" Target="../slideLayouts/slideLayout6.xml"/><Relationship Id="rId6" Type="http://schemas.openxmlformats.org/officeDocument/2006/relationships/audio" Target="../media/audio9.wav"/><Relationship Id="rId11" Type="http://schemas.openxmlformats.org/officeDocument/2006/relationships/audio" Target="../media/audio12.wav"/><Relationship Id="rId5" Type="http://schemas.openxmlformats.org/officeDocument/2006/relationships/image" Target="../media/image10.gif"/><Relationship Id="rId15" Type="http://schemas.openxmlformats.org/officeDocument/2006/relationships/audio" Target="../media/audio16.wav"/><Relationship Id="rId10" Type="http://schemas.openxmlformats.org/officeDocument/2006/relationships/image" Target="../media/image12.gif"/><Relationship Id="rId4" Type="http://schemas.openxmlformats.org/officeDocument/2006/relationships/image" Target="../media/image9.gif"/><Relationship Id="rId9" Type="http://schemas.openxmlformats.org/officeDocument/2006/relationships/audio" Target="../media/audio11.wav"/><Relationship Id="rId14" Type="http://schemas.openxmlformats.org/officeDocument/2006/relationships/audio" Target="../media/audio15.wav"/></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audio" Target="../media/audio18.wav"/><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audio" Target="../media/audio19.wav"/><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3885763"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[3/6]</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1287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a:extLst>
              <a:ext uri="{FF2B5EF4-FFF2-40B4-BE49-F238E27FC236}">
                <a16:creationId xmlns:a16="http://schemas.microsoft.com/office/drawing/2014/main" id="{E1C1E557-5CD7-48A1-A338-4FA5A2EABB44}"/>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58" name="Google Shape;696;p62">
            <a:extLst>
              <a:ext uri="{FF2B5EF4-FFF2-40B4-BE49-F238E27FC236}">
                <a16:creationId xmlns:a16="http://schemas.microsoft.com/office/drawing/2014/main" id="{AF96AC27-DD38-44CD-8A79-2610178FD539}"/>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Speech Bubble: Oval 82">
            <a:hlinkClick r:id="" action="ppaction://noaction">
              <a:snd r:embed="rId5" name="W3.wav"/>
            </a:hlinkClick>
            <a:extLst>
              <a:ext uri="{FF2B5EF4-FFF2-40B4-BE49-F238E27FC236}">
                <a16:creationId xmlns:a16="http://schemas.microsoft.com/office/drawing/2014/main" id="{0117910E-6A05-40DA-BB40-17DE2315E61C}"/>
              </a:ext>
            </a:extLst>
          </p:cNvPr>
          <p:cNvSpPr/>
          <p:nvPr/>
        </p:nvSpPr>
        <p:spPr>
          <a:xfrm>
            <a:off x="4572000" y="651981"/>
            <a:ext cx="3881305"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He sings a Christmas song.</a:t>
            </a:r>
          </a:p>
        </p:txBody>
      </p:sp>
      <p:sp>
        <p:nvSpPr>
          <p:cNvPr id="84" name="Google Shape;695;p62">
            <a:extLst>
              <a:ext uri="{FF2B5EF4-FFF2-40B4-BE49-F238E27FC236}">
                <a16:creationId xmlns:a16="http://schemas.microsoft.com/office/drawing/2014/main" id="{B44AFC03-9922-4050-B8E0-DBBF23A2AB51}"/>
              </a:ext>
            </a:extLst>
          </p:cNvPr>
          <p:cNvSpPr/>
          <p:nvPr/>
        </p:nvSpPr>
        <p:spPr>
          <a:xfrm>
            <a:off x="4958175" y="5741597"/>
            <a:ext cx="1548969" cy="793650"/>
          </a:xfrm>
          <a:custGeom>
            <a:avLst/>
            <a:gdLst>
              <a:gd name="connsiteX0" fmla="*/ 0 w 1548969"/>
              <a:gd name="connsiteY0" fmla="*/ 0 h 793650"/>
              <a:gd name="connsiteX1" fmla="*/ 547302 w 1548969"/>
              <a:gd name="connsiteY1" fmla="*/ 0 h 793650"/>
              <a:gd name="connsiteX2" fmla="*/ 1063625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63625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5" name="Google Shape;697;p62">
            <a:extLst>
              <a:ext uri="{FF2B5EF4-FFF2-40B4-BE49-F238E27FC236}">
                <a16:creationId xmlns:a16="http://schemas.microsoft.com/office/drawing/2014/main" id="{CE706096-F907-4535-A488-FFE8DF472216}"/>
              </a:ext>
            </a:extLst>
          </p:cNvPr>
          <p:cNvSpPr/>
          <p:nvPr/>
        </p:nvSpPr>
        <p:spPr>
          <a:xfrm>
            <a:off x="6620139"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8" name="Google Shape;698;p62">
            <a:extLst>
              <a:ext uri="{FF2B5EF4-FFF2-40B4-BE49-F238E27FC236}">
                <a16:creationId xmlns:a16="http://schemas.microsoft.com/office/drawing/2014/main" id="{F737630A-92C0-49AA-A8FF-6A832A3F29DD}"/>
              </a:ext>
            </a:extLst>
          </p:cNvPr>
          <p:cNvSpPr/>
          <p:nvPr/>
        </p:nvSpPr>
        <p:spPr>
          <a:xfrm>
            <a:off x="8245915"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3" name="Google Shape;699;p62">
            <a:extLst>
              <a:ext uri="{FF2B5EF4-FFF2-40B4-BE49-F238E27FC236}">
                <a16:creationId xmlns:a16="http://schemas.microsoft.com/office/drawing/2014/main" id="{6FC4FDFD-53D3-4761-9B0E-D8873E54A28F}"/>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chantes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4" name="Google Shape;700;p62">
            <a:extLst>
              <a:ext uri="{FF2B5EF4-FFF2-40B4-BE49-F238E27FC236}">
                <a16:creationId xmlns:a16="http://schemas.microsoft.com/office/drawing/2014/main" id="{9A4EE464-7E57-4B1B-BFC7-1273CB8E97E5}"/>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regarde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AEE95A3A-6D7E-4B59-BE0A-F23FD6DD5CB1}"/>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chante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6" name="Google Shape;702;p62">
            <a:extLst>
              <a:ext uri="{FF2B5EF4-FFF2-40B4-BE49-F238E27FC236}">
                <a16:creationId xmlns:a16="http://schemas.microsoft.com/office/drawing/2014/main" id="{F923D306-848E-4E37-9261-87E202F50AF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400" b="1" kern="0" dirty="0">
                <a:solidFill>
                  <a:srgbClr val="002060"/>
                </a:solidFill>
                <a:latin typeface="Century Gothic" panose="020B0502020202020204" pitchFamily="34" charset="0"/>
                <a:ea typeface="Montserrat"/>
                <a:cs typeface="Montserrat"/>
                <a:sym typeface="Montserrat"/>
              </a:rPr>
              <a:t>un film</a:t>
            </a:r>
          </a:p>
        </p:txBody>
      </p:sp>
      <p:sp>
        <p:nvSpPr>
          <p:cNvPr id="117" name="Google Shape;703;p62">
            <a:extLst>
              <a:ext uri="{FF2B5EF4-FFF2-40B4-BE49-F238E27FC236}">
                <a16:creationId xmlns:a16="http://schemas.microsoft.com/office/drawing/2014/main" id="{16EF8786-EE92-43D6-B2C5-3AB72624FA57}"/>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chanson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8" name="Google Shape;701;p62">
            <a:extLst>
              <a:ext uri="{FF2B5EF4-FFF2-40B4-BE49-F238E27FC236}">
                <a16:creationId xmlns:a16="http://schemas.microsoft.com/office/drawing/2014/main" id="{771F61EA-E2B3-4295-BBDF-290D2690FEC8}"/>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regardes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9" name="Google Shape;702;p62">
            <a:extLst>
              <a:ext uri="{FF2B5EF4-FFF2-40B4-BE49-F238E27FC236}">
                <a16:creationId xmlns:a16="http://schemas.microsoft.com/office/drawing/2014/main" id="{024BA0A5-5A6F-4477-8768-83C71FF21A2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phrase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0" name="Google Shape;703;p62">
            <a:extLst>
              <a:ext uri="{FF2B5EF4-FFF2-40B4-BE49-F238E27FC236}">
                <a16:creationId xmlns:a16="http://schemas.microsoft.com/office/drawing/2014/main" id="{106CD911-A69D-4B98-AE09-D929F331B5F4}"/>
              </a:ext>
            </a:extLst>
          </p:cNvPr>
          <p:cNvSpPr/>
          <p:nvPr/>
        </p:nvSpPr>
        <p:spPr>
          <a:xfrm>
            <a:off x="9890620" y="3992884"/>
            <a:ext cx="1548969" cy="793650"/>
          </a:xfrm>
          <a:custGeom>
            <a:avLst/>
            <a:gdLst>
              <a:gd name="connsiteX0" fmla="*/ 0 w 1548969"/>
              <a:gd name="connsiteY0" fmla="*/ 0 h 793650"/>
              <a:gd name="connsiteX1" fmla="*/ 516323 w 1548969"/>
              <a:gd name="connsiteY1" fmla="*/ 0 h 793650"/>
              <a:gd name="connsiteX2" fmla="*/ 1017156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48534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match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1" name="Google Shape;702;p62">
            <a:extLst>
              <a:ext uri="{FF2B5EF4-FFF2-40B4-BE49-F238E27FC236}">
                <a16:creationId xmlns:a16="http://schemas.microsoft.com/office/drawing/2014/main" id="{2D028A2E-8771-4B90-958A-D04012E59369}"/>
              </a:ext>
            </a:extLst>
          </p:cNvPr>
          <p:cNvSpPr/>
          <p:nvPr/>
        </p:nvSpPr>
        <p:spPr>
          <a:xfrm>
            <a:off x="6591950" y="3094697"/>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l’école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2" name="Google Shape;703;p62">
            <a:extLst>
              <a:ext uri="{FF2B5EF4-FFF2-40B4-BE49-F238E27FC236}">
                <a16:creationId xmlns:a16="http://schemas.microsoft.com/office/drawing/2014/main" id="{F1E4E874-E490-4B49-8BDF-28964D0B67B5}"/>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500" b="1" kern="0" dirty="0" err="1">
                <a:solidFill>
                  <a:srgbClr val="002060"/>
                </a:solidFill>
                <a:latin typeface="Century Gothic" panose="020B0502020202020204" pitchFamily="34" charset="0"/>
                <a:ea typeface="Montserrat"/>
                <a:cs typeface="Montserrat"/>
                <a:sym typeface="Montserrat"/>
              </a:rPr>
              <a:t>en</a:t>
            </a:r>
            <a:r>
              <a:rPr lang="en-GB" sz="2500" b="1" kern="0" dirty="0">
                <a:solidFill>
                  <a:srgbClr val="002060"/>
                </a:solidFill>
                <a:latin typeface="Century Gothic" panose="020B0502020202020204" pitchFamily="34" charset="0"/>
                <a:ea typeface="Montserrat"/>
                <a:cs typeface="Montserrat"/>
                <a:sym typeface="Montserrat"/>
              </a:rPr>
              <a:t> </a:t>
            </a:r>
            <a:r>
              <a:rPr lang="en-GB" sz="2500" b="1" kern="0" dirty="0" err="1">
                <a:solidFill>
                  <a:srgbClr val="002060"/>
                </a:solidFill>
                <a:latin typeface="Century Gothic" panose="020B0502020202020204" pitchFamily="34" charset="0"/>
                <a:ea typeface="Montserrat"/>
                <a:cs typeface="Montserrat"/>
                <a:sym typeface="Montserrat"/>
              </a:rPr>
              <a:t>anglais</a:t>
            </a:r>
            <a:endParaRPr lang="en-GB" sz="2500" b="1" kern="0" dirty="0">
              <a:solidFill>
                <a:srgbClr val="002060"/>
              </a:solidFill>
              <a:latin typeface="Century Gothic" panose="020B0502020202020204" pitchFamily="34" charset="0"/>
              <a:ea typeface="Montserrat"/>
              <a:cs typeface="Montserrat"/>
              <a:sym typeface="Montserrat"/>
            </a:endParaRPr>
          </a:p>
        </p:txBody>
      </p:sp>
      <p:sp>
        <p:nvSpPr>
          <p:cNvPr id="128" name="Google Shape;698;p62">
            <a:extLst>
              <a:ext uri="{FF2B5EF4-FFF2-40B4-BE49-F238E27FC236}">
                <a16:creationId xmlns:a16="http://schemas.microsoft.com/office/drawing/2014/main" id="{C6219419-1ADC-47C3-A116-4F758E985578}"/>
              </a:ext>
            </a:extLst>
          </p:cNvPr>
          <p:cNvSpPr/>
          <p:nvPr/>
        </p:nvSpPr>
        <p:spPr>
          <a:xfrm>
            <a:off x="9890620" y="57523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9" name="Google Shape;702;p62">
            <a:extLst>
              <a:ext uri="{FF2B5EF4-FFF2-40B4-BE49-F238E27FC236}">
                <a16:creationId xmlns:a16="http://schemas.microsoft.com/office/drawing/2014/main" id="{4BEEFA91-50C3-47B9-8169-A97CC1F2480A}"/>
              </a:ext>
            </a:extLst>
          </p:cNvPr>
          <p:cNvSpPr/>
          <p:nvPr/>
        </p:nvSpPr>
        <p:spPr>
          <a:xfrm>
            <a:off x="9890620" y="3121546"/>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 No</a:t>
            </a:r>
            <a:r>
              <a:rPr kumimoji="0" lang="az-Cyrl-AZ"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ё</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05AAEF0E-C83B-46E7-9AA4-E82C25F2FCA0}"/>
              </a:ext>
            </a:extLst>
          </p:cNvPr>
          <p:cNvSpPr/>
          <p:nvPr/>
        </p:nvSpPr>
        <p:spPr>
          <a:xfrm>
            <a:off x="4947245" y="3088889"/>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français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7167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[4/6]</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1287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a:extLst>
              <a:ext uri="{FF2B5EF4-FFF2-40B4-BE49-F238E27FC236}">
                <a16:creationId xmlns:a16="http://schemas.microsoft.com/office/drawing/2014/main" id="{E1C1E557-5CD7-48A1-A338-4FA5A2EABB44}"/>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58" name="Google Shape;696;p62">
            <a:extLst>
              <a:ext uri="{FF2B5EF4-FFF2-40B4-BE49-F238E27FC236}">
                <a16:creationId xmlns:a16="http://schemas.microsoft.com/office/drawing/2014/main" id="{AF96AC27-DD38-44CD-8A79-2610178FD539}"/>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Speech Bubble: Oval 82">
            <a:extLst>
              <a:ext uri="{FF2B5EF4-FFF2-40B4-BE49-F238E27FC236}">
                <a16:creationId xmlns:a16="http://schemas.microsoft.com/office/drawing/2014/main" id="{0117910E-6A05-40DA-BB40-17DE2315E61C}"/>
              </a:ext>
            </a:extLst>
          </p:cNvPr>
          <p:cNvSpPr/>
          <p:nvPr/>
        </p:nvSpPr>
        <p:spPr>
          <a:xfrm>
            <a:off x="4572000" y="651981"/>
            <a:ext cx="3881305"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You wear a t-shirt at home.</a:t>
            </a:r>
          </a:p>
        </p:txBody>
      </p:sp>
      <p:sp>
        <p:nvSpPr>
          <p:cNvPr id="84" name="Google Shape;695;p62">
            <a:extLst>
              <a:ext uri="{FF2B5EF4-FFF2-40B4-BE49-F238E27FC236}">
                <a16:creationId xmlns:a16="http://schemas.microsoft.com/office/drawing/2014/main" id="{B44AFC03-9922-4050-B8E0-DBBF23A2AB51}"/>
              </a:ext>
            </a:extLst>
          </p:cNvPr>
          <p:cNvSpPr/>
          <p:nvPr/>
        </p:nvSpPr>
        <p:spPr>
          <a:xfrm>
            <a:off x="4958175" y="5741597"/>
            <a:ext cx="1548969" cy="793650"/>
          </a:xfrm>
          <a:custGeom>
            <a:avLst/>
            <a:gdLst>
              <a:gd name="connsiteX0" fmla="*/ 0 w 1548969"/>
              <a:gd name="connsiteY0" fmla="*/ 0 h 793650"/>
              <a:gd name="connsiteX1" fmla="*/ 547302 w 1548969"/>
              <a:gd name="connsiteY1" fmla="*/ 0 h 793650"/>
              <a:gd name="connsiteX2" fmla="*/ 1063625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63625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5" name="Google Shape;697;p62">
            <a:extLst>
              <a:ext uri="{FF2B5EF4-FFF2-40B4-BE49-F238E27FC236}">
                <a16:creationId xmlns:a16="http://schemas.microsoft.com/office/drawing/2014/main" id="{CE706096-F907-4535-A488-FFE8DF472216}"/>
              </a:ext>
            </a:extLst>
          </p:cNvPr>
          <p:cNvSpPr/>
          <p:nvPr/>
        </p:nvSpPr>
        <p:spPr>
          <a:xfrm>
            <a:off x="6620139"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8" name="Google Shape;698;p62">
            <a:extLst>
              <a:ext uri="{FF2B5EF4-FFF2-40B4-BE49-F238E27FC236}">
                <a16:creationId xmlns:a16="http://schemas.microsoft.com/office/drawing/2014/main" id="{F737630A-92C0-49AA-A8FF-6A832A3F29DD}"/>
              </a:ext>
            </a:extLst>
          </p:cNvPr>
          <p:cNvSpPr/>
          <p:nvPr/>
        </p:nvSpPr>
        <p:spPr>
          <a:xfrm>
            <a:off x="8245915"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3" name="Google Shape;699;p62">
            <a:extLst>
              <a:ext uri="{FF2B5EF4-FFF2-40B4-BE49-F238E27FC236}">
                <a16:creationId xmlns:a16="http://schemas.microsoft.com/office/drawing/2014/main" id="{6FC4FDFD-53D3-4761-9B0E-D8873E54A28F}"/>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4" name="Google Shape;700;p62">
            <a:extLst>
              <a:ext uri="{FF2B5EF4-FFF2-40B4-BE49-F238E27FC236}">
                <a16:creationId xmlns:a16="http://schemas.microsoft.com/office/drawing/2014/main" id="{9A4EE464-7E57-4B1B-BFC7-1273CB8E97E5}"/>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AEE95A3A-6D7E-4B59-BE0A-F23FD6DD5CB1}"/>
              </a:ext>
            </a:extLst>
          </p:cNvPr>
          <p:cNvSpPr/>
          <p:nvPr/>
        </p:nvSpPr>
        <p:spPr>
          <a:xfrm>
            <a:off x="8245915" y="485261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regarde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6" name="Google Shape;702;p62">
            <a:extLst>
              <a:ext uri="{FF2B5EF4-FFF2-40B4-BE49-F238E27FC236}">
                <a16:creationId xmlns:a16="http://schemas.microsoft.com/office/drawing/2014/main" id="{F923D306-848E-4E37-9261-87E202F50AF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400" b="1" kern="0" dirty="0">
                <a:solidFill>
                  <a:srgbClr val="002060"/>
                </a:solidFill>
                <a:latin typeface="Century Gothic" panose="020B0502020202020204" pitchFamily="34" charset="0"/>
                <a:ea typeface="Montserrat"/>
                <a:cs typeface="Montserrat"/>
                <a:sym typeface="Montserrat"/>
              </a:rPr>
              <a:t>un match</a:t>
            </a:r>
          </a:p>
        </p:txBody>
      </p:sp>
      <p:sp>
        <p:nvSpPr>
          <p:cNvPr id="117" name="Google Shape;703;p62">
            <a:extLst>
              <a:ext uri="{FF2B5EF4-FFF2-40B4-BE49-F238E27FC236}">
                <a16:creationId xmlns:a16="http://schemas.microsoft.com/office/drawing/2014/main" id="{16EF8786-EE92-43D6-B2C5-3AB72624FA57}"/>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film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8" name="Google Shape;701;p62">
            <a:extLst>
              <a:ext uri="{FF2B5EF4-FFF2-40B4-BE49-F238E27FC236}">
                <a16:creationId xmlns:a16="http://schemas.microsoft.com/office/drawing/2014/main" id="{771F61EA-E2B3-4295-BBDF-290D2690FEC8}"/>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regardes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9" name="Google Shape;702;p62">
            <a:extLst>
              <a:ext uri="{FF2B5EF4-FFF2-40B4-BE49-F238E27FC236}">
                <a16:creationId xmlns:a16="http://schemas.microsoft.com/office/drawing/2014/main" id="{024BA0A5-5A6F-4477-8768-83C71FF21A2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t-shirt</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0" name="Google Shape;703;p62">
            <a:extLst>
              <a:ext uri="{FF2B5EF4-FFF2-40B4-BE49-F238E27FC236}">
                <a16:creationId xmlns:a16="http://schemas.microsoft.com/office/drawing/2014/main" id="{106CD911-A69D-4B98-AE09-D929F331B5F4}"/>
              </a:ext>
            </a:extLst>
          </p:cNvPr>
          <p:cNvSpPr/>
          <p:nvPr/>
        </p:nvSpPr>
        <p:spPr>
          <a:xfrm>
            <a:off x="9890620" y="3992884"/>
            <a:ext cx="1548969" cy="793650"/>
          </a:xfrm>
          <a:custGeom>
            <a:avLst/>
            <a:gdLst>
              <a:gd name="connsiteX0" fmla="*/ 0 w 1548969"/>
              <a:gd name="connsiteY0" fmla="*/ 0 h 793650"/>
              <a:gd name="connsiteX1" fmla="*/ 516323 w 1548969"/>
              <a:gd name="connsiteY1" fmla="*/ 0 h 793650"/>
              <a:gd name="connsiteX2" fmla="*/ 1017156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48534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chapeau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1" name="Google Shape;702;p62">
            <a:extLst>
              <a:ext uri="{FF2B5EF4-FFF2-40B4-BE49-F238E27FC236}">
                <a16:creationId xmlns:a16="http://schemas.microsoft.com/office/drawing/2014/main" id="{2D028A2E-8771-4B90-958A-D04012E59369}"/>
              </a:ext>
            </a:extLst>
          </p:cNvPr>
          <p:cNvSpPr/>
          <p:nvPr/>
        </p:nvSpPr>
        <p:spPr>
          <a:xfrm>
            <a:off x="6591950" y="3094697"/>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l’école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2" name="Google Shape;703;p62">
            <a:extLst>
              <a:ext uri="{FF2B5EF4-FFF2-40B4-BE49-F238E27FC236}">
                <a16:creationId xmlns:a16="http://schemas.microsoft.com/office/drawing/2014/main" id="{F1E4E874-E490-4B49-8BDF-28964D0B67B5}"/>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500" b="1" kern="0" dirty="0">
                <a:solidFill>
                  <a:srgbClr val="002060"/>
                </a:solidFill>
                <a:latin typeface="Century Gothic" panose="020B0502020202020204" pitchFamily="34" charset="0"/>
                <a:ea typeface="Montserrat"/>
                <a:cs typeface="Montserrat"/>
                <a:sym typeface="Montserrat"/>
              </a:rPr>
              <a:t>à la </a:t>
            </a:r>
            <a:r>
              <a:rPr lang="en-GB" sz="2500" b="1" kern="0" dirty="0" err="1">
                <a:solidFill>
                  <a:srgbClr val="002060"/>
                </a:solidFill>
                <a:latin typeface="Century Gothic" panose="020B0502020202020204" pitchFamily="34" charset="0"/>
                <a:ea typeface="Montserrat"/>
                <a:cs typeface="Montserrat"/>
                <a:sym typeface="Montserrat"/>
              </a:rPr>
              <a:t>maison</a:t>
            </a:r>
            <a:endParaRPr lang="en-GB" sz="2500" b="1" kern="0" dirty="0">
              <a:solidFill>
                <a:srgbClr val="002060"/>
              </a:solidFill>
              <a:latin typeface="Century Gothic" panose="020B0502020202020204" pitchFamily="34" charset="0"/>
              <a:ea typeface="Montserrat"/>
              <a:cs typeface="Montserrat"/>
              <a:sym typeface="Montserrat"/>
            </a:endParaRPr>
          </a:p>
        </p:txBody>
      </p:sp>
      <p:sp>
        <p:nvSpPr>
          <p:cNvPr id="123" name="Google Shape;470;p55">
            <a:extLst>
              <a:ext uri="{FF2B5EF4-FFF2-40B4-BE49-F238E27FC236}">
                <a16:creationId xmlns:a16="http://schemas.microsoft.com/office/drawing/2014/main" id="{5EBE1199-6B13-45FC-9E4B-22B1C2FB21D7}"/>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4" name="Google Shape;471;p55">
            <a:extLst>
              <a:ext uri="{FF2B5EF4-FFF2-40B4-BE49-F238E27FC236}">
                <a16:creationId xmlns:a16="http://schemas.microsoft.com/office/drawing/2014/main" id="{E6DA9C58-3625-4D8D-A455-832EF26A00E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5" name="Google Shape;472;p55">
            <a:extLst>
              <a:ext uri="{FF2B5EF4-FFF2-40B4-BE49-F238E27FC236}">
                <a16:creationId xmlns:a16="http://schemas.microsoft.com/office/drawing/2014/main" id="{F123D28A-CDB1-478B-9C72-CC658110DAE6}"/>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6" name="Google Shape;473;p55">
            <a:extLst>
              <a:ext uri="{FF2B5EF4-FFF2-40B4-BE49-F238E27FC236}">
                <a16:creationId xmlns:a16="http://schemas.microsoft.com/office/drawing/2014/main" id="{F5943AA7-5E05-4E47-BBAD-0EF74F05595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7" name="Google Shape;474;p55">
            <a:extLst>
              <a:ext uri="{FF2B5EF4-FFF2-40B4-BE49-F238E27FC236}">
                <a16:creationId xmlns:a16="http://schemas.microsoft.com/office/drawing/2014/main" id="{32B7B2FB-67CD-4812-AD21-ADE3EBA08C0E}"/>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8" name="Google Shape;698;p62">
            <a:extLst>
              <a:ext uri="{FF2B5EF4-FFF2-40B4-BE49-F238E27FC236}">
                <a16:creationId xmlns:a16="http://schemas.microsoft.com/office/drawing/2014/main" id="{C6219419-1ADC-47C3-A116-4F758E985578}"/>
              </a:ext>
            </a:extLst>
          </p:cNvPr>
          <p:cNvSpPr/>
          <p:nvPr/>
        </p:nvSpPr>
        <p:spPr>
          <a:xfrm>
            <a:off x="9890620" y="57523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9" name="Google Shape;702;p62">
            <a:extLst>
              <a:ext uri="{FF2B5EF4-FFF2-40B4-BE49-F238E27FC236}">
                <a16:creationId xmlns:a16="http://schemas.microsoft.com/office/drawing/2014/main" id="{4BEEFA91-50C3-47B9-8169-A97CC1F2480A}"/>
              </a:ext>
            </a:extLst>
          </p:cNvPr>
          <p:cNvSpPr/>
          <p:nvPr/>
        </p:nvSpPr>
        <p:spPr>
          <a:xfrm>
            <a:off x="9890620" y="3121546"/>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tous</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les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jours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05AAEF0E-C83B-46E7-9AA4-E82C25F2FCA0}"/>
              </a:ext>
            </a:extLst>
          </p:cNvPr>
          <p:cNvSpPr/>
          <p:nvPr/>
        </p:nvSpPr>
        <p:spPr>
          <a:xfrm>
            <a:off x="4947245" y="3088889"/>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 weekend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13314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500"/>
                                        <p:tgtEl>
                                          <p:spTgt spid="12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fade">
                                      <p:cBhvr>
                                        <p:cTn id="11" dur="1500"/>
                                        <p:tgtEl>
                                          <p:spTgt spid="12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1500"/>
                                        <p:tgtEl>
                                          <p:spTgt spid="12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500"/>
                                        <p:tgtEl>
                                          <p:spTgt spid="12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1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[4/6]</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1287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a:extLst>
              <a:ext uri="{FF2B5EF4-FFF2-40B4-BE49-F238E27FC236}">
                <a16:creationId xmlns:a16="http://schemas.microsoft.com/office/drawing/2014/main" id="{E1C1E557-5CD7-48A1-A338-4FA5A2EABB44}"/>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58" name="Google Shape;696;p62">
            <a:extLst>
              <a:ext uri="{FF2B5EF4-FFF2-40B4-BE49-F238E27FC236}">
                <a16:creationId xmlns:a16="http://schemas.microsoft.com/office/drawing/2014/main" id="{AF96AC27-DD38-44CD-8A79-2610178FD539}"/>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Speech Bubble: Oval 82">
            <a:hlinkClick r:id="" action="ppaction://noaction">
              <a:snd r:embed="rId5" name="W4.wav"/>
            </a:hlinkClick>
            <a:extLst>
              <a:ext uri="{FF2B5EF4-FFF2-40B4-BE49-F238E27FC236}">
                <a16:creationId xmlns:a16="http://schemas.microsoft.com/office/drawing/2014/main" id="{0117910E-6A05-40DA-BB40-17DE2315E61C}"/>
              </a:ext>
            </a:extLst>
          </p:cNvPr>
          <p:cNvSpPr/>
          <p:nvPr/>
        </p:nvSpPr>
        <p:spPr>
          <a:xfrm>
            <a:off x="4572000" y="651981"/>
            <a:ext cx="3881305"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You wear a t-shirt at home.</a:t>
            </a:r>
          </a:p>
        </p:txBody>
      </p:sp>
      <p:sp>
        <p:nvSpPr>
          <p:cNvPr id="84" name="Google Shape;695;p62">
            <a:extLst>
              <a:ext uri="{FF2B5EF4-FFF2-40B4-BE49-F238E27FC236}">
                <a16:creationId xmlns:a16="http://schemas.microsoft.com/office/drawing/2014/main" id="{B44AFC03-9922-4050-B8E0-DBBF23A2AB51}"/>
              </a:ext>
            </a:extLst>
          </p:cNvPr>
          <p:cNvSpPr/>
          <p:nvPr/>
        </p:nvSpPr>
        <p:spPr>
          <a:xfrm>
            <a:off x="4958175" y="57415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5" name="Google Shape;697;p62">
            <a:extLst>
              <a:ext uri="{FF2B5EF4-FFF2-40B4-BE49-F238E27FC236}">
                <a16:creationId xmlns:a16="http://schemas.microsoft.com/office/drawing/2014/main" id="{CE706096-F907-4535-A488-FFE8DF472216}"/>
              </a:ext>
            </a:extLst>
          </p:cNvPr>
          <p:cNvSpPr/>
          <p:nvPr/>
        </p:nvSpPr>
        <p:spPr>
          <a:xfrm>
            <a:off x="6620139"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8" name="Google Shape;698;p62">
            <a:extLst>
              <a:ext uri="{FF2B5EF4-FFF2-40B4-BE49-F238E27FC236}">
                <a16:creationId xmlns:a16="http://schemas.microsoft.com/office/drawing/2014/main" id="{F737630A-92C0-49AA-A8FF-6A832A3F29DD}"/>
              </a:ext>
            </a:extLst>
          </p:cNvPr>
          <p:cNvSpPr/>
          <p:nvPr/>
        </p:nvSpPr>
        <p:spPr>
          <a:xfrm>
            <a:off x="8245915"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3" name="Google Shape;699;p62">
            <a:extLst>
              <a:ext uri="{FF2B5EF4-FFF2-40B4-BE49-F238E27FC236}">
                <a16:creationId xmlns:a16="http://schemas.microsoft.com/office/drawing/2014/main" id="{6FC4FDFD-53D3-4761-9B0E-D8873E54A28F}"/>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4" name="Google Shape;700;p62">
            <a:extLst>
              <a:ext uri="{FF2B5EF4-FFF2-40B4-BE49-F238E27FC236}">
                <a16:creationId xmlns:a16="http://schemas.microsoft.com/office/drawing/2014/main" id="{9A4EE464-7E57-4B1B-BFC7-1273CB8E97E5}"/>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AEE95A3A-6D7E-4B59-BE0A-F23FD6DD5CB1}"/>
              </a:ext>
            </a:extLst>
          </p:cNvPr>
          <p:cNvSpPr/>
          <p:nvPr/>
        </p:nvSpPr>
        <p:spPr>
          <a:xfrm>
            <a:off x="8245915" y="485261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regarde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6" name="Google Shape;702;p62">
            <a:extLst>
              <a:ext uri="{FF2B5EF4-FFF2-40B4-BE49-F238E27FC236}">
                <a16:creationId xmlns:a16="http://schemas.microsoft.com/office/drawing/2014/main" id="{F923D306-848E-4E37-9261-87E202F50AF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400" b="1" kern="0" dirty="0">
                <a:solidFill>
                  <a:srgbClr val="002060"/>
                </a:solidFill>
                <a:latin typeface="Century Gothic" panose="020B0502020202020204" pitchFamily="34" charset="0"/>
                <a:ea typeface="Montserrat"/>
                <a:cs typeface="Montserrat"/>
                <a:sym typeface="Montserrat"/>
              </a:rPr>
              <a:t>un match</a:t>
            </a:r>
          </a:p>
        </p:txBody>
      </p:sp>
      <p:sp>
        <p:nvSpPr>
          <p:cNvPr id="117" name="Google Shape;703;p62">
            <a:extLst>
              <a:ext uri="{FF2B5EF4-FFF2-40B4-BE49-F238E27FC236}">
                <a16:creationId xmlns:a16="http://schemas.microsoft.com/office/drawing/2014/main" id="{16EF8786-EE92-43D6-B2C5-3AB72624FA57}"/>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film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8" name="Google Shape;701;p62">
            <a:extLst>
              <a:ext uri="{FF2B5EF4-FFF2-40B4-BE49-F238E27FC236}">
                <a16:creationId xmlns:a16="http://schemas.microsoft.com/office/drawing/2014/main" id="{771F61EA-E2B3-4295-BBDF-290D2690FEC8}"/>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regardes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9" name="Google Shape;702;p62">
            <a:extLst>
              <a:ext uri="{FF2B5EF4-FFF2-40B4-BE49-F238E27FC236}">
                <a16:creationId xmlns:a16="http://schemas.microsoft.com/office/drawing/2014/main" id="{024BA0A5-5A6F-4477-8768-83C71FF21A2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t-shirt</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0" name="Google Shape;703;p62">
            <a:extLst>
              <a:ext uri="{FF2B5EF4-FFF2-40B4-BE49-F238E27FC236}">
                <a16:creationId xmlns:a16="http://schemas.microsoft.com/office/drawing/2014/main" id="{106CD911-A69D-4B98-AE09-D929F331B5F4}"/>
              </a:ext>
            </a:extLst>
          </p:cNvPr>
          <p:cNvSpPr/>
          <p:nvPr/>
        </p:nvSpPr>
        <p:spPr>
          <a:xfrm>
            <a:off x="9890620" y="3992884"/>
            <a:ext cx="1548969" cy="793650"/>
          </a:xfrm>
          <a:custGeom>
            <a:avLst/>
            <a:gdLst>
              <a:gd name="connsiteX0" fmla="*/ 0 w 1548969"/>
              <a:gd name="connsiteY0" fmla="*/ 0 h 793650"/>
              <a:gd name="connsiteX1" fmla="*/ 516323 w 1548969"/>
              <a:gd name="connsiteY1" fmla="*/ 0 h 793650"/>
              <a:gd name="connsiteX2" fmla="*/ 1017156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48534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chapeau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1" name="Google Shape;702;p62">
            <a:extLst>
              <a:ext uri="{FF2B5EF4-FFF2-40B4-BE49-F238E27FC236}">
                <a16:creationId xmlns:a16="http://schemas.microsoft.com/office/drawing/2014/main" id="{2D028A2E-8771-4B90-958A-D04012E59369}"/>
              </a:ext>
            </a:extLst>
          </p:cNvPr>
          <p:cNvSpPr/>
          <p:nvPr/>
        </p:nvSpPr>
        <p:spPr>
          <a:xfrm>
            <a:off x="6591950" y="3094697"/>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l’école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2" name="Google Shape;703;p62">
            <a:extLst>
              <a:ext uri="{FF2B5EF4-FFF2-40B4-BE49-F238E27FC236}">
                <a16:creationId xmlns:a16="http://schemas.microsoft.com/office/drawing/2014/main" id="{F1E4E874-E490-4B49-8BDF-28964D0B67B5}"/>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500" b="1" kern="0" dirty="0">
                <a:solidFill>
                  <a:srgbClr val="002060"/>
                </a:solidFill>
                <a:latin typeface="Century Gothic" panose="020B0502020202020204" pitchFamily="34" charset="0"/>
                <a:ea typeface="Montserrat"/>
                <a:cs typeface="Montserrat"/>
                <a:sym typeface="Montserrat"/>
              </a:rPr>
              <a:t>à la </a:t>
            </a:r>
            <a:r>
              <a:rPr lang="en-GB" sz="2500" b="1" kern="0" dirty="0" err="1">
                <a:solidFill>
                  <a:srgbClr val="002060"/>
                </a:solidFill>
                <a:latin typeface="Century Gothic" panose="020B0502020202020204" pitchFamily="34" charset="0"/>
                <a:ea typeface="Montserrat"/>
                <a:cs typeface="Montserrat"/>
                <a:sym typeface="Montserrat"/>
              </a:rPr>
              <a:t>maison</a:t>
            </a:r>
            <a:endParaRPr lang="en-GB" sz="2500" b="1" kern="0" dirty="0">
              <a:solidFill>
                <a:srgbClr val="002060"/>
              </a:solidFill>
              <a:latin typeface="Century Gothic" panose="020B0502020202020204" pitchFamily="34" charset="0"/>
              <a:ea typeface="Montserrat"/>
              <a:cs typeface="Montserrat"/>
              <a:sym typeface="Montserrat"/>
            </a:endParaRPr>
          </a:p>
        </p:txBody>
      </p:sp>
      <p:sp>
        <p:nvSpPr>
          <p:cNvPr id="128" name="Google Shape;698;p62">
            <a:extLst>
              <a:ext uri="{FF2B5EF4-FFF2-40B4-BE49-F238E27FC236}">
                <a16:creationId xmlns:a16="http://schemas.microsoft.com/office/drawing/2014/main" id="{C6219419-1ADC-47C3-A116-4F758E985578}"/>
              </a:ext>
            </a:extLst>
          </p:cNvPr>
          <p:cNvSpPr/>
          <p:nvPr/>
        </p:nvSpPr>
        <p:spPr>
          <a:xfrm>
            <a:off x="9890620" y="57523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9" name="Google Shape;702;p62">
            <a:extLst>
              <a:ext uri="{FF2B5EF4-FFF2-40B4-BE49-F238E27FC236}">
                <a16:creationId xmlns:a16="http://schemas.microsoft.com/office/drawing/2014/main" id="{4BEEFA91-50C3-47B9-8169-A97CC1F2480A}"/>
              </a:ext>
            </a:extLst>
          </p:cNvPr>
          <p:cNvSpPr/>
          <p:nvPr/>
        </p:nvSpPr>
        <p:spPr>
          <a:xfrm>
            <a:off x="9890620" y="3121546"/>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tous</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les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jours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05AAEF0E-C83B-46E7-9AA4-E82C25F2FCA0}"/>
              </a:ext>
            </a:extLst>
          </p:cNvPr>
          <p:cNvSpPr/>
          <p:nvPr/>
        </p:nvSpPr>
        <p:spPr>
          <a:xfrm>
            <a:off x="4947245" y="3088889"/>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 weekend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360693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[5/6]</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1287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a:extLst>
              <a:ext uri="{FF2B5EF4-FFF2-40B4-BE49-F238E27FC236}">
                <a16:creationId xmlns:a16="http://schemas.microsoft.com/office/drawing/2014/main" id="{E1C1E557-5CD7-48A1-A338-4FA5A2EABB44}"/>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58" name="Google Shape;696;p62">
            <a:extLst>
              <a:ext uri="{FF2B5EF4-FFF2-40B4-BE49-F238E27FC236}">
                <a16:creationId xmlns:a16="http://schemas.microsoft.com/office/drawing/2014/main" id="{AF96AC27-DD38-44CD-8A79-2610178FD539}"/>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Speech Bubble: Oval 82">
            <a:extLst>
              <a:ext uri="{FF2B5EF4-FFF2-40B4-BE49-F238E27FC236}">
                <a16:creationId xmlns:a16="http://schemas.microsoft.com/office/drawing/2014/main" id="{0117910E-6A05-40DA-BB40-17DE2315E61C}"/>
              </a:ext>
            </a:extLst>
          </p:cNvPr>
          <p:cNvSpPr/>
          <p:nvPr/>
        </p:nvSpPr>
        <p:spPr>
          <a:xfrm>
            <a:off x="4572000" y="651981"/>
            <a:ext cx="3881305"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He wears a uniform every day.</a:t>
            </a:r>
          </a:p>
        </p:txBody>
      </p:sp>
      <p:sp>
        <p:nvSpPr>
          <p:cNvPr id="84" name="Google Shape;695;p62">
            <a:extLst>
              <a:ext uri="{FF2B5EF4-FFF2-40B4-BE49-F238E27FC236}">
                <a16:creationId xmlns:a16="http://schemas.microsoft.com/office/drawing/2014/main" id="{B44AFC03-9922-4050-B8E0-DBBF23A2AB51}"/>
              </a:ext>
            </a:extLst>
          </p:cNvPr>
          <p:cNvSpPr/>
          <p:nvPr/>
        </p:nvSpPr>
        <p:spPr>
          <a:xfrm>
            <a:off x="4958175" y="5741597"/>
            <a:ext cx="1548969" cy="793650"/>
          </a:xfrm>
          <a:custGeom>
            <a:avLst/>
            <a:gdLst>
              <a:gd name="connsiteX0" fmla="*/ 0 w 1548969"/>
              <a:gd name="connsiteY0" fmla="*/ 0 h 793650"/>
              <a:gd name="connsiteX1" fmla="*/ 547302 w 1548969"/>
              <a:gd name="connsiteY1" fmla="*/ 0 h 793650"/>
              <a:gd name="connsiteX2" fmla="*/ 1063625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63625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5" name="Google Shape;697;p62">
            <a:extLst>
              <a:ext uri="{FF2B5EF4-FFF2-40B4-BE49-F238E27FC236}">
                <a16:creationId xmlns:a16="http://schemas.microsoft.com/office/drawing/2014/main" id="{CE706096-F907-4535-A488-FFE8DF472216}"/>
              </a:ext>
            </a:extLst>
          </p:cNvPr>
          <p:cNvSpPr/>
          <p:nvPr/>
        </p:nvSpPr>
        <p:spPr>
          <a:xfrm>
            <a:off x="6620139"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8" name="Google Shape;698;p62">
            <a:extLst>
              <a:ext uri="{FF2B5EF4-FFF2-40B4-BE49-F238E27FC236}">
                <a16:creationId xmlns:a16="http://schemas.microsoft.com/office/drawing/2014/main" id="{F737630A-92C0-49AA-A8FF-6A832A3F29DD}"/>
              </a:ext>
            </a:extLst>
          </p:cNvPr>
          <p:cNvSpPr/>
          <p:nvPr/>
        </p:nvSpPr>
        <p:spPr>
          <a:xfrm>
            <a:off x="8245915"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3" name="Google Shape;699;p62">
            <a:extLst>
              <a:ext uri="{FF2B5EF4-FFF2-40B4-BE49-F238E27FC236}">
                <a16:creationId xmlns:a16="http://schemas.microsoft.com/office/drawing/2014/main" id="{6FC4FDFD-53D3-4761-9B0E-D8873E54A28F}"/>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4" name="Google Shape;700;p62">
            <a:extLst>
              <a:ext uri="{FF2B5EF4-FFF2-40B4-BE49-F238E27FC236}">
                <a16:creationId xmlns:a16="http://schemas.microsoft.com/office/drawing/2014/main" id="{9A4EE464-7E57-4B1B-BFC7-1273CB8E97E5}"/>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AEE95A3A-6D7E-4B59-BE0A-F23FD6DD5CB1}"/>
              </a:ext>
            </a:extLst>
          </p:cNvPr>
          <p:cNvSpPr/>
          <p:nvPr/>
        </p:nvSpPr>
        <p:spPr>
          <a:xfrm>
            <a:off x="8245915" y="485261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utilise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6" name="Google Shape;702;p62">
            <a:extLst>
              <a:ext uri="{FF2B5EF4-FFF2-40B4-BE49-F238E27FC236}">
                <a16:creationId xmlns:a16="http://schemas.microsoft.com/office/drawing/2014/main" id="{F923D306-848E-4E37-9261-87E202F50AF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400" b="1" kern="0" dirty="0">
                <a:solidFill>
                  <a:srgbClr val="002060"/>
                </a:solidFill>
                <a:latin typeface="Century Gothic" panose="020B0502020202020204" pitchFamily="34" charset="0"/>
                <a:ea typeface="Montserrat"/>
                <a:cs typeface="Montserrat"/>
                <a:sym typeface="Montserrat"/>
              </a:rPr>
              <a:t>un </a:t>
            </a:r>
            <a:r>
              <a:rPr lang="en-GB" sz="2400" b="1" kern="0" dirty="0" err="1">
                <a:solidFill>
                  <a:srgbClr val="002060"/>
                </a:solidFill>
                <a:latin typeface="Century Gothic" panose="020B0502020202020204" pitchFamily="34" charset="0"/>
                <a:ea typeface="Montserrat"/>
                <a:cs typeface="Montserrat"/>
                <a:sym typeface="Montserrat"/>
              </a:rPr>
              <a:t>uniforme</a:t>
            </a:r>
            <a:endParaRPr lang="en-GB" sz="2400" b="1" kern="0" dirty="0">
              <a:solidFill>
                <a:srgbClr val="002060"/>
              </a:solidFill>
              <a:latin typeface="Century Gothic" panose="020B0502020202020204" pitchFamily="34" charset="0"/>
              <a:ea typeface="Montserrat"/>
              <a:cs typeface="Montserrat"/>
              <a:sym typeface="Montserrat"/>
            </a:endParaRPr>
          </a:p>
        </p:txBody>
      </p:sp>
      <p:sp>
        <p:nvSpPr>
          <p:cNvPr id="117" name="Google Shape;703;p62">
            <a:extLst>
              <a:ext uri="{FF2B5EF4-FFF2-40B4-BE49-F238E27FC236}">
                <a16:creationId xmlns:a16="http://schemas.microsoft.com/office/drawing/2014/main" id="{16EF8786-EE92-43D6-B2C5-3AB72624FA57}"/>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crayon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8" name="Google Shape;701;p62">
            <a:extLst>
              <a:ext uri="{FF2B5EF4-FFF2-40B4-BE49-F238E27FC236}">
                <a16:creationId xmlns:a16="http://schemas.microsoft.com/office/drawing/2014/main" id="{771F61EA-E2B3-4295-BBDF-290D2690FEC8}"/>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utilises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9" name="Google Shape;702;p62">
            <a:extLst>
              <a:ext uri="{FF2B5EF4-FFF2-40B4-BE49-F238E27FC236}">
                <a16:creationId xmlns:a16="http://schemas.microsoft.com/office/drawing/2014/main" id="{024BA0A5-5A6F-4477-8768-83C71FF21A2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cahier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0" name="Google Shape;703;p62">
            <a:extLst>
              <a:ext uri="{FF2B5EF4-FFF2-40B4-BE49-F238E27FC236}">
                <a16:creationId xmlns:a16="http://schemas.microsoft.com/office/drawing/2014/main" id="{106CD911-A69D-4B98-AE09-D929F331B5F4}"/>
              </a:ext>
            </a:extLst>
          </p:cNvPr>
          <p:cNvSpPr/>
          <p:nvPr/>
        </p:nvSpPr>
        <p:spPr>
          <a:xfrm>
            <a:off x="9890620" y="3992884"/>
            <a:ext cx="1548969" cy="793650"/>
          </a:xfrm>
          <a:custGeom>
            <a:avLst/>
            <a:gdLst>
              <a:gd name="connsiteX0" fmla="*/ 0 w 1548969"/>
              <a:gd name="connsiteY0" fmla="*/ 0 h 793650"/>
              <a:gd name="connsiteX1" fmla="*/ 516323 w 1548969"/>
              <a:gd name="connsiteY1" fmla="*/ 0 h 793650"/>
              <a:gd name="connsiteX2" fmla="*/ 1017156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48534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chapeau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1" name="Google Shape;702;p62">
            <a:extLst>
              <a:ext uri="{FF2B5EF4-FFF2-40B4-BE49-F238E27FC236}">
                <a16:creationId xmlns:a16="http://schemas.microsoft.com/office/drawing/2014/main" id="{2D028A2E-8771-4B90-958A-D04012E59369}"/>
              </a:ext>
            </a:extLst>
          </p:cNvPr>
          <p:cNvSpPr/>
          <p:nvPr/>
        </p:nvSpPr>
        <p:spPr>
          <a:xfrm>
            <a:off x="6591950" y="3094697"/>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l’école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2" name="Google Shape;703;p62">
            <a:extLst>
              <a:ext uri="{FF2B5EF4-FFF2-40B4-BE49-F238E27FC236}">
                <a16:creationId xmlns:a16="http://schemas.microsoft.com/office/drawing/2014/main" id="{F1E4E874-E490-4B49-8BDF-28964D0B67B5}"/>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500" b="1" kern="0" dirty="0">
                <a:solidFill>
                  <a:srgbClr val="002060"/>
                </a:solidFill>
                <a:latin typeface="Century Gothic" panose="020B0502020202020204" pitchFamily="34" charset="0"/>
                <a:ea typeface="Montserrat"/>
                <a:cs typeface="Montserrat"/>
                <a:sym typeface="Montserrat"/>
              </a:rPr>
              <a:t>à la </a:t>
            </a:r>
            <a:r>
              <a:rPr lang="en-GB" sz="2500" b="1" kern="0" dirty="0" err="1">
                <a:solidFill>
                  <a:srgbClr val="002060"/>
                </a:solidFill>
                <a:latin typeface="Century Gothic" panose="020B0502020202020204" pitchFamily="34" charset="0"/>
                <a:ea typeface="Montserrat"/>
                <a:cs typeface="Montserrat"/>
                <a:sym typeface="Montserrat"/>
              </a:rPr>
              <a:t>maison</a:t>
            </a:r>
            <a:endParaRPr lang="en-GB" sz="2500" b="1" kern="0" dirty="0">
              <a:solidFill>
                <a:srgbClr val="002060"/>
              </a:solidFill>
              <a:latin typeface="Century Gothic" panose="020B0502020202020204" pitchFamily="34" charset="0"/>
              <a:ea typeface="Montserrat"/>
              <a:cs typeface="Montserrat"/>
              <a:sym typeface="Montserrat"/>
            </a:endParaRPr>
          </a:p>
        </p:txBody>
      </p:sp>
      <p:sp>
        <p:nvSpPr>
          <p:cNvPr id="123" name="Google Shape;470;p55">
            <a:extLst>
              <a:ext uri="{FF2B5EF4-FFF2-40B4-BE49-F238E27FC236}">
                <a16:creationId xmlns:a16="http://schemas.microsoft.com/office/drawing/2014/main" id="{5EBE1199-6B13-45FC-9E4B-22B1C2FB21D7}"/>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4" name="Google Shape;471;p55">
            <a:extLst>
              <a:ext uri="{FF2B5EF4-FFF2-40B4-BE49-F238E27FC236}">
                <a16:creationId xmlns:a16="http://schemas.microsoft.com/office/drawing/2014/main" id="{E6DA9C58-3625-4D8D-A455-832EF26A00E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5" name="Google Shape;472;p55">
            <a:extLst>
              <a:ext uri="{FF2B5EF4-FFF2-40B4-BE49-F238E27FC236}">
                <a16:creationId xmlns:a16="http://schemas.microsoft.com/office/drawing/2014/main" id="{F123D28A-CDB1-478B-9C72-CC658110DAE6}"/>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6" name="Google Shape;473;p55">
            <a:extLst>
              <a:ext uri="{FF2B5EF4-FFF2-40B4-BE49-F238E27FC236}">
                <a16:creationId xmlns:a16="http://schemas.microsoft.com/office/drawing/2014/main" id="{F5943AA7-5E05-4E47-BBAD-0EF74F05595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7" name="Google Shape;474;p55">
            <a:extLst>
              <a:ext uri="{FF2B5EF4-FFF2-40B4-BE49-F238E27FC236}">
                <a16:creationId xmlns:a16="http://schemas.microsoft.com/office/drawing/2014/main" id="{32B7B2FB-67CD-4812-AD21-ADE3EBA08C0E}"/>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8" name="Google Shape;698;p62">
            <a:extLst>
              <a:ext uri="{FF2B5EF4-FFF2-40B4-BE49-F238E27FC236}">
                <a16:creationId xmlns:a16="http://schemas.microsoft.com/office/drawing/2014/main" id="{C6219419-1ADC-47C3-A116-4F758E985578}"/>
              </a:ext>
            </a:extLst>
          </p:cNvPr>
          <p:cNvSpPr/>
          <p:nvPr/>
        </p:nvSpPr>
        <p:spPr>
          <a:xfrm>
            <a:off x="9890620" y="57523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9" name="Google Shape;702;p62">
            <a:extLst>
              <a:ext uri="{FF2B5EF4-FFF2-40B4-BE49-F238E27FC236}">
                <a16:creationId xmlns:a16="http://schemas.microsoft.com/office/drawing/2014/main" id="{4BEEFA91-50C3-47B9-8169-A97CC1F2480A}"/>
              </a:ext>
            </a:extLst>
          </p:cNvPr>
          <p:cNvSpPr/>
          <p:nvPr/>
        </p:nvSpPr>
        <p:spPr>
          <a:xfrm>
            <a:off x="9890620" y="3121546"/>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tous</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les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jours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05AAEF0E-C83B-46E7-9AA4-E82C25F2FCA0}"/>
              </a:ext>
            </a:extLst>
          </p:cNvPr>
          <p:cNvSpPr/>
          <p:nvPr/>
        </p:nvSpPr>
        <p:spPr>
          <a:xfrm>
            <a:off x="4947245" y="3088889"/>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 weekend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418758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500"/>
                                        <p:tgtEl>
                                          <p:spTgt spid="12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fade">
                                      <p:cBhvr>
                                        <p:cTn id="11" dur="1500"/>
                                        <p:tgtEl>
                                          <p:spTgt spid="12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1500"/>
                                        <p:tgtEl>
                                          <p:spTgt spid="12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500"/>
                                        <p:tgtEl>
                                          <p:spTgt spid="12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1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[5/6]</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1287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a:extLst>
              <a:ext uri="{FF2B5EF4-FFF2-40B4-BE49-F238E27FC236}">
                <a16:creationId xmlns:a16="http://schemas.microsoft.com/office/drawing/2014/main" id="{E1C1E557-5CD7-48A1-A338-4FA5A2EABB44}"/>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58" name="Google Shape;696;p62">
            <a:extLst>
              <a:ext uri="{FF2B5EF4-FFF2-40B4-BE49-F238E27FC236}">
                <a16:creationId xmlns:a16="http://schemas.microsoft.com/office/drawing/2014/main" id="{AF96AC27-DD38-44CD-8A79-2610178FD539}"/>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Speech Bubble: Oval 82">
            <a:hlinkClick r:id="" action="ppaction://noaction">
              <a:snd r:embed="rId5" name="W5.wav"/>
            </a:hlinkClick>
            <a:extLst>
              <a:ext uri="{FF2B5EF4-FFF2-40B4-BE49-F238E27FC236}">
                <a16:creationId xmlns:a16="http://schemas.microsoft.com/office/drawing/2014/main" id="{0117910E-6A05-40DA-BB40-17DE2315E61C}"/>
              </a:ext>
            </a:extLst>
          </p:cNvPr>
          <p:cNvSpPr/>
          <p:nvPr/>
        </p:nvSpPr>
        <p:spPr>
          <a:xfrm>
            <a:off x="4572000" y="651981"/>
            <a:ext cx="3881305"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He wears a uniform every day.</a:t>
            </a:r>
          </a:p>
        </p:txBody>
      </p:sp>
      <p:sp>
        <p:nvSpPr>
          <p:cNvPr id="84" name="Google Shape;695;p62">
            <a:extLst>
              <a:ext uri="{FF2B5EF4-FFF2-40B4-BE49-F238E27FC236}">
                <a16:creationId xmlns:a16="http://schemas.microsoft.com/office/drawing/2014/main" id="{B44AFC03-9922-4050-B8E0-DBBF23A2AB51}"/>
              </a:ext>
            </a:extLst>
          </p:cNvPr>
          <p:cNvSpPr/>
          <p:nvPr/>
        </p:nvSpPr>
        <p:spPr>
          <a:xfrm>
            <a:off x="4958175" y="5741597"/>
            <a:ext cx="1548969" cy="793650"/>
          </a:xfrm>
          <a:custGeom>
            <a:avLst/>
            <a:gdLst>
              <a:gd name="connsiteX0" fmla="*/ 0 w 1548969"/>
              <a:gd name="connsiteY0" fmla="*/ 0 h 793650"/>
              <a:gd name="connsiteX1" fmla="*/ 547302 w 1548969"/>
              <a:gd name="connsiteY1" fmla="*/ 0 h 793650"/>
              <a:gd name="connsiteX2" fmla="*/ 1063625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63625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5" name="Google Shape;697;p62">
            <a:extLst>
              <a:ext uri="{FF2B5EF4-FFF2-40B4-BE49-F238E27FC236}">
                <a16:creationId xmlns:a16="http://schemas.microsoft.com/office/drawing/2014/main" id="{CE706096-F907-4535-A488-FFE8DF472216}"/>
              </a:ext>
            </a:extLst>
          </p:cNvPr>
          <p:cNvSpPr/>
          <p:nvPr/>
        </p:nvSpPr>
        <p:spPr>
          <a:xfrm>
            <a:off x="6620139"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8" name="Google Shape;698;p62">
            <a:extLst>
              <a:ext uri="{FF2B5EF4-FFF2-40B4-BE49-F238E27FC236}">
                <a16:creationId xmlns:a16="http://schemas.microsoft.com/office/drawing/2014/main" id="{F737630A-92C0-49AA-A8FF-6A832A3F29DD}"/>
              </a:ext>
            </a:extLst>
          </p:cNvPr>
          <p:cNvSpPr/>
          <p:nvPr/>
        </p:nvSpPr>
        <p:spPr>
          <a:xfrm>
            <a:off x="8245915"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3" name="Google Shape;699;p62">
            <a:extLst>
              <a:ext uri="{FF2B5EF4-FFF2-40B4-BE49-F238E27FC236}">
                <a16:creationId xmlns:a16="http://schemas.microsoft.com/office/drawing/2014/main" id="{6FC4FDFD-53D3-4761-9B0E-D8873E54A28F}"/>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4" name="Google Shape;700;p62">
            <a:extLst>
              <a:ext uri="{FF2B5EF4-FFF2-40B4-BE49-F238E27FC236}">
                <a16:creationId xmlns:a16="http://schemas.microsoft.com/office/drawing/2014/main" id="{9A4EE464-7E57-4B1B-BFC7-1273CB8E97E5}"/>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AEE95A3A-6D7E-4B59-BE0A-F23FD6DD5CB1}"/>
              </a:ext>
            </a:extLst>
          </p:cNvPr>
          <p:cNvSpPr/>
          <p:nvPr/>
        </p:nvSpPr>
        <p:spPr>
          <a:xfrm>
            <a:off x="8245915" y="485261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utilise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6" name="Google Shape;702;p62">
            <a:extLst>
              <a:ext uri="{FF2B5EF4-FFF2-40B4-BE49-F238E27FC236}">
                <a16:creationId xmlns:a16="http://schemas.microsoft.com/office/drawing/2014/main" id="{F923D306-848E-4E37-9261-87E202F50AF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400" b="1" kern="0" dirty="0">
                <a:solidFill>
                  <a:srgbClr val="002060"/>
                </a:solidFill>
                <a:latin typeface="Century Gothic" panose="020B0502020202020204" pitchFamily="34" charset="0"/>
                <a:ea typeface="Montserrat"/>
                <a:cs typeface="Montserrat"/>
                <a:sym typeface="Montserrat"/>
              </a:rPr>
              <a:t>un </a:t>
            </a:r>
            <a:r>
              <a:rPr lang="en-GB" sz="2400" b="1" kern="0" dirty="0" err="1">
                <a:solidFill>
                  <a:srgbClr val="002060"/>
                </a:solidFill>
                <a:latin typeface="Century Gothic" panose="020B0502020202020204" pitchFamily="34" charset="0"/>
                <a:ea typeface="Montserrat"/>
                <a:cs typeface="Montserrat"/>
                <a:sym typeface="Montserrat"/>
              </a:rPr>
              <a:t>uniforme</a:t>
            </a:r>
            <a:endParaRPr lang="en-GB" sz="2400" b="1" kern="0" dirty="0">
              <a:solidFill>
                <a:srgbClr val="002060"/>
              </a:solidFill>
              <a:latin typeface="Century Gothic" panose="020B0502020202020204" pitchFamily="34" charset="0"/>
              <a:ea typeface="Montserrat"/>
              <a:cs typeface="Montserrat"/>
              <a:sym typeface="Montserrat"/>
            </a:endParaRPr>
          </a:p>
        </p:txBody>
      </p:sp>
      <p:sp>
        <p:nvSpPr>
          <p:cNvPr id="117" name="Google Shape;703;p62">
            <a:extLst>
              <a:ext uri="{FF2B5EF4-FFF2-40B4-BE49-F238E27FC236}">
                <a16:creationId xmlns:a16="http://schemas.microsoft.com/office/drawing/2014/main" id="{16EF8786-EE92-43D6-B2C5-3AB72624FA57}"/>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crayon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8" name="Google Shape;701;p62">
            <a:extLst>
              <a:ext uri="{FF2B5EF4-FFF2-40B4-BE49-F238E27FC236}">
                <a16:creationId xmlns:a16="http://schemas.microsoft.com/office/drawing/2014/main" id="{771F61EA-E2B3-4295-BBDF-290D2690FEC8}"/>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utilises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9" name="Google Shape;702;p62">
            <a:extLst>
              <a:ext uri="{FF2B5EF4-FFF2-40B4-BE49-F238E27FC236}">
                <a16:creationId xmlns:a16="http://schemas.microsoft.com/office/drawing/2014/main" id="{024BA0A5-5A6F-4477-8768-83C71FF21A2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cahier</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0" name="Google Shape;703;p62">
            <a:extLst>
              <a:ext uri="{FF2B5EF4-FFF2-40B4-BE49-F238E27FC236}">
                <a16:creationId xmlns:a16="http://schemas.microsoft.com/office/drawing/2014/main" id="{106CD911-A69D-4B98-AE09-D929F331B5F4}"/>
              </a:ext>
            </a:extLst>
          </p:cNvPr>
          <p:cNvSpPr/>
          <p:nvPr/>
        </p:nvSpPr>
        <p:spPr>
          <a:xfrm>
            <a:off x="9890620" y="3992884"/>
            <a:ext cx="1548969" cy="793650"/>
          </a:xfrm>
          <a:custGeom>
            <a:avLst/>
            <a:gdLst>
              <a:gd name="connsiteX0" fmla="*/ 0 w 1548969"/>
              <a:gd name="connsiteY0" fmla="*/ 0 h 793650"/>
              <a:gd name="connsiteX1" fmla="*/ 516323 w 1548969"/>
              <a:gd name="connsiteY1" fmla="*/ 0 h 793650"/>
              <a:gd name="connsiteX2" fmla="*/ 1017156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48534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chapeau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1" name="Google Shape;702;p62">
            <a:extLst>
              <a:ext uri="{FF2B5EF4-FFF2-40B4-BE49-F238E27FC236}">
                <a16:creationId xmlns:a16="http://schemas.microsoft.com/office/drawing/2014/main" id="{2D028A2E-8771-4B90-958A-D04012E59369}"/>
              </a:ext>
            </a:extLst>
          </p:cNvPr>
          <p:cNvSpPr/>
          <p:nvPr/>
        </p:nvSpPr>
        <p:spPr>
          <a:xfrm>
            <a:off x="6591950" y="3094697"/>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l’école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2" name="Google Shape;703;p62">
            <a:extLst>
              <a:ext uri="{FF2B5EF4-FFF2-40B4-BE49-F238E27FC236}">
                <a16:creationId xmlns:a16="http://schemas.microsoft.com/office/drawing/2014/main" id="{F1E4E874-E490-4B49-8BDF-28964D0B67B5}"/>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500" b="1" kern="0" dirty="0">
                <a:solidFill>
                  <a:srgbClr val="002060"/>
                </a:solidFill>
                <a:latin typeface="Century Gothic" panose="020B0502020202020204" pitchFamily="34" charset="0"/>
                <a:ea typeface="Montserrat"/>
                <a:cs typeface="Montserrat"/>
                <a:sym typeface="Montserrat"/>
              </a:rPr>
              <a:t>à la </a:t>
            </a:r>
            <a:r>
              <a:rPr lang="en-GB" sz="2500" b="1" kern="0" dirty="0" err="1">
                <a:solidFill>
                  <a:srgbClr val="002060"/>
                </a:solidFill>
                <a:latin typeface="Century Gothic" panose="020B0502020202020204" pitchFamily="34" charset="0"/>
                <a:ea typeface="Montserrat"/>
                <a:cs typeface="Montserrat"/>
                <a:sym typeface="Montserrat"/>
              </a:rPr>
              <a:t>maison</a:t>
            </a:r>
            <a:endParaRPr lang="en-GB" sz="2500" b="1" kern="0" dirty="0">
              <a:solidFill>
                <a:srgbClr val="002060"/>
              </a:solidFill>
              <a:latin typeface="Century Gothic" panose="020B0502020202020204" pitchFamily="34" charset="0"/>
              <a:ea typeface="Montserrat"/>
              <a:cs typeface="Montserrat"/>
              <a:sym typeface="Montserrat"/>
            </a:endParaRPr>
          </a:p>
        </p:txBody>
      </p:sp>
      <p:sp>
        <p:nvSpPr>
          <p:cNvPr id="128" name="Google Shape;698;p62">
            <a:extLst>
              <a:ext uri="{FF2B5EF4-FFF2-40B4-BE49-F238E27FC236}">
                <a16:creationId xmlns:a16="http://schemas.microsoft.com/office/drawing/2014/main" id="{C6219419-1ADC-47C3-A116-4F758E985578}"/>
              </a:ext>
            </a:extLst>
          </p:cNvPr>
          <p:cNvSpPr/>
          <p:nvPr/>
        </p:nvSpPr>
        <p:spPr>
          <a:xfrm>
            <a:off x="9890620" y="57523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9" name="Google Shape;702;p62">
            <a:extLst>
              <a:ext uri="{FF2B5EF4-FFF2-40B4-BE49-F238E27FC236}">
                <a16:creationId xmlns:a16="http://schemas.microsoft.com/office/drawing/2014/main" id="{4BEEFA91-50C3-47B9-8169-A97CC1F2480A}"/>
              </a:ext>
            </a:extLst>
          </p:cNvPr>
          <p:cNvSpPr/>
          <p:nvPr/>
        </p:nvSpPr>
        <p:spPr>
          <a:xfrm>
            <a:off x="9890620" y="3121546"/>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tous</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les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jours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05AAEF0E-C83B-46E7-9AA4-E82C25F2FCA0}"/>
              </a:ext>
            </a:extLst>
          </p:cNvPr>
          <p:cNvSpPr/>
          <p:nvPr/>
        </p:nvSpPr>
        <p:spPr>
          <a:xfrm>
            <a:off x="4947245" y="3088889"/>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 weekend</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853572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[6/6]</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1287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a:extLst>
              <a:ext uri="{FF2B5EF4-FFF2-40B4-BE49-F238E27FC236}">
                <a16:creationId xmlns:a16="http://schemas.microsoft.com/office/drawing/2014/main" id="{E1C1E557-5CD7-48A1-A338-4FA5A2EABB44}"/>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58" name="Google Shape;696;p62">
            <a:extLst>
              <a:ext uri="{FF2B5EF4-FFF2-40B4-BE49-F238E27FC236}">
                <a16:creationId xmlns:a16="http://schemas.microsoft.com/office/drawing/2014/main" id="{AF96AC27-DD38-44CD-8A79-2610178FD539}"/>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Speech Bubble: Oval 82">
            <a:extLst>
              <a:ext uri="{FF2B5EF4-FFF2-40B4-BE49-F238E27FC236}">
                <a16:creationId xmlns:a16="http://schemas.microsoft.com/office/drawing/2014/main" id="{0117910E-6A05-40DA-BB40-17DE2315E61C}"/>
              </a:ext>
            </a:extLst>
          </p:cNvPr>
          <p:cNvSpPr/>
          <p:nvPr/>
        </p:nvSpPr>
        <p:spPr>
          <a:xfrm>
            <a:off x="4572000" y="651981"/>
            <a:ext cx="3881305"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You repeat a phrase in English.</a:t>
            </a:r>
          </a:p>
        </p:txBody>
      </p:sp>
      <p:sp>
        <p:nvSpPr>
          <p:cNvPr id="84" name="Google Shape;695;p62">
            <a:extLst>
              <a:ext uri="{FF2B5EF4-FFF2-40B4-BE49-F238E27FC236}">
                <a16:creationId xmlns:a16="http://schemas.microsoft.com/office/drawing/2014/main" id="{B44AFC03-9922-4050-B8E0-DBBF23A2AB51}"/>
              </a:ext>
            </a:extLst>
          </p:cNvPr>
          <p:cNvSpPr/>
          <p:nvPr/>
        </p:nvSpPr>
        <p:spPr>
          <a:xfrm>
            <a:off x="4958175" y="5741597"/>
            <a:ext cx="1548969" cy="793650"/>
          </a:xfrm>
          <a:custGeom>
            <a:avLst/>
            <a:gdLst>
              <a:gd name="connsiteX0" fmla="*/ 0 w 1548969"/>
              <a:gd name="connsiteY0" fmla="*/ 0 h 793650"/>
              <a:gd name="connsiteX1" fmla="*/ 547302 w 1548969"/>
              <a:gd name="connsiteY1" fmla="*/ 0 h 793650"/>
              <a:gd name="connsiteX2" fmla="*/ 1063625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63625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5" name="Google Shape;697;p62">
            <a:extLst>
              <a:ext uri="{FF2B5EF4-FFF2-40B4-BE49-F238E27FC236}">
                <a16:creationId xmlns:a16="http://schemas.microsoft.com/office/drawing/2014/main" id="{CE706096-F907-4535-A488-FFE8DF472216}"/>
              </a:ext>
            </a:extLst>
          </p:cNvPr>
          <p:cNvSpPr/>
          <p:nvPr/>
        </p:nvSpPr>
        <p:spPr>
          <a:xfrm>
            <a:off x="6620139"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8" name="Google Shape;698;p62">
            <a:extLst>
              <a:ext uri="{FF2B5EF4-FFF2-40B4-BE49-F238E27FC236}">
                <a16:creationId xmlns:a16="http://schemas.microsoft.com/office/drawing/2014/main" id="{F737630A-92C0-49AA-A8FF-6A832A3F29DD}"/>
              </a:ext>
            </a:extLst>
          </p:cNvPr>
          <p:cNvSpPr/>
          <p:nvPr/>
        </p:nvSpPr>
        <p:spPr>
          <a:xfrm>
            <a:off x="8245915"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3" name="Google Shape;699;p62">
            <a:extLst>
              <a:ext uri="{FF2B5EF4-FFF2-40B4-BE49-F238E27FC236}">
                <a16:creationId xmlns:a16="http://schemas.microsoft.com/office/drawing/2014/main" id="{6FC4FDFD-53D3-4761-9B0E-D8873E54A28F}"/>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parles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4" name="Google Shape;700;p62">
            <a:extLst>
              <a:ext uri="{FF2B5EF4-FFF2-40B4-BE49-F238E27FC236}">
                <a16:creationId xmlns:a16="http://schemas.microsoft.com/office/drawing/2014/main" id="{9A4EE464-7E57-4B1B-BFC7-1273CB8E97E5}"/>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répète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AEE95A3A-6D7E-4B59-BE0A-F23FD6DD5CB1}"/>
              </a:ext>
            </a:extLst>
          </p:cNvPr>
          <p:cNvSpPr/>
          <p:nvPr/>
        </p:nvSpPr>
        <p:spPr>
          <a:xfrm>
            <a:off x="8245915" y="485261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parles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6" name="Google Shape;702;p62">
            <a:extLst>
              <a:ext uri="{FF2B5EF4-FFF2-40B4-BE49-F238E27FC236}">
                <a16:creationId xmlns:a16="http://schemas.microsoft.com/office/drawing/2014/main" id="{F923D306-848E-4E37-9261-87E202F50AF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400" b="1" kern="0" dirty="0" err="1">
                <a:solidFill>
                  <a:srgbClr val="002060"/>
                </a:solidFill>
                <a:latin typeface="Century Gothic" panose="020B0502020202020204" pitchFamily="34" charset="0"/>
                <a:ea typeface="Montserrat"/>
                <a:cs typeface="Montserrat"/>
                <a:sym typeface="Montserrat"/>
              </a:rPr>
              <a:t>une</a:t>
            </a:r>
            <a:r>
              <a:rPr lang="en-GB" sz="2400" b="1" kern="0" dirty="0">
                <a:solidFill>
                  <a:srgbClr val="002060"/>
                </a:solidFill>
                <a:latin typeface="Century Gothic" panose="020B0502020202020204" pitchFamily="34" charset="0"/>
                <a:ea typeface="Montserrat"/>
                <a:cs typeface="Montserrat"/>
                <a:sym typeface="Montserrat"/>
              </a:rPr>
              <a:t> phrase</a:t>
            </a:r>
          </a:p>
        </p:txBody>
      </p:sp>
      <p:sp>
        <p:nvSpPr>
          <p:cNvPr id="117" name="Google Shape;703;p62">
            <a:extLst>
              <a:ext uri="{FF2B5EF4-FFF2-40B4-BE49-F238E27FC236}">
                <a16:creationId xmlns:a16="http://schemas.microsoft.com/office/drawing/2014/main" id="{16EF8786-EE92-43D6-B2C5-3AB72624FA57}"/>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Léa</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8" name="Google Shape;701;p62">
            <a:extLst>
              <a:ext uri="{FF2B5EF4-FFF2-40B4-BE49-F238E27FC236}">
                <a16:creationId xmlns:a16="http://schemas.microsoft.com/office/drawing/2014/main" id="{771F61EA-E2B3-4295-BBDF-290D2690FEC8}"/>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400" b="1" kern="0" dirty="0" err="1">
                <a:solidFill>
                  <a:srgbClr val="002060"/>
                </a:solidFill>
                <a:latin typeface="Century Gothic" panose="020B0502020202020204" pitchFamily="34" charset="0"/>
                <a:ea typeface="Montserrat"/>
                <a:cs typeface="Montserrat"/>
                <a:sym typeface="Montserrat"/>
              </a:rPr>
              <a:t>répètes</a:t>
            </a:r>
            <a:endParaRPr lang="en-GB" sz="2400" b="1" kern="0" dirty="0">
              <a:solidFill>
                <a:srgbClr val="002060"/>
              </a:solidFill>
              <a:latin typeface="Century Gothic" panose="020B0502020202020204" pitchFamily="34" charset="0"/>
              <a:ea typeface="Montserrat"/>
              <a:cs typeface="Montserrat"/>
              <a:sym typeface="Montserrat"/>
            </a:endParaRPr>
          </a:p>
        </p:txBody>
      </p:sp>
      <p:sp>
        <p:nvSpPr>
          <p:cNvPr id="119" name="Google Shape;702;p62">
            <a:extLst>
              <a:ext uri="{FF2B5EF4-FFF2-40B4-BE49-F238E27FC236}">
                <a16:creationId xmlns:a16="http://schemas.microsoft.com/office/drawing/2014/main" id="{024BA0A5-5A6F-4477-8768-83C71FF21A2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chanson</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0" name="Google Shape;703;p62">
            <a:extLst>
              <a:ext uri="{FF2B5EF4-FFF2-40B4-BE49-F238E27FC236}">
                <a16:creationId xmlns:a16="http://schemas.microsoft.com/office/drawing/2014/main" id="{106CD911-A69D-4B98-AE09-D929F331B5F4}"/>
              </a:ext>
            </a:extLst>
          </p:cNvPr>
          <p:cNvSpPr/>
          <p:nvPr/>
        </p:nvSpPr>
        <p:spPr>
          <a:xfrm>
            <a:off x="9890620" y="3992884"/>
            <a:ext cx="1548969" cy="793650"/>
          </a:xfrm>
          <a:custGeom>
            <a:avLst/>
            <a:gdLst>
              <a:gd name="connsiteX0" fmla="*/ 0 w 1548969"/>
              <a:gd name="connsiteY0" fmla="*/ 0 h 793650"/>
              <a:gd name="connsiteX1" fmla="*/ 516323 w 1548969"/>
              <a:gd name="connsiteY1" fmla="*/ 0 h 793650"/>
              <a:gd name="connsiteX2" fmla="*/ 1017156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48534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500" b="1" kern="0" dirty="0">
                <a:solidFill>
                  <a:srgbClr val="002060"/>
                </a:solidFill>
                <a:latin typeface="Century Gothic" panose="020B0502020202020204" pitchFamily="34" charset="0"/>
                <a:ea typeface="Montserrat"/>
                <a:cs typeface="Montserrat"/>
                <a:sym typeface="Montserrat"/>
              </a:rPr>
              <a:t>à Mme Dior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1" name="Google Shape;702;p62">
            <a:extLst>
              <a:ext uri="{FF2B5EF4-FFF2-40B4-BE49-F238E27FC236}">
                <a16:creationId xmlns:a16="http://schemas.microsoft.com/office/drawing/2014/main" id="{2D028A2E-8771-4B90-958A-D04012E59369}"/>
              </a:ext>
            </a:extLst>
          </p:cNvPr>
          <p:cNvSpPr/>
          <p:nvPr/>
        </p:nvSpPr>
        <p:spPr>
          <a:xfrm>
            <a:off x="6591950" y="3094697"/>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l’école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2" name="Google Shape;703;p62">
            <a:extLst>
              <a:ext uri="{FF2B5EF4-FFF2-40B4-BE49-F238E27FC236}">
                <a16:creationId xmlns:a16="http://schemas.microsoft.com/office/drawing/2014/main" id="{F1E4E874-E490-4B49-8BDF-28964D0B67B5}"/>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500" b="1" kern="0" dirty="0" err="1">
                <a:solidFill>
                  <a:srgbClr val="002060"/>
                </a:solidFill>
                <a:latin typeface="Century Gothic" panose="020B0502020202020204" pitchFamily="34" charset="0"/>
                <a:ea typeface="Montserrat"/>
                <a:cs typeface="Montserrat"/>
                <a:sym typeface="Montserrat"/>
              </a:rPr>
              <a:t>en</a:t>
            </a:r>
            <a:r>
              <a:rPr lang="en-GB" sz="2500" b="1" kern="0" dirty="0">
                <a:solidFill>
                  <a:srgbClr val="002060"/>
                </a:solidFill>
                <a:latin typeface="Century Gothic" panose="020B0502020202020204" pitchFamily="34" charset="0"/>
                <a:ea typeface="Montserrat"/>
                <a:cs typeface="Montserrat"/>
                <a:sym typeface="Montserrat"/>
              </a:rPr>
              <a:t> </a:t>
            </a:r>
            <a:r>
              <a:rPr lang="en-GB" sz="2500" b="1" kern="0" dirty="0" err="1">
                <a:solidFill>
                  <a:srgbClr val="002060"/>
                </a:solidFill>
                <a:latin typeface="Century Gothic" panose="020B0502020202020204" pitchFamily="34" charset="0"/>
                <a:ea typeface="Montserrat"/>
                <a:cs typeface="Montserrat"/>
                <a:sym typeface="Montserrat"/>
              </a:rPr>
              <a:t>anglais</a:t>
            </a:r>
            <a:endParaRPr lang="en-GB" sz="2500" b="1" kern="0" dirty="0">
              <a:solidFill>
                <a:srgbClr val="002060"/>
              </a:solidFill>
              <a:latin typeface="Century Gothic" panose="020B0502020202020204" pitchFamily="34" charset="0"/>
              <a:ea typeface="Montserrat"/>
              <a:cs typeface="Montserrat"/>
              <a:sym typeface="Montserrat"/>
            </a:endParaRPr>
          </a:p>
        </p:txBody>
      </p:sp>
      <p:sp>
        <p:nvSpPr>
          <p:cNvPr id="123" name="Google Shape;470;p55">
            <a:extLst>
              <a:ext uri="{FF2B5EF4-FFF2-40B4-BE49-F238E27FC236}">
                <a16:creationId xmlns:a16="http://schemas.microsoft.com/office/drawing/2014/main" id="{5EBE1199-6B13-45FC-9E4B-22B1C2FB21D7}"/>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4" name="Google Shape;471;p55">
            <a:extLst>
              <a:ext uri="{FF2B5EF4-FFF2-40B4-BE49-F238E27FC236}">
                <a16:creationId xmlns:a16="http://schemas.microsoft.com/office/drawing/2014/main" id="{E6DA9C58-3625-4D8D-A455-832EF26A00E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5" name="Google Shape;472;p55">
            <a:extLst>
              <a:ext uri="{FF2B5EF4-FFF2-40B4-BE49-F238E27FC236}">
                <a16:creationId xmlns:a16="http://schemas.microsoft.com/office/drawing/2014/main" id="{F123D28A-CDB1-478B-9C72-CC658110DAE6}"/>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6" name="Google Shape;473;p55">
            <a:extLst>
              <a:ext uri="{FF2B5EF4-FFF2-40B4-BE49-F238E27FC236}">
                <a16:creationId xmlns:a16="http://schemas.microsoft.com/office/drawing/2014/main" id="{F5943AA7-5E05-4E47-BBAD-0EF74F05595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7" name="Google Shape;474;p55">
            <a:extLst>
              <a:ext uri="{FF2B5EF4-FFF2-40B4-BE49-F238E27FC236}">
                <a16:creationId xmlns:a16="http://schemas.microsoft.com/office/drawing/2014/main" id="{32B7B2FB-67CD-4812-AD21-ADE3EBA08C0E}"/>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8" name="Google Shape;698;p62">
            <a:extLst>
              <a:ext uri="{FF2B5EF4-FFF2-40B4-BE49-F238E27FC236}">
                <a16:creationId xmlns:a16="http://schemas.microsoft.com/office/drawing/2014/main" id="{C6219419-1ADC-47C3-A116-4F758E985578}"/>
              </a:ext>
            </a:extLst>
          </p:cNvPr>
          <p:cNvSpPr/>
          <p:nvPr/>
        </p:nvSpPr>
        <p:spPr>
          <a:xfrm>
            <a:off x="9890620" y="57523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9" name="Google Shape;702;p62">
            <a:extLst>
              <a:ext uri="{FF2B5EF4-FFF2-40B4-BE49-F238E27FC236}">
                <a16:creationId xmlns:a16="http://schemas.microsoft.com/office/drawing/2014/main" id="{4BEEFA91-50C3-47B9-8169-A97CC1F2480A}"/>
              </a:ext>
            </a:extLst>
          </p:cNvPr>
          <p:cNvSpPr/>
          <p:nvPr/>
        </p:nvSpPr>
        <p:spPr>
          <a:xfrm>
            <a:off x="9890620" y="3121546"/>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tous</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les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jours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05AAEF0E-C83B-46E7-9AA4-E82C25F2FCA0}"/>
              </a:ext>
            </a:extLst>
          </p:cNvPr>
          <p:cNvSpPr/>
          <p:nvPr/>
        </p:nvSpPr>
        <p:spPr>
          <a:xfrm>
            <a:off x="4947245" y="3088889"/>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500" b="1" kern="0" dirty="0" err="1">
                <a:solidFill>
                  <a:srgbClr val="002060"/>
                </a:solidFill>
                <a:latin typeface="Century Gothic" panose="020B0502020202020204" pitchFamily="34" charset="0"/>
                <a:ea typeface="Montserrat"/>
                <a:cs typeface="Montserrat"/>
                <a:sym typeface="Montserrat"/>
              </a:rPr>
              <a:t>en</a:t>
            </a:r>
            <a:r>
              <a:rPr lang="en-GB" sz="2500" b="1" kern="0" dirty="0">
                <a:solidFill>
                  <a:srgbClr val="002060"/>
                </a:solidFill>
                <a:latin typeface="Century Gothic" panose="020B0502020202020204" pitchFamily="34" charset="0"/>
                <a:ea typeface="Montserrat"/>
                <a:cs typeface="Montserrat"/>
                <a:sym typeface="Montserrat"/>
              </a:rPr>
              <a:t> </a:t>
            </a:r>
            <a:r>
              <a:rPr lang="en-GB" sz="2500" b="1" kern="0" dirty="0" err="1">
                <a:solidFill>
                  <a:srgbClr val="002060"/>
                </a:solidFill>
                <a:latin typeface="Century Gothic" panose="020B0502020202020204" pitchFamily="34" charset="0"/>
                <a:ea typeface="Montserrat"/>
                <a:cs typeface="Montserrat"/>
                <a:sym typeface="Montserrat"/>
              </a:rPr>
              <a:t>français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81244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500"/>
                                        <p:tgtEl>
                                          <p:spTgt spid="12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fade">
                                      <p:cBhvr>
                                        <p:cTn id="11" dur="1500"/>
                                        <p:tgtEl>
                                          <p:spTgt spid="12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1500"/>
                                        <p:tgtEl>
                                          <p:spTgt spid="12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500"/>
                                        <p:tgtEl>
                                          <p:spTgt spid="12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1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[6/6]</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1287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a:extLst>
              <a:ext uri="{FF2B5EF4-FFF2-40B4-BE49-F238E27FC236}">
                <a16:creationId xmlns:a16="http://schemas.microsoft.com/office/drawing/2014/main" id="{E1C1E557-5CD7-48A1-A338-4FA5A2EABB44}"/>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58" name="Google Shape;696;p62">
            <a:extLst>
              <a:ext uri="{FF2B5EF4-FFF2-40B4-BE49-F238E27FC236}">
                <a16:creationId xmlns:a16="http://schemas.microsoft.com/office/drawing/2014/main" id="{AF96AC27-DD38-44CD-8A79-2610178FD539}"/>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Speech Bubble: Oval 82">
            <a:hlinkClick r:id="" action="ppaction://noaction">
              <a:snd r:embed="rId5" name="W6.wav"/>
            </a:hlinkClick>
            <a:extLst>
              <a:ext uri="{FF2B5EF4-FFF2-40B4-BE49-F238E27FC236}">
                <a16:creationId xmlns:a16="http://schemas.microsoft.com/office/drawing/2014/main" id="{0117910E-6A05-40DA-BB40-17DE2315E61C}"/>
              </a:ext>
            </a:extLst>
          </p:cNvPr>
          <p:cNvSpPr/>
          <p:nvPr/>
        </p:nvSpPr>
        <p:spPr>
          <a:xfrm>
            <a:off x="4572000" y="651981"/>
            <a:ext cx="3881305"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You repeat a phrase in English.</a:t>
            </a:r>
          </a:p>
        </p:txBody>
      </p:sp>
      <p:sp>
        <p:nvSpPr>
          <p:cNvPr id="84" name="Google Shape;695;p62">
            <a:extLst>
              <a:ext uri="{FF2B5EF4-FFF2-40B4-BE49-F238E27FC236}">
                <a16:creationId xmlns:a16="http://schemas.microsoft.com/office/drawing/2014/main" id="{B44AFC03-9922-4050-B8E0-DBBF23A2AB51}"/>
              </a:ext>
            </a:extLst>
          </p:cNvPr>
          <p:cNvSpPr/>
          <p:nvPr/>
        </p:nvSpPr>
        <p:spPr>
          <a:xfrm>
            <a:off x="4958175" y="5741597"/>
            <a:ext cx="1548969" cy="793650"/>
          </a:xfrm>
          <a:custGeom>
            <a:avLst/>
            <a:gdLst>
              <a:gd name="connsiteX0" fmla="*/ 0 w 1548969"/>
              <a:gd name="connsiteY0" fmla="*/ 0 h 793650"/>
              <a:gd name="connsiteX1" fmla="*/ 547302 w 1548969"/>
              <a:gd name="connsiteY1" fmla="*/ 0 h 793650"/>
              <a:gd name="connsiteX2" fmla="*/ 1063625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63625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5" name="Google Shape;697;p62">
            <a:extLst>
              <a:ext uri="{FF2B5EF4-FFF2-40B4-BE49-F238E27FC236}">
                <a16:creationId xmlns:a16="http://schemas.microsoft.com/office/drawing/2014/main" id="{CE706096-F907-4535-A488-FFE8DF472216}"/>
              </a:ext>
            </a:extLst>
          </p:cNvPr>
          <p:cNvSpPr/>
          <p:nvPr/>
        </p:nvSpPr>
        <p:spPr>
          <a:xfrm>
            <a:off x="6620139"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8" name="Google Shape;698;p62">
            <a:extLst>
              <a:ext uri="{FF2B5EF4-FFF2-40B4-BE49-F238E27FC236}">
                <a16:creationId xmlns:a16="http://schemas.microsoft.com/office/drawing/2014/main" id="{F737630A-92C0-49AA-A8FF-6A832A3F29DD}"/>
              </a:ext>
            </a:extLst>
          </p:cNvPr>
          <p:cNvSpPr/>
          <p:nvPr/>
        </p:nvSpPr>
        <p:spPr>
          <a:xfrm>
            <a:off x="8245915"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3" name="Google Shape;699;p62">
            <a:extLst>
              <a:ext uri="{FF2B5EF4-FFF2-40B4-BE49-F238E27FC236}">
                <a16:creationId xmlns:a16="http://schemas.microsoft.com/office/drawing/2014/main" id="{6FC4FDFD-53D3-4761-9B0E-D8873E54A28F}"/>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parles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4" name="Google Shape;700;p62">
            <a:extLst>
              <a:ext uri="{FF2B5EF4-FFF2-40B4-BE49-F238E27FC236}">
                <a16:creationId xmlns:a16="http://schemas.microsoft.com/office/drawing/2014/main" id="{9A4EE464-7E57-4B1B-BFC7-1273CB8E97E5}"/>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répète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AEE95A3A-6D7E-4B59-BE0A-F23FD6DD5CB1}"/>
              </a:ext>
            </a:extLst>
          </p:cNvPr>
          <p:cNvSpPr/>
          <p:nvPr/>
        </p:nvSpPr>
        <p:spPr>
          <a:xfrm>
            <a:off x="8245915" y="485261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parles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6" name="Google Shape;702;p62">
            <a:extLst>
              <a:ext uri="{FF2B5EF4-FFF2-40B4-BE49-F238E27FC236}">
                <a16:creationId xmlns:a16="http://schemas.microsoft.com/office/drawing/2014/main" id="{F923D306-848E-4E37-9261-87E202F50AF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400" b="1" kern="0" dirty="0" err="1">
                <a:solidFill>
                  <a:srgbClr val="002060"/>
                </a:solidFill>
                <a:latin typeface="Century Gothic" panose="020B0502020202020204" pitchFamily="34" charset="0"/>
                <a:ea typeface="Montserrat"/>
                <a:cs typeface="Montserrat"/>
                <a:sym typeface="Montserrat"/>
              </a:rPr>
              <a:t>une</a:t>
            </a:r>
            <a:r>
              <a:rPr lang="en-GB" sz="2400" b="1" kern="0" dirty="0">
                <a:solidFill>
                  <a:srgbClr val="002060"/>
                </a:solidFill>
                <a:latin typeface="Century Gothic" panose="020B0502020202020204" pitchFamily="34" charset="0"/>
                <a:ea typeface="Montserrat"/>
                <a:cs typeface="Montserrat"/>
                <a:sym typeface="Montserrat"/>
              </a:rPr>
              <a:t> phrase</a:t>
            </a:r>
          </a:p>
        </p:txBody>
      </p:sp>
      <p:sp>
        <p:nvSpPr>
          <p:cNvPr id="117" name="Google Shape;703;p62">
            <a:extLst>
              <a:ext uri="{FF2B5EF4-FFF2-40B4-BE49-F238E27FC236}">
                <a16:creationId xmlns:a16="http://schemas.microsoft.com/office/drawing/2014/main" id="{16EF8786-EE92-43D6-B2C5-3AB72624FA57}"/>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Léa</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8" name="Google Shape;701;p62">
            <a:extLst>
              <a:ext uri="{FF2B5EF4-FFF2-40B4-BE49-F238E27FC236}">
                <a16:creationId xmlns:a16="http://schemas.microsoft.com/office/drawing/2014/main" id="{771F61EA-E2B3-4295-BBDF-290D2690FEC8}"/>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400" b="1" kern="0" dirty="0" err="1">
                <a:solidFill>
                  <a:srgbClr val="002060"/>
                </a:solidFill>
                <a:latin typeface="Century Gothic" panose="020B0502020202020204" pitchFamily="34" charset="0"/>
                <a:ea typeface="Montserrat"/>
                <a:cs typeface="Montserrat"/>
                <a:sym typeface="Montserrat"/>
              </a:rPr>
              <a:t>répètes</a:t>
            </a:r>
            <a:endParaRPr lang="en-GB" sz="2400" b="1" kern="0" dirty="0">
              <a:solidFill>
                <a:srgbClr val="002060"/>
              </a:solidFill>
              <a:latin typeface="Century Gothic" panose="020B0502020202020204" pitchFamily="34" charset="0"/>
              <a:ea typeface="Montserrat"/>
              <a:cs typeface="Montserrat"/>
              <a:sym typeface="Montserrat"/>
            </a:endParaRPr>
          </a:p>
        </p:txBody>
      </p:sp>
      <p:sp>
        <p:nvSpPr>
          <p:cNvPr id="119" name="Google Shape;702;p62">
            <a:extLst>
              <a:ext uri="{FF2B5EF4-FFF2-40B4-BE49-F238E27FC236}">
                <a16:creationId xmlns:a16="http://schemas.microsoft.com/office/drawing/2014/main" id="{024BA0A5-5A6F-4477-8768-83C71FF21A2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chanson</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0" name="Google Shape;703;p62">
            <a:extLst>
              <a:ext uri="{FF2B5EF4-FFF2-40B4-BE49-F238E27FC236}">
                <a16:creationId xmlns:a16="http://schemas.microsoft.com/office/drawing/2014/main" id="{106CD911-A69D-4B98-AE09-D929F331B5F4}"/>
              </a:ext>
            </a:extLst>
          </p:cNvPr>
          <p:cNvSpPr/>
          <p:nvPr/>
        </p:nvSpPr>
        <p:spPr>
          <a:xfrm>
            <a:off x="9890620" y="3992884"/>
            <a:ext cx="1548969" cy="793650"/>
          </a:xfrm>
          <a:custGeom>
            <a:avLst/>
            <a:gdLst>
              <a:gd name="connsiteX0" fmla="*/ 0 w 1548969"/>
              <a:gd name="connsiteY0" fmla="*/ 0 h 793650"/>
              <a:gd name="connsiteX1" fmla="*/ 516323 w 1548969"/>
              <a:gd name="connsiteY1" fmla="*/ 0 h 793650"/>
              <a:gd name="connsiteX2" fmla="*/ 1017156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48534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500" b="1" kern="0" dirty="0">
                <a:solidFill>
                  <a:srgbClr val="002060"/>
                </a:solidFill>
                <a:latin typeface="Century Gothic" panose="020B0502020202020204" pitchFamily="34" charset="0"/>
                <a:ea typeface="Montserrat"/>
                <a:cs typeface="Montserrat"/>
                <a:sym typeface="Montserrat"/>
              </a:rPr>
              <a:t>à Mme Dior</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1" name="Google Shape;702;p62">
            <a:extLst>
              <a:ext uri="{FF2B5EF4-FFF2-40B4-BE49-F238E27FC236}">
                <a16:creationId xmlns:a16="http://schemas.microsoft.com/office/drawing/2014/main" id="{2D028A2E-8771-4B90-958A-D04012E59369}"/>
              </a:ext>
            </a:extLst>
          </p:cNvPr>
          <p:cNvSpPr/>
          <p:nvPr/>
        </p:nvSpPr>
        <p:spPr>
          <a:xfrm>
            <a:off x="6591950" y="3094697"/>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l’école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2" name="Google Shape;703;p62">
            <a:extLst>
              <a:ext uri="{FF2B5EF4-FFF2-40B4-BE49-F238E27FC236}">
                <a16:creationId xmlns:a16="http://schemas.microsoft.com/office/drawing/2014/main" id="{F1E4E874-E490-4B49-8BDF-28964D0B67B5}"/>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500" b="1" kern="0" dirty="0" err="1">
                <a:solidFill>
                  <a:srgbClr val="002060"/>
                </a:solidFill>
                <a:latin typeface="Century Gothic" panose="020B0502020202020204" pitchFamily="34" charset="0"/>
                <a:ea typeface="Montserrat"/>
                <a:cs typeface="Montserrat"/>
                <a:sym typeface="Montserrat"/>
              </a:rPr>
              <a:t>en</a:t>
            </a:r>
            <a:r>
              <a:rPr lang="en-GB" sz="2500" b="1" kern="0" dirty="0">
                <a:solidFill>
                  <a:srgbClr val="002060"/>
                </a:solidFill>
                <a:latin typeface="Century Gothic" panose="020B0502020202020204" pitchFamily="34" charset="0"/>
                <a:ea typeface="Montserrat"/>
                <a:cs typeface="Montserrat"/>
                <a:sym typeface="Montserrat"/>
              </a:rPr>
              <a:t> </a:t>
            </a:r>
            <a:r>
              <a:rPr lang="en-GB" sz="2500" b="1" kern="0" dirty="0" err="1">
                <a:solidFill>
                  <a:srgbClr val="002060"/>
                </a:solidFill>
                <a:latin typeface="Century Gothic" panose="020B0502020202020204" pitchFamily="34" charset="0"/>
                <a:ea typeface="Montserrat"/>
                <a:cs typeface="Montserrat"/>
                <a:sym typeface="Montserrat"/>
              </a:rPr>
              <a:t>anglais</a:t>
            </a:r>
            <a:endParaRPr lang="en-GB" sz="2500" b="1" kern="0" dirty="0">
              <a:solidFill>
                <a:srgbClr val="002060"/>
              </a:solidFill>
              <a:latin typeface="Century Gothic" panose="020B0502020202020204" pitchFamily="34" charset="0"/>
              <a:ea typeface="Montserrat"/>
              <a:cs typeface="Montserrat"/>
              <a:sym typeface="Montserrat"/>
            </a:endParaRPr>
          </a:p>
        </p:txBody>
      </p:sp>
      <p:sp>
        <p:nvSpPr>
          <p:cNvPr id="128" name="Google Shape;698;p62">
            <a:extLst>
              <a:ext uri="{FF2B5EF4-FFF2-40B4-BE49-F238E27FC236}">
                <a16:creationId xmlns:a16="http://schemas.microsoft.com/office/drawing/2014/main" id="{C6219419-1ADC-47C3-A116-4F758E985578}"/>
              </a:ext>
            </a:extLst>
          </p:cNvPr>
          <p:cNvSpPr/>
          <p:nvPr/>
        </p:nvSpPr>
        <p:spPr>
          <a:xfrm>
            <a:off x="9890620" y="57523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9" name="Google Shape;702;p62">
            <a:extLst>
              <a:ext uri="{FF2B5EF4-FFF2-40B4-BE49-F238E27FC236}">
                <a16:creationId xmlns:a16="http://schemas.microsoft.com/office/drawing/2014/main" id="{4BEEFA91-50C3-47B9-8169-A97CC1F2480A}"/>
              </a:ext>
            </a:extLst>
          </p:cNvPr>
          <p:cNvSpPr/>
          <p:nvPr/>
        </p:nvSpPr>
        <p:spPr>
          <a:xfrm>
            <a:off x="9890620" y="3121546"/>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tous</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les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jours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05AAEF0E-C83B-46E7-9AA4-E82C25F2FCA0}"/>
              </a:ext>
            </a:extLst>
          </p:cNvPr>
          <p:cNvSpPr/>
          <p:nvPr/>
        </p:nvSpPr>
        <p:spPr>
          <a:xfrm>
            <a:off x="4947245" y="3088889"/>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500" b="1" kern="0" dirty="0" err="1">
                <a:solidFill>
                  <a:srgbClr val="002060"/>
                </a:solidFill>
                <a:latin typeface="Century Gothic" panose="020B0502020202020204" pitchFamily="34" charset="0"/>
                <a:ea typeface="Montserrat"/>
                <a:cs typeface="Montserrat"/>
                <a:sym typeface="Montserrat"/>
              </a:rPr>
              <a:t>en</a:t>
            </a:r>
            <a:r>
              <a:rPr lang="en-GB" sz="2500" b="1" kern="0" dirty="0">
                <a:solidFill>
                  <a:srgbClr val="002060"/>
                </a:solidFill>
                <a:latin typeface="Century Gothic" panose="020B0502020202020204" pitchFamily="34" charset="0"/>
                <a:ea typeface="Montserrat"/>
                <a:cs typeface="Montserrat"/>
                <a:sym typeface="Montserrat"/>
              </a:rPr>
              <a:t> </a:t>
            </a:r>
            <a:r>
              <a:rPr lang="en-GB" sz="2500" b="1" kern="0" dirty="0" err="1">
                <a:solidFill>
                  <a:srgbClr val="002060"/>
                </a:solidFill>
                <a:latin typeface="Century Gothic" panose="020B0502020202020204" pitchFamily="34" charset="0"/>
                <a:ea typeface="Montserrat"/>
                <a:cs typeface="Montserrat"/>
                <a:sym typeface="Montserrat"/>
              </a:rPr>
              <a:t>français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4191968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Title 2">
            <a:extLst>
              <a:ext uri="{FF2B5EF4-FFF2-40B4-BE49-F238E27FC236}">
                <a16:creationId xmlns:a16="http://schemas.microsoft.com/office/drawing/2014/main" id="{92B32B1E-8C0C-4A79-AED7-EE5440CE55E7}"/>
              </a:ext>
            </a:extLst>
          </p:cNvPr>
          <p:cNvSpPr txBox="1">
            <a:spLocks/>
          </p:cNvSpPr>
          <p:nvPr/>
        </p:nvSpPr>
        <p:spPr>
          <a:xfrm>
            <a:off x="11238143" y="1135676"/>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pic>
        <p:nvPicPr>
          <p:cNvPr id="49" name="Picture 48" descr="Icon&#10;&#10;Description automatically generated">
            <a:extLst>
              <a:ext uri="{FF2B5EF4-FFF2-40B4-BE49-F238E27FC236}">
                <a16:creationId xmlns:a16="http://schemas.microsoft.com/office/drawing/2014/main" id="{1670C691-D31E-409F-B153-8CCB54569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51" name="Title 5">
            <a:extLst>
              <a:ext uri="{FF2B5EF4-FFF2-40B4-BE49-F238E27FC236}">
                <a16:creationId xmlns:a16="http://schemas.microsoft.com/office/drawing/2014/main" id="{86B914E0-9BDA-4E56-8258-137264DE0645}"/>
              </a:ext>
            </a:extLst>
          </p:cNvPr>
          <p:cNvSpPr txBox="1">
            <a:spLocks/>
          </p:cNvSpPr>
          <p:nvPr/>
        </p:nvSpPr>
        <p:spPr>
          <a:xfrm>
            <a:off x="11180087" y="1135676"/>
            <a:ext cx="1229216" cy="37497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4669868" cy="5078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5 phrases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52" name="Rectangle: Rounded Corners 51">
            <a:extLst>
              <a:ext uri="{FF2B5EF4-FFF2-40B4-BE49-F238E27FC236}">
                <a16:creationId xmlns:a16="http://schemas.microsoft.com/office/drawing/2014/main" id="{1D9C8621-A1A2-4A8B-AFE9-B7ADFDC6ADA5}"/>
              </a:ext>
            </a:extLst>
          </p:cNvPr>
          <p:cNvSpPr/>
          <p:nvPr/>
        </p:nvSpPr>
        <p:spPr>
          <a:xfrm>
            <a:off x="272007" y="651981"/>
            <a:ext cx="5652509" cy="5466203"/>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sing]</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sing]</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listen to]</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listens to]</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use]</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use]</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speak]</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speaks]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watch]</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watch]</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wear, carry]</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wears, carries]</a:t>
            </a:r>
          </a:p>
        </p:txBody>
      </p:sp>
      <p:sp>
        <p:nvSpPr>
          <p:cNvPr id="53" name="Rectangle: Rounded Corners 52">
            <a:extLst>
              <a:ext uri="{FF2B5EF4-FFF2-40B4-BE49-F238E27FC236}">
                <a16:creationId xmlns:a16="http://schemas.microsoft.com/office/drawing/2014/main" id="{F647F648-98B7-475B-9BC1-EEF582C4C80A}"/>
              </a:ext>
            </a:extLst>
          </p:cNvPr>
          <p:cNvSpPr/>
          <p:nvPr/>
        </p:nvSpPr>
        <p:spPr>
          <a:xfrm>
            <a:off x="6173392" y="596289"/>
            <a:ext cx="3009711" cy="5592976"/>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chapeau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uniforme</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instrument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t-shirt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règle</a:t>
            </a:r>
            <a:b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sac</a:t>
            </a:r>
            <a:b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cahier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phrase</a:t>
            </a:r>
            <a:b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film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b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la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b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a:t>
            </a:r>
            <a:r>
              <a:rPr kumimoji="0" lang="en-GB" sz="25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l’école</a:t>
            </a:r>
            <a:endParaRPr kumimoji="0" lang="en-GB" sz="2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8E6EEF8E-047E-4794-8A4D-94F8C7BE61B0}"/>
              </a:ext>
            </a:extLst>
          </p:cNvPr>
          <p:cNvSpPr txBox="1"/>
          <p:nvPr/>
        </p:nvSpPr>
        <p:spPr>
          <a:xfrm>
            <a:off x="9651507" y="6497566"/>
            <a:ext cx="2540493" cy="369332"/>
          </a:xfrm>
          <a:prstGeom prst="rect">
            <a:avLst/>
          </a:prstGeom>
          <a:solidFill>
            <a:srgbClr val="C4E59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une </a:t>
            </a:r>
            <a:r>
              <a:rPr kumimoji="0" lang="es-AR"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Century Gothic"/>
              </a:rPr>
              <a:t>école</a:t>
            </a:r>
            <a:r>
              <a:rPr kumimoji="0" lang="es-AR"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r>
              <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 </a:t>
            </a:r>
            <a:r>
              <a:rPr kumimoji="0" lang="es-AR"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Century Gothic"/>
              </a:rPr>
              <a:t>school</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endParaRPr>
          </a:p>
        </p:txBody>
      </p:sp>
      <p:sp>
        <p:nvSpPr>
          <p:cNvPr id="11" name="CustomShape 14">
            <a:extLst>
              <a:ext uri="{FF2B5EF4-FFF2-40B4-BE49-F238E27FC236}">
                <a16:creationId xmlns:a16="http://schemas.microsoft.com/office/drawing/2014/main" id="{E9174A8C-8F0B-4525-A823-C507024F69A4}"/>
              </a:ext>
            </a:extLst>
          </p:cNvPr>
          <p:cNvSpPr/>
          <p:nvPr/>
        </p:nvSpPr>
        <p:spPr>
          <a:xfrm>
            <a:off x="9431979" y="4286848"/>
            <a:ext cx="2696692" cy="1902417"/>
          </a:xfrm>
          <a:prstGeom prst="wedgeEllipseCallout">
            <a:avLst>
              <a:gd name="adj1" fmla="val -61481"/>
              <a:gd name="adj2" fmla="val 1506"/>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12" name="TextBox 11">
            <a:extLst>
              <a:ext uri="{FF2B5EF4-FFF2-40B4-BE49-F238E27FC236}">
                <a16:creationId xmlns:a16="http://schemas.microsoft.com/office/drawing/2014/main" id="{80A652B1-F9C0-4E8F-BBE1-863F707FA5BA}"/>
              </a:ext>
            </a:extLst>
          </p:cNvPr>
          <p:cNvSpPr txBox="1"/>
          <p:nvPr/>
        </p:nvSpPr>
        <p:spPr>
          <a:xfrm>
            <a:off x="9683398" y="4327217"/>
            <a:ext cx="223659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If you like, make your sentences longer using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mais</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a:t>
            </a:r>
          </a:p>
        </p:txBody>
      </p:sp>
      <p:sp>
        <p:nvSpPr>
          <p:cNvPr id="3" name="Rectangle: Rounded Corners 2">
            <a:extLst>
              <a:ext uri="{FF2B5EF4-FFF2-40B4-BE49-F238E27FC236}">
                <a16:creationId xmlns:a16="http://schemas.microsoft.com/office/drawing/2014/main" id="{FCFDA153-4D31-43D3-8EFA-3111002EB005}"/>
              </a:ext>
            </a:extLst>
          </p:cNvPr>
          <p:cNvSpPr/>
          <p:nvPr/>
        </p:nvSpPr>
        <p:spPr>
          <a:xfrm>
            <a:off x="1239439" y="6118184"/>
            <a:ext cx="7721518" cy="676268"/>
          </a:xfrm>
          <a:prstGeom prst="roundRect">
            <a:avLst/>
          </a:prstGeom>
          <a:solidFill>
            <a:schemeClr val="accent3">
              <a:lumMod val="5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chante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anglais</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mais</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chantes</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6425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porter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regarder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chapeau</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film</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maison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uniforme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lundi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mardi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mercredi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jeudi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vendredi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samedi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dimanche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2360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semaine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heureuse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courageux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curieuse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sérieux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chanson</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678096932"/>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brave (m)</a:t>
                      </a:r>
                    </a:p>
                  </a:txBody>
                  <a:tcPr/>
                </a:tc>
                <a:tc>
                  <a:txBody>
                    <a:bodyPr/>
                    <a:lstStyle/>
                    <a:p>
                      <a:r>
                        <a:rPr lang="en-GB" sz="2400" b="1" dirty="0">
                          <a:solidFill>
                            <a:srgbClr val="00B0F0"/>
                          </a:solidFill>
                          <a:latin typeface="Century Gothic" panose="020B0502020202020204" pitchFamily="34" charset="0"/>
                        </a:rPr>
                        <a:t>curious (f)</a:t>
                      </a:r>
                    </a:p>
                  </a:txBody>
                  <a:tcPr/>
                </a:tc>
                <a:tc>
                  <a:txBody>
                    <a:bodyPr/>
                    <a:lstStyle/>
                    <a:p>
                      <a:r>
                        <a:rPr lang="en-GB" sz="2400" b="1" dirty="0">
                          <a:solidFill>
                            <a:srgbClr val="00B0F0"/>
                          </a:solidFill>
                          <a:latin typeface="Century Gothic" panose="020B0502020202020204" pitchFamily="34" charset="0"/>
                        </a:rPr>
                        <a:t>serious (m)</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Sunday</a:t>
                      </a:r>
                    </a:p>
                  </a:txBody>
                  <a:tcPr/>
                </a:tc>
                <a:tc>
                  <a:txBody>
                    <a:bodyPr/>
                    <a:lstStyle/>
                    <a:p>
                      <a:r>
                        <a:rPr lang="en-GB" sz="2400" b="1" dirty="0">
                          <a:solidFill>
                            <a:srgbClr val="00B0F0"/>
                          </a:solidFill>
                          <a:latin typeface="Century Gothic" panose="020B0502020202020204" pitchFamily="34" charset="0"/>
                        </a:rPr>
                        <a:t>a week</a:t>
                      </a:r>
                    </a:p>
                  </a:txBody>
                  <a:tcPr/>
                </a:tc>
                <a:tc>
                  <a:txBody>
                    <a:bodyPr/>
                    <a:lstStyle/>
                    <a:p>
                      <a:r>
                        <a:rPr lang="en-GB" sz="2400" b="1" dirty="0">
                          <a:solidFill>
                            <a:srgbClr val="00B0F0"/>
                          </a:solidFill>
                          <a:latin typeface="Century Gothic" panose="020B0502020202020204" pitchFamily="34" charset="0"/>
                        </a:rPr>
                        <a:t>happy (f)</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Thursday</a:t>
                      </a:r>
                    </a:p>
                  </a:txBody>
                  <a:tcPr/>
                </a:tc>
                <a:tc>
                  <a:txBody>
                    <a:bodyPr/>
                    <a:lstStyle/>
                    <a:p>
                      <a:r>
                        <a:rPr lang="en-GB" sz="2400" b="1" dirty="0">
                          <a:solidFill>
                            <a:srgbClr val="92D050"/>
                          </a:solidFill>
                          <a:latin typeface="Century Gothic" panose="020B0502020202020204" pitchFamily="34" charset="0"/>
                        </a:rPr>
                        <a:t>Friday</a:t>
                      </a:r>
                    </a:p>
                  </a:txBody>
                  <a:tcPr/>
                </a:tc>
                <a:tc>
                  <a:txBody>
                    <a:bodyPr/>
                    <a:lstStyle/>
                    <a:p>
                      <a:r>
                        <a:rPr lang="en-GB" sz="2400" b="1" dirty="0">
                          <a:solidFill>
                            <a:srgbClr val="92D050"/>
                          </a:solidFill>
                          <a:latin typeface="Century Gothic" panose="020B0502020202020204" pitchFamily="34" charset="0"/>
                        </a:rPr>
                        <a:t>Saturday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Monday</a:t>
                      </a:r>
                    </a:p>
                  </a:txBody>
                  <a:tcPr/>
                </a:tc>
                <a:tc>
                  <a:txBody>
                    <a:bodyPr/>
                    <a:lstStyle/>
                    <a:p>
                      <a:r>
                        <a:rPr lang="en-GB" sz="2400" b="1" dirty="0">
                          <a:solidFill>
                            <a:srgbClr val="92D050"/>
                          </a:solidFill>
                          <a:latin typeface="Century Gothic" panose="020B0502020202020204" pitchFamily="34" charset="0"/>
                        </a:rPr>
                        <a:t>Tuesday</a:t>
                      </a:r>
                    </a:p>
                  </a:txBody>
                  <a:tcPr/>
                </a:tc>
                <a:tc>
                  <a:txBody>
                    <a:bodyPr/>
                    <a:lstStyle/>
                    <a:p>
                      <a:r>
                        <a:rPr lang="en-GB" sz="2400" b="1" dirty="0">
                          <a:solidFill>
                            <a:srgbClr val="92D050"/>
                          </a:solidFill>
                          <a:latin typeface="Century Gothic" panose="020B0502020202020204" pitchFamily="34" charset="0"/>
                        </a:rPr>
                        <a:t>Wednesday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 uniform</a:t>
                      </a:r>
                    </a:p>
                  </a:txBody>
                  <a:tcPr/>
                </a:tc>
                <a:tc>
                  <a:txBody>
                    <a:bodyPr/>
                    <a:lstStyle/>
                    <a:p>
                      <a:r>
                        <a:rPr lang="en-GB" sz="2400" b="1" dirty="0">
                          <a:solidFill>
                            <a:srgbClr val="FF3399"/>
                          </a:solidFill>
                          <a:latin typeface="Century Gothic" panose="020B0502020202020204" pitchFamily="34" charset="0"/>
                        </a:rPr>
                        <a:t>but</a:t>
                      </a:r>
                    </a:p>
                  </a:txBody>
                  <a:tcPr/>
                </a:tc>
                <a:tc>
                  <a:txBody>
                    <a:bodyPr/>
                    <a:lstStyle/>
                    <a:p>
                      <a:r>
                        <a:rPr lang="en-GB" sz="2400" b="1" dirty="0">
                          <a:solidFill>
                            <a:srgbClr val="FF3399"/>
                          </a:solidFill>
                          <a:latin typeface="Century Gothic" panose="020B0502020202020204" pitchFamily="34" charset="0"/>
                        </a:rPr>
                        <a:t>at</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a hat</a:t>
                      </a:r>
                    </a:p>
                  </a:txBody>
                  <a:tcPr/>
                </a:tc>
                <a:tc>
                  <a:txBody>
                    <a:bodyPr/>
                    <a:lstStyle/>
                    <a:p>
                      <a:r>
                        <a:rPr lang="en-GB" sz="2400" b="1" dirty="0">
                          <a:solidFill>
                            <a:srgbClr val="FF3399"/>
                          </a:solidFill>
                          <a:latin typeface="Century Gothic" panose="020B0502020202020204" pitchFamily="34" charset="0"/>
                        </a:rPr>
                        <a:t>a film</a:t>
                      </a:r>
                    </a:p>
                  </a:txBody>
                  <a:tcPr/>
                </a:tc>
                <a:tc>
                  <a:txBody>
                    <a:bodyPr/>
                    <a:lstStyle/>
                    <a:p>
                      <a:r>
                        <a:rPr lang="en-GB" sz="2400" b="1" dirty="0">
                          <a:solidFill>
                            <a:srgbClr val="FF3399"/>
                          </a:solidFill>
                          <a:latin typeface="Century Gothic" panose="020B0502020202020204" pitchFamily="34" charset="0"/>
                        </a:rPr>
                        <a:t>a house</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wear, carry</a:t>
                      </a:r>
                    </a:p>
                  </a:txBody>
                  <a:tcPr/>
                </a:tc>
                <a:tc>
                  <a:txBody>
                    <a:bodyPr/>
                    <a:lstStyle/>
                    <a:p>
                      <a:r>
                        <a:rPr lang="en-GB" sz="2400" b="1" dirty="0">
                          <a:solidFill>
                            <a:srgbClr val="FF3399"/>
                          </a:solidFill>
                          <a:latin typeface="Century Gothic" panose="020B0502020202020204" pitchFamily="34" charset="0"/>
                        </a:rPr>
                        <a:t>to look, watch</a:t>
                      </a:r>
                    </a:p>
                  </a:txBody>
                  <a:tcPr/>
                </a:tc>
                <a:tc>
                  <a:txBody>
                    <a:bodyPr/>
                    <a:lstStyle/>
                    <a:p>
                      <a:r>
                        <a:rPr lang="en-GB" sz="2400" b="1" dirty="0">
                          <a:solidFill>
                            <a:srgbClr val="FF3399"/>
                          </a:solidFill>
                          <a:latin typeface="Century Gothic" panose="020B0502020202020204" pitchFamily="34" charset="0"/>
                        </a:rPr>
                        <a:t>a song</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V1_port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V2_regard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V3_chanson.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V4_chapeau.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5_film.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V6_maison.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V7_uniforme.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V8_mai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V9_a.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V10_lundi.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V11_mardi.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V12_mercredi.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V13_jeudi.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V14_vendredi.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V15_samedi.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V16_dimanche.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V17_semaine.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V18_heureuse.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V19_courageux.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V20_curieuse.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V21_seri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95360065"/>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brave (m)</a:t>
                      </a:r>
                    </a:p>
                  </a:txBody>
                  <a:tcPr/>
                </a:tc>
                <a:tc>
                  <a:txBody>
                    <a:bodyPr/>
                    <a:lstStyle/>
                    <a:p>
                      <a:r>
                        <a:rPr lang="en-GB" sz="2400" b="1" dirty="0">
                          <a:solidFill>
                            <a:srgbClr val="002060"/>
                          </a:solidFill>
                          <a:latin typeface="Century Gothic" panose="020B0502020202020204" pitchFamily="34" charset="0"/>
                        </a:rPr>
                        <a:t>curious (f)</a:t>
                      </a:r>
                    </a:p>
                  </a:txBody>
                  <a:tcPr/>
                </a:tc>
                <a:tc>
                  <a:txBody>
                    <a:bodyPr/>
                    <a:lstStyle/>
                    <a:p>
                      <a:r>
                        <a:rPr lang="en-GB" sz="2400" b="1" dirty="0">
                          <a:solidFill>
                            <a:srgbClr val="002060"/>
                          </a:solidFill>
                          <a:latin typeface="Century Gothic" panose="020B0502020202020204" pitchFamily="34" charset="0"/>
                        </a:rPr>
                        <a:t>serious (m)</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Sunday</a:t>
                      </a:r>
                    </a:p>
                  </a:txBody>
                  <a:tcPr/>
                </a:tc>
                <a:tc>
                  <a:txBody>
                    <a:bodyPr/>
                    <a:lstStyle/>
                    <a:p>
                      <a:r>
                        <a:rPr lang="en-GB" sz="2400" b="1" dirty="0">
                          <a:solidFill>
                            <a:srgbClr val="002060"/>
                          </a:solidFill>
                          <a:latin typeface="Century Gothic" panose="020B0502020202020204" pitchFamily="34" charset="0"/>
                        </a:rPr>
                        <a:t>a week</a:t>
                      </a:r>
                    </a:p>
                  </a:txBody>
                  <a:tcPr/>
                </a:tc>
                <a:tc>
                  <a:txBody>
                    <a:bodyPr/>
                    <a:lstStyle/>
                    <a:p>
                      <a:r>
                        <a:rPr lang="en-GB" sz="2400" b="1" dirty="0">
                          <a:solidFill>
                            <a:srgbClr val="002060"/>
                          </a:solidFill>
                          <a:latin typeface="Century Gothic" panose="020B0502020202020204" pitchFamily="34" charset="0"/>
                        </a:rPr>
                        <a:t>happy (f)</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Thursday</a:t>
                      </a:r>
                    </a:p>
                  </a:txBody>
                  <a:tcPr/>
                </a:tc>
                <a:tc>
                  <a:txBody>
                    <a:bodyPr/>
                    <a:lstStyle/>
                    <a:p>
                      <a:r>
                        <a:rPr lang="en-GB" sz="2400" b="1" dirty="0">
                          <a:solidFill>
                            <a:srgbClr val="002060"/>
                          </a:solidFill>
                          <a:latin typeface="Century Gothic" panose="020B0502020202020204" pitchFamily="34" charset="0"/>
                        </a:rPr>
                        <a:t>Friday</a:t>
                      </a:r>
                    </a:p>
                  </a:txBody>
                  <a:tcPr/>
                </a:tc>
                <a:tc>
                  <a:txBody>
                    <a:bodyPr/>
                    <a:lstStyle/>
                    <a:p>
                      <a:r>
                        <a:rPr lang="en-GB" sz="2400" b="1" dirty="0">
                          <a:solidFill>
                            <a:srgbClr val="002060"/>
                          </a:solidFill>
                          <a:latin typeface="Century Gothic" panose="020B0502020202020204" pitchFamily="34" charset="0"/>
                        </a:rPr>
                        <a:t>Saturday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Monday</a:t>
                      </a:r>
                    </a:p>
                  </a:txBody>
                  <a:tcPr/>
                </a:tc>
                <a:tc>
                  <a:txBody>
                    <a:bodyPr/>
                    <a:lstStyle/>
                    <a:p>
                      <a:r>
                        <a:rPr lang="en-GB" sz="2400" b="1" dirty="0">
                          <a:solidFill>
                            <a:srgbClr val="002060"/>
                          </a:solidFill>
                          <a:latin typeface="Century Gothic" panose="020B0502020202020204" pitchFamily="34" charset="0"/>
                        </a:rPr>
                        <a:t>Tuesday</a:t>
                      </a:r>
                    </a:p>
                  </a:txBody>
                  <a:tcPr/>
                </a:tc>
                <a:tc>
                  <a:txBody>
                    <a:bodyPr/>
                    <a:lstStyle/>
                    <a:p>
                      <a:r>
                        <a:rPr lang="en-GB" sz="2400" b="1" dirty="0">
                          <a:solidFill>
                            <a:srgbClr val="002060"/>
                          </a:solidFill>
                          <a:latin typeface="Century Gothic" panose="020B0502020202020204" pitchFamily="34" charset="0"/>
                        </a:rPr>
                        <a:t>Wednesday</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uniform</a:t>
                      </a:r>
                    </a:p>
                  </a:txBody>
                  <a:tcPr/>
                </a:tc>
                <a:tc>
                  <a:txBody>
                    <a:bodyPr/>
                    <a:lstStyle/>
                    <a:p>
                      <a:r>
                        <a:rPr lang="en-GB" sz="2400" b="1" dirty="0">
                          <a:solidFill>
                            <a:srgbClr val="002060"/>
                          </a:solidFill>
                          <a:latin typeface="Century Gothic" panose="020B0502020202020204" pitchFamily="34" charset="0"/>
                        </a:rPr>
                        <a:t>but</a:t>
                      </a:r>
                    </a:p>
                  </a:txBody>
                  <a:tcPr/>
                </a:tc>
                <a:tc>
                  <a:txBody>
                    <a:bodyPr/>
                    <a:lstStyle/>
                    <a:p>
                      <a:r>
                        <a:rPr lang="en-GB" sz="2400" b="1" dirty="0">
                          <a:solidFill>
                            <a:srgbClr val="002060"/>
                          </a:solidFill>
                          <a:latin typeface="Century Gothic" panose="020B0502020202020204" pitchFamily="34" charset="0"/>
                        </a:rPr>
                        <a:t>at</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a hat</a:t>
                      </a:r>
                    </a:p>
                  </a:txBody>
                  <a:tcPr/>
                </a:tc>
                <a:tc>
                  <a:txBody>
                    <a:bodyPr/>
                    <a:lstStyle/>
                    <a:p>
                      <a:r>
                        <a:rPr lang="en-GB" sz="2400" b="1" dirty="0">
                          <a:solidFill>
                            <a:srgbClr val="002060"/>
                          </a:solidFill>
                          <a:latin typeface="Century Gothic" panose="020B0502020202020204" pitchFamily="34" charset="0"/>
                        </a:rPr>
                        <a:t>a film</a:t>
                      </a:r>
                    </a:p>
                  </a:txBody>
                  <a:tcPr/>
                </a:tc>
                <a:tc>
                  <a:txBody>
                    <a:bodyPr/>
                    <a:lstStyle/>
                    <a:p>
                      <a:r>
                        <a:rPr lang="en-GB" sz="2400" b="1" dirty="0">
                          <a:solidFill>
                            <a:srgbClr val="002060"/>
                          </a:solidFill>
                          <a:latin typeface="Century Gothic" panose="020B0502020202020204" pitchFamily="34" charset="0"/>
                        </a:rPr>
                        <a:t>a house</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wear, carry</a:t>
                      </a:r>
                    </a:p>
                  </a:txBody>
                  <a:tcPr/>
                </a:tc>
                <a:tc>
                  <a:txBody>
                    <a:bodyPr/>
                    <a:lstStyle/>
                    <a:p>
                      <a:r>
                        <a:rPr lang="en-GB" sz="2400" b="1" dirty="0">
                          <a:solidFill>
                            <a:srgbClr val="002060"/>
                          </a:solidFill>
                          <a:latin typeface="Century Gothic" panose="020B0502020202020204" pitchFamily="34" charset="0"/>
                        </a:rPr>
                        <a:t>to look, watch</a:t>
                      </a:r>
                    </a:p>
                  </a:txBody>
                  <a:tcPr/>
                </a:tc>
                <a:tc>
                  <a:txBody>
                    <a:bodyPr/>
                    <a:lstStyle/>
                    <a:p>
                      <a:r>
                        <a:rPr lang="en-GB" sz="2400" b="1" dirty="0">
                          <a:solidFill>
                            <a:srgbClr val="002060"/>
                          </a:solidFill>
                          <a:latin typeface="Century Gothic" panose="020B0502020202020204" pitchFamily="34" charset="0"/>
                        </a:rPr>
                        <a:t>a song</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07790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p:cNvSpPr txBox="1"/>
          <p:nvPr/>
        </p:nvSpPr>
        <p:spPr>
          <a:xfrm>
            <a:off x="3493237" y="136118"/>
            <a:ext cx="615704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a:ea typeface="Century Gothic"/>
                <a:cs typeface="Century Gothic"/>
                <a:sym typeface="Century Gothic"/>
              </a:rPr>
              <a:t>Lis le </a:t>
            </a:r>
            <a:r>
              <a:rPr lang="en-GB" sz="2400" b="1" kern="0" dirty="0" err="1">
                <a:solidFill>
                  <a:srgbClr val="002060"/>
                </a:solidFill>
                <a:latin typeface="Century Gothic"/>
                <a:ea typeface="Century Gothic"/>
                <a:cs typeface="Century Gothic"/>
                <a:sym typeface="Century Gothic"/>
              </a:rPr>
              <a:t>poème</a:t>
            </a:r>
            <a:r>
              <a:rPr lang="en-GB" sz="2400" b="1" kern="0" dirty="0">
                <a:solidFill>
                  <a:srgbClr val="002060"/>
                </a:solidFill>
                <a:latin typeface="Century Gothic"/>
                <a:ea typeface="Century Gothic"/>
                <a:cs typeface="Century Gothic"/>
                <a:sym typeface="Century Gothic"/>
              </a:rPr>
              <a:t> avec un/</a:t>
            </a:r>
            <a:r>
              <a:rPr lang="en-GB" sz="2400" b="1" kern="0" dirty="0" err="1">
                <a:solidFill>
                  <a:srgbClr val="002060"/>
                </a:solidFill>
                <a:latin typeface="Century Gothic"/>
                <a:ea typeface="Century Gothic"/>
                <a:cs typeface="Century Gothic"/>
                <a:sym typeface="Century Gothic"/>
              </a:rPr>
              <a:t>une</a:t>
            </a:r>
            <a:r>
              <a:rPr lang="en-GB" sz="2400" b="1" kern="0" dirty="0">
                <a:solidFill>
                  <a:srgbClr val="002060"/>
                </a:solidFill>
                <a:latin typeface="Century Gothic"/>
                <a:ea typeface="Century Gothic"/>
                <a:cs typeface="Century Gothic"/>
                <a:sym typeface="Century Gothic"/>
              </a:rPr>
              <a:t> </a:t>
            </a:r>
            <a:r>
              <a:rPr lang="en-GB" sz="2400" b="1" kern="0" dirty="0" err="1">
                <a:solidFill>
                  <a:srgbClr val="002060"/>
                </a:solidFill>
                <a:latin typeface="Century Gothic"/>
                <a:ea typeface="Century Gothic"/>
                <a:cs typeface="Century Gothic"/>
                <a:sym typeface="Century Gothic"/>
              </a:rPr>
              <a:t>partenaire</a:t>
            </a:r>
            <a:r>
              <a:rPr lang="en-GB" sz="2400" b="1" kern="0" dirty="0">
                <a:solidFill>
                  <a:srgbClr val="002060"/>
                </a:solidFill>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8" name="Google Shape;158;p2">
            <a:hlinkClick r:id="" action="ppaction://noaction">
              <a:snd r:embed="rId5" name="f 1_1.wav"/>
            </a:hlinkClick>
          </p:cNvPr>
          <p:cNvSpPr txBox="1"/>
          <p:nvPr/>
        </p:nvSpPr>
        <p:spPr>
          <a:xfrm>
            <a:off x="9915092" y="132309"/>
            <a:ext cx="209086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é</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lang="en-GB" sz="2400" b="1" kern="0" dirty="0" err="1">
                <a:solidFill>
                  <a:srgbClr val="002060"/>
                </a:solidFill>
                <a:latin typeface="Century Gothic"/>
                <a:ea typeface="Century Gothic"/>
                <a:cs typeface="Century Gothic"/>
                <a:sym typeface="Century Gothic"/>
              </a:rPr>
              <a:t>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6">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1a: </a:t>
            </a:r>
            <a:endParaRPr lang="en-GB" sz="3200" dirty="0"/>
          </a:p>
        </p:txBody>
      </p:sp>
      <p:pic>
        <p:nvPicPr>
          <p:cNvPr id="75" name="Picture 74" descr="Text&#10;&#10;Description automatically generated">
            <a:extLst>
              <a:ext uri="{FF2B5EF4-FFF2-40B4-BE49-F238E27FC236}">
                <a16:creationId xmlns:a16="http://schemas.microsoft.com/office/drawing/2014/main" id="{38A20D46-92DD-4F23-B18B-2B003743D1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30" y="584165"/>
            <a:ext cx="5994570" cy="6351862"/>
          </a:xfrm>
          <a:prstGeom prst="rect">
            <a:avLst/>
          </a:prstGeom>
        </p:spPr>
      </p:pic>
      <p:sp>
        <p:nvSpPr>
          <p:cNvPr id="76" name="TextBox 75">
            <a:extLst>
              <a:ext uri="{FF2B5EF4-FFF2-40B4-BE49-F238E27FC236}">
                <a16:creationId xmlns:a16="http://schemas.microsoft.com/office/drawing/2014/main" id="{F87FEB1B-9472-4D2D-AC75-7A2465EEE178}"/>
              </a:ext>
            </a:extLst>
          </p:cNvPr>
          <p:cNvSpPr txBox="1"/>
          <p:nvPr/>
        </p:nvSpPr>
        <p:spPr>
          <a:xfrm>
            <a:off x="577188" y="3429000"/>
            <a:ext cx="5994570" cy="3346109"/>
          </a:xfrm>
          <a:prstGeom prst="rect">
            <a:avLst/>
          </a:prstGeom>
          <a:solidFill>
            <a:schemeClr val="bg1"/>
          </a:solidFill>
        </p:spPr>
        <p:txBody>
          <a:bodyPr wrap="square" rtlCol="0">
            <a:spAutoFit/>
          </a:bodyPr>
          <a:lstStyle/>
          <a:p>
            <a:pPr>
              <a:lnSpc>
                <a:spcPct val="150000"/>
              </a:lnSpc>
            </a:pPr>
            <a:r>
              <a:rPr lang="en-GB" sz="2400" dirty="0">
                <a:solidFill>
                  <a:srgbClr val="FE9700"/>
                </a:solidFill>
                <a:latin typeface="Century Gothic" panose="020B0502020202020204" pitchFamily="34" charset="0"/>
              </a:rPr>
              <a:t>Janvi</a:t>
            </a:r>
            <a:r>
              <a:rPr lang="en-GB" sz="2400" b="1" dirty="0">
                <a:solidFill>
                  <a:srgbClr val="FF0066"/>
                </a:solidFill>
                <a:latin typeface="Century Gothic" panose="020B0502020202020204" pitchFamily="34" charset="0"/>
              </a:rPr>
              <a:t>er</a:t>
            </a:r>
            <a:r>
              <a:rPr lang="en-GB" sz="2400" dirty="0">
                <a:solidFill>
                  <a:srgbClr val="FE9700"/>
                </a:solidFill>
                <a:latin typeface="Century Gothic" panose="020B0502020202020204" pitchFamily="34" charset="0"/>
              </a:rPr>
              <a:t> </a:t>
            </a:r>
            <a:r>
              <a:rPr lang="en-GB" sz="2400" dirty="0" err="1">
                <a:solidFill>
                  <a:srgbClr val="FE9700"/>
                </a:solidFill>
                <a:latin typeface="Century Gothic" panose="020B0502020202020204" pitchFamily="34" charset="0"/>
              </a:rPr>
              <a:t>c’est</a:t>
            </a:r>
            <a:r>
              <a:rPr lang="en-GB" sz="2400" dirty="0">
                <a:solidFill>
                  <a:srgbClr val="FE9700"/>
                </a:solidFill>
                <a:latin typeface="Century Gothic" panose="020B0502020202020204" pitchFamily="34" charset="0"/>
              </a:rPr>
              <a:t> pour </a:t>
            </a:r>
            <a:r>
              <a:rPr lang="en-GB" sz="2400" dirty="0" err="1">
                <a:solidFill>
                  <a:srgbClr val="FE9700"/>
                </a:solidFill>
                <a:latin typeface="Century Gothic" panose="020B0502020202020204" pitchFamily="34" charset="0"/>
              </a:rPr>
              <a:t>souhait</a:t>
            </a:r>
            <a:r>
              <a:rPr lang="en-GB" sz="2400" b="1" dirty="0" err="1">
                <a:solidFill>
                  <a:srgbClr val="FF0066"/>
                </a:solidFill>
                <a:latin typeface="Century Gothic" panose="020B0502020202020204" pitchFamily="34" charset="0"/>
              </a:rPr>
              <a:t>er</a:t>
            </a:r>
            <a:br>
              <a:rPr lang="en-GB" sz="2400" dirty="0">
                <a:solidFill>
                  <a:srgbClr val="FE9700"/>
                </a:solidFill>
                <a:latin typeface="Century Gothic" panose="020B0502020202020204" pitchFamily="34" charset="0"/>
              </a:rPr>
            </a:br>
            <a:r>
              <a:rPr lang="en-GB" sz="2400" dirty="0">
                <a:solidFill>
                  <a:srgbClr val="FE9700"/>
                </a:solidFill>
                <a:latin typeface="Century Gothic" panose="020B0502020202020204" pitchFamily="34" charset="0"/>
              </a:rPr>
              <a:t>Bonne </a:t>
            </a:r>
            <a:r>
              <a:rPr lang="en-GB" sz="2400" dirty="0" err="1">
                <a:solidFill>
                  <a:srgbClr val="FE9700"/>
                </a:solidFill>
                <a:latin typeface="Century Gothic" panose="020B0502020202020204" pitchFamily="34" charset="0"/>
              </a:rPr>
              <a:t>ann</a:t>
            </a:r>
            <a:r>
              <a:rPr lang="en-GB" sz="2400" b="1" dirty="0" err="1">
                <a:solidFill>
                  <a:srgbClr val="FF0066"/>
                </a:solidFill>
                <a:latin typeface="Century Gothic" panose="020B0502020202020204" pitchFamily="34" charset="0"/>
              </a:rPr>
              <a:t>é</a:t>
            </a:r>
            <a:r>
              <a:rPr lang="en-GB" sz="2400" dirty="0" err="1">
                <a:solidFill>
                  <a:srgbClr val="FE9700"/>
                </a:solidFill>
                <a:latin typeface="Century Gothic" panose="020B0502020202020204" pitchFamily="34" charset="0"/>
              </a:rPr>
              <a:t>e</a:t>
            </a:r>
            <a:r>
              <a:rPr lang="en-GB" sz="2400" dirty="0">
                <a:solidFill>
                  <a:srgbClr val="FE9700"/>
                </a:solidFill>
                <a:latin typeface="Century Gothic" panose="020B0502020202020204" pitchFamily="34" charset="0"/>
              </a:rPr>
              <a:t> </a:t>
            </a:r>
            <a:r>
              <a:rPr lang="en-GB" sz="2400" b="1" dirty="0">
                <a:solidFill>
                  <a:srgbClr val="FF0066"/>
                </a:solidFill>
                <a:latin typeface="Century Gothic" panose="020B0502020202020204" pitchFamily="34" charset="0"/>
              </a:rPr>
              <a:t>et</a:t>
            </a:r>
            <a:r>
              <a:rPr lang="en-GB" sz="2400" dirty="0">
                <a:solidFill>
                  <a:srgbClr val="FE9700"/>
                </a:solidFill>
                <a:latin typeface="Century Gothic" panose="020B0502020202020204" pitchFamily="34" charset="0"/>
              </a:rPr>
              <a:t> bonne sant</a:t>
            </a:r>
            <a:r>
              <a:rPr lang="en-GB" sz="2400" b="1" dirty="0">
                <a:solidFill>
                  <a:srgbClr val="FF0066"/>
                </a:solidFill>
                <a:latin typeface="Century Gothic" panose="020B0502020202020204" pitchFamily="34" charset="0"/>
              </a:rPr>
              <a:t>é</a:t>
            </a:r>
            <a:br>
              <a:rPr lang="en-GB" sz="2400" dirty="0">
                <a:solidFill>
                  <a:srgbClr val="FE9700"/>
                </a:solidFill>
                <a:latin typeface="Century Gothic" panose="020B0502020202020204" pitchFamily="34" charset="0"/>
              </a:rPr>
            </a:br>
            <a:r>
              <a:rPr lang="en-GB" sz="2400" b="1" dirty="0">
                <a:solidFill>
                  <a:srgbClr val="FF0066"/>
                </a:solidFill>
                <a:latin typeface="Century Gothic" panose="020B0502020202020204" pitchFamily="34" charset="0"/>
              </a:rPr>
              <a:t>Et</a:t>
            </a:r>
            <a:r>
              <a:rPr lang="en-GB" sz="2400" dirty="0">
                <a:solidFill>
                  <a:srgbClr val="FE9700"/>
                </a:solidFill>
                <a:latin typeface="Century Gothic" panose="020B0502020202020204" pitchFamily="34" charset="0"/>
              </a:rPr>
              <a:t> </a:t>
            </a:r>
            <a:r>
              <a:rPr lang="en-GB" sz="2400" dirty="0" err="1">
                <a:solidFill>
                  <a:srgbClr val="FE9700"/>
                </a:solidFill>
                <a:latin typeface="Century Gothic" panose="020B0502020202020204" pitchFamily="34" charset="0"/>
              </a:rPr>
              <a:t>c’est</a:t>
            </a:r>
            <a:r>
              <a:rPr lang="en-GB" sz="2400" dirty="0">
                <a:solidFill>
                  <a:srgbClr val="FE9700"/>
                </a:solidFill>
                <a:latin typeface="Century Gothic" panose="020B0502020202020204" pitchFamily="34" charset="0"/>
              </a:rPr>
              <a:t> pour se </a:t>
            </a:r>
            <a:r>
              <a:rPr lang="en-GB" sz="2400" dirty="0" err="1">
                <a:solidFill>
                  <a:srgbClr val="FE9700"/>
                </a:solidFill>
                <a:latin typeface="Century Gothic" panose="020B0502020202020204" pitchFamily="34" charset="0"/>
              </a:rPr>
              <a:t>r</a:t>
            </a:r>
            <a:r>
              <a:rPr lang="en-GB" sz="2400" b="1" dirty="0" err="1">
                <a:solidFill>
                  <a:srgbClr val="FF0066"/>
                </a:solidFill>
                <a:latin typeface="Century Gothic" panose="020B0502020202020204" pitchFamily="34" charset="0"/>
              </a:rPr>
              <a:t>é</a:t>
            </a:r>
            <a:r>
              <a:rPr lang="en-GB" sz="2400" dirty="0" err="1">
                <a:solidFill>
                  <a:srgbClr val="FE9700"/>
                </a:solidFill>
                <a:latin typeface="Century Gothic" panose="020B0502020202020204" pitchFamily="34" charset="0"/>
              </a:rPr>
              <a:t>gal</a:t>
            </a:r>
            <a:r>
              <a:rPr lang="en-GB" sz="2400" b="1" dirty="0" err="1">
                <a:solidFill>
                  <a:srgbClr val="FF0066"/>
                </a:solidFill>
                <a:latin typeface="Century Gothic" panose="020B0502020202020204" pitchFamily="34" charset="0"/>
              </a:rPr>
              <a:t>er</a:t>
            </a:r>
            <a:br>
              <a:rPr lang="en-GB" sz="2400" dirty="0">
                <a:solidFill>
                  <a:srgbClr val="FE9700"/>
                </a:solidFill>
                <a:latin typeface="Century Gothic" panose="020B0502020202020204" pitchFamily="34" charset="0"/>
              </a:rPr>
            </a:br>
            <a:r>
              <a:rPr lang="en-GB" sz="2400" dirty="0" err="1">
                <a:solidFill>
                  <a:srgbClr val="FE9700"/>
                </a:solidFill>
                <a:latin typeface="Century Gothic" panose="020B0502020202020204" pitchFamily="34" charset="0"/>
              </a:rPr>
              <a:t>F</a:t>
            </a:r>
            <a:r>
              <a:rPr lang="en-GB" sz="2400" b="1" dirty="0" err="1">
                <a:solidFill>
                  <a:srgbClr val="FF0066"/>
                </a:solidFill>
                <a:latin typeface="Century Gothic" panose="020B0502020202020204" pitchFamily="34" charset="0"/>
              </a:rPr>
              <a:t>é</a:t>
            </a:r>
            <a:r>
              <a:rPr lang="en-GB" sz="2400" dirty="0" err="1">
                <a:solidFill>
                  <a:srgbClr val="FE9700"/>
                </a:solidFill>
                <a:latin typeface="Century Gothic" panose="020B0502020202020204" pitchFamily="34" charset="0"/>
              </a:rPr>
              <a:t>vri</a:t>
            </a:r>
            <a:r>
              <a:rPr lang="en-GB" sz="2400" b="1" dirty="0" err="1">
                <a:solidFill>
                  <a:srgbClr val="FF0066"/>
                </a:solidFill>
                <a:latin typeface="Century Gothic" panose="020B0502020202020204" pitchFamily="34" charset="0"/>
              </a:rPr>
              <a:t>er</a:t>
            </a:r>
            <a:r>
              <a:rPr lang="en-GB" sz="2400" dirty="0">
                <a:solidFill>
                  <a:srgbClr val="FE9700"/>
                </a:solidFill>
                <a:latin typeface="Century Gothic" panose="020B0502020202020204" pitchFamily="34" charset="0"/>
              </a:rPr>
              <a:t> </a:t>
            </a:r>
            <a:r>
              <a:rPr lang="en-GB" sz="2400" dirty="0" err="1">
                <a:solidFill>
                  <a:srgbClr val="FE9700"/>
                </a:solidFill>
                <a:latin typeface="Century Gothic" panose="020B0502020202020204" pitchFamily="34" charset="0"/>
              </a:rPr>
              <a:t>c’est</a:t>
            </a:r>
            <a:r>
              <a:rPr lang="en-GB" sz="2400" dirty="0">
                <a:solidFill>
                  <a:srgbClr val="FE9700"/>
                </a:solidFill>
                <a:latin typeface="Century Gothic" panose="020B0502020202020204" pitchFamily="34" charset="0"/>
              </a:rPr>
              <a:t> pour ski</a:t>
            </a:r>
            <a:r>
              <a:rPr lang="en-GB" sz="2400" b="1" dirty="0">
                <a:solidFill>
                  <a:srgbClr val="FF0066"/>
                </a:solidFill>
                <a:latin typeface="Century Gothic" panose="020B0502020202020204" pitchFamily="34" charset="0"/>
              </a:rPr>
              <a:t>er</a:t>
            </a:r>
            <a:br>
              <a:rPr lang="en-GB" sz="2400" dirty="0">
                <a:solidFill>
                  <a:srgbClr val="FE9700"/>
                </a:solidFill>
                <a:latin typeface="Century Gothic" panose="020B0502020202020204" pitchFamily="34" charset="0"/>
              </a:rPr>
            </a:br>
            <a:r>
              <a:rPr lang="en-GB" sz="2400" dirty="0">
                <a:solidFill>
                  <a:srgbClr val="FE9700"/>
                </a:solidFill>
                <a:latin typeface="Century Gothic" panose="020B0502020202020204" pitchFamily="34" charset="0"/>
              </a:rPr>
              <a:t>Pour </a:t>
            </a:r>
            <a:r>
              <a:rPr lang="en-GB" sz="2400" dirty="0" err="1">
                <a:solidFill>
                  <a:srgbClr val="FE9700"/>
                </a:solidFill>
                <a:latin typeface="Century Gothic" panose="020B0502020202020204" pitchFamily="34" charset="0"/>
              </a:rPr>
              <a:t>s’aim</a:t>
            </a:r>
            <a:r>
              <a:rPr lang="en-GB" sz="2400" b="1" dirty="0" err="1">
                <a:solidFill>
                  <a:srgbClr val="FF0066"/>
                </a:solidFill>
                <a:latin typeface="Century Gothic" panose="020B0502020202020204" pitchFamily="34" charset="0"/>
              </a:rPr>
              <a:t>er</a:t>
            </a:r>
            <a:r>
              <a:rPr lang="en-GB" sz="2400" dirty="0">
                <a:solidFill>
                  <a:srgbClr val="FE9700"/>
                </a:solidFill>
                <a:latin typeface="Century Gothic" panose="020B0502020202020204" pitchFamily="34" charset="0"/>
              </a:rPr>
              <a:t> pour </a:t>
            </a:r>
            <a:r>
              <a:rPr lang="en-GB" sz="2400" dirty="0" err="1">
                <a:solidFill>
                  <a:srgbClr val="FE9700"/>
                </a:solidFill>
                <a:latin typeface="Century Gothic" panose="020B0502020202020204" pitchFamily="34" charset="0"/>
              </a:rPr>
              <a:t>s’amus</a:t>
            </a:r>
            <a:r>
              <a:rPr lang="en-GB" sz="2400" b="1" dirty="0" err="1">
                <a:solidFill>
                  <a:srgbClr val="FF0066"/>
                </a:solidFill>
                <a:latin typeface="Century Gothic" panose="020B0502020202020204" pitchFamily="34" charset="0"/>
              </a:rPr>
              <a:t>er</a:t>
            </a:r>
            <a:br>
              <a:rPr lang="en-GB" sz="2400" dirty="0">
                <a:solidFill>
                  <a:srgbClr val="FE9700"/>
                </a:solidFill>
                <a:latin typeface="Century Gothic" panose="020B0502020202020204" pitchFamily="34" charset="0"/>
              </a:rPr>
            </a:br>
            <a:r>
              <a:rPr lang="en-GB" sz="2400" b="1" dirty="0">
                <a:solidFill>
                  <a:srgbClr val="FF0066"/>
                </a:solidFill>
                <a:latin typeface="Century Gothic" panose="020B0502020202020204" pitchFamily="34" charset="0"/>
              </a:rPr>
              <a:t>Et</a:t>
            </a:r>
            <a:r>
              <a:rPr lang="en-GB" sz="2400" dirty="0">
                <a:solidFill>
                  <a:srgbClr val="FE9700"/>
                </a:solidFill>
                <a:latin typeface="Century Gothic" panose="020B0502020202020204" pitchFamily="34" charset="0"/>
              </a:rPr>
              <a:t> </a:t>
            </a:r>
            <a:r>
              <a:rPr lang="en-GB" sz="2400" dirty="0" err="1">
                <a:solidFill>
                  <a:srgbClr val="FE9700"/>
                </a:solidFill>
                <a:latin typeface="Century Gothic" panose="020B0502020202020204" pitchFamily="34" charset="0"/>
              </a:rPr>
              <a:t>aussi</a:t>
            </a:r>
            <a:r>
              <a:rPr lang="en-GB" sz="2400" dirty="0">
                <a:solidFill>
                  <a:srgbClr val="FE9700"/>
                </a:solidFill>
                <a:latin typeface="Century Gothic" panose="020B0502020202020204" pitchFamily="34" charset="0"/>
              </a:rPr>
              <a:t> se </a:t>
            </a:r>
            <a:r>
              <a:rPr lang="en-GB" sz="2400" dirty="0" err="1">
                <a:solidFill>
                  <a:srgbClr val="FE9700"/>
                </a:solidFill>
                <a:latin typeface="Century Gothic" panose="020B0502020202020204" pitchFamily="34" charset="0"/>
              </a:rPr>
              <a:t>d</a:t>
            </a:r>
            <a:r>
              <a:rPr lang="en-GB" sz="2400" b="1" dirty="0" err="1">
                <a:solidFill>
                  <a:srgbClr val="FF0066"/>
                </a:solidFill>
                <a:latin typeface="Century Gothic" panose="020B0502020202020204" pitchFamily="34" charset="0"/>
              </a:rPr>
              <a:t>é</a:t>
            </a:r>
            <a:r>
              <a:rPr lang="en-GB" sz="2400" dirty="0" err="1">
                <a:solidFill>
                  <a:srgbClr val="FE9700"/>
                </a:solidFill>
                <a:latin typeface="Century Gothic" panose="020B0502020202020204" pitchFamily="34" charset="0"/>
              </a:rPr>
              <a:t>guis</a:t>
            </a:r>
            <a:r>
              <a:rPr lang="en-GB" sz="2400" b="1" dirty="0" err="1">
                <a:solidFill>
                  <a:srgbClr val="FF0066"/>
                </a:solidFill>
                <a:latin typeface="Century Gothic" panose="020B0502020202020204" pitchFamily="34" charset="0"/>
              </a:rPr>
              <a:t>er</a:t>
            </a:r>
            <a:endParaRPr lang="en-GB" sz="2400" b="1" dirty="0">
              <a:solidFill>
                <a:srgbClr val="FF0066"/>
              </a:solidFill>
              <a:latin typeface="Century Gothic" panose="020B0502020202020204" pitchFamily="34" charset="0"/>
            </a:endParaRPr>
          </a:p>
        </p:txBody>
      </p:sp>
      <p:pic>
        <p:nvPicPr>
          <p:cNvPr id="77" name="Picture 76">
            <a:extLst>
              <a:ext uri="{FF2B5EF4-FFF2-40B4-BE49-F238E27FC236}">
                <a16:creationId xmlns:a16="http://schemas.microsoft.com/office/drawing/2014/main" id="{1FDBA3F5-78C8-4097-B5DC-D99E4AD9BC2E}"/>
              </a:ext>
            </a:extLst>
          </p:cNvPr>
          <p:cNvPicPr>
            <a:picLocks noChangeAspect="1"/>
          </p:cNvPicPr>
          <p:nvPr/>
        </p:nvPicPr>
        <p:blipFill>
          <a:blip r:embed="rId8"/>
          <a:stretch>
            <a:fillRect/>
          </a:stretch>
        </p:blipFill>
        <p:spPr>
          <a:xfrm>
            <a:off x="3954484" y="6522978"/>
            <a:ext cx="2242946" cy="335022"/>
          </a:xfrm>
          <a:prstGeom prst="rect">
            <a:avLst/>
          </a:prstGeom>
        </p:spPr>
      </p:pic>
      <p:sp>
        <p:nvSpPr>
          <p:cNvPr id="87" name="TextBox 86">
            <a:extLst>
              <a:ext uri="{FF2B5EF4-FFF2-40B4-BE49-F238E27FC236}">
                <a16:creationId xmlns:a16="http://schemas.microsoft.com/office/drawing/2014/main" id="{0F8D4D39-39B3-4C90-92E2-DE73FD47AD0B}"/>
              </a:ext>
            </a:extLst>
          </p:cNvPr>
          <p:cNvSpPr txBox="1"/>
          <p:nvPr/>
        </p:nvSpPr>
        <p:spPr>
          <a:xfrm>
            <a:off x="6721433" y="3429000"/>
            <a:ext cx="5284519" cy="3346109"/>
          </a:xfrm>
          <a:prstGeom prst="rect">
            <a:avLst/>
          </a:prstGeom>
          <a:noFill/>
        </p:spPr>
        <p:txBody>
          <a:bodyPr wrap="square" rtlCol="0">
            <a:spAutoFit/>
          </a:bodyPr>
          <a:lstStyle/>
          <a:p>
            <a:pPr>
              <a:lnSpc>
                <a:spcPct val="150000"/>
              </a:lnSpc>
            </a:pPr>
            <a:r>
              <a:rPr lang="en-GB" sz="2400" dirty="0">
                <a:solidFill>
                  <a:srgbClr val="002060"/>
                </a:solidFill>
                <a:latin typeface="Century Gothic" panose="020B0502020202020204" pitchFamily="34" charset="0"/>
              </a:rPr>
              <a:t>January is for wishing</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good year and good health</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and it’s for feasting</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February is for skiing</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for loving and for having fun</a:t>
            </a:r>
          </a:p>
          <a:p>
            <a:pPr>
              <a:lnSpc>
                <a:spcPct val="150000"/>
              </a:lnSpc>
            </a:pPr>
            <a:r>
              <a:rPr lang="en-GB" sz="2400" dirty="0">
                <a:solidFill>
                  <a:srgbClr val="002060"/>
                </a:solidFill>
                <a:latin typeface="Century Gothic" panose="020B0502020202020204" pitchFamily="34" charset="0"/>
              </a:rPr>
              <a:t>and also for dressing up</a:t>
            </a:r>
          </a:p>
        </p:txBody>
      </p:sp>
      <p:pic>
        <p:nvPicPr>
          <p:cNvPr id="11" name="Google Shape;134;p2">
            <a:hlinkClick r:id="" action="ppaction://noaction">
              <a:snd r:embed="rId9" name="poem_1.wav"/>
            </a:hlinkClick>
            <a:extLst>
              <a:ext uri="{FF2B5EF4-FFF2-40B4-BE49-F238E27FC236}">
                <a16:creationId xmlns:a16="http://schemas.microsoft.com/office/drawing/2014/main" id="{36CCAC19-83AF-47BB-AFC6-F8F2E5AB6D12}"/>
              </a:ext>
            </a:extLst>
          </p:cNvPr>
          <p:cNvPicPr preferRelativeResize="0"/>
          <p:nvPr/>
        </p:nvPicPr>
        <p:blipFill rotWithShape="1">
          <a:blip r:embed="rId10">
            <a:alphaModFix/>
          </a:blip>
          <a:srcRect/>
          <a:stretch/>
        </p:blipFill>
        <p:spPr>
          <a:xfrm>
            <a:off x="238747" y="3575478"/>
            <a:ext cx="377532" cy="369235"/>
          </a:xfrm>
          <a:prstGeom prst="rect">
            <a:avLst/>
          </a:prstGeom>
          <a:noFill/>
          <a:ln>
            <a:noFill/>
          </a:ln>
          <a:effectLst>
            <a:outerShdw blurRad="50800" dist="38100" dir="5400000" algn="t" rotWithShape="0">
              <a:prstClr val="black">
                <a:alpha val="40000"/>
              </a:prstClr>
            </a:outerShdw>
          </a:effectLst>
        </p:spPr>
      </p:pic>
      <p:pic>
        <p:nvPicPr>
          <p:cNvPr id="12" name="Google Shape;134;p2">
            <a:hlinkClick r:id="" action="ppaction://noaction">
              <a:snd r:embed="rId11" name="poem_2.wav"/>
            </a:hlinkClick>
            <a:extLst>
              <a:ext uri="{FF2B5EF4-FFF2-40B4-BE49-F238E27FC236}">
                <a16:creationId xmlns:a16="http://schemas.microsoft.com/office/drawing/2014/main" id="{E795F995-5291-4528-8425-66B47A9ECE7D}"/>
              </a:ext>
            </a:extLst>
          </p:cNvPr>
          <p:cNvPicPr preferRelativeResize="0"/>
          <p:nvPr/>
        </p:nvPicPr>
        <p:blipFill rotWithShape="1">
          <a:blip r:embed="rId10">
            <a:alphaModFix/>
          </a:blip>
          <a:srcRect/>
          <a:stretch/>
        </p:blipFill>
        <p:spPr>
          <a:xfrm>
            <a:off x="220339" y="4145126"/>
            <a:ext cx="377532" cy="369235"/>
          </a:xfrm>
          <a:prstGeom prst="rect">
            <a:avLst/>
          </a:prstGeom>
          <a:noFill/>
          <a:ln>
            <a:noFill/>
          </a:ln>
          <a:effectLst>
            <a:outerShdw blurRad="50800" dist="38100" dir="5400000" algn="t" rotWithShape="0">
              <a:prstClr val="black">
                <a:alpha val="40000"/>
              </a:prstClr>
            </a:outerShdw>
          </a:effectLst>
        </p:spPr>
      </p:pic>
      <p:pic>
        <p:nvPicPr>
          <p:cNvPr id="13" name="Google Shape;134;p2">
            <a:hlinkClick r:id="" action="ppaction://noaction">
              <a:snd r:embed="rId12" name="poem_3.wav"/>
            </a:hlinkClick>
            <a:extLst>
              <a:ext uri="{FF2B5EF4-FFF2-40B4-BE49-F238E27FC236}">
                <a16:creationId xmlns:a16="http://schemas.microsoft.com/office/drawing/2014/main" id="{F3FD71B7-D4E3-400B-8739-B7499F0419F5}"/>
              </a:ext>
            </a:extLst>
          </p:cNvPr>
          <p:cNvPicPr preferRelativeResize="0"/>
          <p:nvPr/>
        </p:nvPicPr>
        <p:blipFill rotWithShape="1">
          <a:blip r:embed="rId10">
            <a:alphaModFix/>
          </a:blip>
          <a:srcRect/>
          <a:stretch/>
        </p:blipFill>
        <p:spPr>
          <a:xfrm>
            <a:off x="221921" y="4693804"/>
            <a:ext cx="377532" cy="369235"/>
          </a:xfrm>
          <a:prstGeom prst="rect">
            <a:avLst/>
          </a:prstGeom>
          <a:noFill/>
          <a:ln>
            <a:noFill/>
          </a:ln>
          <a:effectLst>
            <a:outerShdw blurRad="50800" dist="38100" dir="5400000" algn="t" rotWithShape="0">
              <a:prstClr val="black">
                <a:alpha val="40000"/>
              </a:prstClr>
            </a:outerShdw>
          </a:effectLst>
        </p:spPr>
      </p:pic>
      <p:pic>
        <p:nvPicPr>
          <p:cNvPr id="14" name="Google Shape;134;p2">
            <a:hlinkClick r:id="" action="ppaction://noaction">
              <a:snd r:embed="rId13" name="poem_4.wav"/>
            </a:hlinkClick>
            <a:extLst>
              <a:ext uri="{FF2B5EF4-FFF2-40B4-BE49-F238E27FC236}">
                <a16:creationId xmlns:a16="http://schemas.microsoft.com/office/drawing/2014/main" id="{C8903FFB-1C20-458C-AD46-8FE905DB1516}"/>
              </a:ext>
            </a:extLst>
          </p:cNvPr>
          <p:cNvPicPr preferRelativeResize="0"/>
          <p:nvPr/>
        </p:nvPicPr>
        <p:blipFill rotWithShape="1">
          <a:blip r:embed="rId10">
            <a:alphaModFix/>
          </a:blip>
          <a:srcRect/>
          <a:stretch/>
        </p:blipFill>
        <p:spPr>
          <a:xfrm>
            <a:off x="221476" y="5258972"/>
            <a:ext cx="377532" cy="369235"/>
          </a:xfrm>
          <a:prstGeom prst="rect">
            <a:avLst/>
          </a:prstGeom>
          <a:noFill/>
          <a:ln>
            <a:noFill/>
          </a:ln>
          <a:effectLst>
            <a:outerShdw blurRad="50800" dist="38100" dir="5400000" algn="t" rotWithShape="0">
              <a:prstClr val="black">
                <a:alpha val="40000"/>
              </a:prstClr>
            </a:outerShdw>
          </a:effectLst>
        </p:spPr>
      </p:pic>
      <p:pic>
        <p:nvPicPr>
          <p:cNvPr id="15" name="Google Shape;134;p2">
            <a:hlinkClick r:id="" action="ppaction://noaction">
              <a:snd r:embed="rId14" name="poem_5.wav"/>
            </a:hlinkClick>
            <a:extLst>
              <a:ext uri="{FF2B5EF4-FFF2-40B4-BE49-F238E27FC236}">
                <a16:creationId xmlns:a16="http://schemas.microsoft.com/office/drawing/2014/main" id="{8E7BEE51-57AB-47CD-9F2E-3BC5A0BA4973}"/>
              </a:ext>
            </a:extLst>
          </p:cNvPr>
          <p:cNvPicPr preferRelativeResize="0"/>
          <p:nvPr/>
        </p:nvPicPr>
        <p:blipFill rotWithShape="1">
          <a:blip r:embed="rId10">
            <a:alphaModFix/>
          </a:blip>
          <a:srcRect/>
          <a:stretch/>
        </p:blipFill>
        <p:spPr>
          <a:xfrm>
            <a:off x="221921" y="5802553"/>
            <a:ext cx="377532" cy="369235"/>
          </a:xfrm>
          <a:prstGeom prst="rect">
            <a:avLst/>
          </a:prstGeom>
          <a:noFill/>
          <a:ln>
            <a:noFill/>
          </a:ln>
          <a:effectLst>
            <a:outerShdw blurRad="50800" dist="38100" dir="5400000" algn="t" rotWithShape="0">
              <a:prstClr val="black">
                <a:alpha val="40000"/>
              </a:prstClr>
            </a:outerShdw>
          </a:effectLst>
        </p:spPr>
      </p:pic>
      <p:pic>
        <p:nvPicPr>
          <p:cNvPr id="16" name="Google Shape;134;p2">
            <a:hlinkClick r:id="" action="ppaction://noaction">
              <a:snd r:embed="rId15" name="poem_6.wav"/>
            </a:hlinkClick>
            <a:extLst>
              <a:ext uri="{FF2B5EF4-FFF2-40B4-BE49-F238E27FC236}">
                <a16:creationId xmlns:a16="http://schemas.microsoft.com/office/drawing/2014/main" id="{106BBF48-0138-4BD4-919E-31CA9BB88373}"/>
              </a:ext>
            </a:extLst>
          </p:cNvPr>
          <p:cNvPicPr preferRelativeResize="0"/>
          <p:nvPr/>
        </p:nvPicPr>
        <p:blipFill rotWithShape="1">
          <a:blip r:embed="rId10">
            <a:alphaModFix/>
          </a:blip>
          <a:srcRect/>
          <a:stretch/>
        </p:blipFill>
        <p:spPr>
          <a:xfrm>
            <a:off x="209353" y="6319223"/>
            <a:ext cx="377532" cy="369235"/>
          </a:xfrm>
          <a:prstGeom prst="rect">
            <a:avLst/>
          </a:prstGeom>
          <a:noFill/>
          <a:ln>
            <a:noFill/>
          </a:ln>
          <a:effectLst>
            <a:outerShdw blurRad="50800" dist="38100" dir="5400000" algn="t" rotWithShape="0">
              <a:prstClr val="black">
                <a:alpha val="40000"/>
              </a:prstClr>
            </a:outerShdw>
          </a:effectLst>
        </p:spPr>
      </p:pic>
      <p:pic>
        <p:nvPicPr>
          <p:cNvPr id="17" name="poem_tout">
            <a:hlinkClick r:id="" action="ppaction://media"/>
            <a:extLst>
              <a:ext uri="{FF2B5EF4-FFF2-40B4-BE49-F238E27FC236}">
                <a16:creationId xmlns:a16="http://schemas.microsoft.com/office/drawing/2014/main" id="{507A129F-CBC4-4E85-8F6E-F2A479730C4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508340" y="5550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802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2" name="Google Shape;132;p2"/>
          <p:cNvSpPr txBox="1"/>
          <p:nvPr/>
        </p:nvSpPr>
        <p:spPr>
          <a:xfrm>
            <a:off x="6325160" y="5695230"/>
            <a:ext cx="4744622"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Wish five people in your class a Happy New Year in French.</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64" name="Google Shape;164;p2" descr="Speech Icon, Voice, Talking, Audio, Speech"/>
          <p:cNvPicPr preferRelativeResize="0"/>
          <p:nvPr/>
        </p:nvPicPr>
        <p:blipFill rotWithShape="1">
          <a:blip r:embed="rId3">
            <a:alphaModFix/>
          </a:blip>
          <a:srcRect/>
          <a:stretch/>
        </p:blipFill>
        <p:spPr>
          <a:xfrm>
            <a:off x="10760379" y="562690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7103028" cy="675762"/>
          </a:xfrm>
        </p:spPr>
        <p:txBody>
          <a:bodyPr>
            <a:normAutofit/>
          </a:bodyPr>
          <a:lstStyle/>
          <a:p>
            <a:r>
              <a:rPr lang="en-GB" sz="3200" b="1" dirty="0">
                <a:solidFill>
                  <a:srgbClr val="002060"/>
                </a:solidFill>
                <a:latin typeface="Century Gothic"/>
                <a:ea typeface="Century Gothic"/>
                <a:cs typeface="Century Gothic"/>
                <a:sym typeface="Century Gothic"/>
              </a:rPr>
              <a:t>Follow up 1b: </a:t>
            </a:r>
            <a:endParaRPr lang="en-GB" sz="3200" dirty="0"/>
          </a:p>
        </p:txBody>
      </p:sp>
      <p:pic>
        <p:nvPicPr>
          <p:cNvPr id="75" name="Picture 74" descr="Text&#10;&#10;Description automatically generated">
            <a:extLst>
              <a:ext uri="{FF2B5EF4-FFF2-40B4-BE49-F238E27FC236}">
                <a16:creationId xmlns:a16="http://schemas.microsoft.com/office/drawing/2014/main" id="{38A20D46-92DD-4F23-B18B-2B003743D145}"/>
              </a:ext>
            </a:extLst>
          </p:cNvPr>
          <p:cNvPicPr>
            <a:picLocks noChangeAspect="1"/>
          </p:cNvPicPr>
          <p:nvPr/>
        </p:nvPicPr>
        <p:blipFill rotWithShape="1">
          <a:blip r:embed="rId4">
            <a:extLst>
              <a:ext uri="{28A0092B-C50C-407E-A947-70E740481C1C}">
                <a14:useLocalDpi xmlns:a14="http://schemas.microsoft.com/office/drawing/2010/main" val="0"/>
              </a:ext>
            </a:extLst>
          </a:blip>
          <a:srcRect b="55212"/>
          <a:stretch/>
        </p:blipFill>
        <p:spPr>
          <a:xfrm>
            <a:off x="101430" y="584165"/>
            <a:ext cx="5994570" cy="2844835"/>
          </a:xfrm>
          <a:prstGeom prst="rect">
            <a:avLst/>
          </a:prstGeom>
        </p:spPr>
      </p:pic>
      <p:sp>
        <p:nvSpPr>
          <p:cNvPr id="76" name="TextBox 75">
            <a:extLst>
              <a:ext uri="{FF2B5EF4-FFF2-40B4-BE49-F238E27FC236}">
                <a16:creationId xmlns:a16="http://schemas.microsoft.com/office/drawing/2014/main" id="{F87FEB1B-9472-4D2D-AC75-7A2465EEE178}"/>
              </a:ext>
            </a:extLst>
          </p:cNvPr>
          <p:cNvSpPr txBox="1"/>
          <p:nvPr/>
        </p:nvSpPr>
        <p:spPr>
          <a:xfrm>
            <a:off x="726863" y="3389253"/>
            <a:ext cx="5994570" cy="1129861"/>
          </a:xfrm>
          <a:prstGeom prst="rect">
            <a:avLst/>
          </a:prstGeom>
          <a:solidFill>
            <a:schemeClr val="bg1"/>
          </a:solidFill>
        </p:spPr>
        <p:txBody>
          <a:bodyPr wrap="square" rtlCol="0">
            <a:spAutoFit/>
          </a:bodyPr>
          <a:lstStyle/>
          <a:p>
            <a:pPr>
              <a:lnSpc>
                <a:spcPct val="150000"/>
              </a:lnSpc>
            </a:pPr>
            <a:r>
              <a:rPr lang="en-GB" sz="2400" dirty="0">
                <a:solidFill>
                  <a:srgbClr val="FE9700"/>
                </a:solidFill>
                <a:latin typeface="Century Gothic" panose="020B0502020202020204" pitchFamily="34" charset="0"/>
              </a:rPr>
              <a:t>Janvi</a:t>
            </a:r>
            <a:r>
              <a:rPr lang="en-GB" sz="2400" b="1" dirty="0">
                <a:solidFill>
                  <a:srgbClr val="FF0066"/>
                </a:solidFill>
                <a:latin typeface="Century Gothic" panose="020B0502020202020204" pitchFamily="34" charset="0"/>
              </a:rPr>
              <a:t>er</a:t>
            </a:r>
            <a:r>
              <a:rPr lang="en-GB" sz="2400" dirty="0">
                <a:solidFill>
                  <a:srgbClr val="FE9700"/>
                </a:solidFill>
                <a:latin typeface="Century Gothic" panose="020B0502020202020204" pitchFamily="34" charset="0"/>
              </a:rPr>
              <a:t> </a:t>
            </a:r>
            <a:r>
              <a:rPr lang="en-GB" sz="2400" dirty="0" err="1">
                <a:solidFill>
                  <a:srgbClr val="FE9700"/>
                </a:solidFill>
                <a:latin typeface="Century Gothic" panose="020B0502020202020204" pitchFamily="34" charset="0"/>
              </a:rPr>
              <a:t>c’est</a:t>
            </a:r>
            <a:r>
              <a:rPr lang="en-GB" sz="2400" dirty="0">
                <a:solidFill>
                  <a:srgbClr val="FE9700"/>
                </a:solidFill>
                <a:latin typeface="Century Gothic" panose="020B0502020202020204" pitchFamily="34" charset="0"/>
              </a:rPr>
              <a:t> pour </a:t>
            </a:r>
            <a:r>
              <a:rPr lang="en-GB" sz="2400" dirty="0" err="1">
                <a:solidFill>
                  <a:srgbClr val="FE9700"/>
                </a:solidFill>
                <a:latin typeface="Century Gothic" panose="020B0502020202020204" pitchFamily="34" charset="0"/>
              </a:rPr>
              <a:t>souhait</a:t>
            </a:r>
            <a:r>
              <a:rPr lang="en-GB" sz="2400" b="1" dirty="0" err="1">
                <a:solidFill>
                  <a:srgbClr val="FF0066"/>
                </a:solidFill>
                <a:latin typeface="Century Gothic" panose="020B0502020202020204" pitchFamily="34" charset="0"/>
              </a:rPr>
              <a:t>er</a:t>
            </a:r>
            <a:br>
              <a:rPr lang="en-GB" sz="2400" dirty="0">
                <a:solidFill>
                  <a:srgbClr val="FE9700"/>
                </a:solidFill>
                <a:latin typeface="Century Gothic" panose="020B0502020202020204" pitchFamily="34" charset="0"/>
              </a:rPr>
            </a:br>
            <a:r>
              <a:rPr lang="en-GB" sz="2400" dirty="0">
                <a:solidFill>
                  <a:srgbClr val="FE9700"/>
                </a:solidFill>
                <a:latin typeface="Century Gothic" panose="020B0502020202020204" pitchFamily="34" charset="0"/>
              </a:rPr>
              <a:t>Bonne </a:t>
            </a:r>
            <a:r>
              <a:rPr lang="en-GB" sz="2400" dirty="0" err="1">
                <a:solidFill>
                  <a:srgbClr val="FE9700"/>
                </a:solidFill>
                <a:latin typeface="Century Gothic" panose="020B0502020202020204" pitchFamily="34" charset="0"/>
              </a:rPr>
              <a:t>ann</a:t>
            </a:r>
            <a:r>
              <a:rPr lang="en-GB" sz="2400" b="1" dirty="0" err="1">
                <a:solidFill>
                  <a:srgbClr val="FF0066"/>
                </a:solidFill>
                <a:latin typeface="Century Gothic" panose="020B0502020202020204" pitchFamily="34" charset="0"/>
              </a:rPr>
              <a:t>é</a:t>
            </a:r>
            <a:r>
              <a:rPr lang="en-GB" sz="2400" dirty="0" err="1">
                <a:solidFill>
                  <a:srgbClr val="FE9700"/>
                </a:solidFill>
                <a:latin typeface="Century Gothic" panose="020B0502020202020204" pitchFamily="34" charset="0"/>
              </a:rPr>
              <a:t>e</a:t>
            </a:r>
            <a:r>
              <a:rPr lang="en-GB" sz="2400" dirty="0">
                <a:solidFill>
                  <a:srgbClr val="FE9700"/>
                </a:solidFill>
                <a:latin typeface="Century Gothic" panose="020B0502020202020204" pitchFamily="34" charset="0"/>
              </a:rPr>
              <a:t> </a:t>
            </a:r>
            <a:r>
              <a:rPr lang="en-GB" sz="2400" b="1" dirty="0">
                <a:solidFill>
                  <a:srgbClr val="FF0066"/>
                </a:solidFill>
                <a:latin typeface="Century Gothic" panose="020B0502020202020204" pitchFamily="34" charset="0"/>
              </a:rPr>
              <a:t>et</a:t>
            </a:r>
            <a:r>
              <a:rPr lang="en-GB" sz="2400" dirty="0">
                <a:solidFill>
                  <a:srgbClr val="FE9700"/>
                </a:solidFill>
                <a:latin typeface="Century Gothic" panose="020B0502020202020204" pitchFamily="34" charset="0"/>
              </a:rPr>
              <a:t> bonne sant</a:t>
            </a:r>
            <a:r>
              <a:rPr lang="en-GB" sz="2400" b="1" dirty="0">
                <a:solidFill>
                  <a:srgbClr val="FF0066"/>
                </a:solidFill>
                <a:latin typeface="Century Gothic" panose="020B0502020202020204" pitchFamily="34" charset="0"/>
              </a:rPr>
              <a:t>é</a:t>
            </a:r>
          </a:p>
        </p:txBody>
      </p:sp>
      <p:pic>
        <p:nvPicPr>
          <p:cNvPr id="77" name="Picture 76">
            <a:extLst>
              <a:ext uri="{FF2B5EF4-FFF2-40B4-BE49-F238E27FC236}">
                <a16:creationId xmlns:a16="http://schemas.microsoft.com/office/drawing/2014/main" id="{1FDBA3F5-78C8-4097-B5DC-D99E4AD9BC2E}"/>
              </a:ext>
            </a:extLst>
          </p:cNvPr>
          <p:cNvPicPr>
            <a:picLocks noChangeAspect="1"/>
          </p:cNvPicPr>
          <p:nvPr/>
        </p:nvPicPr>
        <p:blipFill>
          <a:blip r:embed="rId5"/>
          <a:stretch>
            <a:fillRect/>
          </a:stretch>
        </p:blipFill>
        <p:spPr>
          <a:xfrm>
            <a:off x="3535509" y="4652614"/>
            <a:ext cx="2242946" cy="335022"/>
          </a:xfrm>
          <a:prstGeom prst="rect">
            <a:avLst/>
          </a:prstGeom>
        </p:spPr>
      </p:pic>
      <p:sp>
        <p:nvSpPr>
          <p:cNvPr id="87" name="TextBox 86">
            <a:extLst>
              <a:ext uri="{FF2B5EF4-FFF2-40B4-BE49-F238E27FC236}">
                <a16:creationId xmlns:a16="http://schemas.microsoft.com/office/drawing/2014/main" id="{0F8D4D39-39B3-4C90-92E2-DE73FD47AD0B}"/>
              </a:ext>
            </a:extLst>
          </p:cNvPr>
          <p:cNvSpPr txBox="1"/>
          <p:nvPr/>
        </p:nvSpPr>
        <p:spPr>
          <a:xfrm>
            <a:off x="811481" y="5122935"/>
            <a:ext cx="5284519" cy="1130118"/>
          </a:xfrm>
          <a:prstGeom prst="rect">
            <a:avLst/>
          </a:prstGeom>
          <a:noFill/>
        </p:spPr>
        <p:txBody>
          <a:bodyPr wrap="square" rtlCol="0">
            <a:spAutoFit/>
          </a:bodyPr>
          <a:lstStyle/>
          <a:p>
            <a:pPr>
              <a:lnSpc>
                <a:spcPct val="150000"/>
              </a:lnSpc>
            </a:pPr>
            <a:r>
              <a:rPr lang="en-GB" sz="2400" dirty="0">
                <a:solidFill>
                  <a:srgbClr val="002060"/>
                </a:solidFill>
                <a:latin typeface="Century Gothic" panose="020B0502020202020204" pitchFamily="34" charset="0"/>
              </a:rPr>
              <a:t>January is for wishing</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 good year and good health</a:t>
            </a:r>
          </a:p>
        </p:txBody>
      </p:sp>
      <p:sp>
        <p:nvSpPr>
          <p:cNvPr id="12" name="Google Shape;132;p2">
            <a:extLst>
              <a:ext uri="{FF2B5EF4-FFF2-40B4-BE49-F238E27FC236}">
                <a16:creationId xmlns:a16="http://schemas.microsoft.com/office/drawing/2014/main" id="{D88800EE-6AF5-4D6C-AEB3-2A87B90A7C10}"/>
              </a:ext>
            </a:extLst>
          </p:cNvPr>
          <p:cNvSpPr txBox="1"/>
          <p:nvPr/>
        </p:nvSpPr>
        <p:spPr>
          <a:xfrm>
            <a:off x="6325160" y="1250821"/>
            <a:ext cx="5743822" cy="4093388"/>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000" b="1" dirty="0">
                <a:solidFill>
                  <a:srgbClr val="002060"/>
                </a:solidFill>
                <a:latin typeface="Century Gothic" panose="020B0502020202020204" pitchFamily="34" charset="0"/>
              </a:rPr>
              <a:t>Bonne </a:t>
            </a:r>
            <a:r>
              <a:rPr lang="en-GB" sz="2000" b="1" dirty="0" err="1">
                <a:solidFill>
                  <a:srgbClr val="002060"/>
                </a:solidFill>
                <a:latin typeface="Century Gothic" panose="020B0502020202020204" pitchFamily="34" charset="0"/>
              </a:rPr>
              <a:t>Année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Literally ‘Good year!’ it means ‘Happy New Year!’.</a:t>
            </a:r>
            <a:br>
              <a:rPr lang="en-GB" sz="2000" dirty="0">
                <a:solidFill>
                  <a:srgbClr val="002060"/>
                </a:solidFill>
                <a:latin typeface="Century Gothic" panose="020B0502020202020204" pitchFamily="34" charset="0"/>
              </a:rPr>
            </a:b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It is the first thing you have to say to everyone you talk to for the first time in January.</a:t>
            </a:r>
            <a:br>
              <a:rPr lang="en-GB" sz="2000" dirty="0">
                <a:solidFill>
                  <a:srgbClr val="002060"/>
                </a:solidFill>
                <a:latin typeface="Century Gothic" panose="020B0502020202020204" pitchFamily="34" charset="0"/>
              </a:rPr>
            </a:b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In France, you have the whole month of January to </a:t>
            </a:r>
            <a:r>
              <a:rPr lang="en-GB" sz="2000" b="1" dirty="0" err="1">
                <a:solidFill>
                  <a:srgbClr val="002060"/>
                </a:solidFill>
                <a:latin typeface="Century Gothic" panose="020B0502020202020204" pitchFamily="34" charset="0"/>
              </a:rPr>
              <a:t>souhaiter</a:t>
            </a:r>
            <a:r>
              <a:rPr lang="en-GB" sz="2000" b="1" dirty="0">
                <a:solidFill>
                  <a:srgbClr val="002060"/>
                </a:solidFill>
                <a:latin typeface="Century Gothic" panose="020B0502020202020204" pitchFamily="34" charset="0"/>
              </a:rPr>
              <a:t> la bonne </a:t>
            </a:r>
            <a:r>
              <a:rPr lang="en-GB" sz="2000" b="1" dirty="0" err="1">
                <a:solidFill>
                  <a:srgbClr val="002060"/>
                </a:solidFill>
                <a:latin typeface="Century Gothic" panose="020B0502020202020204" pitchFamily="34" charset="0"/>
              </a:rPr>
              <a:t>année</a:t>
            </a:r>
            <a:r>
              <a:rPr lang="en-GB" sz="2000" dirty="0">
                <a:solidFill>
                  <a:srgbClr val="002060"/>
                </a:solidFill>
                <a:latin typeface="Century Gothic" panose="020B0502020202020204" pitchFamily="34" charset="0"/>
              </a:rPr>
              <a:t>.</a:t>
            </a:r>
          </a:p>
          <a:p>
            <a:pPr lvl="0">
              <a:buClr>
                <a:srgbClr val="000000"/>
              </a:buClr>
              <a:defRPr/>
            </a:pP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a:p>
            <a:pPr lvl="0">
              <a:buClr>
                <a:srgbClr val="000000"/>
              </a:buClr>
              <a:defRPr/>
            </a:pPr>
            <a:r>
              <a:rPr lang="en-GB" sz="2000" kern="0" dirty="0">
                <a:solidFill>
                  <a:srgbClr val="002060"/>
                </a:solidFill>
                <a:latin typeface="Century Gothic" panose="020B0502020202020204" pitchFamily="34" charset="0"/>
                <a:cs typeface="Arial"/>
                <a:sym typeface="Arial"/>
              </a:rPr>
              <a:t>You can say </a:t>
            </a:r>
            <a:r>
              <a:rPr lang="en-GB" sz="2000" b="1" kern="0" dirty="0">
                <a:solidFill>
                  <a:srgbClr val="002060"/>
                </a:solidFill>
                <a:latin typeface="Century Gothic" panose="020B0502020202020204" pitchFamily="34" charset="0"/>
                <a:cs typeface="Arial"/>
                <a:sym typeface="Arial"/>
              </a:rPr>
              <a:t>Bonne </a:t>
            </a:r>
            <a:r>
              <a:rPr lang="en-GB" sz="2000" b="1" kern="0" dirty="0" err="1">
                <a:solidFill>
                  <a:srgbClr val="002060"/>
                </a:solidFill>
                <a:latin typeface="Century Gothic" panose="020B0502020202020204" pitchFamily="34" charset="0"/>
                <a:cs typeface="Arial"/>
                <a:sym typeface="Arial"/>
              </a:rPr>
              <a:t>Année</a:t>
            </a:r>
            <a:r>
              <a:rPr lang="en-GB" sz="2000" b="1" kern="0" dirty="0">
                <a:solidFill>
                  <a:srgbClr val="002060"/>
                </a:solidFill>
                <a:latin typeface="Century Gothic" panose="020B0502020202020204" pitchFamily="34" charset="0"/>
                <a:cs typeface="Arial"/>
                <a:sym typeface="Arial"/>
              </a:rPr>
              <a:t> </a:t>
            </a:r>
            <a:r>
              <a:rPr lang="en-GB" sz="2000" kern="0" dirty="0">
                <a:solidFill>
                  <a:srgbClr val="002060"/>
                </a:solidFill>
                <a:latin typeface="Century Gothic" panose="020B0502020202020204" pitchFamily="34" charset="0"/>
                <a:cs typeface="Arial"/>
                <a:sym typeface="Arial"/>
              </a:rPr>
              <a:t>! or </a:t>
            </a:r>
            <a:br>
              <a:rPr lang="en-GB" sz="2000" kern="0" dirty="0">
                <a:solidFill>
                  <a:srgbClr val="002060"/>
                </a:solidFill>
                <a:latin typeface="Century Gothic" panose="020B0502020202020204" pitchFamily="34" charset="0"/>
                <a:cs typeface="Arial"/>
                <a:sym typeface="Arial"/>
              </a:rPr>
            </a:br>
            <a:r>
              <a:rPr lang="en-GB" sz="2000" b="1" kern="0" dirty="0">
                <a:solidFill>
                  <a:srgbClr val="002060"/>
                </a:solidFill>
                <a:latin typeface="Century Gothic" panose="020B0502020202020204" pitchFamily="34" charset="0"/>
                <a:cs typeface="Arial"/>
                <a:sym typeface="Arial"/>
              </a:rPr>
              <a:t>Bonne </a:t>
            </a:r>
            <a:r>
              <a:rPr lang="en-GB" sz="2000" b="1" kern="0" dirty="0" err="1">
                <a:solidFill>
                  <a:srgbClr val="002060"/>
                </a:solidFill>
                <a:latin typeface="Century Gothic" panose="020B0502020202020204" pitchFamily="34" charset="0"/>
                <a:cs typeface="Arial"/>
                <a:sym typeface="Arial"/>
              </a:rPr>
              <a:t>année</a:t>
            </a:r>
            <a:r>
              <a:rPr lang="en-GB" sz="2000" b="1" kern="0" dirty="0">
                <a:solidFill>
                  <a:srgbClr val="002060"/>
                </a:solidFill>
                <a:latin typeface="Century Gothic" panose="020B0502020202020204" pitchFamily="34" charset="0"/>
                <a:cs typeface="Arial"/>
                <a:sym typeface="Arial"/>
              </a:rPr>
              <a:t> et bonne santé </a:t>
            </a:r>
            <a:r>
              <a:rPr lang="en-GB" sz="2000" kern="0" dirty="0">
                <a:solidFill>
                  <a:srgbClr val="002060"/>
                </a:solidFill>
                <a:latin typeface="Century Gothic" panose="020B0502020202020204" pitchFamily="34" charset="0"/>
                <a:cs typeface="Arial"/>
                <a:sym typeface="Arial"/>
              </a:rPr>
              <a:t>! </a:t>
            </a:r>
            <a:br>
              <a:rPr lang="en-GB" sz="2000" kern="0" dirty="0">
                <a:solidFill>
                  <a:srgbClr val="002060"/>
                </a:solidFill>
                <a:latin typeface="Century Gothic" panose="020B0502020202020204" pitchFamily="34" charset="0"/>
                <a:cs typeface="Arial"/>
                <a:sym typeface="Arial"/>
              </a:rPr>
            </a:br>
            <a:r>
              <a:rPr lang="en-GB" sz="2000" kern="0" dirty="0">
                <a:solidFill>
                  <a:srgbClr val="002060"/>
                </a:solidFill>
                <a:latin typeface="Century Gothic" panose="020B0502020202020204" pitchFamily="34" charset="0"/>
                <a:cs typeface="Arial"/>
                <a:sym typeface="Arial"/>
              </a:rPr>
              <a:t>(Happy New Year and good health!)</a:t>
            </a:r>
            <a:endParaRPr kumimoji="0"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13" name="Group 12">
            <a:extLst>
              <a:ext uri="{FF2B5EF4-FFF2-40B4-BE49-F238E27FC236}">
                <a16:creationId xmlns:a16="http://schemas.microsoft.com/office/drawing/2014/main" id="{4BDDC70C-CFC7-422D-8EA2-436BA2C28E74}"/>
              </a:ext>
            </a:extLst>
          </p:cNvPr>
          <p:cNvGrpSpPr/>
          <p:nvPr/>
        </p:nvGrpSpPr>
        <p:grpSpPr>
          <a:xfrm>
            <a:off x="10504162" y="58981"/>
            <a:ext cx="1687838" cy="1112908"/>
            <a:chOff x="10462370" y="146240"/>
            <a:chExt cx="1901190" cy="1224686"/>
          </a:xfrm>
        </p:grpSpPr>
        <p:pic>
          <p:nvPicPr>
            <p:cNvPr id="14" name="Picture 13" descr="Icon&#10;&#10;Description automatically generated">
              <a:extLst>
                <a:ext uri="{FF2B5EF4-FFF2-40B4-BE49-F238E27FC236}">
                  <a16:creationId xmlns:a16="http://schemas.microsoft.com/office/drawing/2014/main" id="{FCB385F8-C876-441A-B21F-4C3C1A4E8A9B}"/>
                </a:ext>
              </a:extLst>
            </p:cNvPr>
            <p:cNvPicPr>
              <a:picLocks noChangeAspect="1"/>
            </p:cNvPicPr>
            <p:nvPr/>
          </p:nvPicPr>
          <p:blipFill rotWithShape="1">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5" name="Picture 14">
              <a:extLst>
                <a:ext uri="{FF2B5EF4-FFF2-40B4-BE49-F238E27FC236}">
                  <a16:creationId xmlns:a16="http://schemas.microsoft.com/office/drawing/2014/main" id="{9C150DBB-C988-4AFF-B70B-A19852EC6F90}"/>
                </a:ext>
              </a:extLst>
            </p:cNvPr>
            <p:cNvPicPr>
              <a:picLocks noChangeAspect="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16" name="Google Shape;134;p2">
            <a:hlinkClick r:id="" action="ppaction://noaction">
              <a:snd r:embed="rId8" name="poem_1.wav"/>
            </a:hlinkClick>
            <a:extLst>
              <a:ext uri="{FF2B5EF4-FFF2-40B4-BE49-F238E27FC236}">
                <a16:creationId xmlns:a16="http://schemas.microsoft.com/office/drawing/2014/main" id="{81DD6053-73DF-47DD-B76C-6A83539F71A2}"/>
              </a:ext>
            </a:extLst>
          </p:cNvPr>
          <p:cNvPicPr preferRelativeResize="0"/>
          <p:nvPr/>
        </p:nvPicPr>
        <p:blipFill rotWithShape="1">
          <a:blip r:embed="rId9">
            <a:alphaModFix/>
          </a:blip>
          <a:srcRect/>
          <a:stretch/>
        </p:blipFill>
        <p:spPr>
          <a:xfrm>
            <a:off x="238747" y="3575478"/>
            <a:ext cx="377532" cy="369235"/>
          </a:xfrm>
          <a:prstGeom prst="rect">
            <a:avLst/>
          </a:prstGeom>
          <a:noFill/>
          <a:ln>
            <a:noFill/>
          </a:ln>
          <a:effectLst>
            <a:outerShdw blurRad="50800" dist="38100" dir="5400000" algn="t" rotWithShape="0">
              <a:prstClr val="black">
                <a:alpha val="40000"/>
              </a:prstClr>
            </a:outerShdw>
          </a:effectLst>
        </p:spPr>
      </p:pic>
      <p:pic>
        <p:nvPicPr>
          <p:cNvPr id="17" name="Google Shape;134;p2">
            <a:hlinkClick r:id="" action="ppaction://noaction">
              <a:snd r:embed="rId10" name="poem_2.wav"/>
            </a:hlinkClick>
            <a:extLst>
              <a:ext uri="{FF2B5EF4-FFF2-40B4-BE49-F238E27FC236}">
                <a16:creationId xmlns:a16="http://schemas.microsoft.com/office/drawing/2014/main" id="{8F2BAD9D-A01C-4BD5-B090-E18EB07D1127}"/>
              </a:ext>
            </a:extLst>
          </p:cNvPr>
          <p:cNvPicPr preferRelativeResize="0"/>
          <p:nvPr/>
        </p:nvPicPr>
        <p:blipFill rotWithShape="1">
          <a:blip r:embed="rId9">
            <a:alphaModFix/>
          </a:blip>
          <a:srcRect/>
          <a:stretch/>
        </p:blipFill>
        <p:spPr>
          <a:xfrm>
            <a:off x="267009" y="4091191"/>
            <a:ext cx="377532" cy="369235"/>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0041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9" name="TextBox 58">
            <a:hlinkClick r:id="" action="ppaction://noaction">
              <a:snd r:embed="rId3" name="Clementine.wav"/>
            </a:hlinkClick>
            <a:extLst>
              <a:ext uri="{FF2B5EF4-FFF2-40B4-BE49-F238E27FC236}">
                <a16:creationId xmlns:a16="http://schemas.microsoft.com/office/drawing/2014/main" id="{2A266417-FD8F-44D5-BB87-A89D7542D95D}"/>
              </a:ext>
            </a:extLst>
          </p:cNvPr>
          <p:cNvSpPr txBox="1"/>
          <p:nvPr/>
        </p:nvSpPr>
        <p:spPr>
          <a:xfrm>
            <a:off x="86476" y="652845"/>
            <a:ext cx="8167440" cy="461665"/>
          </a:xfrm>
          <a:prstGeom prst="rect">
            <a:avLst/>
          </a:prstGeom>
          <a:noFill/>
        </p:spPr>
        <p:txBody>
          <a:bodyPr wrap="square" rtlCol="0">
            <a:spAutoFit/>
          </a:bodyPr>
          <a:lstStyle/>
          <a:p>
            <a:pPr lvl="0">
              <a:defRPr/>
            </a:pPr>
            <a:r>
              <a:rPr lang="es-ES_tradnl" sz="24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Clémentine</a:t>
            </a:r>
            <a:r>
              <a:rPr lang="es-ES_tradnl" sz="24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4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décrit</a:t>
            </a:r>
            <a:r>
              <a:rPr lang="es-ES_tradnl" sz="24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les </a:t>
            </a:r>
            <a:r>
              <a:rPr lang="es-ES_tradnl" sz="24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activités</a:t>
            </a:r>
            <a:r>
              <a:rPr lang="es-ES_tradnl" sz="24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400" b="1"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d’Adèle</a:t>
            </a:r>
            <a:r>
              <a:rPr lang="es-ES_tradnl" sz="2400" b="1" dirty="0">
                <a:solidFill>
                  <a:srgbClr val="002060"/>
                </a:solidFill>
                <a:latin typeface="Century Gothic" panose="020B0502020202020204" pitchFamily="34" charset="0"/>
                <a:ea typeface="Calibri" panose="020F0502020204030204" pitchFamily="34" charset="0"/>
                <a:cs typeface="Calibri" panose="020F0502020204030204" pitchFamily="34" charset="0"/>
              </a:rPr>
              <a:t> et de Pierre. </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Picture 25" descr="A picture containing vector graphics&#10;&#10;Description automatically generated">
            <a:extLst>
              <a:ext uri="{FF2B5EF4-FFF2-40B4-BE49-F238E27FC236}">
                <a16:creationId xmlns:a16="http://schemas.microsoft.com/office/drawing/2014/main" id="{E48EEBDC-A616-4304-8188-994A8663B339}"/>
              </a:ext>
            </a:extLst>
          </p:cNvPr>
          <p:cNvPicPr>
            <a:picLocks noChangeAspect="1"/>
          </p:cNvPicPr>
          <p:nvPr/>
        </p:nvPicPr>
        <p:blipFill rotWithShape="1">
          <a:blip r:embed="rId4">
            <a:extLst>
              <a:ext uri="{28A0092B-C50C-407E-A947-70E740481C1C}">
                <a14:useLocalDpi xmlns:a14="http://schemas.microsoft.com/office/drawing/2010/main" val="0"/>
              </a:ext>
            </a:extLst>
          </a:blip>
          <a:srcRect b="70783"/>
          <a:stretch/>
        </p:blipFill>
        <p:spPr>
          <a:xfrm>
            <a:off x="6928781" y="157081"/>
            <a:ext cx="672238" cy="550771"/>
          </a:xfrm>
          <a:prstGeom prst="rect">
            <a:avLst/>
          </a:prstGeom>
        </p:spPr>
      </p:pic>
      <p:pic>
        <p:nvPicPr>
          <p:cNvPr id="79" name="Picture 78">
            <a:extLst>
              <a:ext uri="{FF2B5EF4-FFF2-40B4-BE49-F238E27FC236}">
                <a16:creationId xmlns:a16="http://schemas.microsoft.com/office/drawing/2014/main" id="{84A82CD6-CBE6-4472-8511-443998F7D9D0}"/>
              </a:ext>
            </a:extLst>
          </p:cNvPr>
          <p:cNvPicPr>
            <a:picLocks noChangeAspect="1"/>
          </p:cNvPicPr>
          <p:nvPr/>
        </p:nvPicPr>
        <p:blipFill rotWithShape="1">
          <a:blip r:embed="rId5">
            <a:extLst>
              <a:ext uri="{28A0092B-C50C-407E-A947-70E740481C1C}">
                <a14:useLocalDpi xmlns:a14="http://schemas.microsoft.com/office/drawing/2010/main" val="0"/>
              </a:ext>
            </a:extLst>
          </a:blip>
          <a:srcRect b="71460"/>
          <a:stretch/>
        </p:blipFill>
        <p:spPr>
          <a:xfrm flipH="1">
            <a:off x="5618874" y="151200"/>
            <a:ext cx="823418" cy="561553"/>
          </a:xfrm>
          <a:prstGeom prst="rect">
            <a:avLst/>
          </a:prstGeom>
        </p:spPr>
      </p:pic>
      <p:sp>
        <p:nvSpPr>
          <p:cNvPr id="27" name="Speech Bubble: Rectangle with Corners Rounded 26">
            <a:hlinkClick r:id="" action="ppaction://noaction">
              <a:snd r:embed="rId6" name="Cl_1.wav"/>
            </a:hlinkClick>
            <a:extLst>
              <a:ext uri="{FF2B5EF4-FFF2-40B4-BE49-F238E27FC236}">
                <a16:creationId xmlns:a16="http://schemas.microsoft.com/office/drawing/2014/main" id="{ED893C52-A1CD-41BE-961B-FC999E76EF58}"/>
              </a:ext>
            </a:extLst>
          </p:cNvPr>
          <p:cNvSpPr/>
          <p:nvPr/>
        </p:nvSpPr>
        <p:spPr>
          <a:xfrm>
            <a:off x="521366" y="1189014"/>
            <a:ext cx="5574634" cy="505442"/>
          </a:xfrm>
          <a:prstGeom prst="wedgeRoundRectCallout">
            <a:avLst>
              <a:gd name="adj1" fmla="val -52313"/>
              <a:gd name="adj2" fmla="val 21941"/>
              <a:gd name="adj3" fmla="val 16667"/>
            </a:avLst>
          </a:prstGeom>
          <a:solidFill>
            <a:srgbClr val="F19D1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lvl="0" algn="ctr">
              <a:defRPr/>
            </a:pPr>
            <a:r>
              <a:rPr lang="fr-FR" sz="2000" kern="0" dirty="0">
                <a:solidFill>
                  <a:srgbClr val="002060"/>
                </a:solidFill>
                <a:latin typeface="Century Gothic" panose="020B0502020202020204" pitchFamily="34" charset="0"/>
              </a:rPr>
              <a:t>Le samedi, elle porte un t-shirt à la maison.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2" name="TextBox 111">
            <a:hlinkClick r:id="" action="ppaction://noaction">
              <a:snd r:embed="rId7" name="lis_messages.wav"/>
            </a:hlinkClick>
            <a:extLst>
              <a:ext uri="{FF2B5EF4-FFF2-40B4-BE49-F238E27FC236}">
                <a16:creationId xmlns:a16="http://schemas.microsoft.com/office/drawing/2014/main" id="{196A49AB-21F0-4AB5-A5AE-EDFC52155739}"/>
              </a:ext>
            </a:extLst>
          </p:cNvPr>
          <p:cNvSpPr txBox="1"/>
          <p:nvPr/>
        </p:nvSpPr>
        <p:spPr>
          <a:xfrm>
            <a:off x="3091110" y="119308"/>
            <a:ext cx="28516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les messages.</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8" name="Picture 47" descr="Icon&#10;&#10;Description automatically generated">
            <a:extLst>
              <a:ext uri="{FF2B5EF4-FFF2-40B4-BE49-F238E27FC236}">
                <a16:creationId xmlns:a16="http://schemas.microsoft.com/office/drawing/2014/main" id="{F05E9BA3-5335-499D-A2CC-5952A63E21E3}"/>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49" name="Title 2">
            <a:extLst>
              <a:ext uri="{FF2B5EF4-FFF2-40B4-BE49-F238E27FC236}">
                <a16:creationId xmlns:a16="http://schemas.microsoft.com/office/drawing/2014/main" id="{105E8A4B-4DF4-438F-9907-01EEDFAB9C07}"/>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lire</a:t>
            </a:r>
            <a:endParaRPr lang="en-GB" sz="2000" b="1" kern="0" dirty="0">
              <a:solidFill>
                <a:schemeClr val="bg1"/>
              </a:solidFill>
              <a:latin typeface="Century Gothic" panose="020B0502020202020204" pitchFamily="34" charset="0"/>
            </a:endParaRPr>
          </a:p>
        </p:txBody>
      </p:sp>
      <p:sp>
        <p:nvSpPr>
          <p:cNvPr id="51" name="TextBox 50">
            <a:hlinkClick r:id="" action="ppaction://noaction">
              <a:snd r:embed="rId9" name="ecris_en_anglais.wav"/>
            </a:hlinkClick>
            <a:extLst>
              <a:ext uri="{FF2B5EF4-FFF2-40B4-BE49-F238E27FC236}">
                <a16:creationId xmlns:a16="http://schemas.microsoft.com/office/drawing/2014/main" id="{584B306E-C6C8-4936-914A-7B09581C4A21}"/>
              </a:ext>
            </a:extLst>
          </p:cNvPr>
          <p:cNvSpPr txBox="1"/>
          <p:nvPr/>
        </p:nvSpPr>
        <p:spPr>
          <a:xfrm>
            <a:off x="6096000" y="1069414"/>
            <a:ext cx="28516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descr="Logo&#10;&#10;Description automatically generated">
            <a:extLst>
              <a:ext uri="{FF2B5EF4-FFF2-40B4-BE49-F238E27FC236}">
                <a16:creationId xmlns:a16="http://schemas.microsoft.com/office/drawing/2014/main" id="{A6D1EB9D-573C-465B-B7F3-20DA8F0B30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42" y="1151912"/>
            <a:ext cx="416596" cy="687066"/>
          </a:xfrm>
          <a:prstGeom prst="rect">
            <a:avLst/>
          </a:prstGeom>
        </p:spPr>
      </p:pic>
      <p:graphicFrame>
        <p:nvGraphicFramePr>
          <p:cNvPr id="53" name="Table 4">
            <a:extLst>
              <a:ext uri="{FF2B5EF4-FFF2-40B4-BE49-F238E27FC236}">
                <a16:creationId xmlns:a16="http://schemas.microsoft.com/office/drawing/2014/main" id="{A2770581-1FF1-49AD-BA24-A551DD61C61E}"/>
              </a:ext>
            </a:extLst>
          </p:cNvPr>
          <p:cNvGraphicFramePr>
            <a:graphicFrameLocks noGrp="1"/>
          </p:cNvGraphicFramePr>
          <p:nvPr>
            <p:extLst>
              <p:ext uri="{D42A27DB-BD31-4B8C-83A1-F6EECF244321}">
                <p14:modId xmlns:p14="http://schemas.microsoft.com/office/powerpoint/2010/main" val="792625920"/>
              </p:ext>
            </p:extLst>
          </p:nvPr>
        </p:nvGraphicFramePr>
        <p:xfrm>
          <a:off x="6198556" y="1485983"/>
          <a:ext cx="5774560" cy="5214936"/>
        </p:xfrm>
        <a:graphic>
          <a:graphicData uri="http://schemas.openxmlformats.org/drawingml/2006/table">
            <a:tbl>
              <a:tblPr firstRow="1" bandRow="1">
                <a:tableStyleId>{5940675A-B579-460E-94D1-54222C63F5DA}</a:tableStyleId>
              </a:tblPr>
              <a:tblGrid>
                <a:gridCol w="1105578">
                  <a:extLst>
                    <a:ext uri="{9D8B030D-6E8A-4147-A177-3AD203B41FA5}">
                      <a16:colId xmlns:a16="http://schemas.microsoft.com/office/drawing/2014/main" val="1244556985"/>
                    </a:ext>
                  </a:extLst>
                </a:gridCol>
                <a:gridCol w="2128870">
                  <a:extLst>
                    <a:ext uri="{9D8B030D-6E8A-4147-A177-3AD203B41FA5}">
                      <a16:colId xmlns:a16="http://schemas.microsoft.com/office/drawing/2014/main" val="1313929617"/>
                    </a:ext>
                  </a:extLst>
                </a:gridCol>
                <a:gridCol w="2540112">
                  <a:extLst>
                    <a:ext uri="{9D8B030D-6E8A-4147-A177-3AD203B41FA5}">
                      <a16:colId xmlns:a16="http://schemas.microsoft.com/office/drawing/2014/main" val="2831244512"/>
                    </a:ext>
                  </a:extLst>
                </a:gridCol>
              </a:tblGrid>
              <a:tr h="651867">
                <a:tc>
                  <a:txBody>
                    <a:bodyPr/>
                    <a:lstStyle/>
                    <a:p>
                      <a:pPr algn="ctr"/>
                      <a:r>
                        <a:rPr lang="en-GB" sz="2400" b="1" dirty="0">
                          <a:solidFill>
                            <a:srgbClr val="002060"/>
                          </a:solidFill>
                          <a:latin typeface="Century Gothic" panose="020B0502020202020204" pitchFamily="34" charset="0"/>
                        </a:rPr>
                        <a:t>Who?</a:t>
                      </a:r>
                    </a:p>
                  </a:txBody>
                  <a:tcPr anchor="ct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What?</a:t>
                      </a:r>
                    </a:p>
                  </a:txBody>
                  <a:tcPr anchor="ct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extra details</a:t>
                      </a:r>
                    </a:p>
                  </a:txBody>
                  <a:tcPr anchor="ct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extLst>
                  <a:ext uri="{0D108BD9-81ED-4DB2-BD59-A6C34878D82A}">
                    <a16:rowId xmlns:a16="http://schemas.microsoft.com/office/drawing/2014/main" val="3779830622"/>
                  </a:ext>
                </a:extLst>
              </a:tr>
              <a:tr h="651867">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extLst>
                  <a:ext uri="{0D108BD9-81ED-4DB2-BD59-A6C34878D82A}">
                    <a16:rowId xmlns:a16="http://schemas.microsoft.com/office/drawing/2014/main" val="1556173503"/>
                  </a:ext>
                </a:extLst>
              </a:tr>
              <a:tr h="651867">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extLst>
                  <a:ext uri="{0D108BD9-81ED-4DB2-BD59-A6C34878D82A}">
                    <a16:rowId xmlns:a16="http://schemas.microsoft.com/office/drawing/2014/main" val="2028942822"/>
                  </a:ext>
                </a:extLst>
              </a:tr>
              <a:tr h="651867">
                <a:tc>
                  <a:txBody>
                    <a:bodyPr/>
                    <a:lstStyle/>
                    <a:p>
                      <a:pPr algn="ctr"/>
                      <a:endParaRPr lang="en-GB" sz="2400" b="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extLst>
                  <a:ext uri="{0D108BD9-81ED-4DB2-BD59-A6C34878D82A}">
                    <a16:rowId xmlns:a16="http://schemas.microsoft.com/office/drawing/2014/main" val="3378145269"/>
                  </a:ext>
                </a:extLst>
              </a:tr>
              <a:tr h="651867">
                <a:tc>
                  <a:txBody>
                    <a:bodyPr/>
                    <a:lstStyle/>
                    <a:p>
                      <a:pPr algn="ctr"/>
                      <a:endParaRPr lang="en-GB" sz="2400" b="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extLst>
                  <a:ext uri="{0D108BD9-81ED-4DB2-BD59-A6C34878D82A}">
                    <a16:rowId xmlns:a16="http://schemas.microsoft.com/office/drawing/2014/main" val="1387297816"/>
                  </a:ext>
                </a:extLst>
              </a:tr>
              <a:tr h="651867">
                <a:tc>
                  <a:txBody>
                    <a:bodyPr/>
                    <a:lstStyle/>
                    <a:p>
                      <a:pPr algn="ctr"/>
                      <a:endParaRPr lang="en-GB" sz="2400" b="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extLst>
                  <a:ext uri="{0D108BD9-81ED-4DB2-BD59-A6C34878D82A}">
                    <a16:rowId xmlns:a16="http://schemas.microsoft.com/office/drawing/2014/main" val="1381160742"/>
                  </a:ext>
                </a:extLst>
              </a:tr>
              <a:tr h="651867">
                <a:tc>
                  <a:txBody>
                    <a:bodyPr/>
                    <a:lstStyle/>
                    <a:p>
                      <a:pPr algn="ctr"/>
                      <a:endParaRPr lang="en-GB" sz="2400" b="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extLst>
                  <a:ext uri="{0D108BD9-81ED-4DB2-BD59-A6C34878D82A}">
                    <a16:rowId xmlns:a16="http://schemas.microsoft.com/office/drawing/2014/main" val="2953396510"/>
                  </a:ext>
                </a:extLst>
              </a:tr>
              <a:tr h="651867">
                <a:tc>
                  <a:txBody>
                    <a:bodyPr/>
                    <a:lstStyle/>
                    <a:p>
                      <a:pPr algn="ctr"/>
                      <a:endParaRPr lang="en-GB" sz="2400" b="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tc>
                  <a:txBody>
                    <a:bodyPr/>
                    <a:lstStyle/>
                    <a:p>
                      <a:pPr algn="ctr"/>
                      <a:endParaRPr lang="en-GB" sz="2400" b="0" dirty="0">
                        <a:solidFill>
                          <a:srgbClr val="002060"/>
                        </a:solidFill>
                        <a:latin typeface="Century Gothic" panose="020B0502020202020204" pitchFamily="34" charset="0"/>
                      </a:endParaRPr>
                    </a:p>
                  </a:txBody>
                  <a:tcPr>
                    <a:lnL w="28575" cap="flat" cmpd="sng" algn="ctr">
                      <a:solidFill>
                        <a:srgbClr val="786EB1"/>
                      </a:solidFill>
                      <a:prstDash val="sysDash"/>
                      <a:round/>
                      <a:headEnd type="none" w="med" len="med"/>
                      <a:tailEnd type="none" w="med" len="med"/>
                    </a:lnL>
                    <a:lnR w="28575" cap="flat" cmpd="sng" algn="ctr">
                      <a:solidFill>
                        <a:srgbClr val="786EB1"/>
                      </a:solidFill>
                      <a:prstDash val="sysDash"/>
                      <a:round/>
                      <a:headEnd type="none" w="med" len="med"/>
                      <a:tailEnd type="none" w="med" len="med"/>
                    </a:lnR>
                    <a:lnT w="28575" cap="flat" cmpd="sng" algn="ctr">
                      <a:solidFill>
                        <a:srgbClr val="786EB1"/>
                      </a:solidFill>
                      <a:prstDash val="sysDash"/>
                      <a:round/>
                      <a:headEnd type="none" w="med" len="med"/>
                      <a:tailEnd type="none" w="med" len="med"/>
                    </a:lnT>
                    <a:lnB w="28575" cap="flat" cmpd="sng" algn="ctr">
                      <a:solidFill>
                        <a:srgbClr val="786EB1"/>
                      </a:solidFill>
                      <a:prstDash val="sysDash"/>
                      <a:round/>
                      <a:headEnd type="none" w="med" len="med"/>
                      <a:tailEnd type="none" w="med" len="med"/>
                    </a:lnB>
                  </a:tcPr>
                </a:tc>
                <a:extLst>
                  <a:ext uri="{0D108BD9-81ED-4DB2-BD59-A6C34878D82A}">
                    <a16:rowId xmlns:a16="http://schemas.microsoft.com/office/drawing/2014/main" val="3261295374"/>
                  </a:ext>
                </a:extLst>
              </a:tr>
            </a:tbl>
          </a:graphicData>
        </a:graphic>
      </p:graphicFrame>
      <p:pic>
        <p:nvPicPr>
          <p:cNvPr id="56" name="Picture 55" descr="Logo&#10;&#10;Description automatically generated">
            <a:extLst>
              <a:ext uri="{FF2B5EF4-FFF2-40B4-BE49-F238E27FC236}">
                <a16:creationId xmlns:a16="http://schemas.microsoft.com/office/drawing/2014/main" id="{8036EF82-5CE5-4946-8D40-7728A9BFCB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881422"/>
            <a:ext cx="416596" cy="687066"/>
          </a:xfrm>
          <a:prstGeom prst="rect">
            <a:avLst/>
          </a:prstGeom>
        </p:spPr>
      </p:pic>
      <p:pic>
        <p:nvPicPr>
          <p:cNvPr id="57" name="Picture 56" descr="Logo&#10;&#10;Description automatically generated">
            <a:extLst>
              <a:ext uri="{FF2B5EF4-FFF2-40B4-BE49-F238E27FC236}">
                <a16:creationId xmlns:a16="http://schemas.microsoft.com/office/drawing/2014/main" id="{8768E9C2-5D38-4B60-9B81-9BCEFEB353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42" y="2648334"/>
            <a:ext cx="416596" cy="687066"/>
          </a:xfrm>
          <a:prstGeom prst="rect">
            <a:avLst/>
          </a:prstGeom>
        </p:spPr>
      </p:pic>
      <p:pic>
        <p:nvPicPr>
          <p:cNvPr id="58" name="Picture 57" descr="Logo&#10;&#10;Description automatically generated">
            <a:extLst>
              <a:ext uri="{FF2B5EF4-FFF2-40B4-BE49-F238E27FC236}">
                <a16:creationId xmlns:a16="http://schemas.microsoft.com/office/drawing/2014/main" id="{0D2CC871-F2DA-45E9-BB08-AD6C317A60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1" y="3526802"/>
            <a:ext cx="416596" cy="687066"/>
          </a:xfrm>
          <a:prstGeom prst="rect">
            <a:avLst/>
          </a:prstGeom>
        </p:spPr>
      </p:pic>
      <p:pic>
        <p:nvPicPr>
          <p:cNvPr id="60" name="Picture 59" descr="Logo&#10;&#10;Description automatically generated">
            <a:extLst>
              <a:ext uri="{FF2B5EF4-FFF2-40B4-BE49-F238E27FC236}">
                <a16:creationId xmlns:a16="http://schemas.microsoft.com/office/drawing/2014/main" id="{74159D05-C8E8-47CB-8C53-9F3002F980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642" y="4289513"/>
            <a:ext cx="416596" cy="687066"/>
          </a:xfrm>
          <a:prstGeom prst="rect">
            <a:avLst/>
          </a:prstGeom>
        </p:spPr>
      </p:pic>
      <p:pic>
        <p:nvPicPr>
          <p:cNvPr id="61" name="Picture 60" descr="Logo&#10;&#10;Description automatically generated">
            <a:extLst>
              <a:ext uri="{FF2B5EF4-FFF2-40B4-BE49-F238E27FC236}">
                <a16:creationId xmlns:a16="http://schemas.microsoft.com/office/drawing/2014/main" id="{E265549A-5BA0-446D-98FC-C86F8CA7FC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1" y="5066282"/>
            <a:ext cx="416596" cy="687066"/>
          </a:xfrm>
          <a:prstGeom prst="rect">
            <a:avLst/>
          </a:prstGeom>
        </p:spPr>
      </p:pic>
      <p:pic>
        <p:nvPicPr>
          <p:cNvPr id="62" name="Picture 61" descr="Logo&#10;&#10;Description automatically generated">
            <a:extLst>
              <a:ext uri="{FF2B5EF4-FFF2-40B4-BE49-F238E27FC236}">
                <a16:creationId xmlns:a16="http://schemas.microsoft.com/office/drawing/2014/main" id="{56CF66CF-4282-4554-B090-C208E961F8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1" y="5843051"/>
            <a:ext cx="416596" cy="687066"/>
          </a:xfrm>
          <a:prstGeom prst="rect">
            <a:avLst/>
          </a:prstGeom>
        </p:spPr>
      </p:pic>
      <p:sp>
        <p:nvSpPr>
          <p:cNvPr id="74" name="Speech Bubble: Rectangle with Corners Rounded 73">
            <a:hlinkClick r:id="" action="ppaction://noaction">
              <a:snd r:embed="rId11" name="Cl_2.wav"/>
            </a:hlinkClick>
            <a:extLst>
              <a:ext uri="{FF2B5EF4-FFF2-40B4-BE49-F238E27FC236}">
                <a16:creationId xmlns:a16="http://schemas.microsoft.com/office/drawing/2014/main" id="{BBC43FAE-B75C-495E-86F0-76B6F97B5900}"/>
              </a:ext>
            </a:extLst>
          </p:cNvPr>
          <p:cNvSpPr/>
          <p:nvPr/>
        </p:nvSpPr>
        <p:spPr>
          <a:xfrm>
            <a:off x="521366" y="2022055"/>
            <a:ext cx="5574634" cy="425663"/>
          </a:xfrm>
          <a:prstGeom prst="wedgeRoundRectCallout">
            <a:avLst>
              <a:gd name="adj1" fmla="val -53346"/>
              <a:gd name="adj2" fmla="val 13967"/>
              <a:gd name="adj3" fmla="val 16667"/>
            </a:avLst>
          </a:prstGeom>
          <a:solidFill>
            <a:srgbClr val="F19D1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lvl="0">
              <a:defRPr/>
            </a:pPr>
            <a:r>
              <a:rPr lang="fr-FR" sz="2000" kern="0" dirty="0">
                <a:solidFill>
                  <a:srgbClr val="002060"/>
                </a:solidFill>
                <a:latin typeface="Century Gothic" panose="020B0502020202020204" pitchFamily="34" charset="0"/>
              </a:rPr>
              <a:t>Aujourd’hui elle parle en ligne* avec Léa.</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Speech Bubble: Rectangle with Corners Rounded 74">
            <a:hlinkClick r:id="" action="ppaction://noaction">
              <a:snd r:embed="rId12" name="Cl_3.wav"/>
            </a:hlinkClick>
            <a:extLst>
              <a:ext uri="{FF2B5EF4-FFF2-40B4-BE49-F238E27FC236}">
                <a16:creationId xmlns:a16="http://schemas.microsoft.com/office/drawing/2014/main" id="{43CA8D04-5DE1-4806-8418-3D5DD5FC4DAC}"/>
              </a:ext>
            </a:extLst>
          </p:cNvPr>
          <p:cNvSpPr/>
          <p:nvPr/>
        </p:nvSpPr>
        <p:spPr>
          <a:xfrm>
            <a:off x="475657" y="2728454"/>
            <a:ext cx="5620343" cy="502756"/>
          </a:xfrm>
          <a:prstGeom prst="wedgeRoundRectCallout">
            <a:avLst>
              <a:gd name="adj1" fmla="val -53272"/>
              <a:gd name="adj2" fmla="val 13098"/>
              <a:gd name="adj3" fmla="val 16667"/>
            </a:avLst>
          </a:prstGeom>
          <a:solidFill>
            <a:srgbClr val="F19D1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lvl="0" algn="ctr">
              <a:defRPr/>
            </a:pPr>
            <a:r>
              <a:rPr lang="fr-FR" sz="2000" kern="0" dirty="0">
                <a:solidFill>
                  <a:srgbClr val="002060"/>
                </a:solidFill>
                <a:latin typeface="Century Gothic" panose="020B0502020202020204" pitchFamily="34" charset="0"/>
              </a:rPr>
              <a:t>Normalement, il porte un jean* à la maison.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Speech Bubble: Rectangle with Corners Rounded 75">
            <a:hlinkClick r:id="" action="ppaction://noaction">
              <a:snd r:embed="rId13" name="Cl_4.wav"/>
            </a:hlinkClick>
            <a:extLst>
              <a:ext uri="{FF2B5EF4-FFF2-40B4-BE49-F238E27FC236}">
                <a16:creationId xmlns:a16="http://schemas.microsoft.com/office/drawing/2014/main" id="{9517ED7D-0731-4C6B-AF3B-BD5F32FC4151}"/>
              </a:ext>
            </a:extLst>
          </p:cNvPr>
          <p:cNvSpPr/>
          <p:nvPr/>
        </p:nvSpPr>
        <p:spPr>
          <a:xfrm>
            <a:off x="521366" y="3603611"/>
            <a:ext cx="5574634" cy="448852"/>
          </a:xfrm>
          <a:prstGeom prst="wedgeRoundRectCallout">
            <a:avLst>
              <a:gd name="adj1" fmla="val -52933"/>
              <a:gd name="adj2" fmla="val 8165"/>
              <a:gd name="adj3" fmla="val 16667"/>
            </a:avLst>
          </a:prstGeom>
          <a:solidFill>
            <a:srgbClr val="F19D1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lvl="0">
              <a:defRPr/>
            </a:pPr>
            <a:r>
              <a:rPr lang="fr-FR" sz="2000" kern="0" dirty="0">
                <a:solidFill>
                  <a:srgbClr val="002060"/>
                </a:solidFill>
                <a:latin typeface="Century Gothic" panose="020B0502020202020204" pitchFamily="34" charset="0"/>
              </a:rPr>
              <a:t>Chaque jour il porte un uniforme.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7" name="Speech Bubble: Rectangle with Corners Rounded 76">
            <a:hlinkClick r:id="" action="ppaction://noaction">
              <a:snd r:embed="rId14" name="Cl_5.wav"/>
            </a:hlinkClick>
            <a:extLst>
              <a:ext uri="{FF2B5EF4-FFF2-40B4-BE49-F238E27FC236}">
                <a16:creationId xmlns:a16="http://schemas.microsoft.com/office/drawing/2014/main" id="{C51070E2-0899-49FA-9695-074D837DF286}"/>
              </a:ext>
            </a:extLst>
          </p:cNvPr>
          <p:cNvSpPr/>
          <p:nvPr/>
        </p:nvSpPr>
        <p:spPr>
          <a:xfrm>
            <a:off x="521366" y="4337209"/>
            <a:ext cx="5574634" cy="470021"/>
          </a:xfrm>
          <a:prstGeom prst="wedgeRoundRectCallout">
            <a:avLst>
              <a:gd name="adj1" fmla="val -53507"/>
              <a:gd name="adj2" fmla="val 6435"/>
              <a:gd name="adj3" fmla="val 16667"/>
            </a:avLst>
          </a:prstGeom>
          <a:solidFill>
            <a:srgbClr val="F19D1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lvl="0">
              <a:defRPr/>
            </a:pPr>
            <a:r>
              <a:rPr lang="fr-FR" sz="2000" kern="0" dirty="0">
                <a:solidFill>
                  <a:srgbClr val="002060"/>
                </a:solidFill>
                <a:latin typeface="Century Gothic" panose="020B0502020202020204" pitchFamily="34" charset="0"/>
              </a:rPr>
              <a:t>Elle porte un sac à l’école*.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Speech Bubble: Rectangle with Corners Rounded 77">
            <a:hlinkClick r:id="" action="ppaction://noaction">
              <a:snd r:embed="rId15" name="Cl_6.wav"/>
            </a:hlinkClick>
            <a:extLst>
              <a:ext uri="{FF2B5EF4-FFF2-40B4-BE49-F238E27FC236}">
                <a16:creationId xmlns:a16="http://schemas.microsoft.com/office/drawing/2014/main" id="{51C29FDA-4A9A-47A0-B9FB-615AC21CDD8F}"/>
              </a:ext>
            </a:extLst>
          </p:cNvPr>
          <p:cNvSpPr/>
          <p:nvPr/>
        </p:nvSpPr>
        <p:spPr>
          <a:xfrm>
            <a:off x="498511" y="5090703"/>
            <a:ext cx="5574633" cy="638224"/>
          </a:xfrm>
          <a:prstGeom prst="wedgeRoundRectCallout">
            <a:avLst>
              <a:gd name="adj1" fmla="val -52765"/>
              <a:gd name="adj2" fmla="val 3722"/>
              <a:gd name="adj3" fmla="val 16667"/>
            </a:avLst>
          </a:prstGeom>
          <a:solidFill>
            <a:srgbClr val="F19D1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lvl="0">
              <a:defRPr/>
            </a:pPr>
            <a:r>
              <a:rPr lang="fr-FR" sz="2000" kern="0" dirty="0">
                <a:solidFill>
                  <a:srgbClr val="002060"/>
                </a:solidFill>
                <a:latin typeface="Century Gothic" panose="020B0502020202020204" pitchFamily="34" charset="0"/>
              </a:rPr>
              <a:t>Il utilise un cahier pour le vocabulaire français.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Speech Bubble: Rectangle with Corners Rounded 54">
            <a:hlinkClick r:id="" action="ppaction://noaction">
              <a:snd r:embed="rId16" name="Cl_7.wav"/>
            </a:hlinkClick>
            <a:extLst>
              <a:ext uri="{FF2B5EF4-FFF2-40B4-BE49-F238E27FC236}">
                <a16:creationId xmlns:a16="http://schemas.microsoft.com/office/drawing/2014/main" id="{386CD6F0-6CFC-45BD-893E-66B7A725F383}"/>
              </a:ext>
            </a:extLst>
          </p:cNvPr>
          <p:cNvSpPr/>
          <p:nvPr/>
        </p:nvSpPr>
        <p:spPr>
          <a:xfrm>
            <a:off x="521366" y="5989978"/>
            <a:ext cx="5574634" cy="470021"/>
          </a:xfrm>
          <a:prstGeom prst="wedgeRoundRectCallout">
            <a:avLst>
              <a:gd name="adj1" fmla="val -53507"/>
              <a:gd name="adj2" fmla="val 6435"/>
              <a:gd name="adj3" fmla="val 16667"/>
            </a:avLst>
          </a:prstGeom>
          <a:solidFill>
            <a:srgbClr val="F19D19">
              <a:lumMod val="20000"/>
              <a:lumOff val="80000"/>
            </a:srgbClr>
          </a:solidFill>
          <a:ln w="25400" cap="flat" cmpd="sng" algn="ctr">
            <a:solidFill>
              <a:srgbClr val="002060"/>
            </a:solidFill>
            <a:prstDash val="solid"/>
          </a:ln>
          <a:effectLst>
            <a:outerShdw blurRad="50800" dist="38100" dir="5400000" algn="t" rotWithShape="0">
              <a:prstClr val="black">
                <a:alpha val="40000"/>
              </a:prstClr>
            </a:outerShdw>
          </a:effectLst>
        </p:spPr>
        <p:txBody>
          <a:bodyPr rtlCol="0" anchor="ctr"/>
          <a:lstStyle/>
          <a:p>
            <a:pPr lvl="0">
              <a:defRPr/>
            </a:pPr>
            <a:r>
              <a:rPr lang="fr-FR" sz="2000" kern="0" dirty="0">
                <a:solidFill>
                  <a:srgbClr val="002060"/>
                </a:solidFill>
                <a:latin typeface="Century Gothic" panose="020B0502020202020204" pitchFamily="34" charset="0"/>
              </a:rPr>
              <a:t>Il regarde un film avec Maman.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3" name="Picture 62">
            <a:extLst>
              <a:ext uri="{FF2B5EF4-FFF2-40B4-BE49-F238E27FC236}">
                <a16:creationId xmlns:a16="http://schemas.microsoft.com/office/drawing/2014/main" id="{29C2EA7A-C66D-42E1-8A0C-FE80D1567C41}"/>
              </a:ext>
            </a:extLst>
          </p:cNvPr>
          <p:cNvPicPr>
            <a:picLocks noChangeAspect="1"/>
          </p:cNvPicPr>
          <p:nvPr/>
        </p:nvPicPr>
        <p:blipFill rotWithShape="1">
          <a:blip r:embed="rId5">
            <a:extLst>
              <a:ext uri="{28A0092B-C50C-407E-A947-70E740481C1C}">
                <a14:useLocalDpi xmlns:a14="http://schemas.microsoft.com/office/drawing/2010/main" val="0"/>
              </a:ext>
            </a:extLst>
          </a:blip>
          <a:srcRect b="71460"/>
          <a:stretch/>
        </p:blipFill>
        <p:spPr>
          <a:xfrm flipH="1">
            <a:off x="6317172" y="2189311"/>
            <a:ext cx="823418" cy="561553"/>
          </a:xfrm>
          <a:prstGeom prst="rect">
            <a:avLst/>
          </a:prstGeom>
        </p:spPr>
      </p:pic>
      <p:sp>
        <p:nvSpPr>
          <p:cNvPr id="64" name="TextBox 63">
            <a:extLst>
              <a:ext uri="{FF2B5EF4-FFF2-40B4-BE49-F238E27FC236}">
                <a16:creationId xmlns:a16="http://schemas.microsoft.com/office/drawing/2014/main" id="{667FC5CF-C6A4-4CAB-BEA7-5AAB753B95EC}"/>
              </a:ext>
            </a:extLst>
          </p:cNvPr>
          <p:cNvSpPr txBox="1"/>
          <p:nvPr/>
        </p:nvSpPr>
        <p:spPr>
          <a:xfrm>
            <a:off x="7185181" y="2270032"/>
            <a:ext cx="23716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wears a t-shirt</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
        <p:nvSpPr>
          <p:cNvPr id="65" name="TextBox 64">
            <a:extLst>
              <a:ext uri="{FF2B5EF4-FFF2-40B4-BE49-F238E27FC236}">
                <a16:creationId xmlns:a16="http://schemas.microsoft.com/office/drawing/2014/main" id="{F47C4FFA-901D-4F0B-B42C-E1A6D522D933}"/>
              </a:ext>
            </a:extLst>
          </p:cNvPr>
          <p:cNvSpPr txBox="1"/>
          <p:nvPr/>
        </p:nvSpPr>
        <p:spPr>
          <a:xfrm>
            <a:off x="9466685" y="2267856"/>
            <a:ext cx="23716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home</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pic>
        <p:nvPicPr>
          <p:cNvPr id="66" name="Picture 65">
            <a:extLst>
              <a:ext uri="{FF2B5EF4-FFF2-40B4-BE49-F238E27FC236}">
                <a16:creationId xmlns:a16="http://schemas.microsoft.com/office/drawing/2014/main" id="{9E87305D-44A7-4201-938F-F1692CA24889}"/>
              </a:ext>
            </a:extLst>
          </p:cNvPr>
          <p:cNvPicPr>
            <a:picLocks noChangeAspect="1"/>
          </p:cNvPicPr>
          <p:nvPr/>
        </p:nvPicPr>
        <p:blipFill rotWithShape="1">
          <a:blip r:embed="rId5">
            <a:extLst>
              <a:ext uri="{28A0092B-C50C-407E-A947-70E740481C1C}">
                <a14:useLocalDpi xmlns:a14="http://schemas.microsoft.com/office/drawing/2010/main" val="0"/>
              </a:ext>
            </a:extLst>
          </a:blip>
          <a:srcRect b="71460"/>
          <a:stretch/>
        </p:blipFill>
        <p:spPr>
          <a:xfrm flipH="1">
            <a:off x="6322176" y="2848647"/>
            <a:ext cx="823418" cy="561553"/>
          </a:xfrm>
          <a:prstGeom prst="rect">
            <a:avLst/>
          </a:prstGeom>
        </p:spPr>
      </p:pic>
      <p:sp>
        <p:nvSpPr>
          <p:cNvPr id="67" name="TextBox 66">
            <a:extLst>
              <a:ext uri="{FF2B5EF4-FFF2-40B4-BE49-F238E27FC236}">
                <a16:creationId xmlns:a16="http://schemas.microsoft.com/office/drawing/2014/main" id="{FC2DB1F3-CD12-4004-AF0D-C50397A23B56}"/>
              </a:ext>
            </a:extLst>
          </p:cNvPr>
          <p:cNvSpPr txBox="1"/>
          <p:nvPr/>
        </p:nvSpPr>
        <p:spPr>
          <a:xfrm>
            <a:off x="7214138" y="2929368"/>
            <a:ext cx="23716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talking online</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
        <p:nvSpPr>
          <p:cNvPr id="68" name="TextBox 67">
            <a:extLst>
              <a:ext uri="{FF2B5EF4-FFF2-40B4-BE49-F238E27FC236}">
                <a16:creationId xmlns:a16="http://schemas.microsoft.com/office/drawing/2014/main" id="{CB6212EF-5BEA-4194-B63E-A140B64E5D92}"/>
              </a:ext>
            </a:extLst>
          </p:cNvPr>
          <p:cNvSpPr txBox="1"/>
          <p:nvPr/>
        </p:nvSpPr>
        <p:spPr>
          <a:xfrm>
            <a:off x="9466684" y="2916875"/>
            <a:ext cx="23716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Léa</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pic>
        <p:nvPicPr>
          <p:cNvPr id="69" name="Picture 68" descr="A picture containing vector graphics&#10;&#10;Description automatically generated">
            <a:extLst>
              <a:ext uri="{FF2B5EF4-FFF2-40B4-BE49-F238E27FC236}">
                <a16:creationId xmlns:a16="http://schemas.microsoft.com/office/drawing/2014/main" id="{E2FB078E-18BD-4F4D-9ABA-22E829DB0BF2}"/>
              </a:ext>
            </a:extLst>
          </p:cNvPr>
          <p:cNvPicPr>
            <a:picLocks noChangeAspect="1"/>
          </p:cNvPicPr>
          <p:nvPr/>
        </p:nvPicPr>
        <p:blipFill rotWithShape="1">
          <a:blip r:embed="rId4">
            <a:extLst>
              <a:ext uri="{28A0092B-C50C-407E-A947-70E740481C1C}">
                <a14:useLocalDpi xmlns:a14="http://schemas.microsoft.com/office/drawing/2010/main" val="0"/>
              </a:ext>
            </a:extLst>
          </a:blip>
          <a:srcRect b="70783"/>
          <a:stretch/>
        </p:blipFill>
        <p:spPr>
          <a:xfrm>
            <a:off x="6442292" y="3492115"/>
            <a:ext cx="672238" cy="550771"/>
          </a:xfrm>
          <a:prstGeom prst="rect">
            <a:avLst/>
          </a:prstGeom>
        </p:spPr>
      </p:pic>
      <p:sp>
        <p:nvSpPr>
          <p:cNvPr id="70" name="TextBox 69">
            <a:extLst>
              <a:ext uri="{FF2B5EF4-FFF2-40B4-BE49-F238E27FC236}">
                <a16:creationId xmlns:a16="http://schemas.microsoft.com/office/drawing/2014/main" id="{43C2FBE3-2BF1-4E1C-A50B-3A717974E87C}"/>
              </a:ext>
            </a:extLst>
          </p:cNvPr>
          <p:cNvSpPr txBox="1"/>
          <p:nvPr/>
        </p:nvSpPr>
        <p:spPr>
          <a:xfrm>
            <a:off x="7239942" y="3604751"/>
            <a:ext cx="23716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wears jeans</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
        <p:nvSpPr>
          <p:cNvPr id="71" name="TextBox 70">
            <a:extLst>
              <a:ext uri="{FF2B5EF4-FFF2-40B4-BE49-F238E27FC236}">
                <a16:creationId xmlns:a16="http://schemas.microsoft.com/office/drawing/2014/main" id="{CABCDD13-B719-470B-8B96-FC443752F858}"/>
              </a:ext>
            </a:extLst>
          </p:cNvPr>
          <p:cNvSpPr txBox="1"/>
          <p:nvPr/>
        </p:nvSpPr>
        <p:spPr>
          <a:xfrm>
            <a:off x="9584989" y="3615885"/>
            <a:ext cx="23716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home normally</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pic>
        <p:nvPicPr>
          <p:cNvPr id="72" name="Picture 71" descr="A picture containing vector graphics&#10;&#10;Description automatically generated">
            <a:extLst>
              <a:ext uri="{FF2B5EF4-FFF2-40B4-BE49-F238E27FC236}">
                <a16:creationId xmlns:a16="http://schemas.microsoft.com/office/drawing/2014/main" id="{C8C22DCD-A3DB-45EF-ADE2-AB6CAA15065E}"/>
              </a:ext>
            </a:extLst>
          </p:cNvPr>
          <p:cNvPicPr>
            <a:picLocks noChangeAspect="1"/>
          </p:cNvPicPr>
          <p:nvPr/>
        </p:nvPicPr>
        <p:blipFill rotWithShape="1">
          <a:blip r:embed="rId4">
            <a:extLst>
              <a:ext uri="{28A0092B-C50C-407E-A947-70E740481C1C}">
                <a14:useLocalDpi xmlns:a14="http://schemas.microsoft.com/office/drawing/2010/main" val="0"/>
              </a:ext>
            </a:extLst>
          </a:blip>
          <a:srcRect b="70783"/>
          <a:stretch/>
        </p:blipFill>
        <p:spPr>
          <a:xfrm>
            <a:off x="6468352" y="4175120"/>
            <a:ext cx="672238" cy="550771"/>
          </a:xfrm>
          <a:prstGeom prst="rect">
            <a:avLst/>
          </a:prstGeom>
        </p:spPr>
      </p:pic>
      <p:sp>
        <p:nvSpPr>
          <p:cNvPr id="73" name="TextBox 72">
            <a:extLst>
              <a:ext uri="{FF2B5EF4-FFF2-40B4-BE49-F238E27FC236}">
                <a16:creationId xmlns:a16="http://schemas.microsoft.com/office/drawing/2014/main" id="{F41AD43C-7AE5-446E-B94E-A83770A2E47C}"/>
              </a:ext>
            </a:extLst>
          </p:cNvPr>
          <p:cNvSpPr txBox="1"/>
          <p:nvPr/>
        </p:nvSpPr>
        <p:spPr>
          <a:xfrm>
            <a:off x="7237634" y="4230445"/>
            <a:ext cx="23716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wears a uniform</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
        <p:nvSpPr>
          <p:cNvPr id="83" name="TextBox 82">
            <a:extLst>
              <a:ext uri="{FF2B5EF4-FFF2-40B4-BE49-F238E27FC236}">
                <a16:creationId xmlns:a16="http://schemas.microsoft.com/office/drawing/2014/main" id="{44BF7565-595E-498E-A92B-8E5AB377C6F9}"/>
              </a:ext>
            </a:extLst>
          </p:cNvPr>
          <p:cNvSpPr txBox="1"/>
          <p:nvPr/>
        </p:nvSpPr>
        <p:spPr>
          <a:xfrm>
            <a:off x="9577326" y="4225797"/>
            <a:ext cx="23716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each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day</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pic>
        <p:nvPicPr>
          <p:cNvPr id="84" name="Picture 83">
            <a:extLst>
              <a:ext uri="{FF2B5EF4-FFF2-40B4-BE49-F238E27FC236}">
                <a16:creationId xmlns:a16="http://schemas.microsoft.com/office/drawing/2014/main" id="{933F49BC-4095-4C53-9E78-666C8C3D6D05}"/>
              </a:ext>
            </a:extLst>
          </p:cNvPr>
          <p:cNvPicPr>
            <a:picLocks noChangeAspect="1"/>
          </p:cNvPicPr>
          <p:nvPr/>
        </p:nvPicPr>
        <p:blipFill rotWithShape="1">
          <a:blip r:embed="rId5">
            <a:extLst>
              <a:ext uri="{28A0092B-C50C-407E-A947-70E740481C1C}">
                <a14:useLocalDpi xmlns:a14="http://schemas.microsoft.com/office/drawing/2010/main" val="0"/>
              </a:ext>
            </a:extLst>
          </a:blip>
          <a:srcRect b="71460"/>
          <a:stretch/>
        </p:blipFill>
        <p:spPr>
          <a:xfrm flipH="1">
            <a:off x="6318244" y="4810464"/>
            <a:ext cx="823418" cy="561553"/>
          </a:xfrm>
          <a:prstGeom prst="rect">
            <a:avLst/>
          </a:prstGeom>
        </p:spPr>
      </p:pic>
      <p:sp>
        <p:nvSpPr>
          <p:cNvPr id="85" name="TextBox 84">
            <a:extLst>
              <a:ext uri="{FF2B5EF4-FFF2-40B4-BE49-F238E27FC236}">
                <a16:creationId xmlns:a16="http://schemas.microsoft.com/office/drawing/2014/main" id="{9CF243AA-0003-4603-B089-D82651A79077}"/>
              </a:ext>
            </a:extLst>
          </p:cNvPr>
          <p:cNvSpPr txBox="1"/>
          <p:nvPr/>
        </p:nvSpPr>
        <p:spPr>
          <a:xfrm>
            <a:off x="7244218" y="4890648"/>
            <a:ext cx="23716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carries a bag</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
        <p:nvSpPr>
          <p:cNvPr id="88" name="TextBox 87">
            <a:extLst>
              <a:ext uri="{FF2B5EF4-FFF2-40B4-BE49-F238E27FC236}">
                <a16:creationId xmlns:a16="http://schemas.microsoft.com/office/drawing/2014/main" id="{B1E484BB-8CA9-4F0A-94CE-535055796DE4}"/>
              </a:ext>
            </a:extLst>
          </p:cNvPr>
          <p:cNvSpPr txBox="1"/>
          <p:nvPr/>
        </p:nvSpPr>
        <p:spPr>
          <a:xfrm>
            <a:off x="9556852" y="4905828"/>
            <a:ext cx="23716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school</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
        <p:nvSpPr>
          <p:cNvPr id="113" name="TextBox 112">
            <a:extLst>
              <a:ext uri="{FF2B5EF4-FFF2-40B4-BE49-F238E27FC236}">
                <a16:creationId xmlns:a16="http://schemas.microsoft.com/office/drawing/2014/main" id="{98FE230B-D9B1-45AE-8E76-266185B3C5C7}"/>
              </a:ext>
            </a:extLst>
          </p:cNvPr>
          <p:cNvSpPr txBox="1"/>
          <p:nvPr/>
        </p:nvSpPr>
        <p:spPr>
          <a:xfrm>
            <a:off x="8548510" y="57851"/>
            <a:ext cx="2540493" cy="923330"/>
          </a:xfrm>
          <a:prstGeom prst="rect">
            <a:avLst/>
          </a:prstGeom>
          <a:solidFill>
            <a:srgbClr val="C4E59F"/>
          </a:solidFill>
        </p:spPr>
        <p:txBody>
          <a:bodyPr wrap="square">
            <a:spAutoFit/>
          </a:bodyPr>
          <a:lstStyle/>
          <a:p>
            <a:pPr lvl="0" algn="ctr">
              <a:defRPr/>
            </a:pPr>
            <a:r>
              <a:rPr kumimoji="0" lang="es-AR"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un jean </a:t>
            </a:r>
            <a:r>
              <a:rPr lang="es-AR" dirty="0">
                <a:solidFill>
                  <a:srgbClr val="002060"/>
                </a:solidFill>
                <a:latin typeface="Century Gothic" panose="020B0502020202020204" pitchFamily="34" charset="0"/>
                <a:sym typeface="Century Gothic"/>
              </a:rPr>
              <a:t>= jeans</a:t>
            </a:r>
            <a:br>
              <a:rPr kumimoji="0" lang="es-AR"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br>
            <a:r>
              <a:rPr kumimoji="0" lang="es-AR"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en </a:t>
            </a:r>
            <a:r>
              <a:rPr kumimoji="0" lang="es-AR"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Century Gothic"/>
              </a:rPr>
              <a:t>ligne</a:t>
            </a:r>
            <a:r>
              <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 online</a:t>
            </a:r>
            <a:br>
              <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br>
            <a:r>
              <a:rPr kumimoji="0" lang="es-AR"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une </a:t>
            </a:r>
            <a:r>
              <a:rPr kumimoji="0" lang="es-AR"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Century Gothic"/>
              </a:rPr>
              <a:t>école</a:t>
            </a:r>
            <a:r>
              <a:rPr kumimoji="0" lang="es-AR"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r>
              <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 </a:t>
            </a:r>
            <a:r>
              <a:rPr kumimoji="0" lang="es-AR"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Century Gothic"/>
              </a:rPr>
              <a:t>school</a:t>
            </a:r>
            <a:endParaRPr kumimoji="0" lang="es-AR"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endParaRPr>
          </a:p>
        </p:txBody>
      </p:sp>
      <p:pic>
        <p:nvPicPr>
          <p:cNvPr id="114" name="Picture 113" descr="A picture containing vector graphics&#10;&#10;Description automatically generated">
            <a:extLst>
              <a:ext uri="{FF2B5EF4-FFF2-40B4-BE49-F238E27FC236}">
                <a16:creationId xmlns:a16="http://schemas.microsoft.com/office/drawing/2014/main" id="{82D8F316-D39A-46BF-8E36-8F4B2CBD59CB}"/>
              </a:ext>
            </a:extLst>
          </p:cNvPr>
          <p:cNvPicPr>
            <a:picLocks noChangeAspect="1"/>
          </p:cNvPicPr>
          <p:nvPr/>
        </p:nvPicPr>
        <p:blipFill rotWithShape="1">
          <a:blip r:embed="rId4">
            <a:extLst>
              <a:ext uri="{28A0092B-C50C-407E-A947-70E740481C1C}">
                <a14:useLocalDpi xmlns:a14="http://schemas.microsoft.com/office/drawing/2010/main" val="0"/>
              </a:ext>
            </a:extLst>
          </a:blip>
          <a:srcRect b="70783"/>
          <a:stretch/>
        </p:blipFill>
        <p:spPr>
          <a:xfrm>
            <a:off x="6442292" y="5456590"/>
            <a:ext cx="672238" cy="550771"/>
          </a:xfrm>
          <a:prstGeom prst="rect">
            <a:avLst/>
          </a:prstGeom>
        </p:spPr>
      </p:pic>
      <p:sp>
        <p:nvSpPr>
          <p:cNvPr id="115" name="TextBox 114">
            <a:extLst>
              <a:ext uri="{FF2B5EF4-FFF2-40B4-BE49-F238E27FC236}">
                <a16:creationId xmlns:a16="http://schemas.microsoft.com/office/drawing/2014/main" id="{4FB6DED6-D5AD-40E9-90D4-45D7AD0D5CB7}"/>
              </a:ext>
            </a:extLst>
          </p:cNvPr>
          <p:cNvSpPr txBox="1"/>
          <p:nvPr/>
        </p:nvSpPr>
        <p:spPr>
          <a:xfrm>
            <a:off x="7205655" y="5401303"/>
            <a:ext cx="23716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uses an</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exercise book</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
        <p:nvSpPr>
          <p:cNvPr id="116" name="TextBox 115">
            <a:extLst>
              <a:ext uri="{FF2B5EF4-FFF2-40B4-BE49-F238E27FC236}">
                <a16:creationId xmlns:a16="http://schemas.microsoft.com/office/drawing/2014/main" id="{E775E818-F9E9-4D6A-8BBF-187A965623D7}"/>
              </a:ext>
            </a:extLst>
          </p:cNvPr>
          <p:cNvSpPr txBox="1"/>
          <p:nvPr/>
        </p:nvSpPr>
        <p:spPr>
          <a:xfrm>
            <a:off x="9601445" y="5368564"/>
            <a:ext cx="23716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rgbClr val="002060"/>
                </a:solidFill>
                <a:latin typeface="Century Gothic" panose="020B0502020202020204" pitchFamily="34" charset="0"/>
              </a:rPr>
              <a:t>for French vocabulary</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pic>
        <p:nvPicPr>
          <p:cNvPr id="117" name="Picture 116" descr="A picture containing vector graphics&#10;&#10;Description automatically generated">
            <a:extLst>
              <a:ext uri="{FF2B5EF4-FFF2-40B4-BE49-F238E27FC236}">
                <a16:creationId xmlns:a16="http://schemas.microsoft.com/office/drawing/2014/main" id="{53569D1A-EF09-4736-9594-6548872AD4BF}"/>
              </a:ext>
            </a:extLst>
          </p:cNvPr>
          <p:cNvPicPr>
            <a:picLocks noChangeAspect="1"/>
          </p:cNvPicPr>
          <p:nvPr/>
        </p:nvPicPr>
        <p:blipFill rotWithShape="1">
          <a:blip r:embed="rId4">
            <a:extLst>
              <a:ext uri="{28A0092B-C50C-407E-A947-70E740481C1C}">
                <a14:useLocalDpi xmlns:a14="http://schemas.microsoft.com/office/drawing/2010/main" val="0"/>
              </a:ext>
            </a:extLst>
          </a:blip>
          <a:srcRect b="70783"/>
          <a:stretch/>
        </p:blipFill>
        <p:spPr>
          <a:xfrm>
            <a:off x="6444097" y="6102486"/>
            <a:ext cx="672238" cy="550771"/>
          </a:xfrm>
          <a:prstGeom prst="rect">
            <a:avLst/>
          </a:prstGeom>
        </p:spPr>
      </p:pic>
      <p:sp>
        <p:nvSpPr>
          <p:cNvPr id="118" name="TextBox 117">
            <a:extLst>
              <a:ext uri="{FF2B5EF4-FFF2-40B4-BE49-F238E27FC236}">
                <a16:creationId xmlns:a16="http://schemas.microsoft.com/office/drawing/2014/main" id="{B6968518-9CDE-4BFC-8287-5F2FA39CA74F}"/>
              </a:ext>
            </a:extLst>
          </p:cNvPr>
          <p:cNvSpPr txBox="1"/>
          <p:nvPr/>
        </p:nvSpPr>
        <p:spPr>
          <a:xfrm>
            <a:off x="7205654" y="6224121"/>
            <a:ext cx="23716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watching a film</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
        <p:nvSpPr>
          <p:cNvPr id="119" name="TextBox 118">
            <a:extLst>
              <a:ext uri="{FF2B5EF4-FFF2-40B4-BE49-F238E27FC236}">
                <a16:creationId xmlns:a16="http://schemas.microsoft.com/office/drawing/2014/main" id="{7CCE6C1D-AF60-435A-9E65-9953A2C465CF}"/>
              </a:ext>
            </a:extLst>
          </p:cNvPr>
          <p:cNvSpPr txBox="1"/>
          <p:nvPr/>
        </p:nvSpPr>
        <p:spPr>
          <a:xfrm>
            <a:off x="9568747" y="6206775"/>
            <a:ext cx="23716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mum</a:t>
            </a:r>
            <a:endParaRPr kumimoji="0" lang="en-GB" sz="2000" b="0" i="0" u="none" strike="noStrike" kern="1200" cap="none" spc="0" normalizeH="0" baseline="0" noProof="0" dirty="0">
              <a:ln>
                <a:noFill/>
              </a:ln>
              <a:solidFill>
                <a:srgbClr val="002060"/>
              </a:solidFill>
              <a:effectLst/>
              <a:uLnTx/>
              <a:uFillTx/>
              <a:latin typeface="Ink Free" panose="03080402000500000000" pitchFamily="66" charset="0"/>
              <a:ea typeface="+mn-ea"/>
              <a:cs typeface="+mn-cs"/>
            </a:endParaRPr>
          </a:p>
        </p:txBody>
      </p:sp>
    </p:spTree>
    <p:extLst>
      <p:ext uri="{BB962C8B-B14F-4D97-AF65-F5344CB8AC3E}">
        <p14:creationId xmlns:p14="http://schemas.microsoft.com/office/powerpoint/2010/main" val="44696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500"/>
                                        <p:tgtEl>
                                          <p:spTgt spid="6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500"/>
                                        <p:tgtEl>
                                          <p:spTgt spid="7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fade">
                                      <p:cBhvr>
                                        <p:cTn id="44" dur="500"/>
                                        <p:tgtEl>
                                          <p:spTgt spid="7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500"/>
                                        <p:tgtEl>
                                          <p:spTgt spid="7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fade">
                                      <p:cBhvr>
                                        <p:cTn id="58" dur="500"/>
                                        <p:tgtEl>
                                          <p:spTgt spid="83"/>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fade">
                                      <p:cBhvr>
                                        <p:cTn id="67" dur="500"/>
                                        <p:tgtEl>
                                          <p:spTgt spid="8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8"/>
                                        </p:tgtEl>
                                        <p:attrNameLst>
                                          <p:attrName>style.visibility</p:attrName>
                                        </p:attrNameLst>
                                      </p:cBhvr>
                                      <p:to>
                                        <p:strVal val="visible"/>
                                      </p:to>
                                    </p:set>
                                    <p:animEffect transition="in" filter="fade">
                                      <p:cBhvr>
                                        <p:cTn id="72" dur="500"/>
                                        <p:tgtEl>
                                          <p:spTgt spid="88"/>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1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5"/>
                                        </p:tgtEl>
                                        <p:attrNameLst>
                                          <p:attrName>style.visibility</p:attrName>
                                        </p:attrNameLst>
                                      </p:cBhvr>
                                      <p:to>
                                        <p:strVal val="visible"/>
                                      </p:to>
                                    </p:set>
                                    <p:animEffect transition="in" filter="fade">
                                      <p:cBhvr>
                                        <p:cTn id="81" dur="500"/>
                                        <p:tgtEl>
                                          <p:spTgt spid="11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16"/>
                                        </p:tgtEl>
                                        <p:attrNameLst>
                                          <p:attrName>style.visibility</p:attrName>
                                        </p:attrNameLst>
                                      </p:cBhvr>
                                      <p:to>
                                        <p:strVal val="visible"/>
                                      </p:to>
                                    </p:set>
                                    <p:animEffect transition="in" filter="fade">
                                      <p:cBhvr>
                                        <p:cTn id="86" dur="500"/>
                                        <p:tgtEl>
                                          <p:spTgt spid="116"/>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1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fade">
                                      <p:cBhvr>
                                        <p:cTn id="95" dur="500"/>
                                        <p:tgtEl>
                                          <p:spTgt spid="11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19"/>
                                        </p:tgtEl>
                                        <p:attrNameLst>
                                          <p:attrName>style.visibility</p:attrName>
                                        </p:attrNameLst>
                                      </p:cBhvr>
                                      <p:to>
                                        <p:strVal val="visible"/>
                                      </p:to>
                                    </p:set>
                                    <p:animEffect transition="in" filter="fade">
                                      <p:cBhvr>
                                        <p:cTn id="100"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7" grpId="0"/>
      <p:bldP spid="68" grpId="0"/>
      <p:bldP spid="70" grpId="0"/>
      <p:bldP spid="71" grpId="0"/>
      <p:bldP spid="73" grpId="0"/>
      <p:bldP spid="83" grpId="0"/>
      <p:bldP spid="85" grpId="0"/>
      <p:bldP spid="88" grpId="0"/>
      <p:bldP spid="115" grpId="0"/>
      <p:bldP spid="116" grpId="0"/>
      <p:bldP spid="118" grpId="0"/>
      <p:bldP spid="1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[1/6]</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a:extLst>
              <a:ext uri="{FF2B5EF4-FFF2-40B4-BE49-F238E27FC236}">
                <a16:creationId xmlns:a16="http://schemas.microsoft.com/office/drawing/2014/main" id="{E1C1E557-5CD7-48A1-A338-4FA5A2EABB44}"/>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58" name="Google Shape;696;p62">
            <a:extLst>
              <a:ext uri="{FF2B5EF4-FFF2-40B4-BE49-F238E27FC236}">
                <a16:creationId xmlns:a16="http://schemas.microsoft.com/office/drawing/2014/main" id="{AF96AC27-DD38-44CD-8A79-2610178FD539}"/>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Speech Bubble: Oval 82">
            <a:extLst>
              <a:ext uri="{FF2B5EF4-FFF2-40B4-BE49-F238E27FC236}">
                <a16:creationId xmlns:a16="http://schemas.microsoft.com/office/drawing/2014/main" id="{0117910E-6A05-40DA-BB40-17DE2315E61C}"/>
              </a:ext>
            </a:extLst>
          </p:cNvPr>
          <p:cNvSpPr/>
          <p:nvPr/>
        </p:nvSpPr>
        <p:spPr>
          <a:xfrm>
            <a:off x="5204391" y="651981"/>
            <a:ext cx="3248914"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You watch a film in French.</a:t>
            </a:r>
          </a:p>
        </p:txBody>
      </p:sp>
      <p:sp>
        <p:nvSpPr>
          <p:cNvPr id="84" name="Google Shape;695;p62">
            <a:extLst>
              <a:ext uri="{FF2B5EF4-FFF2-40B4-BE49-F238E27FC236}">
                <a16:creationId xmlns:a16="http://schemas.microsoft.com/office/drawing/2014/main" id="{B44AFC03-9922-4050-B8E0-DBBF23A2AB51}"/>
              </a:ext>
            </a:extLst>
          </p:cNvPr>
          <p:cNvSpPr/>
          <p:nvPr/>
        </p:nvSpPr>
        <p:spPr>
          <a:xfrm>
            <a:off x="4958175" y="5741597"/>
            <a:ext cx="1548969" cy="793650"/>
          </a:xfrm>
          <a:custGeom>
            <a:avLst/>
            <a:gdLst>
              <a:gd name="connsiteX0" fmla="*/ 0 w 1548969"/>
              <a:gd name="connsiteY0" fmla="*/ 0 h 793650"/>
              <a:gd name="connsiteX1" fmla="*/ 547302 w 1548969"/>
              <a:gd name="connsiteY1" fmla="*/ 0 h 793650"/>
              <a:gd name="connsiteX2" fmla="*/ 1063625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63625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5" name="Google Shape;697;p62">
            <a:extLst>
              <a:ext uri="{FF2B5EF4-FFF2-40B4-BE49-F238E27FC236}">
                <a16:creationId xmlns:a16="http://schemas.microsoft.com/office/drawing/2014/main" id="{CE706096-F907-4535-A488-FFE8DF472216}"/>
              </a:ext>
            </a:extLst>
          </p:cNvPr>
          <p:cNvSpPr/>
          <p:nvPr/>
        </p:nvSpPr>
        <p:spPr>
          <a:xfrm>
            <a:off x="6620139"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8" name="Google Shape;698;p62">
            <a:extLst>
              <a:ext uri="{FF2B5EF4-FFF2-40B4-BE49-F238E27FC236}">
                <a16:creationId xmlns:a16="http://schemas.microsoft.com/office/drawing/2014/main" id="{F737630A-92C0-49AA-A8FF-6A832A3F29DD}"/>
              </a:ext>
            </a:extLst>
          </p:cNvPr>
          <p:cNvSpPr/>
          <p:nvPr/>
        </p:nvSpPr>
        <p:spPr>
          <a:xfrm>
            <a:off x="8245915"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3" name="Google Shape;699;p62">
            <a:extLst>
              <a:ext uri="{FF2B5EF4-FFF2-40B4-BE49-F238E27FC236}">
                <a16:creationId xmlns:a16="http://schemas.microsoft.com/office/drawing/2014/main" id="{6FC4FDFD-53D3-4761-9B0E-D8873E54A28F}"/>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regarde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4" name="Google Shape;700;p62">
            <a:extLst>
              <a:ext uri="{FF2B5EF4-FFF2-40B4-BE49-F238E27FC236}">
                <a16:creationId xmlns:a16="http://schemas.microsoft.com/office/drawing/2014/main" id="{9A4EE464-7E57-4B1B-BFC7-1273CB8E97E5}"/>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AEE95A3A-6D7E-4B59-BE0A-F23FD6DD5CB1}"/>
              </a:ext>
            </a:extLst>
          </p:cNvPr>
          <p:cNvSpPr/>
          <p:nvPr/>
        </p:nvSpPr>
        <p:spPr>
          <a:xfrm>
            <a:off x="8245915" y="485261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regardes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6" name="Google Shape;702;p62">
            <a:extLst>
              <a:ext uri="{FF2B5EF4-FFF2-40B4-BE49-F238E27FC236}">
                <a16:creationId xmlns:a16="http://schemas.microsoft.com/office/drawing/2014/main" id="{F923D306-848E-4E37-9261-87E202F50AF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match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7" name="Google Shape;703;p62">
            <a:extLst>
              <a:ext uri="{FF2B5EF4-FFF2-40B4-BE49-F238E27FC236}">
                <a16:creationId xmlns:a16="http://schemas.microsoft.com/office/drawing/2014/main" id="{16EF8786-EE92-43D6-B2C5-3AB72624FA57}"/>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chapeau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8" name="Google Shape;701;p62">
            <a:extLst>
              <a:ext uri="{FF2B5EF4-FFF2-40B4-BE49-F238E27FC236}">
                <a16:creationId xmlns:a16="http://schemas.microsoft.com/office/drawing/2014/main" id="{771F61EA-E2B3-4295-BBDF-290D2690FEC8}"/>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9" name="Google Shape;702;p62">
            <a:extLst>
              <a:ext uri="{FF2B5EF4-FFF2-40B4-BE49-F238E27FC236}">
                <a16:creationId xmlns:a16="http://schemas.microsoft.com/office/drawing/2014/main" id="{024BA0A5-5A6F-4477-8768-83C71FF21A2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instrument</a:t>
            </a:r>
            <a:endParaRPr kumimoji="0" sz="20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0" name="Google Shape;703;p62">
            <a:extLst>
              <a:ext uri="{FF2B5EF4-FFF2-40B4-BE49-F238E27FC236}">
                <a16:creationId xmlns:a16="http://schemas.microsoft.com/office/drawing/2014/main" id="{106CD911-A69D-4B98-AE09-D929F331B5F4}"/>
              </a:ext>
            </a:extLst>
          </p:cNvPr>
          <p:cNvSpPr/>
          <p:nvPr/>
        </p:nvSpPr>
        <p:spPr>
          <a:xfrm>
            <a:off x="9890620" y="3992884"/>
            <a:ext cx="1548969" cy="793650"/>
          </a:xfrm>
          <a:custGeom>
            <a:avLst/>
            <a:gdLst>
              <a:gd name="connsiteX0" fmla="*/ 0 w 1548969"/>
              <a:gd name="connsiteY0" fmla="*/ 0 h 793650"/>
              <a:gd name="connsiteX1" fmla="*/ 516323 w 1548969"/>
              <a:gd name="connsiteY1" fmla="*/ 0 h 793650"/>
              <a:gd name="connsiteX2" fmla="*/ 1017156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48534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film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1" name="Google Shape;702;p62">
            <a:extLst>
              <a:ext uri="{FF2B5EF4-FFF2-40B4-BE49-F238E27FC236}">
                <a16:creationId xmlns:a16="http://schemas.microsoft.com/office/drawing/2014/main" id="{2D028A2E-8771-4B90-958A-D04012E59369}"/>
              </a:ext>
            </a:extLst>
          </p:cNvPr>
          <p:cNvSpPr/>
          <p:nvPr/>
        </p:nvSpPr>
        <p:spPr>
          <a:xfrm>
            <a:off x="6591950" y="3094697"/>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français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2" name="Google Shape;703;p62">
            <a:extLst>
              <a:ext uri="{FF2B5EF4-FFF2-40B4-BE49-F238E27FC236}">
                <a16:creationId xmlns:a16="http://schemas.microsoft.com/office/drawing/2014/main" id="{F1E4E874-E490-4B49-8BDF-28964D0B67B5}"/>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tous</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les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jours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3" name="Google Shape;470;p55">
            <a:extLst>
              <a:ext uri="{FF2B5EF4-FFF2-40B4-BE49-F238E27FC236}">
                <a16:creationId xmlns:a16="http://schemas.microsoft.com/office/drawing/2014/main" id="{5EBE1199-6B13-45FC-9E4B-22B1C2FB21D7}"/>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4" name="Google Shape;471;p55">
            <a:extLst>
              <a:ext uri="{FF2B5EF4-FFF2-40B4-BE49-F238E27FC236}">
                <a16:creationId xmlns:a16="http://schemas.microsoft.com/office/drawing/2014/main" id="{E6DA9C58-3625-4D8D-A455-832EF26A00E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5" name="Google Shape;472;p55">
            <a:extLst>
              <a:ext uri="{FF2B5EF4-FFF2-40B4-BE49-F238E27FC236}">
                <a16:creationId xmlns:a16="http://schemas.microsoft.com/office/drawing/2014/main" id="{F123D28A-CDB1-478B-9C72-CC658110DAE6}"/>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6" name="Google Shape;473;p55">
            <a:extLst>
              <a:ext uri="{FF2B5EF4-FFF2-40B4-BE49-F238E27FC236}">
                <a16:creationId xmlns:a16="http://schemas.microsoft.com/office/drawing/2014/main" id="{F5943AA7-5E05-4E47-BBAD-0EF74F05595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7" name="Google Shape;474;p55">
            <a:extLst>
              <a:ext uri="{FF2B5EF4-FFF2-40B4-BE49-F238E27FC236}">
                <a16:creationId xmlns:a16="http://schemas.microsoft.com/office/drawing/2014/main" id="{32B7B2FB-67CD-4812-AD21-ADE3EBA08C0E}"/>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8" name="Google Shape;698;p62">
            <a:extLst>
              <a:ext uri="{FF2B5EF4-FFF2-40B4-BE49-F238E27FC236}">
                <a16:creationId xmlns:a16="http://schemas.microsoft.com/office/drawing/2014/main" id="{C6219419-1ADC-47C3-A116-4F758E985578}"/>
              </a:ext>
            </a:extLst>
          </p:cNvPr>
          <p:cNvSpPr/>
          <p:nvPr/>
        </p:nvSpPr>
        <p:spPr>
          <a:xfrm>
            <a:off x="9890620" y="57523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74080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500"/>
                                        <p:tgtEl>
                                          <p:spTgt spid="12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fade">
                                      <p:cBhvr>
                                        <p:cTn id="11" dur="1500"/>
                                        <p:tgtEl>
                                          <p:spTgt spid="12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1500"/>
                                        <p:tgtEl>
                                          <p:spTgt spid="12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500"/>
                                        <p:tgtEl>
                                          <p:spTgt spid="12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1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3071675" cy="5078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39921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a:extLst>
              <a:ext uri="{FF2B5EF4-FFF2-40B4-BE49-F238E27FC236}">
                <a16:creationId xmlns:a16="http://schemas.microsoft.com/office/drawing/2014/main" id="{E1C1E557-5CD7-48A1-A338-4FA5A2EABB44}"/>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58" name="Google Shape;696;p62">
            <a:extLst>
              <a:ext uri="{FF2B5EF4-FFF2-40B4-BE49-F238E27FC236}">
                <a16:creationId xmlns:a16="http://schemas.microsoft.com/office/drawing/2014/main" id="{AF96AC27-DD38-44CD-8A79-2610178FD539}"/>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Speech Bubble: Oval 82">
            <a:hlinkClick r:id="" action="ppaction://noaction">
              <a:snd r:embed="rId5" name="W1.wav"/>
            </a:hlinkClick>
            <a:extLst>
              <a:ext uri="{FF2B5EF4-FFF2-40B4-BE49-F238E27FC236}">
                <a16:creationId xmlns:a16="http://schemas.microsoft.com/office/drawing/2014/main" id="{0117910E-6A05-40DA-BB40-17DE2315E61C}"/>
              </a:ext>
            </a:extLst>
          </p:cNvPr>
          <p:cNvSpPr/>
          <p:nvPr/>
        </p:nvSpPr>
        <p:spPr>
          <a:xfrm>
            <a:off x="5204391" y="651981"/>
            <a:ext cx="3248914"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You watch a film in French.</a:t>
            </a:r>
          </a:p>
        </p:txBody>
      </p:sp>
      <p:sp>
        <p:nvSpPr>
          <p:cNvPr id="84" name="Google Shape;695;p62">
            <a:extLst>
              <a:ext uri="{FF2B5EF4-FFF2-40B4-BE49-F238E27FC236}">
                <a16:creationId xmlns:a16="http://schemas.microsoft.com/office/drawing/2014/main" id="{B44AFC03-9922-4050-B8E0-DBBF23A2AB51}"/>
              </a:ext>
            </a:extLst>
          </p:cNvPr>
          <p:cNvSpPr/>
          <p:nvPr/>
        </p:nvSpPr>
        <p:spPr>
          <a:xfrm>
            <a:off x="4958175" y="57415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5" name="Google Shape;697;p62">
            <a:extLst>
              <a:ext uri="{FF2B5EF4-FFF2-40B4-BE49-F238E27FC236}">
                <a16:creationId xmlns:a16="http://schemas.microsoft.com/office/drawing/2014/main" id="{CE706096-F907-4535-A488-FFE8DF472216}"/>
              </a:ext>
            </a:extLst>
          </p:cNvPr>
          <p:cNvSpPr/>
          <p:nvPr/>
        </p:nvSpPr>
        <p:spPr>
          <a:xfrm>
            <a:off x="6620139"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8" name="Google Shape;698;p62">
            <a:extLst>
              <a:ext uri="{FF2B5EF4-FFF2-40B4-BE49-F238E27FC236}">
                <a16:creationId xmlns:a16="http://schemas.microsoft.com/office/drawing/2014/main" id="{F737630A-92C0-49AA-A8FF-6A832A3F29DD}"/>
              </a:ext>
            </a:extLst>
          </p:cNvPr>
          <p:cNvSpPr/>
          <p:nvPr/>
        </p:nvSpPr>
        <p:spPr>
          <a:xfrm>
            <a:off x="8245915"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3" name="Google Shape;699;p62">
            <a:extLst>
              <a:ext uri="{FF2B5EF4-FFF2-40B4-BE49-F238E27FC236}">
                <a16:creationId xmlns:a16="http://schemas.microsoft.com/office/drawing/2014/main" id="{6FC4FDFD-53D3-4761-9B0E-D8873E54A28F}"/>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regarde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4" name="Google Shape;700;p62">
            <a:extLst>
              <a:ext uri="{FF2B5EF4-FFF2-40B4-BE49-F238E27FC236}">
                <a16:creationId xmlns:a16="http://schemas.microsoft.com/office/drawing/2014/main" id="{9A4EE464-7E57-4B1B-BFC7-1273CB8E97E5}"/>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AEE95A3A-6D7E-4B59-BE0A-F23FD6DD5CB1}"/>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regardes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6" name="Google Shape;702;p62">
            <a:extLst>
              <a:ext uri="{FF2B5EF4-FFF2-40B4-BE49-F238E27FC236}">
                <a16:creationId xmlns:a16="http://schemas.microsoft.com/office/drawing/2014/main" id="{F923D306-848E-4E37-9261-87E202F50AF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match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7" name="Google Shape;703;p62">
            <a:extLst>
              <a:ext uri="{FF2B5EF4-FFF2-40B4-BE49-F238E27FC236}">
                <a16:creationId xmlns:a16="http://schemas.microsoft.com/office/drawing/2014/main" id="{16EF8786-EE92-43D6-B2C5-3AB72624FA57}"/>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chapeau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8" name="Google Shape;701;p62">
            <a:extLst>
              <a:ext uri="{FF2B5EF4-FFF2-40B4-BE49-F238E27FC236}">
                <a16:creationId xmlns:a16="http://schemas.microsoft.com/office/drawing/2014/main" id="{771F61EA-E2B3-4295-BBDF-290D2690FEC8}"/>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9" name="Google Shape;702;p62">
            <a:extLst>
              <a:ext uri="{FF2B5EF4-FFF2-40B4-BE49-F238E27FC236}">
                <a16:creationId xmlns:a16="http://schemas.microsoft.com/office/drawing/2014/main" id="{024BA0A5-5A6F-4477-8768-83C71FF21A2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instrument</a:t>
            </a:r>
            <a:endParaRPr kumimoji="0" sz="20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0" name="Google Shape;703;p62">
            <a:extLst>
              <a:ext uri="{FF2B5EF4-FFF2-40B4-BE49-F238E27FC236}">
                <a16:creationId xmlns:a16="http://schemas.microsoft.com/office/drawing/2014/main" id="{106CD911-A69D-4B98-AE09-D929F331B5F4}"/>
              </a:ext>
            </a:extLst>
          </p:cNvPr>
          <p:cNvSpPr/>
          <p:nvPr/>
        </p:nvSpPr>
        <p:spPr>
          <a:xfrm>
            <a:off x="9890620" y="3992884"/>
            <a:ext cx="1548969" cy="793650"/>
          </a:xfrm>
          <a:custGeom>
            <a:avLst/>
            <a:gdLst>
              <a:gd name="connsiteX0" fmla="*/ 0 w 1548969"/>
              <a:gd name="connsiteY0" fmla="*/ 0 h 793650"/>
              <a:gd name="connsiteX1" fmla="*/ 469854 w 1548969"/>
              <a:gd name="connsiteY1" fmla="*/ 0 h 793650"/>
              <a:gd name="connsiteX2" fmla="*/ 97068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40476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013" y="-24203"/>
                  <a:pt x="300547" y="54"/>
                  <a:pt x="469854" y="0"/>
                </a:cubicBezTo>
                <a:cubicBezTo>
                  <a:pt x="639161" y="-54"/>
                  <a:pt x="784029" y="31119"/>
                  <a:pt x="970687" y="0"/>
                </a:cubicBezTo>
                <a:cubicBezTo>
                  <a:pt x="1157345" y="-31119"/>
                  <a:pt x="1353071" y="38161"/>
                  <a:pt x="1548968" y="0"/>
                </a:cubicBezTo>
                <a:cubicBezTo>
                  <a:pt x="1567611" y="152116"/>
                  <a:pt x="1546950" y="285507"/>
                  <a:pt x="1548968" y="388889"/>
                </a:cubicBezTo>
                <a:cubicBezTo>
                  <a:pt x="1550986" y="492271"/>
                  <a:pt x="1520122" y="647348"/>
                  <a:pt x="1548968" y="793650"/>
                </a:cubicBezTo>
                <a:cubicBezTo>
                  <a:pt x="1365105" y="850959"/>
                  <a:pt x="1155867" y="762440"/>
                  <a:pt x="1001666" y="793650"/>
                </a:cubicBezTo>
                <a:cubicBezTo>
                  <a:pt x="847465" y="824860"/>
                  <a:pt x="720182" y="750450"/>
                  <a:pt x="531812" y="793650"/>
                </a:cubicBezTo>
                <a:cubicBezTo>
                  <a:pt x="343442" y="836850"/>
                  <a:pt x="232937" y="792533"/>
                  <a:pt x="0" y="793650"/>
                </a:cubicBezTo>
                <a:cubicBezTo>
                  <a:pt x="-7405" y="627307"/>
                  <a:pt x="30199" y="577257"/>
                  <a:pt x="0" y="404762"/>
                </a:cubicBezTo>
                <a:cubicBezTo>
                  <a:pt x="-30199" y="232267"/>
                  <a:pt x="25360" y="181152"/>
                  <a:pt x="0" y="0"/>
                </a:cubicBezTo>
                <a:close/>
              </a:path>
              <a:path w="1548969" h="793650" stroke="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film</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1" name="Google Shape;702;p62">
            <a:extLst>
              <a:ext uri="{FF2B5EF4-FFF2-40B4-BE49-F238E27FC236}">
                <a16:creationId xmlns:a16="http://schemas.microsoft.com/office/drawing/2014/main" id="{2D028A2E-8771-4B90-958A-D04012E59369}"/>
              </a:ext>
            </a:extLst>
          </p:cNvPr>
          <p:cNvSpPr/>
          <p:nvPr/>
        </p:nvSpPr>
        <p:spPr>
          <a:xfrm>
            <a:off x="6591950" y="30946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français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2" name="Google Shape;703;p62">
            <a:extLst>
              <a:ext uri="{FF2B5EF4-FFF2-40B4-BE49-F238E27FC236}">
                <a16:creationId xmlns:a16="http://schemas.microsoft.com/office/drawing/2014/main" id="{F1E4E874-E490-4B49-8BDF-28964D0B67B5}"/>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tous</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les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jours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8" name="Google Shape;698;p62">
            <a:extLst>
              <a:ext uri="{FF2B5EF4-FFF2-40B4-BE49-F238E27FC236}">
                <a16:creationId xmlns:a16="http://schemas.microsoft.com/office/drawing/2014/main" id="{C6219419-1ADC-47C3-A116-4F758E985578}"/>
              </a:ext>
            </a:extLst>
          </p:cNvPr>
          <p:cNvSpPr/>
          <p:nvPr/>
        </p:nvSpPr>
        <p:spPr>
          <a:xfrm>
            <a:off x="9890620" y="57523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670471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[2/6]</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1287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a:extLst>
              <a:ext uri="{FF2B5EF4-FFF2-40B4-BE49-F238E27FC236}">
                <a16:creationId xmlns:a16="http://schemas.microsoft.com/office/drawing/2014/main" id="{E1C1E557-5CD7-48A1-A338-4FA5A2EABB44}"/>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58" name="Google Shape;696;p62">
            <a:extLst>
              <a:ext uri="{FF2B5EF4-FFF2-40B4-BE49-F238E27FC236}">
                <a16:creationId xmlns:a16="http://schemas.microsoft.com/office/drawing/2014/main" id="{AF96AC27-DD38-44CD-8A79-2610178FD539}"/>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Speech Bubble: Oval 82">
            <a:extLst>
              <a:ext uri="{FF2B5EF4-FFF2-40B4-BE49-F238E27FC236}">
                <a16:creationId xmlns:a16="http://schemas.microsoft.com/office/drawing/2014/main" id="{0117910E-6A05-40DA-BB40-17DE2315E61C}"/>
              </a:ext>
            </a:extLst>
          </p:cNvPr>
          <p:cNvSpPr/>
          <p:nvPr/>
        </p:nvSpPr>
        <p:spPr>
          <a:xfrm>
            <a:off x="4572000" y="651981"/>
            <a:ext cx="3881305"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She uses an instrument at school.</a:t>
            </a:r>
          </a:p>
        </p:txBody>
      </p:sp>
      <p:sp>
        <p:nvSpPr>
          <p:cNvPr id="84" name="Google Shape;695;p62">
            <a:extLst>
              <a:ext uri="{FF2B5EF4-FFF2-40B4-BE49-F238E27FC236}">
                <a16:creationId xmlns:a16="http://schemas.microsoft.com/office/drawing/2014/main" id="{B44AFC03-9922-4050-B8E0-DBBF23A2AB51}"/>
              </a:ext>
            </a:extLst>
          </p:cNvPr>
          <p:cNvSpPr/>
          <p:nvPr/>
        </p:nvSpPr>
        <p:spPr>
          <a:xfrm>
            <a:off x="4958175" y="5741597"/>
            <a:ext cx="1548969" cy="793650"/>
          </a:xfrm>
          <a:custGeom>
            <a:avLst/>
            <a:gdLst>
              <a:gd name="connsiteX0" fmla="*/ 0 w 1548969"/>
              <a:gd name="connsiteY0" fmla="*/ 0 h 793650"/>
              <a:gd name="connsiteX1" fmla="*/ 547302 w 1548969"/>
              <a:gd name="connsiteY1" fmla="*/ 0 h 793650"/>
              <a:gd name="connsiteX2" fmla="*/ 1063625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63625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5" name="Google Shape;697;p62">
            <a:extLst>
              <a:ext uri="{FF2B5EF4-FFF2-40B4-BE49-F238E27FC236}">
                <a16:creationId xmlns:a16="http://schemas.microsoft.com/office/drawing/2014/main" id="{CE706096-F907-4535-A488-FFE8DF472216}"/>
              </a:ext>
            </a:extLst>
          </p:cNvPr>
          <p:cNvSpPr/>
          <p:nvPr/>
        </p:nvSpPr>
        <p:spPr>
          <a:xfrm>
            <a:off x="6620139"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8" name="Google Shape;698;p62">
            <a:extLst>
              <a:ext uri="{FF2B5EF4-FFF2-40B4-BE49-F238E27FC236}">
                <a16:creationId xmlns:a16="http://schemas.microsoft.com/office/drawing/2014/main" id="{F737630A-92C0-49AA-A8FF-6A832A3F29DD}"/>
              </a:ext>
            </a:extLst>
          </p:cNvPr>
          <p:cNvSpPr/>
          <p:nvPr/>
        </p:nvSpPr>
        <p:spPr>
          <a:xfrm>
            <a:off x="8245915"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3" name="Google Shape;699;p62">
            <a:extLst>
              <a:ext uri="{FF2B5EF4-FFF2-40B4-BE49-F238E27FC236}">
                <a16:creationId xmlns:a16="http://schemas.microsoft.com/office/drawing/2014/main" id="{6FC4FDFD-53D3-4761-9B0E-D8873E54A28F}"/>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4" name="Google Shape;700;p62">
            <a:extLst>
              <a:ext uri="{FF2B5EF4-FFF2-40B4-BE49-F238E27FC236}">
                <a16:creationId xmlns:a16="http://schemas.microsoft.com/office/drawing/2014/main" id="{9A4EE464-7E57-4B1B-BFC7-1273CB8E97E5}"/>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AEE95A3A-6D7E-4B59-BE0A-F23FD6DD5CB1}"/>
              </a:ext>
            </a:extLst>
          </p:cNvPr>
          <p:cNvSpPr/>
          <p:nvPr/>
        </p:nvSpPr>
        <p:spPr>
          <a:xfrm>
            <a:off x="8245915" y="485261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utilise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6" name="Google Shape;702;p62">
            <a:extLst>
              <a:ext uri="{FF2B5EF4-FFF2-40B4-BE49-F238E27FC236}">
                <a16:creationId xmlns:a16="http://schemas.microsoft.com/office/drawing/2014/main" id="{F923D306-848E-4E37-9261-87E202F50AF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000" b="1" kern="0" dirty="0">
                <a:solidFill>
                  <a:srgbClr val="002060"/>
                </a:solidFill>
                <a:latin typeface="Century Gothic" panose="020B0502020202020204" pitchFamily="34" charset="0"/>
                <a:ea typeface="Montserrat"/>
                <a:cs typeface="Montserrat"/>
                <a:sym typeface="Montserrat"/>
              </a:rPr>
              <a:t>un instrument</a:t>
            </a:r>
          </a:p>
        </p:txBody>
      </p:sp>
      <p:sp>
        <p:nvSpPr>
          <p:cNvPr id="117" name="Google Shape;703;p62">
            <a:extLst>
              <a:ext uri="{FF2B5EF4-FFF2-40B4-BE49-F238E27FC236}">
                <a16:creationId xmlns:a16="http://schemas.microsoft.com/office/drawing/2014/main" id="{16EF8786-EE92-43D6-B2C5-3AB72624FA57}"/>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sac</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8" name="Google Shape;701;p62">
            <a:extLst>
              <a:ext uri="{FF2B5EF4-FFF2-40B4-BE49-F238E27FC236}">
                <a16:creationId xmlns:a16="http://schemas.microsoft.com/office/drawing/2014/main" id="{771F61EA-E2B3-4295-BBDF-290D2690FEC8}"/>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utilises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9" name="Google Shape;702;p62">
            <a:extLst>
              <a:ext uri="{FF2B5EF4-FFF2-40B4-BE49-F238E27FC236}">
                <a16:creationId xmlns:a16="http://schemas.microsoft.com/office/drawing/2014/main" id="{024BA0A5-5A6F-4477-8768-83C71FF21A2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uniforme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0" name="Google Shape;703;p62">
            <a:extLst>
              <a:ext uri="{FF2B5EF4-FFF2-40B4-BE49-F238E27FC236}">
                <a16:creationId xmlns:a16="http://schemas.microsoft.com/office/drawing/2014/main" id="{106CD911-A69D-4B98-AE09-D929F331B5F4}"/>
              </a:ext>
            </a:extLst>
          </p:cNvPr>
          <p:cNvSpPr/>
          <p:nvPr/>
        </p:nvSpPr>
        <p:spPr>
          <a:xfrm>
            <a:off x="9890620" y="3992884"/>
            <a:ext cx="1548969" cy="793650"/>
          </a:xfrm>
          <a:custGeom>
            <a:avLst/>
            <a:gdLst>
              <a:gd name="connsiteX0" fmla="*/ 0 w 1548969"/>
              <a:gd name="connsiteY0" fmla="*/ 0 h 793650"/>
              <a:gd name="connsiteX1" fmla="*/ 516323 w 1548969"/>
              <a:gd name="connsiteY1" fmla="*/ 0 h 793650"/>
              <a:gd name="connsiteX2" fmla="*/ 1017156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48534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jean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1" name="Google Shape;702;p62">
            <a:extLst>
              <a:ext uri="{FF2B5EF4-FFF2-40B4-BE49-F238E27FC236}">
                <a16:creationId xmlns:a16="http://schemas.microsoft.com/office/drawing/2014/main" id="{2D028A2E-8771-4B90-958A-D04012E59369}"/>
              </a:ext>
            </a:extLst>
          </p:cNvPr>
          <p:cNvSpPr/>
          <p:nvPr/>
        </p:nvSpPr>
        <p:spPr>
          <a:xfrm>
            <a:off x="6591950" y="3094697"/>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l’école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2" name="Google Shape;703;p62">
            <a:extLst>
              <a:ext uri="{FF2B5EF4-FFF2-40B4-BE49-F238E27FC236}">
                <a16:creationId xmlns:a16="http://schemas.microsoft.com/office/drawing/2014/main" id="{F1E4E874-E490-4B49-8BDF-28964D0B67B5}"/>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500" b="1" kern="0" dirty="0">
                <a:solidFill>
                  <a:srgbClr val="002060"/>
                </a:solidFill>
                <a:latin typeface="Century Gothic" panose="020B0502020202020204" pitchFamily="34" charset="0"/>
                <a:ea typeface="Montserrat"/>
                <a:cs typeface="Montserrat"/>
                <a:sym typeface="Montserrat"/>
              </a:rPr>
              <a:t>à la </a:t>
            </a:r>
            <a:r>
              <a:rPr lang="en-GB" sz="2500" b="1" kern="0" dirty="0" err="1">
                <a:solidFill>
                  <a:srgbClr val="002060"/>
                </a:solidFill>
                <a:latin typeface="Century Gothic" panose="020B0502020202020204" pitchFamily="34" charset="0"/>
                <a:ea typeface="Montserrat"/>
                <a:cs typeface="Montserrat"/>
                <a:sym typeface="Montserrat"/>
              </a:rPr>
              <a:t>maison</a:t>
            </a:r>
            <a:endParaRPr lang="en-GB" sz="2500" b="1" kern="0" dirty="0">
              <a:solidFill>
                <a:srgbClr val="002060"/>
              </a:solidFill>
              <a:latin typeface="Century Gothic" panose="020B0502020202020204" pitchFamily="34" charset="0"/>
              <a:ea typeface="Montserrat"/>
              <a:cs typeface="Montserrat"/>
              <a:sym typeface="Montserrat"/>
            </a:endParaRPr>
          </a:p>
        </p:txBody>
      </p:sp>
      <p:sp>
        <p:nvSpPr>
          <p:cNvPr id="123" name="Google Shape;470;p55">
            <a:extLst>
              <a:ext uri="{FF2B5EF4-FFF2-40B4-BE49-F238E27FC236}">
                <a16:creationId xmlns:a16="http://schemas.microsoft.com/office/drawing/2014/main" id="{5EBE1199-6B13-45FC-9E4B-22B1C2FB21D7}"/>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4" name="Google Shape;471;p55">
            <a:extLst>
              <a:ext uri="{FF2B5EF4-FFF2-40B4-BE49-F238E27FC236}">
                <a16:creationId xmlns:a16="http://schemas.microsoft.com/office/drawing/2014/main" id="{E6DA9C58-3625-4D8D-A455-832EF26A00E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5" name="Google Shape;472;p55">
            <a:extLst>
              <a:ext uri="{FF2B5EF4-FFF2-40B4-BE49-F238E27FC236}">
                <a16:creationId xmlns:a16="http://schemas.microsoft.com/office/drawing/2014/main" id="{F123D28A-CDB1-478B-9C72-CC658110DAE6}"/>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6" name="Google Shape;473;p55">
            <a:extLst>
              <a:ext uri="{FF2B5EF4-FFF2-40B4-BE49-F238E27FC236}">
                <a16:creationId xmlns:a16="http://schemas.microsoft.com/office/drawing/2014/main" id="{F5943AA7-5E05-4E47-BBAD-0EF74F05595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7" name="Google Shape;474;p55">
            <a:extLst>
              <a:ext uri="{FF2B5EF4-FFF2-40B4-BE49-F238E27FC236}">
                <a16:creationId xmlns:a16="http://schemas.microsoft.com/office/drawing/2014/main" id="{32B7B2FB-67CD-4812-AD21-ADE3EBA08C0E}"/>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8" name="Google Shape;698;p62">
            <a:extLst>
              <a:ext uri="{FF2B5EF4-FFF2-40B4-BE49-F238E27FC236}">
                <a16:creationId xmlns:a16="http://schemas.microsoft.com/office/drawing/2014/main" id="{C6219419-1ADC-47C3-A116-4F758E985578}"/>
              </a:ext>
            </a:extLst>
          </p:cNvPr>
          <p:cNvSpPr/>
          <p:nvPr/>
        </p:nvSpPr>
        <p:spPr>
          <a:xfrm>
            <a:off x="9890620" y="57523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82308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500"/>
                                        <p:tgtEl>
                                          <p:spTgt spid="12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fade">
                                      <p:cBhvr>
                                        <p:cTn id="11" dur="1500"/>
                                        <p:tgtEl>
                                          <p:spTgt spid="12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1500"/>
                                        <p:tgtEl>
                                          <p:spTgt spid="12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500"/>
                                        <p:tgtEl>
                                          <p:spTgt spid="12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1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[2/6]</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7"/>
            <a:ext cx="966950" cy="350224"/>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a:extLst>
              <a:ext uri="{FF2B5EF4-FFF2-40B4-BE49-F238E27FC236}">
                <a16:creationId xmlns:a16="http://schemas.microsoft.com/office/drawing/2014/main" id="{E1C1E557-5CD7-48A1-A338-4FA5A2EABB44}"/>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58" name="Google Shape;696;p62">
            <a:extLst>
              <a:ext uri="{FF2B5EF4-FFF2-40B4-BE49-F238E27FC236}">
                <a16:creationId xmlns:a16="http://schemas.microsoft.com/office/drawing/2014/main" id="{AF96AC27-DD38-44CD-8A79-2610178FD539}"/>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Speech Bubble: Oval 82">
            <a:hlinkClick r:id="" action="ppaction://noaction">
              <a:snd r:embed="rId5" name="Elle utilise un instrument à l´école.wav"/>
            </a:hlinkClick>
            <a:extLst>
              <a:ext uri="{FF2B5EF4-FFF2-40B4-BE49-F238E27FC236}">
                <a16:creationId xmlns:a16="http://schemas.microsoft.com/office/drawing/2014/main" id="{0117910E-6A05-40DA-BB40-17DE2315E61C}"/>
              </a:ext>
            </a:extLst>
          </p:cNvPr>
          <p:cNvSpPr/>
          <p:nvPr/>
        </p:nvSpPr>
        <p:spPr>
          <a:xfrm>
            <a:off x="4572000" y="651981"/>
            <a:ext cx="3881305"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She uses an instrument at school.</a:t>
            </a:r>
          </a:p>
        </p:txBody>
      </p:sp>
      <p:sp>
        <p:nvSpPr>
          <p:cNvPr id="84" name="Google Shape;695;p62">
            <a:extLst>
              <a:ext uri="{FF2B5EF4-FFF2-40B4-BE49-F238E27FC236}">
                <a16:creationId xmlns:a16="http://schemas.microsoft.com/office/drawing/2014/main" id="{B44AFC03-9922-4050-B8E0-DBBF23A2AB51}"/>
              </a:ext>
            </a:extLst>
          </p:cNvPr>
          <p:cNvSpPr/>
          <p:nvPr/>
        </p:nvSpPr>
        <p:spPr>
          <a:xfrm>
            <a:off x="4958175" y="5741597"/>
            <a:ext cx="1548969" cy="793650"/>
          </a:xfrm>
          <a:custGeom>
            <a:avLst/>
            <a:gdLst>
              <a:gd name="connsiteX0" fmla="*/ 0 w 1548969"/>
              <a:gd name="connsiteY0" fmla="*/ 0 h 793650"/>
              <a:gd name="connsiteX1" fmla="*/ 547302 w 1548969"/>
              <a:gd name="connsiteY1" fmla="*/ 0 h 793650"/>
              <a:gd name="connsiteX2" fmla="*/ 1063625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63625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5" name="Google Shape;697;p62">
            <a:extLst>
              <a:ext uri="{FF2B5EF4-FFF2-40B4-BE49-F238E27FC236}">
                <a16:creationId xmlns:a16="http://schemas.microsoft.com/office/drawing/2014/main" id="{CE706096-F907-4535-A488-FFE8DF472216}"/>
              </a:ext>
            </a:extLst>
          </p:cNvPr>
          <p:cNvSpPr/>
          <p:nvPr/>
        </p:nvSpPr>
        <p:spPr>
          <a:xfrm>
            <a:off x="6620139"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8" name="Google Shape;698;p62">
            <a:extLst>
              <a:ext uri="{FF2B5EF4-FFF2-40B4-BE49-F238E27FC236}">
                <a16:creationId xmlns:a16="http://schemas.microsoft.com/office/drawing/2014/main" id="{F737630A-92C0-49AA-A8FF-6A832A3F29DD}"/>
              </a:ext>
            </a:extLst>
          </p:cNvPr>
          <p:cNvSpPr/>
          <p:nvPr/>
        </p:nvSpPr>
        <p:spPr>
          <a:xfrm>
            <a:off x="8245915"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3" name="Google Shape;699;p62">
            <a:extLst>
              <a:ext uri="{FF2B5EF4-FFF2-40B4-BE49-F238E27FC236}">
                <a16:creationId xmlns:a16="http://schemas.microsoft.com/office/drawing/2014/main" id="{6FC4FDFD-53D3-4761-9B0E-D8873E54A28F}"/>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4" name="Google Shape;700;p62">
            <a:extLst>
              <a:ext uri="{FF2B5EF4-FFF2-40B4-BE49-F238E27FC236}">
                <a16:creationId xmlns:a16="http://schemas.microsoft.com/office/drawing/2014/main" id="{9A4EE464-7E57-4B1B-BFC7-1273CB8E97E5}"/>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1048135 w 1548969"/>
              <a:gd name="connsiteY2" fmla="*/ 0 h 793650"/>
              <a:gd name="connsiteX3" fmla="*/ 1548968 w 1548969"/>
              <a:gd name="connsiteY3" fmla="*/ 0 h 793650"/>
              <a:gd name="connsiteX4" fmla="*/ 1548968 w 1548969"/>
              <a:gd name="connsiteY4" fmla="*/ 404762 h 793650"/>
              <a:gd name="connsiteX5" fmla="*/ 1548968 w 1548969"/>
              <a:gd name="connsiteY5" fmla="*/ 793650 h 793650"/>
              <a:gd name="connsiteX6" fmla="*/ 1048135 w 1548969"/>
              <a:gd name="connsiteY6" fmla="*/ 793650 h 793650"/>
              <a:gd name="connsiteX7" fmla="*/ 53181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porte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AEE95A3A-6D7E-4B59-BE0A-F23FD6DD5CB1}"/>
              </a:ext>
            </a:extLst>
          </p:cNvPr>
          <p:cNvSpPr/>
          <p:nvPr/>
        </p:nvSpPr>
        <p:spPr>
          <a:xfrm>
            <a:off x="8245915" y="4852610"/>
            <a:ext cx="1548969" cy="793650"/>
          </a:xfrm>
          <a:custGeom>
            <a:avLst/>
            <a:gdLst>
              <a:gd name="connsiteX0" fmla="*/ 0 w 1548969"/>
              <a:gd name="connsiteY0" fmla="*/ 0 h 793650"/>
              <a:gd name="connsiteX1" fmla="*/ 485343 w 1548969"/>
              <a:gd name="connsiteY1" fmla="*/ 0 h 793650"/>
              <a:gd name="connsiteX2" fmla="*/ 970687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33785" y="-8719"/>
                  <a:pt x="252365" y="12378"/>
                  <a:pt x="485343" y="0"/>
                </a:cubicBezTo>
                <a:cubicBezTo>
                  <a:pt x="718321" y="-12378"/>
                  <a:pt x="757845" y="33893"/>
                  <a:pt x="970687" y="0"/>
                </a:cubicBezTo>
                <a:cubicBezTo>
                  <a:pt x="1183529" y="-33893"/>
                  <a:pt x="1333017" y="54934"/>
                  <a:pt x="1548968" y="0"/>
                </a:cubicBezTo>
                <a:cubicBezTo>
                  <a:pt x="1573127" y="195642"/>
                  <a:pt x="1523351" y="304870"/>
                  <a:pt x="1548968" y="396825"/>
                </a:cubicBezTo>
                <a:cubicBezTo>
                  <a:pt x="1574585" y="488780"/>
                  <a:pt x="1517379" y="618557"/>
                  <a:pt x="1548968" y="793650"/>
                </a:cubicBezTo>
                <a:cubicBezTo>
                  <a:pt x="1403110" y="810967"/>
                  <a:pt x="1216946" y="768073"/>
                  <a:pt x="1032645" y="793650"/>
                </a:cubicBezTo>
                <a:cubicBezTo>
                  <a:pt x="848344" y="819227"/>
                  <a:pt x="715183" y="750897"/>
                  <a:pt x="516323" y="793650"/>
                </a:cubicBezTo>
                <a:cubicBezTo>
                  <a:pt x="317463" y="836403"/>
                  <a:pt x="247895" y="757536"/>
                  <a:pt x="0" y="793650"/>
                </a:cubicBezTo>
                <a:cubicBezTo>
                  <a:pt x="-8219" y="690449"/>
                  <a:pt x="30858" y="576740"/>
                  <a:pt x="0" y="396825"/>
                </a:cubicBezTo>
                <a:cubicBezTo>
                  <a:pt x="-30858" y="216910"/>
                  <a:pt x="8543" y="143598"/>
                  <a:pt x="0" y="0"/>
                </a:cubicBezTo>
                <a:close/>
              </a:path>
              <a:path w="1548969" h="793650" stroke="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solidFill>
            <a:schemeClr val="accent2"/>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utilise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6" name="Google Shape;702;p62">
            <a:extLst>
              <a:ext uri="{FF2B5EF4-FFF2-40B4-BE49-F238E27FC236}">
                <a16:creationId xmlns:a16="http://schemas.microsoft.com/office/drawing/2014/main" id="{F923D306-848E-4E37-9261-87E202F50AF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000" b="1" kern="0" dirty="0">
                <a:solidFill>
                  <a:srgbClr val="002060"/>
                </a:solidFill>
                <a:latin typeface="Century Gothic" panose="020B0502020202020204" pitchFamily="34" charset="0"/>
                <a:ea typeface="Montserrat"/>
                <a:cs typeface="Montserrat"/>
                <a:sym typeface="Montserrat"/>
              </a:rPr>
              <a:t>un instrument</a:t>
            </a:r>
          </a:p>
        </p:txBody>
      </p:sp>
      <p:sp>
        <p:nvSpPr>
          <p:cNvPr id="117" name="Google Shape;703;p62">
            <a:extLst>
              <a:ext uri="{FF2B5EF4-FFF2-40B4-BE49-F238E27FC236}">
                <a16:creationId xmlns:a16="http://schemas.microsoft.com/office/drawing/2014/main" id="{16EF8786-EE92-43D6-B2C5-3AB72624FA57}"/>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sac</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8" name="Google Shape;701;p62">
            <a:extLst>
              <a:ext uri="{FF2B5EF4-FFF2-40B4-BE49-F238E27FC236}">
                <a16:creationId xmlns:a16="http://schemas.microsoft.com/office/drawing/2014/main" id="{771F61EA-E2B3-4295-BBDF-290D2690FEC8}"/>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utilises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9" name="Google Shape;702;p62">
            <a:extLst>
              <a:ext uri="{FF2B5EF4-FFF2-40B4-BE49-F238E27FC236}">
                <a16:creationId xmlns:a16="http://schemas.microsoft.com/office/drawing/2014/main" id="{024BA0A5-5A6F-4477-8768-83C71FF21A2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uniforme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0" name="Google Shape;703;p62">
            <a:extLst>
              <a:ext uri="{FF2B5EF4-FFF2-40B4-BE49-F238E27FC236}">
                <a16:creationId xmlns:a16="http://schemas.microsoft.com/office/drawing/2014/main" id="{106CD911-A69D-4B98-AE09-D929F331B5F4}"/>
              </a:ext>
            </a:extLst>
          </p:cNvPr>
          <p:cNvSpPr/>
          <p:nvPr/>
        </p:nvSpPr>
        <p:spPr>
          <a:xfrm>
            <a:off x="9890620" y="3992884"/>
            <a:ext cx="1548969" cy="793650"/>
          </a:xfrm>
          <a:custGeom>
            <a:avLst/>
            <a:gdLst>
              <a:gd name="connsiteX0" fmla="*/ 0 w 1548969"/>
              <a:gd name="connsiteY0" fmla="*/ 0 h 793650"/>
              <a:gd name="connsiteX1" fmla="*/ 516323 w 1548969"/>
              <a:gd name="connsiteY1" fmla="*/ 0 h 793650"/>
              <a:gd name="connsiteX2" fmla="*/ 1017156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48534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jean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1" name="Google Shape;702;p62">
            <a:extLst>
              <a:ext uri="{FF2B5EF4-FFF2-40B4-BE49-F238E27FC236}">
                <a16:creationId xmlns:a16="http://schemas.microsoft.com/office/drawing/2014/main" id="{2D028A2E-8771-4B90-958A-D04012E59369}"/>
              </a:ext>
            </a:extLst>
          </p:cNvPr>
          <p:cNvSpPr/>
          <p:nvPr/>
        </p:nvSpPr>
        <p:spPr>
          <a:xfrm>
            <a:off x="6591950" y="30946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l’école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2" name="Google Shape;703;p62">
            <a:extLst>
              <a:ext uri="{FF2B5EF4-FFF2-40B4-BE49-F238E27FC236}">
                <a16:creationId xmlns:a16="http://schemas.microsoft.com/office/drawing/2014/main" id="{F1E4E874-E490-4B49-8BDF-28964D0B67B5}"/>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500" b="1" kern="0" dirty="0">
                <a:solidFill>
                  <a:srgbClr val="002060"/>
                </a:solidFill>
                <a:latin typeface="Century Gothic" panose="020B0502020202020204" pitchFamily="34" charset="0"/>
                <a:ea typeface="Montserrat"/>
                <a:cs typeface="Montserrat"/>
                <a:sym typeface="Montserrat"/>
              </a:rPr>
              <a:t>à la </a:t>
            </a:r>
            <a:r>
              <a:rPr lang="en-GB" sz="2500" b="1" kern="0" dirty="0" err="1">
                <a:solidFill>
                  <a:srgbClr val="002060"/>
                </a:solidFill>
                <a:latin typeface="Century Gothic" panose="020B0502020202020204" pitchFamily="34" charset="0"/>
                <a:ea typeface="Montserrat"/>
                <a:cs typeface="Montserrat"/>
                <a:sym typeface="Montserrat"/>
              </a:rPr>
              <a:t>maison</a:t>
            </a:r>
            <a:endParaRPr lang="en-GB" sz="2500" b="1" kern="0" dirty="0">
              <a:solidFill>
                <a:srgbClr val="002060"/>
              </a:solidFill>
              <a:latin typeface="Century Gothic" panose="020B0502020202020204" pitchFamily="34" charset="0"/>
              <a:ea typeface="Montserrat"/>
              <a:cs typeface="Montserrat"/>
              <a:sym typeface="Montserrat"/>
            </a:endParaRPr>
          </a:p>
        </p:txBody>
      </p:sp>
      <p:sp>
        <p:nvSpPr>
          <p:cNvPr id="128" name="Google Shape;698;p62">
            <a:extLst>
              <a:ext uri="{FF2B5EF4-FFF2-40B4-BE49-F238E27FC236}">
                <a16:creationId xmlns:a16="http://schemas.microsoft.com/office/drawing/2014/main" id="{C6219419-1ADC-47C3-A116-4F758E985578}"/>
              </a:ext>
            </a:extLst>
          </p:cNvPr>
          <p:cNvSpPr/>
          <p:nvPr/>
        </p:nvSpPr>
        <p:spPr>
          <a:xfrm>
            <a:off x="9890620" y="57523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rgbClr val="92D050"/>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550012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[3/6]</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1287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7" name="Picture 56">
            <a:extLst>
              <a:ext uri="{FF2B5EF4-FFF2-40B4-BE49-F238E27FC236}">
                <a16:creationId xmlns:a16="http://schemas.microsoft.com/office/drawing/2014/main" id="{E1C1E557-5CD7-48A1-A338-4FA5A2EABB44}"/>
              </a:ext>
            </a:extLst>
          </p:cNvPr>
          <p:cNvPicPr>
            <a:picLocks noChangeAspect="1"/>
          </p:cNvPicPr>
          <p:nvPr/>
        </p:nvPicPr>
        <p:blipFill>
          <a:blip r:embed="rId4"/>
          <a:stretch>
            <a:fillRect/>
          </a:stretch>
        </p:blipFill>
        <p:spPr>
          <a:xfrm>
            <a:off x="136893" y="1707824"/>
            <a:ext cx="6066046" cy="4773582"/>
          </a:xfrm>
          <a:prstGeom prst="rect">
            <a:avLst/>
          </a:prstGeom>
        </p:spPr>
      </p:pic>
      <p:sp>
        <p:nvSpPr>
          <p:cNvPr id="58" name="Google Shape;696;p62">
            <a:extLst>
              <a:ext uri="{FF2B5EF4-FFF2-40B4-BE49-F238E27FC236}">
                <a16:creationId xmlns:a16="http://schemas.microsoft.com/office/drawing/2014/main" id="{AF96AC27-DD38-44CD-8A79-2610178FD539}"/>
              </a:ext>
            </a:extLst>
          </p:cNvPr>
          <p:cNvSpPr/>
          <p:nvPr/>
        </p:nvSpPr>
        <p:spPr>
          <a:xfrm>
            <a:off x="4029792" y="2104650"/>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 name="Speech Bubble: Oval 82">
            <a:extLst>
              <a:ext uri="{FF2B5EF4-FFF2-40B4-BE49-F238E27FC236}">
                <a16:creationId xmlns:a16="http://schemas.microsoft.com/office/drawing/2014/main" id="{0117910E-6A05-40DA-BB40-17DE2315E61C}"/>
              </a:ext>
            </a:extLst>
          </p:cNvPr>
          <p:cNvSpPr/>
          <p:nvPr/>
        </p:nvSpPr>
        <p:spPr>
          <a:xfrm>
            <a:off x="4572000" y="651981"/>
            <a:ext cx="3881305" cy="2027674"/>
          </a:xfrm>
          <a:prstGeom prst="wedgeEllipseCallout">
            <a:avLst>
              <a:gd name="adj1" fmla="val 66749"/>
              <a:gd name="adj2" fmla="val -36756"/>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He sings a Christmas song.</a:t>
            </a:r>
          </a:p>
        </p:txBody>
      </p:sp>
      <p:sp>
        <p:nvSpPr>
          <p:cNvPr id="84" name="Google Shape;695;p62">
            <a:extLst>
              <a:ext uri="{FF2B5EF4-FFF2-40B4-BE49-F238E27FC236}">
                <a16:creationId xmlns:a16="http://schemas.microsoft.com/office/drawing/2014/main" id="{B44AFC03-9922-4050-B8E0-DBBF23A2AB51}"/>
              </a:ext>
            </a:extLst>
          </p:cNvPr>
          <p:cNvSpPr/>
          <p:nvPr/>
        </p:nvSpPr>
        <p:spPr>
          <a:xfrm>
            <a:off x="4958175" y="5741597"/>
            <a:ext cx="1548969" cy="793650"/>
          </a:xfrm>
          <a:custGeom>
            <a:avLst/>
            <a:gdLst>
              <a:gd name="connsiteX0" fmla="*/ 0 w 1548969"/>
              <a:gd name="connsiteY0" fmla="*/ 0 h 793650"/>
              <a:gd name="connsiteX1" fmla="*/ 547302 w 1548969"/>
              <a:gd name="connsiteY1" fmla="*/ 0 h 793650"/>
              <a:gd name="connsiteX2" fmla="*/ 1063625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63625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5" name="Google Shape;697;p62">
            <a:extLst>
              <a:ext uri="{FF2B5EF4-FFF2-40B4-BE49-F238E27FC236}">
                <a16:creationId xmlns:a16="http://schemas.microsoft.com/office/drawing/2014/main" id="{CE706096-F907-4535-A488-FFE8DF472216}"/>
              </a:ext>
            </a:extLst>
          </p:cNvPr>
          <p:cNvSpPr/>
          <p:nvPr/>
        </p:nvSpPr>
        <p:spPr>
          <a:xfrm>
            <a:off x="6620139" y="5741597"/>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8" name="Google Shape;698;p62">
            <a:extLst>
              <a:ext uri="{FF2B5EF4-FFF2-40B4-BE49-F238E27FC236}">
                <a16:creationId xmlns:a16="http://schemas.microsoft.com/office/drawing/2014/main" id="{F737630A-92C0-49AA-A8FF-6A832A3F29DD}"/>
              </a:ext>
            </a:extLst>
          </p:cNvPr>
          <p:cNvSpPr/>
          <p:nvPr/>
        </p:nvSpPr>
        <p:spPr>
          <a:xfrm>
            <a:off x="8245915" y="5741597"/>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3" name="Google Shape;699;p62">
            <a:extLst>
              <a:ext uri="{FF2B5EF4-FFF2-40B4-BE49-F238E27FC236}">
                <a16:creationId xmlns:a16="http://schemas.microsoft.com/office/drawing/2014/main" id="{6FC4FDFD-53D3-4761-9B0E-D8873E54A28F}"/>
              </a:ext>
            </a:extLst>
          </p:cNvPr>
          <p:cNvSpPr/>
          <p:nvPr/>
        </p:nvSpPr>
        <p:spPr>
          <a:xfrm>
            <a:off x="4956505" y="4875922"/>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chantes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4" name="Google Shape;700;p62">
            <a:extLst>
              <a:ext uri="{FF2B5EF4-FFF2-40B4-BE49-F238E27FC236}">
                <a16:creationId xmlns:a16="http://schemas.microsoft.com/office/drawing/2014/main" id="{9A4EE464-7E57-4B1B-BFC7-1273CB8E97E5}"/>
              </a:ext>
            </a:extLst>
          </p:cNvPr>
          <p:cNvSpPr/>
          <p:nvPr/>
        </p:nvSpPr>
        <p:spPr>
          <a:xfrm>
            <a:off x="6601210" y="4859297"/>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6985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4521" y="130857"/>
                  <a:pt x="1509913" y="201210"/>
                  <a:pt x="1548968" y="373016"/>
                </a:cubicBezTo>
                <a:cubicBezTo>
                  <a:pt x="1588023" y="544822"/>
                  <a:pt x="1498717" y="625868"/>
                  <a:pt x="1548968" y="793650"/>
                </a:cubicBezTo>
                <a:cubicBezTo>
                  <a:pt x="1309852" y="799828"/>
                  <a:pt x="1160500" y="730336"/>
                  <a:pt x="1001666" y="793650"/>
                </a:cubicBezTo>
                <a:cubicBezTo>
                  <a:pt x="842832" y="856964"/>
                  <a:pt x="600537" y="763373"/>
                  <a:pt x="469854" y="793650"/>
                </a:cubicBezTo>
                <a:cubicBezTo>
                  <a:pt x="339171" y="823927"/>
                  <a:pt x="168754" y="769828"/>
                  <a:pt x="0" y="793650"/>
                </a:cubicBezTo>
                <a:cubicBezTo>
                  <a:pt x="-38490" y="698616"/>
                  <a:pt x="8858" y="561669"/>
                  <a:pt x="0" y="388889"/>
                </a:cubicBezTo>
                <a:cubicBezTo>
                  <a:pt x="-8858" y="216109"/>
                  <a:pt x="42739" y="121261"/>
                  <a:pt x="0" y="0"/>
                </a:cubicBezTo>
                <a:close/>
              </a:path>
              <a:path w="1548969" h="793650"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54986" y="109826"/>
                  <a:pt x="1510901" y="216702"/>
                  <a:pt x="1548968" y="404762"/>
                </a:cubicBezTo>
                <a:cubicBezTo>
                  <a:pt x="1587035" y="592822"/>
                  <a:pt x="1508773" y="641736"/>
                  <a:pt x="1548968" y="793650"/>
                </a:cubicBezTo>
                <a:cubicBezTo>
                  <a:pt x="1340186" y="801861"/>
                  <a:pt x="1177787" y="767046"/>
                  <a:pt x="1048135" y="793650"/>
                </a:cubicBezTo>
                <a:cubicBezTo>
                  <a:pt x="918483" y="820254"/>
                  <a:pt x="640174" y="737057"/>
                  <a:pt x="531812" y="793650"/>
                </a:cubicBezTo>
                <a:cubicBezTo>
                  <a:pt x="423450" y="850243"/>
                  <a:pt x="144764" y="730365"/>
                  <a:pt x="0" y="793650"/>
                </a:cubicBezTo>
                <a:cubicBezTo>
                  <a:pt x="-1821" y="716630"/>
                  <a:pt x="37124" y="500939"/>
                  <a:pt x="0" y="420635"/>
                </a:cubicBezTo>
                <a:cubicBezTo>
                  <a:pt x="-37124" y="340332"/>
                  <a:pt x="43779" y="17441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regarde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5" name="Google Shape;701;p62">
            <a:extLst>
              <a:ext uri="{FF2B5EF4-FFF2-40B4-BE49-F238E27FC236}">
                <a16:creationId xmlns:a16="http://schemas.microsoft.com/office/drawing/2014/main" id="{AEE95A3A-6D7E-4B59-BE0A-F23FD6DD5CB1}"/>
              </a:ext>
            </a:extLst>
          </p:cNvPr>
          <p:cNvSpPr/>
          <p:nvPr/>
        </p:nvSpPr>
        <p:spPr>
          <a:xfrm>
            <a:off x="8245915" y="4852610"/>
            <a:ext cx="1548969" cy="793650"/>
          </a:xfrm>
          <a:custGeom>
            <a:avLst/>
            <a:gdLst>
              <a:gd name="connsiteX0" fmla="*/ 0 w 1548969"/>
              <a:gd name="connsiteY0" fmla="*/ 0 h 793650"/>
              <a:gd name="connsiteX1" fmla="*/ 516323 w 1548969"/>
              <a:gd name="connsiteY1" fmla="*/ 0 h 793650"/>
              <a:gd name="connsiteX2" fmla="*/ 98617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48714" y="-51608"/>
                  <a:pt x="391112" y="3716"/>
                  <a:pt x="516323" y="0"/>
                </a:cubicBezTo>
                <a:cubicBezTo>
                  <a:pt x="641534" y="-3716"/>
                  <a:pt x="852973" y="51784"/>
                  <a:pt x="986176" y="0"/>
                </a:cubicBezTo>
                <a:cubicBezTo>
                  <a:pt x="1119379" y="-51784"/>
                  <a:pt x="1433684" y="24367"/>
                  <a:pt x="1548968" y="0"/>
                </a:cubicBezTo>
                <a:cubicBezTo>
                  <a:pt x="1565014" y="181733"/>
                  <a:pt x="1521101" y="284671"/>
                  <a:pt x="1548968" y="373016"/>
                </a:cubicBezTo>
                <a:cubicBezTo>
                  <a:pt x="1576835" y="461361"/>
                  <a:pt x="1503754" y="678290"/>
                  <a:pt x="1548968" y="793650"/>
                </a:cubicBezTo>
                <a:cubicBezTo>
                  <a:pt x="1434737" y="817609"/>
                  <a:pt x="1213109" y="756185"/>
                  <a:pt x="1001666" y="793650"/>
                </a:cubicBezTo>
                <a:cubicBezTo>
                  <a:pt x="790223" y="831115"/>
                  <a:pt x="712337" y="790619"/>
                  <a:pt x="454364" y="793650"/>
                </a:cubicBezTo>
                <a:cubicBezTo>
                  <a:pt x="196391" y="796681"/>
                  <a:pt x="101262" y="752254"/>
                  <a:pt x="0" y="793650"/>
                </a:cubicBezTo>
                <a:cubicBezTo>
                  <a:pt x="-16250" y="641606"/>
                  <a:pt x="2113" y="520739"/>
                  <a:pt x="0" y="388889"/>
                </a:cubicBezTo>
                <a:cubicBezTo>
                  <a:pt x="-2113" y="257039"/>
                  <a:pt x="45691" y="171727"/>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chante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6" name="Google Shape;702;p62">
            <a:extLst>
              <a:ext uri="{FF2B5EF4-FFF2-40B4-BE49-F238E27FC236}">
                <a16:creationId xmlns:a16="http://schemas.microsoft.com/office/drawing/2014/main" id="{F923D306-848E-4E37-9261-87E202F50AF5}"/>
              </a:ext>
            </a:extLst>
          </p:cNvPr>
          <p:cNvSpPr/>
          <p:nvPr/>
        </p:nvSpPr>
        <p:spPr>
          <a:xfrm>
            <a:off x="4956505" y="3976997"/>
            <a:ext cx="1548969" cy="793650"/>
          </a:xfrm>
          <a:custGeom>
            <a:avLst/>
            <a:gdLst>
              <a:gd name="connsiteX0" fmla="*/ 0 w 1548969"/>
              <a:gd name="connsiteY0" fmla="*/ 0 h 793650"/>
              <a:gd name="connsiteX1" fmla="*/ 516323 w 1548969"/>
              <a:gd name="connsiteY1" fmla="*/ 0 h 793650"/>
              <a:gd name="connsiteX2" fmla="*/ 1063625 w 1548969"/>
              <a:gd name="connsiteY2" fmla="*/ 0 h 793650"/>
              <a:gd name="connsiteX3" fmla="*/ 1548968 w 1548969"/>
              <a:gd name="connsiteY3" fmla="*/ 0 h 793650"/>
              <a:gd name="connsiteX4" fmla="*/ 1548968 w 1548969"/>
              <a:gd name="connsiteY4" fmla="*/ 396825 h 793650"/>
              <a:gd name="connsiteX5" fmla="*/ 1548968 w 1548969"/>
              <a:gd name="connsiteY5" fmla="*/ 793650 h 793650"/>
              <a:gd name="connsiteX6" fmla="*/ 1032645 w 1548969"/>
              <a:gd name="connsiteY6" fmla="*/ 793650 h 793650"/>
              <a:gd name="connsiteX7" fmla="*/ 485343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3965" y="-6728"/>
                  <a:pt x="302689" y="14176"/>
                  <a:pt x="516323" y="0"/>
                </a:cubicBezTo>
                <a:cubicBezTo>
                  <a:pt x="729957" y="-14176"/>
                  <a:pt x="829504" y="13920"/>
                  <a:pt x="1063625" y="0"/>
                </a:cubicBezTo>
                <a:cubicBezTo>
                  <a:pt x="1297746" y="-13920"/>
                  <a:pt x="1382573" y="21663"/>
                  <a:pt x="1548968" y="0"/>
                </a:cubicBezTo>
                <a:cubicBezTo>
                  <a:pt x="1580427" y="147357"/>
                  <a:pt x="1521734" y="242389"/>
                  <a:pt x="1548968" y="396825"/>
                </a:cubicBezTo>
                <a:cubicBezTo>
                  <a:pt x="1576202" y="551262"/>
                  <a:pt x="1514872" y="687806"/>
                  <a:pt x="1548968" y="793650"/>
                </a:cubicBezTo>
                <a:cubicBezTo>
                  <a:pt x="1306249" y="837833"/>
                  <a:pt x="1225548" y="738322"/>
                  <a:pt x="1032645" y="793650"/>
                </a:cubicBezTo>
                <a:cubicBezTo>
                  <a:pt x="839742" y="848978"/>
                  <a:pt x="696996" y="767934"/>
                  <a:pt x="485343" y="793650"/>
                </a:cubicBezTo>
                <a:cubicBezTo>
                  <a:pt x="273690" y="819366"/>
                  <a:pt x="143664" y="741820"/>
                  <a:pt x="0" y="793650"/>
                </a:cubicBezTo>
                <a:cubicBezTo>
                  <a:pt x="-3588" y="679834"/>
                  <a:pt x="42863" y="503887"/>
                  <a:pt x="0" y="388889"/>
                </a:cubicBezTo>
                <a:cubicBezTo>
                  <a:pt x="-42863" y="273891"/>
                  <a:pt x="22479" y="167721"/>
                  <a:pt x="0" y="0"/>
                </a:cubicBezTo>
                <a:close/>
              </a:path>
              <a:path w="1548969" h="793650" stroke="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400" b="1" kern="0" dirty="0">
                <a:solidFill>
                  <a:srgbClr val="002060"/>
                </a:solidFill>
                <a:latin typeface="Century Gothic" panose="020B0502020202020204" pitchFamily="34" charset="0"/>
                <a:ea typeface="Montserrat"/>
                <a:cs typeface="Montserrat"/>
                <a:sym typeface="Montserrat"/>
              </a:rPr>
              <a:t>un film</a:t>
            </a:r>
          </a:p>
        </p:txBody>
      </p:sp>
      <p:sp>
        <p:nvSpPr>
          <p:cNvPr id="117" name="Google Shape;703;p62">
            <a:extLst>
              <a:ext uri="{FF2B5EF4-FFF2-40B4-BE49-F238E27FC236}">
                <a16:creationId xmlns:a16="http://schemas.microsoft.com/office/drawing/2014/main" id="{16EF8786-EE92-43D6-B2C5-3AB72624FA57}"/>
              </a:ext>
            </a:extLst>
          </p:cNvPr>
          <p:cNvSpPr/>
          <p:nvPr/>
        </p:nvSpPr>
        <p:spPr>
          <a:xfrm>
            <a:off x="6601210" y="39769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chanson</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8" name="Google Shape;701;p62">
            <a:extLst>
              <a:ext uri="{FF2B5EF4-FFF2-40B4-BE49-F238E27FC236}">
                <a16:creationId xmlns:a16="http://schemas.microsoft.com/office/drawing/2014/main" id="{771F61EA-E2B3-4295-BBDF-290D2690FEC8}"/>
              </a:ext>
            </a:extLst>
          </p:cNvPr>
          <p:cNvSpPr/>
          <p:nvPr/>
        </p:nvSpPr>
        <p:spPr>
          <a:xfrm>
            <a:off x="9890620" y="4862952"/>
            <a:ext cx="1548969" cy="793650"/>
          </a:xfrm>
          <a:custGeom>
            <a:avLst/>
            <a:gdLst>
              <a:gd name="connsiteX0" fmla="*/ 0 w 1548969"/>
              <a:gd name="connsiteY0" fmla="*/ 0 h 793650"/>
              <a:gd name="connsiteX1" fmla="*/ 547302 w 1548969"/>
              <a:gd name="connsiteY1" fmla="*/ 0 h 793650"/>
              <a:gd name="connsiteX2" fmla="*/ 1094604 w 1548969"/>
              <a:gd name="connsiteY2" fmla="*/ 0 h 793650"/>
              <a:gd name="connsiteX3" fmla="*/ 1548968 w 1548969"/>
              <a:gd name="connsiteY3" fmla="*/ 0 h 793650"/>
              <a:gd name="connsiteX4" fmla="*/ 1548968 w 1548969"/>
              <a:gd name="connsiteY4" fmla="*/ 412698 h 793650"/>
              <a:gd name="connsiteX5" fmla="*/ 1548968 w 1548969"/>
              <a:gd name="connsiteY5" fmla="*/ 793650 h 793650"/>
              <a:gd name="connsiteX6" fmla="*/ 1032645 w 1548969"/>
              <a:gd name="connsiteY6" fmla="*/ 793650 h 793650"/>
              <a:gd name="connsiteX7" fmla="*/ 54730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6872" y="-47946"/>
                  <a:pt x="409635" y="5738"/>
                  <a:pt x="547302" y="0"/>
                </a:cubicBezTo>
                <a:cubicBezTo>
                  <a:pt x="684969" y="-5738"/>
                  <a:pt x="898304" y="61706"/>
                  <a:pt x="1094604" y="0"/>
                </a:cubicBezTo>
                <a:cubicBezTo>
                  <a:pt x="1290904" y="-61706"/>
                  <a:pt x="1428008" y="33796"/>
                  <a:pt x="1548968" y="0"/>
                </a:cubicBezTo>
                <a:cubicBezTo>
                  <a:pt x="1595729" y="172384"/>
                  <a:pt x="1544995" y="298643"/>
                  <a:pt x="1548968" y="412698"/>
                </a:cubicBezTo>
                <a:cubicBezTo>
                  <a:pt x="1552941" y="526753"/>
                  <a:pt x="1538764" y="713394"/>
                  <a:pt x="1548968" y="793650"/>
                </a:cubicBezTo>
                <a:cubicBezTo>
                  <a:pt x="1377456" y="835548"/>
                  <a:pt x="1147118" y="788739"/>
                  <a:pt x="1032645" y="793650"/>
                </a:cubicBezTo>
                <a:cubicBezTo>
                  <a:pt x="918172" y="798561"/>
                  <a:pt x="687877" y="761527"/>
                  <a:pt x="547302" y="793650"/>
                </a:cubicBezTo>
                <a:cubicBezTo>
                  <a:pt x="406727" y="825773"/>
                  <a:pt x="153213" y="758329"/>
                  <a:pt x="0" y="793650"/>
                </a:cubicBezTo>
                <a:cubicBezTo>
                  <a:pt x="-37253" y="695990"/>
                  <a:pt x="18139" y="555713"/>
                  <a:pt x="0" y="388889"/>
                </a:cubicBezTo>
                <a:cubicBezTo>
                  <a:pt x="-18139" y="222065"/>
                  <a:pt x="20604" y="156462"/>
                  <a:pt x="0" y="0"/>
                </a:cubicBezTo>
                <a:close/>
              </a:path>
              <a:path w="1548969" h="793650" stroke="0" extrusionOk="0">
                <a:moveTo>
                  <a:pt x="0" y="0"/>
                </a:moveTo>
                <a:cubicBezTo>
                  <a:pt x="227326" y="-51245"/>
                  <a:pt x="268995" y="32292"/>
                  <a:pt x="485343" y="0"/>
                </a:cubicBezTo>
                <a:cubicBezTo>
                  <a:pt x="701691" y="-32292"/>
                  <a:pt x="864483" y="37157"/>
                  <a:pt x="970687" y="0"/>
                </a:cubicBezTo>
                <a:cubicBezTo>
                  <a:pt x="1076891" y="-37157"/>
                  <a:pt x="1358221" y="56985"/>
                  <a:pt x="1548968" y="0"/>
                </a:cubicBezTo>
                <a:cubicBezTo>
                  <a:pt x="1572520" y="189479"/>
                  <a:pt x="1523392" y="281266"/>
                  <a:pt x="1548968" y="388889"/>
                </a:cubicBezTo>
                <a:cubicBezTo>
                  <a:pt x="1574544" y="496512"/>
                  <a:pt x="1517796" y="648435"/>
                  <a:pt x="1548968" y="793650"/>
                </a:cubicBezTo>
                <a:cubicBezTo>
                  <a:pt x="1367508" y="818587"/>
                  <a:pt x="1209745" y="759572"/>
                  <a:pt x="1032645" y="793650"/>
                </a:cubicBezTo>
                <a:cubicBezTo>
                  <a:pt x="855545" y="827728"/>
                  <a:pt x="774751" y="786086"/>
                  <a:pt x="547302" y="793650"/>
                </a:cubicBezTo>
                <a:cubicBezTo>
                  <a:pt x="319853" y="801214"/>
                  <a:pt x="270830" y="779827"/>
                  <a:pt x="0" y="793650"/>
                </a:cubicBezTo>
                <a:cubicBezTo>
                  <a:pt x="-46116" y="645298"/>
                  <a:pt x="5768" y="534419"/>
                  <a:pt x="0" y="388889"/>
                </a:cubicBezTo>
                <a:cubicBezTo>
                  <a:pt x="-5768" y="243359"/>
                  <a:pt x="18886" y="18402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regardes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19" name="Google Shape;702;p62">
            <a:extLst>
              <a:ext uri="{FF2B5EF4-FFF2-40B4-BE49-F238E27FC236}">
                <a16:creationId xmlns:a16="http://schemas.microsoft.com/office/drawing/2014/main" id="{024BA0A5-5A6F-4477-8768-83C71FF21A24}"/>
              </a:ext>
            </a:extLst>
          </p:cNvPr>
          <p:cNvSpPr/>
          <p:nvPr/>
        </p:nvSpPr>
        <p:spPr>
          <a:xfrm>
            <a:off x="8245915" y="3992884"/>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phrase</a:t>
            </a:r>
            <a:endParaRPr kumimoji="0" sz="24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0" name="Google Shape;703;p62">
            <a:extLst>
              <a:ext uri="{FF2B5EF4-FFF2-40B4-BE49-F238E27FC236}">
                <a16:creationId xmlns:a16="http://schemas.microsoft.com/office/drawing/2014/main" id="{106CD911-A69D-4B98-AE09-D929F331B5F4}"/>
              </a:ext>
            </a:extLst>
          </p:cNvPr>
          <p:cNvSpPr/>
          <p:nvPr/>
        </p:nvSpPr>
        <p:spPr>
          <a:xfrm>
            <a:off x="9890620" y="3992884"/>
            <a:ext cx="1548969" cy="793650"/>
          </a:xfrm>
          <a:custGeom>
            <a:avLst/>
            <a:gdLst>
              <a:gd name="connsiteX0" fmla="*/ 0 w 1548969"/>
              <a:gd name="connsiteY0" fmla="*/ 0 h 793650"/>
              <a:gd name="connsiteX1" fmla="*/ 516323 w 1548969"/>
              <a:gd name="connsiteY1" fmla="*/ 0 h 793650"/>
              <a:gd name="connsiteX2" fmla="*/ 1017156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485343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134859" y="-39870"/>
                  <a:pt x="387034" y="53859"/>
                  <a:pt x="516323" y="0"/>
                </a:cubicBezTo>
                <a:cubicBezTo>
                  <a:pt x="645612" y="-53859"/>
                  <a:pt x="910090" y="22952"/>
                  <a:pt x="1017156" y="0"/>
                </a:cubicBezTo>
                <a:cubicBezTo>
                  <a:pt x="1124222" y="-22952"/>
                  <a:pt x="1336073" y="36312"/>
                  <a:pt x="1548968" y="0"/>
                </a:cubicBezTo>
                <a:cubicBezTo>
                  <a:pt x="1559668" y="159361"/>
                  <a:pt x="1528084" y="262626"/>
                  <a:pt x="1548968" y="380952"/>
                </a:cubicBezTo>
                <a:cubicBezTo>
                  <a:pt x="1569852" y="499278"/>
                  <a:pt x="1520644" y="685713"/>
                  <a:pt x="1548968" y="793650"/>
                </a:cubicBezTo>
                <a:cubicBezTo>
                  <a:pt x="1372633" y="800889"/>
                  <a:pt x="1138524" y="754094"/>
                  <a:pt x="1001666" y="793650"/>
                </a:cubicBezTo>
                <a:cubicBezTo>
                  <a:pt x="864808" y="833206"/>
                  <a:pt x="722602" y="781997"/>
                  <a:pt x="485343" y="793650"/>
                </a:cubicBezTo>
                <a:cubicBezTo>
                  <a:pt x="248084" y="805303"/>
                  <a:pt x="137692" y="789325"/>
                  <a:pt x="0" y="793650"/>
                </a:cubicBezTo>
                <a:cubicBezTo>
                  <a:pt x="-12413" y="695493"/>
                  <a:pt x="25798" y="538744"/>
                  <a:pt x="0" y="396825"/>
                </a:cubicBezTo>
                <a:cubicBezTo>
                  <a:pt x="-25798" y="254907"/>
                  <a:pt x="1942" y="96443"/>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 match</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1" name="Google Shape;702;p62">
            <a:extLst>
              <a:ext uri="{FF2B5EF4-FFF2-40B4-BE49-F238E27FC236}">
                <a16:creationId xmlns:a16="http://schemas.microsoft.com/office/drawing/2014/main" id="{2D028A2E-8771-4B90-958A-D04012E59369}"/>
              </a:ext>
            </a:extLst>
          </p:cNvPr>
          <p:cNvSpPr/>
          <p:nvPr/>
        </p:nvSpPr>
        <p:spPr>
          <a:xfrm>
            <a:off x="6591950" y="3094697"/>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l’école</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22" name="Google Shape;703;p62">
            <a:extLst>
              <a:ext uri="{FF2B5EF4-FFF2-40B4-BE49-F238E27FC236}">
                <a16:creationId xmlns:a16="http://schemas.microsoft.com/office/drawing/2014/main" id="{F1E4E874-E490-4B49-8BDF-28964D0B67B5}"/>
              </a:ext>
            </a:extLst>
          </p:cNvPr>
          <p:cNvSpPr/>
          <p:nvPr/>
        </p:nvSpPr>
        <p:spPr>
          <a:xfrm>
            <a:off x="8236655" y="309469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01666 w 1548969"/>
              <a:gd name="connsiteY6" fmla="*/ 793650 h 793650"/>
              <a:gd name="connsiteX7" fmla="*/ 531812 w 1548969"/>
              <a:gd name="connsiteY7" fmla="*/ 793650 h 793650"/>
              <a:gd name="connsiteX8" fmla="*/ 0 w 1548969"/>
              <a:gd name="connsiteY8" fmla="*/ 793650 h 793650"/>
              <a:gd name="connsiteX9" fmla="*/ 0 w 1548969"/>
              <a:gd name="connsiteY9" fmla="*/ 39682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65276" y="-49273"/>
                  <a:pt x="335512" y="23245"/>
                  <a:pt x="531812" y="0"/>
                </a:cubicBezTo>
                <a:cubicBezTo>
                  <a:pt x="728112" y="-23245"/>
                  <a:pt x="868283" y="57090"/>
                  <a:pt x="1032645" y="0"/>
                </a:cubicBezTo>
                <a:cubicBezTo>
                  <a:pt x="1197007" y="-57090"/>
                  <a:pt x="1350716" y="29297"/>
                  <a:pt x="1548968" y="0"/>
                </a:cubicBezTo>
                <a:cubicBezTo>
                  <a:pt x="1568508" y="164573"/>
                  <a:pt x="1511206" y="254579"/>
                  <a:pt x="1548968" y="380952"/>
                </a:cubicBezTo>
                <a:cubicBezTo>
                  <a:pt x="1586730" y="507325"/>
                  <a:pt x="1538543" y="654280"/>
                  <a:pt x="1548968" y="793650"/>
                </a:cubicBezTo>
                <a:cubicBezTo>
                  <a:pt x="1401068" y="846643"/>
                  <a:pt x="1254872" y="787466"/>
                  <a:pt x="1001666" y="793650"/>
                </a:cubicBezTo>
                <a:cubicBezTo>
                  <a:pt x="748460" y="799834"/>
                  <a:pt x="674882" y="791363"/>
                  <a:pt x="531812" y="793650"/>
                </a:cubicBezTo>
                <a:cubicBezTo>
                  <a:pt x="388742" y="795937"/>
                  <a:pt x="133268" y="760099"/>
                  <a:pt x="0" y="793650"/>
                </a:cubicBezTo>
                <a:cubicBezTo>
                  <a:pt x="-158" y="685495"/>
                  <a:pt x="21881" y="589833"/>
                  <a:pt x="0" y="396825"/>
                </a:cubicBezTo>
                <a:cubicBezTo>
                  <a:pt x="-21881" y="203818"/>
                  <a:pt x="7696" y="89522"/>
                  <a:pt x="0" y="0"/>
                </a:cubicBezTo>
                <a:close/>
              </a:path>
              <a:path w="1548969" h="793650" stroke="0" extrusionOk="0">
                <a:moveTo>
                  <a:pt x="0" y="0"/>
                </a:moveTo>
                <a:cubicBezTo>
                  <a:pt x="103361" y="-19047"/>
                  <a:pt x="385131" y="52913"/>
                  <a:pt x="500833" y="0"/>
                </a:cubicBezTo>
                <a:cubicBezTo>
                  <a:pt x="616535" y="-52913"/>
                  <a:pt x="813706" y="56220"/>
                  <a:pt x="1032645" y="0"/>
                </a:cubicBezTo>
                <a:cubicBezTo>
                  <a:pt x="1251584" y="-56220"/>
                  <a:pt x="1352427" y="16832"/>
                  <a:pt x="1548968" y="0"/>
                </a:cubicBezTo>
                <a:cubicBezTo>
                  <a:pt x="1559312" y="142727"/>
                  <a:pt x="1529630" y="219759"/>
                  <a:pt x="1548968" y="373016"/>
                </a:cubicBezTo>
                <a:cubicBezTo>
                  <a:pt x="1568306" y="526273"/>
                  <a:pt x="1506720" y="618654"/>
                  <a:pt x="1548968" y="793650"/>
                </a:cubicBezTo>
                <a:cubicBezTo>
                  <a:pt x="1415351" y="818029"/>
                  <a:pt x="1117425" y="790355"/>
                  <a:pt x="1001666" y="793650"/>
                </a:cubicBezTo>
                <a:cubicBezTo>
                  <a:pt x="885907" y="796945"/>
                  <a:pt x="689089" y="746755"/>
                  <a:pt x="485343" y="793650"/>
                </a:cubicBezTo>
                <a:cubicBezTo>
                  <a:pt x="281597" y="840545"/>
                  <a:pt x="240502" y="762718"/>
                  <a:pt x="0" y="793650"/>
                </a:cubicBezTo>
                <a:cubicBezTo>
                  <a:pt x="-34543" y="641800"/>
                  <a:pt x="21440" y="482454"/>
                  <a:pt x="0" y="388889"/>
                </a:cubicBezTo>
                <a:cubicBezTo>
                  <a:pt x="-21440" y="295324"/>
                  <a:pt x="42846" y="130705"/>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lvl="0" algn="ctr">
              <a:buClr>
                <a:srgbClr val="000000"/>
              </a:buClr>
              <a:defRPr/>
            </a:pPr>
            <a:r>
              <a:rPr lang="en-GB" sz="2500" b="1" kern="0" dirty="0" err="1">
                <a:solidFill>
                  <a:srgbClr val="002060"/>
                </a:solidFill>
                <a:latin typeface="Century Gothic" panose="020B0502020202020204" pitchFamily="34" charset="0"/>
                <a:ea typeface="Montserrat"/>
                <a:cs typeface="Montserrat"/>
                <a:sym typeface="Montserrat"/>
              </a:rPr>
              <a:t>en</a:t>
            </a:r>
            <a:r>
              <a:rPr lang="en-GB" sz="2500" b="1" kern="0" dirty="0">
                <a:solidFill>
                  <a:srgbClr val="002060"/>
                </a:solidFill>
                <a:latin typeface="Century Gothic" panose="020B0502020202020204" pitchFamily="34" charset="0"/>
                <a:ea typeface="Montserrat"/>
                <a:cs typeface="Montserrat"/>
                <a:sym typeface="Montserrat"/>
              </a:rPr>
              <a:t> </a:t>
            </a:r>
            <a:r>
              <a:rPr lang="en-GB" sz="2500" b="1" kern="0" dirty="0" err="1">
                <a:solidFill>
                  <a:srgbClr val="002060"/>
                </a:solidFill>
                <a:latin typeface="Century Gothic" panose="020B0502020202020204" pitchFamily="34" charset="0"/>
                <a:ea typeface="Montserrat"/>
                <a:cs typeface="Montserrat"/>
                <a:sym typeface="Montserrat"/>
              </a:rPr>
              <a:t>anglais</a:t>
            </a:r>
            <a:endParaRPr lang="en-GB" sz="2500" b="1" kern="0" dirty="0">
              <a:solidFill>
                <a:srgbClr val="002060"/>
              </a:solidFill>
              <a:latin typeface="Century Gothic" panose="020B0502020202020204" pitchFamily="34" charset="0"/>
              <a:ea typeface="Montserrat"/>
              <a:cs typeface="Montserrat"/>
              <a:sym typeface="Montserrat"/>
            </a:endParaRPr>
          </a:p>
        </p:txBody>
      </p:sp>
      <p:sp>
        <p:nvSpPr>
          <p:cNvPr id="123" name="Google Shape;470;p55">
            <a:extLst>
              <a:ext uri="{FF2B5EF4-FFF2-40B4-BE49-F238E27FC236}">
                <a16:creationId xmlns:a16="http://schemas.microsoft.com/office/drawing/2014/main" id="{5EBE1199-6B13-45FC-9E4B-22B1C2FB21D7}"/>
              </a:ext>
            </a:extLst>
          </p:cNvPr>
          <p:cNvSpPr txBox="1"/>
          <p:nvPr/>
        </p:nvSpPr>
        <p:spPr>
          <a:xfrm>
            <a:off x="11472000" y="4535256"/>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4" name="Google Shape;471;p55">
            <a:extLst>
              <a:ext uri="{FF2B5EF4-FFF2-40B4-BE49-F238E27FC236}">
                <a16:creationId xmlns:a16="http://schemas.microsoft.com/office/drawing/2014/main" id="{E6DA9C58-3625-4D8D-A455-832EF26A00E8}"/>
              </a:ext>
            </a:extLst>
          </p:cNvPr>
          <p:cNvSpPr txBox="1"/>
          <p:nvPr/>
        </p:nvSpPr>
        <p:spPr>
          <a:xfrm>
            <a:off x="11472000" y="534153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5" name="Google Shape;472;p55">
            <a:extLst>
              <a:ext uri="{FF2B5EF4-FFF2-40B4-BE49-F238E27FC236}">
                <a16:creationId xmlns:a16="http://schemas.microsoft.com/office/drawing/2014/main" id="{F123D28A-CDB1-478B-9C72-CC658110DAE6}"/>
              </a:ext>
            </a:extLst>
          </p:cNvPr>
          <p:cNvSpPr txBox="1"/>
          <p:nvPr/>
        </p:nvSpPr>
        <p:spPr>
          <a:xfrm>
            <a:off x="11472000" y="6107906"/>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6" name="Google Shape;473;p55">
            <a:extLst>
              <a:ext uri="{FF2B5EF4-FFF2-40B4-BE49-F238E27FC236}">
                <a16:creationId xmlns:a16="http://schemas.microsoft.com/office/drawing/2014/main" id="{F5943AA7-5E05-4E47-BBAD-0EF74F05595C}"/>
              </a:ext>
            </a:extLst>
          </p:cNvPr>
          <p:cNvSpPr txBox="1"/>
          <p:nvPr/>
        </p:nvSpPr>
        <p:spPr>
          <a:xfrm>
            <a:off x="11472000" y="2886406"/>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7" name="Google Shape;474;p55">
            <a:extLst>
              <a:ext uri="{FF2B5EF4-FFF2-40B4-BE49-F238E27FC236}">
                <a16:creationId xmlns:a16="http://schemas.microsoft.com/office/drawing/2014/main" id="{32B7B2FB-67CD-4812-AD21-ADE3EBA08C0E}"/>
              </a:ext>
            </a:extLst>
          </p:cNvPr>
          <p:cNvSpPr txBox="1"/>
          <p:nvPr/>
        </p:nvSpPr>
        <p:spPr>
          <a:xfrm>
            <a:off x="11472000" y="367273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128" name="Google Shape;698;p62">
            <a:extLst>
              <a:ext uri="{FF2B5EF4-FFF2-40B4-BE49-F238E27FC236}">
                <a16:creationId xmlns:a16="http://schemas.microsoft.com/office/drawing/2014/main" id="{C6219419-1ADC-47C3-A116-4F758E985578}"/>
              </a:ext>
            </a:extLst>
          </p:cNvPr>
          <p:cNvSpPr/>
          <p:nvPr/>
        </p:nvSpPr>
        <p:spPr>
          <a:xfrm>
            <a:off x="9890620" y="5752385"/>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lt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29" name="Google Shape;702;p62">
            <a:extLst>
              <a:ext uri="{FF2B5EF4-FFF2-40B4-BE49-F238E27FC236}">
                <a16:creationId xmlns:a16="http://schemas.microsoft.com/office/drawing/2014/main" id="{4BEEFA91-50C3-47B9-8169-A97CC1F2480A}"/>
              </a:ext>
            </a:extLst>
          </p:cNvPr>
          <p:cNvSpPr/>
          <p:nvPr/>
        </p:nvSpPr>
        <p:spPr>
          <a:xfrm>
            <a:off x="9890620" y="3121546"/>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 No</a:t>
            </a:r>
            <a:r>
              <a:rPr kumimoji="0" lang="az-Cyrl-AZ"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ё</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702;p62">
            <a:extLst>
              <a:ext uri="{FF2B5EF4-FFF2-40B4-BE49-F238E27FC236}">
                <a16:creationId xmlns:a16="http://schemas.microsoft.com/office/drawing/2014/main" id="{05AAEF0E-C83B-46E7-9AA4-E82C25F2FCA0}"/>
              </a:ext>
            </a:extLst>
          </p:cNvPr>
          <p:cNvSpPr/>
          <p:nvPr/>
        </p:nvSpPr>
        <p:spPr>
          <a:xfrm>
            <a:off x="4947245" y="3088889"/>
            <a:ext cx="1548969" cy="793650"/>
          </a:xfrm>
          <a:custGeom>
            <a:avLst/>
            <a:gdLst>
              <a:gd name="connsiteX0" fmla="*/ 0 w 1548969"/>
              <a:gd name="connsiteY0" fmla="*/ 0 h 793650"/>
              <a:gd name="connsiteX1" fmla="*/ 50083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01666 w 1548969"/>
              <a:gd name="connsiteY6" fmla="*/ 793650 h 793650"/>
              <a:gd name="connsiteX7" fmla="*/ 454364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extrusionOk="0">
                <a:moveTo>
                  <a:pt x="0" y="0"/>
                </a:moveTo>
                <a:cubicBezTo>
                  <a:pt x="228240" y="-59235"/>
                  <a:pt x="317211" y="52087"/>
                  <a:pt x="500833" y="0"/>
                </a:cubicBezTo>
                <a:cubicBezTo>
                  <a:pt x="684455" y="-52087"/>
                  <a:pt x="875808" y="40314"/>
                  <a:pt x="1001666" y="0"/>
                </a:cubicBezTo>
                <a:cubicBezTo>
                  <a:pt x="1127524" y="-40314"/>
                  <a:pt x="1337108" y="50863"/>
                  <a:pt x="1548968" y="0"/>
                </a:cubicBezTo>
                <a:cubicBezTo>
                  <a:pt x="1573311" y="168992"/>
                  <a:pt x="1506874" y="260866"/>
                  <a:pt x="1548968" y="388889"/>
                </a:cubicBezTo>
                <a:cubicBezTo>
                  <a:pt x="1591062" y="516912"/>
                  <a:pt x="1530637" y="597580"/>
                  <a:pt x="1548968" y="793650"/>
                </a:cubicBezTo>
                <a:cubicBezTo>
                  <a:pt x="1325376" y="808096"/>
                  <a:pt x="1253417" y="742521"/>
                  <a:pt x="1001666" y="793650"/>
                </a:cubicBezTo>
                <a:cubicBezTo>
                  <a:pt x="749915" y="844779"/>
                  <a:pt x="649438" y="766728"/>
                  <a:pt x="454364" y="793650"/>
                </a:cubicBezTo>
                <a:cubicBezTo>
                  <a:pt x="259290" y="820572"/>
                  <a:pt x="106611" y="763485"/>
                  <a:pt x="0" y="793650"/>
                </a:cubicBezTo>
                <a:cubicBezTo>
                  <a:pt x="-27622" y="665569"/>
                  <a:pt x="36651" y="556940"/>
                  <a:pt x="0" y="388889"/>
                </a:cubicBezTo>
                <a:cubicBezTo>
                  <a:pt x="-36651" y="220838"/>
                  <a:pt x="35706" y="116771"/>
                  <a:pt x="0" y="0"/>
                </a:cubicBezTo>
                <a:close/>
              </a:path>
            </a:pathLst>
          </a:custGeom>
          <a:no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en</a:t>
            </a:r>
            <a:r>
              <a:rPr kumimoji="0" lang="en-GB"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r>
              <a:rPr kumimoji="0" lang="en-GB" sz="2500" b="1" i="0" u="none" strike="noStrike" kern="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français</a:t>
            </a:r>
            <a:endParaRPr kumimoji="0" sz="2500" b="1" i="0" u="none" strike="noStrike" kern="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67245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500"/>
                                        <p:tgtEl>
                                          <p:spTgt spid="12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fade">
                                      <p:cBhvr>
                                        <p:cTn id="11" dur="1500"/>
                                        <p:tgtEl>
                                          <p:spTgt spid="12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fade">
                                      <p:cBhvr>
                                        <p:cTn id="15" dur="1500"/>
                                        <p:tgtEl>
                                          <p:spTgt spid="12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500"/>
                                        <p:tgtEl>
                                          <p:spTgt spid="12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1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12403</TotalTime>
  <Words>2165</Words>
  <Application>Microsoft Office PowerPoint</Application>
  <PresentationFormat>Widescreen</PresentationFormat>
  <Paragraphs>500</Paragraphs>
  <Slides>19</Slides>
  <Notes>19</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Arial</vt:lpstr>
      <vt:lpstr>Calibri</vt:lpstr>
      <vt:lpstr>Century Gothic</vt:lpstr>
      <vt:lpstr>Eras Demi ITC</vt:lpstr>
      <vt:lpstr>Ink Free</vt:lpstr>
      <vt:lpstr>Modern Love</vt:lpstr>
      <vt:lpstr>Symbol</vt:lpstr>
      <vt:lpstr>Wingdings</vt:lpstr>
      <vt:lpstr>1_Office Theme</vt:lpstr>
      <vt:lpstr>2_Office Theme</vt:lpstr>
      <vt:lpstr>3_Office Theme</vt:lpstr>
      <vt:lpstr>Saying what I and others do</vt:lpstr>
      <vt:lpstr>Follow up 1a: </vt:lpstr>
      <vt:lpstr>Follow up 1b: </vt:lpstr>
      <vt:lpstr>Follow up 2:</vt:lpstr>
      <vt:lpstr>Follow up 3:</vt:lpstr>
      <vt:lpstr>Follow up 3:</vt:lpstr>
      <vt:lpstr>Follow up 3:</vt:lpstr>
      <vt:lpstr>Follow up 3:</vt:lpstr>
      <vt:lpstr>Follow up 3:</vt:lpstr>
      <vt:lpstr>Follow up 3:</vt:lpstr>
      <vt:lpstr>Follow up 3:</vt:lpstr>
      <vt:lpstr>Follow up 3:</vt:lpstr>
      <vt:lpstr>Follow up 3:</vt:lpstr>
      <vt:lpstr>Follow up 3:</vt:lpstr>
      <vt:lpstr>Follow up 3:</vt:lpstr>
      <vt:lpstr>Follow up 3:</vt:lpstr>
      <vt:lpstr>Follow up 4:</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150</cp:revision>
  <dcterms:created xsi:type="dcterms:W3CDTF">2021-06-12T06:20:35Z</dcterms:created>
  <dcterms:modified xsi:type="dcterms:W3CDTF">2022-01-14T06:03:27Z</dcterms:modified>
</cp:coreProperties>
</file>