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23"/>
  </p:notesMasterIdLst>
  <p:sldIdLst>
    <p:sldId id="257" r:id="rId4"/>
    <p:sldId id="519" r:id="rId5"/>
    <p:sldId id="523" r:id="rId6"/>
    <p:sldId id="539" r:id="rId7"/>
    <p:sldId id="525" r:id="rId8"/>
    <p:sldId id="528" r:id="rId9"/>
    <p:sldId id="529" r:id="rId10"/>
    <p:sldId id="530" r:id="rId11"/>
    <p:sldId id="531" r:id="rId12"/>
    <p:sldId id="532" r:id="rId13"/>
    <p:sldId id="533" r:id="rId14"/>
    <p:sldId id="534" r:id="rId15"/>
    <p:sldId id="535" r:id="rId16"/>
    <p:sldId id="536" r:id="rId17"/>
    <p:sldId id="537" r:id="rId18"/>
    <p:sldId id="538" r:id="rId19"/>
    <p:sldId id="526" r:id="rId20"/>
    <p:sldId id="524" r:id="rId21"/>
    <p:sldId id="3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786EB1"/>
    <a:srgbClr val="00A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57579" autoAdjust="0"/>
  </p:normalViewPr>
  <p:slideViewPr>
    <p:cSldViewPr snapToGrid="0">
      <p:cViewPr varScale="1">
        <p:scale>
          <a:sx n="62" d="100"/>
          <a:sy n="62" d="100"/>
        </p:scale>
        <p:origin x="1428" y="4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14/01/2022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800" dirty="0"/>
              <a:t>Artwork by Steve Clarke. Pronoun pictures from NCELP (www.ncelp.org). All additional pictures selected from </a:t>
            </a:r>
            <a:r>
              <a:rPr lang="en-GB" sz="1800" dirty="0" err="1"/>
              <a:t>Pixabay</a:t>
            </a:r>
            <a:r>
              <a:rPr lang="en-GB" sz="1800" dirty="0"/>
              <a:t> and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800" dirty="0"/>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1" dirty="0">
                <a:solidFill>
                  <a:srgbClr val="002060"/>
                </a:solidFill>
                <a:latin typeface="Century Gothic"/>
                <a:ea typeface="Century Gothic"/>
                <a:cs typeface="Century Gothic"/>
                <a:sym typeface="Century Gothic"/>
              </a:rPr>
              <a:t>Phonics: SSC </a:t>
            </a:r>
            <a:r>
              <a:rPr lang="fr-FR" sz="1800" b="1" dirty="0">
                <a:solidFill>
                  <a:srgbClr val="002060"/>
                </a:solidFill>
                <a:latin typeface="Century Gothic"/>
                <a:ea typeface="Century Gothic"/>
                <a:cs typeface="Century Gothic"/>
                <a:sym typeface="Century Gothic"/>
              </a:rPr>
              <a:t>[et] [</a:t>
            </a:r>
            <a:r>
              <a:rPr lang="fr-FR" sz="1800" b="1" dirty="0" err="1">
                <a:solidFill>
                  <a:srgbClr val="002060"/>
                </a:solidFill>
                <a:latin typeface="Century Gothic"/>
                <a:ea typeface="Century Gothic"/>
                <a:cs typeface="Century Gothic"/>
                <a:sym typeface="Century Gothic"/>
              </a:rPr>
              <a:t>ez</a:t>
            </a:r>
            <a:r>
              <a:rPr lang="fr-FR" sz="1800" b="1" dirty="0">
                <a:solidFill>
                  <a:srgbClr val="002060"/>
                </a:solidFill>
                <a:latin typeface="Century Gothic"/>
                <a:ea typeface="Century Gothic"/>
                <a:cs typeface="Century Gothic"/>
                <a:sym typeface="Century Gothic"/>
              </a:rPr>
              <a:t>] </a:t>
            </a:r>
            <a:r>
              <a:rPr lang="fr-FR" sz="1800" b="0" dirty="0">
                <a:solidFill>
                  <a:srgbClr val="002060"/>
                </a:solidFill>
                <a:latin typeface="Century Gothic"/>
                <a:ea typeface="Century Gothic"/>
                <a:cs typeface="Century Gothic"/>
                <a:sym typeface="Century Gothic"/>
              </a:rPr>
              <a:t> - </a:t>
            </a:r>
            <a:r>
              <a:rPr lang="fr-FR" sz="1800" b="1" dirty="0">
                <a:solidFill>
                  <a:srgbClr val="002060"/>
                </a:solidFill>
                <a:latin typeface="Century Gothic"/>
                <a:ea typeface="Century Gothic"/>
                <a:cs typeface="Century Gothic"/>
                <a:sym typeface="Century Gothic"/>
              </a:rPr>
              <a:t>et </a:t>
            </a:r>
            <a:r>
              <a:rPr lang="fr-FR" sz="1800" b="0" dirty="0">
                <a:solidFill>
                  <a:srgbClr val="002060"/>
                </a:solidFill>
                <a:latin typeface="Century Gothic"/>
                <a:ea typeface="Century Gothic"/>
                <a:cs typeface="Century Gothic"/>
                <a:sym typeface="Century Gothic"/>
              </a:rPr>
              <a:t>[6] </a:t>
            </a:r>
            <a:r>
              <a:rPr lang="fr-FR" sz="1800" b="1" dirty="0">
                <a:solidFill>
                  <a:srgbClr val="002060"/>
                </a:solidFill>
                <a:latin typeface="Century Gothic"/>
                <a:ea typeface="Century Gothic"/>
                <a:cs typeface="Century Gothic"/>
                <a:sym typeface="Century Gothic"/>
              </a:rPr>
              <a:t>nez </a:t>
            </a:r>
            <a:r>
              <a:rPr lang="fr-FR" sz="1800" b="0" dirty="0">
                <a:solidFill>
                  <a:srgbClr val="002060"/>
                </a:solidFill>
                <a:latin typeface="Century Gothic"/>
                <a:ea typeface="Century Gothic"/>
                <a:cs typeface="Century Gothic"/>
                <a:sym typeface="Century Gothic"/>
              </a:rPr>
              <a:t>[2661] </a:t>
            </a:r>
            <a:br>
              <a:rPr lang="fr-FR" sz="1800" b="1" dirty="0">
                <a:solidFill>
                  <a:srgbClr val="002060"/>
                </a:solidFill>
                <a:latin typeface="Century Gothic"/>
                <a:ea typeface="Century Gothic"/>
                <a:cs typeface="Century Gothic"/>
                <a:sym typeface="Century Gothic"/>
              </a:rPr>
            </a:br>
            <a:r>
              <a:rPr lang="it-IT" sz="1800" b="1" strike="noStrike" spc="-1" dirty="0">
                <a:solidFill>
                  <a:srgbClr val="002060"/>
                </a:solidFill>
                <a:latin typeface="Century Gothic"/>
                <a:ea typeface="Century Gothic"/>
              </a:rPr>
              <a:t>Vocabulary </a:t>
            </a:r>
            <a:r>
              <a:rPr lang="it-IT" sz="1800" b="0" strike="noStrike" spc="-1" dirty="0">
                <a:solidFill>
                  <a:srgbClr val="002060"/>
                </a:solidFill>
                <a:latin typeface="Century Gothic"/>
                <a:ea typeface="Century Gothic"/>
              </a:rPr>
              <a:t>(new words in </a:t>
            </a:r>
            <a:r>
              <a:rPr lang="it-IT" sz="1800" b="1" strike="noStrike" spc="-1" dirty="0">
                <a:solidFill>
                  <a:srgbClr val="002060"/>
                </a:solidFill>
                <a:latin typeface="Century Gothic"/>
                <a:ea typeface="Century Gothic"/>
              </a:rPr>
              <a:t>bold</a:t>
            </a:r>
            <a:r>
              <a:rPr lang="it-IT" sz="1800" b="0" strike="noStrike" spc="-1" dirty="0">
                <a:solidFill>
                  <a:srgbClr val="002060"/>
                </a:solidFill>
                <a:latin typeface="Century Gothic"/>
                <a:ea typeface="Century Gothic"/>
              </a:rPr>
              <a:t>): </a:t>
            </a:r>
            <a:r>
              <a:rPr lang="fr-FR" sz="1800" b="1" strike="noStrike" spc="-1" dirty="0">
                <a:solidFill>
                  <a:srgbClr val="002060"/>
                </a:solidFill>
                <a:latin typeface="Century Gothic"/>
                <a:ea typeface="Century Gothic"/>
              </a:rPr>
              <a:t> </a:t>
            </a:r>
            <a:r>
              <a:rPr lang="fr-FR" sz="1800" b="1" i="1" strike="noStrike" spc="-1" dirty="0">
                <a:solidFill>
                  <a:srgbClr val="002060"/>
                </a:solidFill>
                <a:latin typeface="Century Gothic"/>
                <a:ea typeface="Century Gothic"/>
              </a:rPr>
              <a:t>porter </a:t>
            </a:r>
            <a:r>
              <a:rPr lang="fr-FR" sz="1800" b="0" i="1" strike="noStrike" spc="-1" dirty="0">
                <a:solidFill>
                  <a:srgbClr val="002060"/>
                </a:solidFill>
                <a:latin typeface="Century Gothic"/>
                <a:ea typeface="Century Gothic"/>
              </a:rPr>
              <a:t>[105] </a:t>
            </a:r>
            <a:r>
              <a:rPr lang="fr-FR" sz="1800" b="1" i="1" strike="noStrike" spc="-1" dirty="0">
                <a:solidFill>
                  <a:srgbClr val="002060"/>
                </a:solidFill>
                <a:latin typeface="Century Gothic"/>
                <a:ea typeface="Century Gothic"/>
              </a:rPr>
              <a:t>regarder </a:t>
            </a:r>
            <a:r>
              <a:rPr lang="fr-FR" sz="1800" b="0" i="1" strike="noStrike" spc="-1" dirty="0">
                <a:solidFill>
                  <a:srgbClr val="002060"/>
                </a:solidFill>
                <a:latin typeface="Century Gothic"/>
                <a:ea typeface="Century Gothic"/>
              </a:rPr>
              <a:t>[425] </a:t>
            </a:r>
            <a:r>
              <a:rPr lang="fr-FR" sz="1800" b="1" i="1" strike="noStrike" spc="-1" dirty="0">
                <a:solidFill>
                  <a:srgbClr val="002060"/>
                </a:solidFill>
                <a:latin typeface="Century Gothic"/>
                <a:ea typeface="Century Gothic"/>
              </a:rPr>
              <a:t>chanson </a:t>
            </a:r>
            <a:r>
              <a:rPr lang="fr-FR" sz="1800" b="0" i="1" strike="noStrike" spc="-1" dirty="0">
                <a:solidFill>
                  <a:srgbClr val="002060"/>
                </a:solidFill>
                <a:latin typeface="Century Gothic"/>
                <a:ea typeface="Century Gothic"/>
              </a:rPr>
              <a:t>[2142] </a:t>
            </a:r>
            <a:r>
              <a:rPr lang="fr-FR" sz="1800" b="1" i="1" strike="noStrike" spc="-1" dirty="0">
                <a:solidFill>
                  <a:srgbClr val="002060"/>
                </a:solidFill>
                <a:latin typeface="Century Gothic"/>
                <a:ea typeface="Century Gothic"/>
              </a:rPr>
              <a:t>chapeau </a:t>
            </a:r>
            <a:r>
              <a:rPr lang="fr-FR" sz="1800" b="0" i="1" strike="noStrike" spc="-1" dirty="0">
                <a:solidFill>
                  <a:srgbClr val="002060"/>
                </a:solidFill>
                <a:latin typeface="Century Gothic"/>
                <a:ea typeface="Century Gothic"/>
              </a:rPr>
              <a:t>[2908] </a:t>
            </a:r>
            <a:r>
              <a:rPr lang="fr-FR" sz="1800" b="1" i="1" strike="noStrike" spc="-1" dirty="0">
                <a:solidFill>
                  <a:srgbClr val="002060"/>
                </a:solidFill>
                <a:latin typeface="Century Gothic"/>
                <a:ea typeface="Century Gothic"/>
              </a:rPr>
              <a:t>film </a:t>
            </a:r>
            <a:r>
              <a:rPr lang="fr-FR" sz="1800" b="0" i="1" strike="noStrike" spc="-1" dirty="0">
                <a:solidFill>
                  <a:srgbClr val="002060"/>
                </a:solidFill>
                <a:latin typeface="Century Gothic"/>
                <a:ea typeface="Century Gothic"/>
              </a:rPr>
              <a:t>[848] </a:t>
            </a:r>
            <a:r>
              <a:rPr lang="fr-FR" sz="1800" b="1" i="1" strike="noStrike" spc="-1" dirty="0">
                <a:solidFill>
                  <a:srgbClr val="002060"/>
                </a:solidFill>
                <a:latin typeface="Century Gothic"/>
                <a:ea typeface="Century Gothic"/>
              </a:rPr>
              <a:t>maison </a:t>
            </a:r>
            <a:r>
              <a:rPr lang="fr-FR" sz="1800" b="0" i="1" strike="noStrike" spc="-1" dirty="0">
                <a:solidFill>
                  <a:srgbClr val="002060"/>
                </a:solidFill>
                <a:latin typeface="Century Gothic"/>
                <a:ea typeface="Century Gothic"/>
              </a:rPr>
              <a:t>[325] </a:t>
            </a:r>
            <a:r>
              <a:rPr lang="fr-FR" sz="1800" b="1" i="1" strike="noStrike" spc="-1" dirty="0">
                <a:solidFill>
                  <a:srgbClr val="002060"/>
                </a:solidFill>
                <a:latin typeface="Century Gothic"/>
                <a:ea typeface="Century Gothic"/>
              </a:rPr>
              <a:t>uniforme </a:t>
            </a:r>
            <a:r>
              <a:rPr lang="fr-FR" sz="1800" b="0" i="1" strike="noStrike" spc="-1" dirty="0">
                <a:solidFill>
                  <a:srgbClr val="002060"/>
                </a:solidFill>
                <a:latin typeface="Century Gothic"/>
                <a:ea typeface="Century Gothic"/>
              </a:rPr>
              <a:t>[1801] </a:t>
            </a:r>
            <a:r>
              <a:rPr lang="fr-FR" sz="1800" b="1" i="1" strike="noStrike" spc="-1" dirty="0">
                <a:solidFill>
                  <a:srgbClr val="002060"/>
                </a:solidFill>
                <a:latin typeface="Century Gothic"/>
                <a:ea typeface="Century Gothic"/>
              </a:rPr>
              <a:t>et </a:t>
            </a:r>
            <a:r>
              <a:rPr lang="fr-FR" sz="1800" b="0" i="1" strike="noStrike" spc="-1" dirty="0">
                <a:solidFill>
                  <a:srgbClr val="002060"/>
                </a:solidFill>
                <a:latin typeface="Century Gothic"/>
                <a:ea typeface="Century Gothic"/>
              </a:rPr>
              <a:t>[6] </a:t>
            </a:r>
            <a:r>
              <a:rPr lang="fr-FR" sz="1800" b="1" i="1" strike="noStrike" spc="-1" dirty="0">
                <a:solidFill>
                  <a:srgbClr val="002060"/>
                </a:solidFill>
                <a:latin typeface="Century Gothic"/>
                <a:ea typeface="Century Gothic"/>
              </a:rPr>
              <a:t>mais </a:t>
            </a:r>
            <a:r>
              <a:rPr lang="fr-FR" sz="1800" b="0" i="1" strike="noStrike" spc="-1" dirty="0">
                <a:solidFill>
                  <a:srgbClr val="002060"/>
                </a:solidFill>
                <a:latin typeface="Century Gothic"/>
                <a:ea typeface="Century Gothic"/>
              </a:rPr>
              <a:t>[30] </a:t>
            </a:r>
            <a:r>
              <a:rPr lang="fr-FR" sz="1800" b="1" i="1" strike="noStrike" spc="-1" dirty="0">
                <a:solidFill>
                  <a:srgbClr val="002060"/>
                </a:solidFill>
                <a:latin typeface="Century Gothic"/>
                <a:ea typeface="Century Gothic"/>
              </a:rPr>
              <a:t>à (</a:t>
            </a:r>
            <a:r>
              <a:rPr lang="fr-FR" sz="1800" b="1" i="1" strike="noStrike" spc="-1" dirty="0" err="1">
                <a:solidFill>
                  <a:srgbClr val="002060"/>
                </a:solidFill>
                <a:latin typeface="Century Gothic"/>
                <a:ea typeface="Century Gothic"/>
              </a:rPr>
              <a:t>meaning</a:t>
            </a:r>
            <a:r>
              <a:rPr lang="fr-FR" sz="1800" b="1" i="1" strike="noStrike" spc="-1" dirty="0">
                <a:solidFill>
                  <a:srgbClr val="002060"/>
                </a:solidFill>
                <a:latin typeface="Century Gothic"/>
                <a:ea typeface="Century Gothic"/>
              </a:rPr>
              <a:t> ‘at’ and ‘to’) [4] </a:t>
            </a:r>
            <a:br>
              <a:rPr lang="en-GB" sz="1800" b="0" i="1" strike="noStrike" spc="-1" dirty="0">
                <a:solidFill>
                  <a:srgbClr val="002060"/>
                </a:solidFill>
                <a:latin typeface="Century Gothic"/>
                <a:ea typeface="Century Gothic"/>
              </a:rPr>
            </a:br>
            <a:r>
              <a:rPr lang="en-GB" sz="1800" b="0" i="0" strike="noStrike" spc="-1" dirty="0">
                <a:solidFill>
                  <a:srgbClr val="002060"/>
                </a:solidFill>
                <a:latin typeface="Century Gothic"/>
                <a:ea typeface="Century Gothic"/>
              </a:rPr>
              <a:t>Revisit 1: </a:t>
            </a:r>
            <a:r>
              <a:rPr lang="fr-FR" sz="1800" b="0" i="0" u="none" strike="noStrike" kern="1200" dirty="0">
                <a:solidFill>
                  <a:schemeClr val="tx1"/>
                </a:solidFill>
                <a:effectLst/>
                <a:latin typeface="+mn-lt"/>
                <a:ea typeface="+mn-ea"/>
                <a:cs typeface="+mn-cs"/>
              </a:rPr>
              <a:t>--</a:t>
            </a:r>
            <a:endParaRPr lang="en-GB" sz="1800" b="0" i="1" strike="noStrike" spc="-1" dirty="0">
              <a:solidFill>
                <a:srgbClr val="002060"/>
              </a:solidFill>
              <a:latin typeface="Century Gothic"/>
              <a:ea typeface="Century Gothic"/>
            </a:endParaRPr>
          </a:p>
          <a:p>
            <a:pPr marL="0" indent="-216000">
              <a:lnSpc>
                <a:spcPct val="100000"/>
              </a:lnSpc>
            </a:pPr>
            <a:r>
              <a:rPr lang="en-GB" sz="1800" b="0" i="0" strike="noStrike" spc="-1" dirty="0">
                <a:solidFill>
                  <a:srgbClr val="002060"/>
                </a:solidFill>
                <a:effectLst/>
                <a:latin typeface="Century Gothic"/>
                <a:ea typeface="+mn-ea"/>
                <a:cs typeface="+mn-cs"/>
              </a:rPr>
              <a:t>Revisit 2: </a:t>
            </a:r>
            <a:r>
              <a:rPr lang="fr-FR" sz="1800" b="0" i="0" strike="noStrike" spc="-1" dirty="0" err="1">
                <a:solidFill>
                  <a:srgbClr val="002060"/>
                </a:solidFill>
                <a:effectLst/>
                <a:latin typeface="Century Gothic"/>
                <a:ea typeface="+mn-ea"/>
                <a:cs typeface="+mn-cs"/>
              </a:rPr>
              <a:t>Revisit</a:t>
            </a:r>
            <a:r>
              <a:rPr lang="fr-FR" sz="1800" b="0" i="0" strike="noStrike" spc="-1" dirty="0">
                <a:solidFill>
                  <a:srgbClr val="002060"/>
                </a:solidFill>
                <a:effectLst/>
                <a:latin typeface="Century Gothic"/>
                <a:ea typeface="+mn-ea"/>
                <a:cs typeface="+mn-cs"/>
              </a:rPr>
              <a:t> </a:t>
            </a:r>
            <a:r>
              <a:rPr lang="fr-FR" sz="1800" b="0" i="0" strike="noStrike" spc="-1" dirty="0" err="1">
                <a:solidFill>
                  <a:srgbClr val="002060"/>
                </a:solidFill>
                <a:effectLst/>
                <a:latin typeface="Century Gothic"/>
                <a:ea typeface="+mn-ea"/>
                <a:cs typeface="+mn-cs"/>
              </a:rPr>
              <a:t>days</a:t>
            </a:r>
            <a:r>
              <a:rPr lang="fr-FR" sz="1800" b="0" i="0" strike="noStrike" spc="-1" dirty="0">
                <a:solidFill>
                  <a:srgbClr val="002060"/>
                </a:solidFill>
                <a:effectLst/>
                <a:latin typeface="Century Gothic"/>
                <a:ea typeface="+mn-ea"/>
                <a:cs typeface="+mn-cs"/>
              </a:rPr>
              <a:t> of the </a:t>
            </a:r>
            <a:r>
              <a:rPr lang="fr-FR" sz="1800" b="0" i="0" strike="noStrike" spc="-1" dirty="0" err="1">
                <a:solidFill>
                  <a:srgbClr val="002060"/>
                </a:solidFill>
                <a:effectLst/>
                <a:latin typeface="Century Gothic"/>
                <a:ea typeface="+mn-ea"/>
                <a:cs typeface="+mn-cs"/>
              </a:rPr>
              <a:t>week</a:t>
            </a:r>
            <a:r>
              <a:rPr lang="fr-FR" sz="1800" b="0" i="0" strike="noStrike" spc="-1" dirty="0">
                <a:solidFill>
                  <a:srgbClr val="002060"/>
                </a:solidFill>
                <a:effectLst/>
                <a:latin typeface="Century Gothic"/>
                <a:ea typeface="+mn-ea"/>
                <a:cs typeface="+mn-cs"/>
              </a:rPr>
              <a:t>, sérieux [412] heureux [764] curieux [2424] courageux [2198 semaine [245]</a:t>
            </a:r>
          </a:p>
          <a:p>
            <a:pPr marL="0" indent="-216000">
              <a:lnSpc>
                <a:spcPct val="100000"/>
              </a:lnSpc>
            </a:pPr>
            <a:endParaRPr lang="en-GB" sz="1800" b="1" i="1" strike="noStrike" spc="-1" dirty="0">
              <a:solidFill>
                <a:srgbClr val="002060"/>
              </a:solidFill>
              <a:effectLst/>
              <a:latin typeface="Century Gothic"/>
              <a:ea typeface="+mn-ea"/>
              <a:cs typeface="+mn-cs"/>
            </a:endParaRPr>
          </a:p>
          <a:p>
            <a:pPr marL="0" indent="-216000">
              <a:lnSpc>
                <a:spcPct val="100000"/>
              </a:lnSpc>
            </a:pPr>
            <a:r>
              <a:rPr lang="en-GB" sz="1600" dirty="0" err="1">
                <a:solidFill>
                  <a:schemeClr val="dk1"/>
                </a:solidFill>
                <a:effectLst/>
                <a:latin typeface="Century Gothic" panose="020B0502020202020204" pitchFamily="34" charset="0"/>
                <a:ea typeface="+mn-ea"/>
                <a:cs typeface="+mn-cs"/>
              </a:rPr>
              <a:t>Londsale</a:t>
            </a:r>
            <a:r>
              <a:rPr lang="en-GB" sz="1600" dirty="0">
                <a:solidFill>
                  <a:schemeClr val="dk1"/>
                </a:solidFill>
                <a:effectLst/>
                <a:latin typeface="Century Gothic" panose="020B0502020202020204" pitchFamily="34" charset="0"/>
                <a:ea typeface="+mn-ea"/>
                <a:cs typeface="+mn-cs"/>
              </a:rPr>
              <a:t>, D., &amp; Le Bras, Y.  (2009). </a:t>
            </a:r>
            <a:r>
              <a:rPr lang="en-GB" sz="1600" i="1" dirty="0">
                <a:solidFill>
                  <a:schemeClr val="dk1"/>
                </a:solidFill>
                <a:effectLst/>
                <a:latin typeface="Century Gothic" panose="020B0502020202020204" pitchFamily="34" charset="0"/>
                <a:ea typeface="+mn-ea"/>
                <a:cs typeface="+mn-cs"/>
              </a:rPr>
              <a:t>A Frequency Dictionary of French: Core vocabulary for learners </a:t>
            </a:r>
            <a:r>
              <a:rPr lang="en-GB" sz="1600" dirty="0">
                <a:solidFill>
                  <a:schemeClr val="dk1"/>
                </a:solidFill>
                <a:effectLst/>
                <a:latin typeface="Century Gothic" panose="020B0502020202020204" pitchFamily="34" charset="0"/>
                <a:ea typeface="+mn-ea"/>
                <a:cs typeface="+mn-cs"/>
              </a:rPr>
              <a:t>London: Routledge.</a:t>
            </a:r>
          </a:p>
          <a:p>
            <a:pPr marL="0" lvl="0" indent="0" algn="l" rtl="0">
              <a:lnSpc>
                <a:spcPct val="100000"/>
              </a:lnSpc>
              <a:spcBef>
                <a:spcPts val="0"/>
              </a:spcBef>
              <a:spcAft>
                <a:spcPts val="0"/>
              </a:spcAft>
              <a:buSzPts val="1400"/>
              <a:buNone/>
            </a:pPr>
            <a:endParaRPr lang="en-GB" sz="1800" dirty="0">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800" dirty="0"/>
              <a:t>The frequency rankings for words that occur in this PowerPoint which have been</a:t>
            </a:r>
            <a:r>
              <a:rPr lang="en-GB" sz="1800" i="1" dirty="0"/>
              <a:t> previously</a:t>
            </a:r>
            <a:r>
              <a:rPr lang="en-GB" sz="1800" dirty="0"/>
              <a:t> introduced in these resources are given in the SOW and in the resources that first introduced and formally re-visited those words. </a:t>
            </a:r>
          </a:p>
          <a:p>
            <a:pPr marL="0" lvl="0" indent="0" algn="l" rtl="0">
              <a:spcBef>
                <a:spcPts val="0"/>
              </a:spcBef>
              <a:spcAft>
                <a:spcPts val="0"/>
              </a:spcAft>
              <a:buClr>
                <a:schemeClr val="dk1"/>
              </a:buClr>
              <a:buSzPts val="1400"/>
              <a:buFont typeface="Arial"/>
              <a:buNone/>
            </a:pPr>
            <a:r>
              <a:rPr lang="en-GB" sz="1800" dirty="0"/>
              <a:t>For any </a:t>
            </a:r>
            <a:r>
              <a:rPr lang="en-GB" sz="1800" i="1" dirty="0"/>
              <a:t>other </a:t>
            </a:r>
            <a:r>
              <a:rPr lang="en-GB" sz="1800" dirty="0"/>
              <a:t>words that occur incidentally in this PowerPoint, frequency rankings will be provided in the notes field wherever possible.</a:t>
            </a: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[6/12] Answer 3</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23968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[7/12] Item 4</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60649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[8/12] Answer 4</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94146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[9/12] Item 5</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20695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[10/12] Answer 5</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20272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[11/12] Item 6</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5035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[12/12] Answer 6</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79913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lumMod val="50000"/>
                  </a:schemeClr>
                </a:solidFill>
              </a:rPr>
              <a:t>Timing:</a:t>
            </a:r>
            <a:r>
              <a:rPr lang="en-GB" sz="1200" b="1" baseline="0" dirty="0">
                <a:solidFill>
                  <a:schemeClr val="accent5">
                    <a:lumMod val="50000"/>
                  </a:schemeClr>
                </a:solidFill>
              </a:rPr>
              <a:t> 5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written production of verb forms from this week and last week and written recognition of other revisited vocabulary.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lvl="0" indent="0" algn="l" rtl="0">
              <a:spcBef>
                <a:spcPts val="0"/>
              </a:spcBef>
              <a:spcAft>
                <a:spcPts val="0"/>
              </a:spcAft>
              <a:buNone/>
            </a:pPr>
            <a:r>
              <a:rPr lang="en-GB" b="1" dirty="0"/>
              <a:t>Procedure:</a:t>
            </a:r>
            <a:br>
              <a:rPr lang="en-GB" b="1" dirty="0"/>
            </a:br>
            <a:r>
              <a:rPr lang="en-GB" b="0" dirty="0"/>
              <a:t>1. Pupils write five sentences using five different verb forms, translating from English into French, and then selecting appropriate sentence endings from the French items in the blue box on the right.</a:t>
            </a:r>
            <a:br>
              <a:rPr lang="en-GB" b="0" dirty="0"/>
            </a:br>
            <a:r>
              <a:rPr lang="en-GB" b="0" dirty="0"/>
              <a:t>2. Pupils read each other their sentences and the listening partners interprets into English.</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b="1" dirty="0"/>
              <a:t>Note</a:t>
            </a:r>
            <a:r>
              <a:rPr lang="en-GB" dirty="0"/>
              <a:t>: there is an option to extend sentences using ‘</a:t>
            </a:r>
            <a:r>
              <a:rPr lang="en-GB" dirty="0" err="1"/>
              <a:t>mais</a:t>
            </a:r>
            <a:r>
              <a:rPr lang="en-GB" dirty="0"/>
              <a:t>’.  We will practise creating more compound sentences during the next few weeks.</a:t>
            </a: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24106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Timing: 5-10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previous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Give pupils a blank grid.  They fill in the French 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br>
              <a:rPr lang="en-GB" dirty="0"/>
            </a:b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4069002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82187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latin typeface="Calibri" panose="020F0502020204030204" pitchFamily="34" charset="0"/>
                <a:cs typeface="Calibri" panose="020F0502020204030204" pitchFamily="34" charset="0"/>
              </a:rPr>
              <a:t>Timing: 3 minutes</a:t>
            </a:r>
            <a:endParaRPr lang="en-GB"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b="1" dirty="0">
                <a:latin typeface="Calibri" panose="020F0502020204030204" pitchFamily="34" charset="0"/>
                <a:cs typeface="Calibri" panose="020F0502020204030204" pitchFamily="34" charset="0"/>
              </a:rPr>
              <a:t>Aim: </a:t>
            </a:r>
            <a:r>
              <a:rPr lang="en-GB" b="0" dirty="0">
                <a:latin typeface="Calibri" panose="020F0502020204030204" pitchFamily="34" charset="0"/>
                <a:cs typeface="Calibri" panose="020F0502020204030204" pitchFamily="34" charset="0"/>
              </a:rPr>
              <a:t>to practise the pronunciation of SSC [é, </a:t>
            </a:r>
            <a:r>
              <a:rPr lang="en-GB" b="0" dirty="0" err="1">
                <a:latin typeface="Calibri" panose="020F0502020204030204" pitchFamily="34" charset="0"/>
                <a:cs typeface="Calibri" panose="020F0502020204030204" pitchFamily="34" charset="0"/>
              </a:rPr>
              <a:t>er</a:t>
            </a:r>
            <a:r>
              <a:rPr lang="en-GB" b="0" dirty="0">
                <a:latin typeface="Calibri" panose="020F0502020204030204" pitchFamily="34" charset="0"/>
                <a:cs typeface="Calibri" panose="020F0502020204030204" pitchFamily="34" charset="0"/>
              </a:rPr>
              <a:t>] in a poem about the new year.</a:t>
            </a: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b="1" dirty="0">
                <a:latin typeface="Calibri" panose="020F0502020204030204" pitchFamily="34" charset="0"/>
                <a:cs typeface="Calibri" panose="020F0502020204030204" pitchFamily="34" charset="0"/>
              </a:rPr>
              <a:t>Procedure:</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This time pupils read the poem aloud in pairs, line by line.</a:t>
            </a: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Then click to listen to the full poem.</a:t>
            </a: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Move on to the next slide with some cultural information about January in France.</a:t>
            </a:r>
          </a:p>
          <a:p>
            <a:pPr marL="0" lvl="0" indent="0" algn="l" rtl="0">
              <a:spcBef>
                <a:spcPts val="0"/>
              </a:spcBef>
              <a:spcAft>
                <a:spcPts val="0"/>
              </a:spcAft>
              <a:buClr>
                <a:schemeClr val="dk1"/>
              </a:buClr>
              <a:buSzPts val="1200"/>
              <a:buFont typeface="Calibri"/>
              <a:buNone/>
            </a:pPr>
            <a:endParaRPr lang="en-GB" b="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present some cultural information about January in France.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present the information.</a:t>
            </a:r>
          </a:p>
          <a:p>
            <a:pPr marL="228600" lvl="0" indent="-228600" algn="l" rtl="0">
              <a:spcBef>
                <a:spcPts val="0"/>
              </a:spcBef>
              <a:spcAft>
                <a:spcPts val="0"/>
              </a:spcAft>
              <a:buAutoNum type="arabicPeriod"/>
            </a:pPr>
            <a:r>
              <a:rPr lang="en-GB" dirty="0"/>
              <a:t>Pupils practise saying one of the two New Year’s greetings to five others in their class.</a:t>
            </a:r>
          </a:p>
          <a:p>
            <a:pPr marL="0" lvl="0" indent="0" algn="l" rtl="0">
              <a:spcBef>
                <a:spcPts val="0"/>
              </a:spcBef>
              <a:spcAft>
                <a:spcPts val="0"/>
              </a:spcAft>
              <a:buNone/>
            </a:pPr>
            <a:endParaRPr lang="en-GB" dirty="0"/>
          </a:p>
          <a:p>
            <a:pPr marL="0" lvl="0" indent="0" algn="l" rtl="0">
              <a:spcBef>
                <a:spcPts val="0"/>
              </a:spcBef>
              <a:spcAft>
                <a:spcPts val="0"/>
              </a:spcAft>
              <a:buClr>
                <a:schemeClr val="dk1"/>
              </a:buClr>
              <a:buSzPts val="1200"/>
              <a:buFont typeface="Calibri"/>
              <a:buNone/>
            </a:pPr>
            <a:r>
              <a:rPr lang="en-GB" b="1" dirty="0">
                <a:latin typeface="Calibri" panose="020F0502020204030204" pitchFamily="34" charset="0"/>
                <a:cs typeface="Calibri" panose="020F0502020204030204" pitchFamily="34" charset="0"/>
              </a:rPr>
              <a:t>Source information</a:t>
            </a:r>
            <a:r>
              <a:rPr lang="en-GB" b="0" dirty="0">
                <a:latin typeface="Calibri" panose="020F0502020204030204" pitchFamily="34" charset="0"/>
                <a:cs typeface="Calibri" panose="020F0502020204030204" pitchFamily="34" charset="0"/>
              </a:rPr>
              <a:t>:</a:t>
            </a:r>
          </a:p>
          <a:p>
            <a:pPr marL="0" lvl="0" indent="0" algn="l" rtl="0">
              <a:spcBef>
                <a:spcPts val="0"/>
              </a:spcBef>
              <a:spcAft>
                <a:spcPts val="0"/>
              </a:spcAft>
              <a:buClr>
                <a:schemeClr val="dk1"/>
              </a:buClr>
              <a:buSzPts val="1200"/>
              <a:buFont typeface="Calibri"/>
              <a:buNone/>
            </a:pPr>
            <a:r>
              <a:rPr lang="en-GB" dirty="0">
                <a:latin typeface="Calibri" panose="020F0502020204030204" pitchFamily="34" charset="0"/>
                <a:cs typeface="Calibri" panose="020F0502020204030204" pitchFamily="34" charset="0"/>
              </a:rPr>
              <a:t>https://www.commeunefrancaise.com/blog/happy-new-year-france</a:t>
            </a:r>
          </a:p>
          <a:p>
            <a:pPr marL="0" lvl="0" indent="0" algn="l" rtl="0">
              <a:spcBef>
                <a:spcPts val="0"/>
              </a:spcBef>
              <a:spcAft>
                <a:spcPts val="0"/>
              </a:spcAft>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326369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lumMod val="50000"/>
                  </a:schemeClr>
                </a:solidFill>
              </a:rPr>
              <a:t>Timing:</a:t>
            </a:r>
            <a:r>
              <a:rPr lang="en-GB" sz="1200" b="1" baseline="0" dirty="0">
                <a:solidFill>
                  <a:schemeClr val="accent5">
                    <a:lumMod val="50000"/>
                  </a:schemeClr>
                </a:solidFill>
              </a:rPr>
              <a:t> 5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written comprehension of present tense sentences a range of revisited vocabulary, with a particular focus on ‘</a:t>
            </a:r>
            <a:r>
              <a:rPr lang="en-GB" b="0" dirty="0" err="1"/>
              <a:t>il</a:t>
            </a:r>
            <a:r>
              <a:rPr lang="en-GB" b="0" dirty="0"/>
              <a:t>’ and ‘</a:t>
            </a:r>
            <a:r>
              <a:rPr lang="en-GB" b="0" dirty="0" err="1"/>
              <a:t>elle</a:t>
            </a:r>
            <a:r>
              <a:rPr lang="en-GB" b="0" dirty="0"/>
              <a:t>’.</a:t>
            </a:r>
            <a:br>
              <a:rPr lang="en-GB" b="0" dirty="0"/>
            </a:b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br>
              <a:rPr lang="en-GB" dirty="0"/>
            </a:br>
            <a:r>
              <a:rPr lang="en-GB" dirty="0"/>
              <a:t>1. Read the task and instructions and clarify meanings.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Do number [1] with pupils to model the task.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Pupils complete 2-7.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Elicit answers and click to confirm.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 Ask if there are any sentences that seem wrong or strange (i.e., Pierre wearing a uniform every day as this is uncommon in France – we will assume that </a:t>
            </a:r>
            <a:r>
              <a:rPr lang="en-GB" dirty="0" err="1"/>
              <a:t>Clémentine</a:t>
            </a:r>
            <a:r>
              <a:rPr lang="en-GB" dirty="0"/>
              <a:t> has made a mistake,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if desired, click on the speech bubbles to hear the messages.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34659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5 minutes (6 items, 12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read aloud and written recognition of vocabulary and structures.</a:t>
            </a:r>
            <a:br>
              <a:rPr lang="en-GB" b="0" dirty="0"/>
            </a:br>
            <a:r>
              <a:rPr lang="en-GB" b="1" i="1" dirty="0"/>
              <a:t>Note</a:t>
            </a:r>
            <a:r>
              <a:rPr lang="en-GB" b="0" dirty="0"/>
              <a:t>: this activity could also be a writing task on mini whiteboards.</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Tell pupils they need to use the words, starting from the bottom, to climb up the mountain (And translate the sentence!).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Ask pupils to work in pairs to practise first.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Click to trigger the timer (5 seconds per sentence).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Ask a volunteer from a pair to say the French sentence out loud – next slide reveals the answer.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Repeat with the next 5 sentences (there are 6 in total, including this one).</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88244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[2/12] Answer 1</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66534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[3/12] Item 2</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8299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[4/12] Answer 2</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4722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[5/12] Item 3</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7731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028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09573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654382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857495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1074740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109787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05477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454822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032766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483932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62598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13386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79605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56238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19190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5521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05168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0492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7577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74363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84209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50135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2710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2965093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82586038"/>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audio" Target="../media/audio5.wav"/><Relationship Id="rId3" Type="http://schemas.openxmlformats.org/officeDocument/2006/relationships/slideLayout" Target="../slideLayouts/slideLayout29.xml"/><Relationship Id="rId7" Type="http://schemas.openxmlformats.org/officeDocument/2006/relationships/image" Target="../media/image3.png"/><Relationship Id="rId12" Type="http://schemas.openxmlformats.org/officeDocument/2006/relationships/audio" Target="../media/audio4.wav"/><Relationship Id="rId2" Type="http://schemas.openxmlformats.org/officeDocument/2006/relationships/audio" Target="../media/media1.mp3"/><Relationship Id="rId16" Type="http://schemas.openxmlformats.org/officeDocument/2006/relationships/image" Target="../media/image6.png"/><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audio" Target="../media/audio3.wav"/><Relationship Id="rId5" Type="http://schemas.openxmlformats.org/officeDocument/2006/relationships/audio" Target="../media/audio1.wav"/><Relationship Id="rId15" Type="http://schemas.openxmlformats.org/officeDocument/2006/relationships/audio" Target="../media/audio7.wav"/><Relationship Id="rId10" Type="http://schemas.openxmlformats.org/officeDocument/2006/relationships/image" Target="../media/image5.png"/><Relationship Id="rId4" Type="http://schemas.openxmlformats.org/officeDocument/2006/relationships/notesSlide" Target="../notesSlides/notesSlide2.xml"/><Relationship Id="rId9" Type="http://schemas.openxmlformats.org/officeDocument/2006/relationships/audio" Target="../media/audio2.wav"/><Relationship Id="rId14" Type="http://schemas.openxmlformats.org/officeDocument/2006/relationships/audio" Target="../media/audio6.wav"/></Relationships>
</file>

<file path=ppt/slides/_rels/slide3.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audio" Target="../media/audio3.wav"/><Relationship Id="rId4" Type="http://schemas.openxmlformats.org/officeDocument/2006/relationships/image" Target="../media/image3.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audio" Target="../media/audio14.wav"/><Relationship Id="rId3" Type="http://schemas.openxmlformats.org/officeDocument/2006/relationships/audio" Target="../media/audio8.wav"/><Relationship Id="rId7" Type="http://schemas.openxmlformats.org/officeDocument/2006/relationships/audio" Target="../media/audio10.wav"/><Relationship Id="rId12" Type="http://schemas.openxmlformats.org/officeDocument/2006/relationships/audio" Target="../media/audio13.wav"/><Relationship Id="rId2" Type="http://schemas.openxmlformats.org/officeDocument/2006/relationships/notesSlide" Target="../notesSlides/notesSlide4.xml"/><Relationship Id="rId16" Type="http://schemas.openxmlformats.org/officeDocument/2006/relationships/audio" Target="../media/audio17.wav"/><Relationship Id="rId1" Type="http://schemas.openxmlformats.org/officeDocument/2006/relationships/slideLayout" Target="../slideLayouts/slideLayout6.xml"/><Relationship Id="rId6" Type="http://schemas.openxmlformats.org/officeDocument/2006/relationships/audio" Target="../media/audio9.wav"/><Relationship Id="rId11" Type="http://schemas.openxmlformats.org/officeDocument/2006/relationships/audio" Target="../media/audio12.wav"/><Relationship Id="rId5" Type="http://schemas.openxmlformats.org/officeDocument/2006/relationships/image" Target="../media/image10.gif"/><Relationship Id="rId15" Type="http://schemas.openxmlformats.org/officeDocument/2006/relationships/audio" Target="../media/audio16.wav"/><Relationship Id="rId10" Type="http://schemas.openxmlformats.org/officeDocument/2006/relationships/image" Target="../media/image12.gif"/><Relationship Id="rId4" Type="http://schemas.openxmlformats.org/officeDocument/2006/relationships/image" Target="../media/image9.gif"/><Relationship Id="rId9" Type="http://schemas.openxmlformats.org/officeDocument/2006/relationships/audio" Target="../media/audio11.wav"/><Relationship Id="rId14" Type="http://schemas.openxmlformats.org/officeDocument/2006/relationships/audio" Target="../media/audio15.wav"/></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0" name="Google Shape;100;p2"/>
          <p:cNvSpPr/>
          <p:nvPr/>
        </p:nvSpPr>
        <p:spPr>
          <a:xfrm>
            <a:off x="6368181" y="4552388"/>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3333"/>
                </a:solidFill>
                <a:effectLst/>
                <a:uLnTx/>
                <a:uFillTx/>
                <a:latin typeface="Modern Love" panose="04090805081005020601" pitchFamily="82" charset="0"/>
                <a:cs typeface="Arial"/>
                <a:sym typeface="Arial"/>
              </a:rPr>
              <a:t>rouge</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84221" y="163664"/>
            <a:ext cx="3885763" cy="1325563"/>
          </a:xfrm>
        </p:spPr>
        <p:txBody>
          <a:bodyPr>
            <a:noAutofit/>
          </a:bodyPr>
          <a:lstStyle/>
          <a:p>
            <a:pPr algn="ctr"/>
            <a:r>
              <a:rPr lang="en-GB" sz="3600" b="1" dirty="0">
                <a:solidFill>
                  <a:srgbClr val="FFFFFF"/>
                </a:solidFill>
                <a:latin typeface="Century Gothic"/>
                <a:ea typeface="Century Gothic"/>
                <a:cs typeface="Century Gothic"/>
                <a:sym typeface="Century Gothic"/>
              </a:rPr>
              <a:t>Saying what I and others do</a:t>
            </a:r>
            <a:endParaRPr lang="en-GB" sz="3600" dirty="0"/>
          </a:p>
        </p:txBody>
      </p:sp>
      <p:pic>
        <p:nvPicPr>
          <p:cNvPr id="9" name="Picture 8" descr="A picture containing text, electronics, computer, display&#10;&#10;Description automatically generated">
            <a:extLst>
              <a:ext uri="{FF2B5EF4-FFF2-40B4-BE49-F238E27FC236}">
                <a16:creationId xmlns:a16="http://schemas.microsoft.com/office/drawing/2014/main" id="{E1AE3098-F0A5-44EB-9088-BD4E70A68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07" y="375430"/>
            <a:ext cx="5084505" cy="43590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92451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B24EE9CE-56D2-4A36-AAC8-8E3726603767}"/>
              </a:ext>
            </a:extLst>
          </p:cNvPr>
          <p:cNvSpPr/>
          <p:nvPr/>
        </p:nvSpPr>
        <p:spPr>
          <a:xfrm>
            <a:off x="3136951" y="113819"/>
            <a:ext cx="5316354" cy="5078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Parle</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français</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[3/6]</a:t>
            </a:r>
            <a:endParaRPr kumimoji="0" lang="en-GB" sz="1800" b="0" i="0" u="none" strike="noStrike" kern="0" cap="none" spc="0" normalizeH="0" baseline="0" noProof="0" dirty="0">
              <a:ln>
                <a:noFill/>
              </a:ln>
              <a:solidFill>
                <a:sysClr val="windowText" lastClr="000000"/>
              </a:solidFill>
              <a:effectLst/>
              <a:uLnTx/>
              <a:uFillTx/>
            </a:endParaRPr>
          </a:p>
        </p:txBody>
      </p:sp>
      <p:sp>
        <p:nvSpPr>
          <p:cNvPr id="55" name="Title 2">
            <a:extLst>
              <a:ext uri="{FF2B5EF4-FFF2-40B4-BE49-F238E27FC236}">
                <a16:creationId xmlns:a16="http://schemas.microsoft.com/office/drawing/2014/main" id="{898DFB2A-2AC2-4FE9-847E-DA32537BDA09}"/>
              </a:ext>
            </a:extLst>
          </p:cNvPr>
          <p:cNvSpPr txBox="1">
            <a:spLocks/>
          </p:cNvSpPr>
          <p:nvPr/>
        </p:nvSpPr>
        <p:spPr>
          <a:xfrm>
            <a:off x="11052313" y="1135676"/>
            <a:ext cx="966950" cy="412870"/>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parler</a:t>
            </a:r>
            <a:endParaRPr lang="en-GB" sz="2000" b="1" kern="0" dirty="0">
              <a:solidFill>
                <a:schemeClr val="bg1"/>
              </a:solidFill>
              <a:latin typeface="Century Gothic" panose="020B0502020202020204" pitchFamily="34" charset="0"/>
            </a:endParaRPr>
          </a:p>
        </p:txBody>
      </p:sp>
      <p:pic>
        <p:nvPicPr>
          <p:cNvPr id="56" name="Picture 55" descr="Icon&#10;&#10;Description automatically generated">
            <a:extLst>
              <a:ext uri="{FF2B5EF4-FFF2-40B4-BE49-F238E27FC236}">
                <a16:creationId xmlns:a16="http://schemas.microsoft.com/office/drawing/2014/main" id="{3AEA258C-80E3-4BE3-A8E8-27CBC3228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57" name="Picture 56">
            <a:extLst>
              <a:ext uri="{FF2B5EF4-FFF2-40B4-BE49-F238E27FC236}">
                <a16:creationId xmlns:a16="http://schemas.microsoft.com/office/drawing/2014/main" id="{E1C1E557-5CD7-48A1-A338-4FA5A2EABB44}"/>
              </a:ext>
            </a:extLst>
          </p:cNvPr>
          <p:cNvPicPr>
            <a:picLocks noChangeAspect="1"/>
          </p:cNvPicPr>
          <p:nvPr/>
        </p:nvPicPr>
        <p:blipFill>
          <a:blip r:embed="rId4"/>
          <a:stretch>
            <a:fillRect/>
          </a:stretch>
        </p:blipFill>
        <p:spPr>
          <a:xfrm>
            <a:off x="136893" y="1707824"/>
            <a:ext cx="6066046" cy="4773582"/>
          </a:xfrm>
          <a:prstGeom prst="rect">
            <a:avLst/>
          </a:prstGeom>
        </p:spPr>
      </p:pic>
      <p:sp>
        <p:nvSpPr>
          <p:cNvPr id="58" name="Google Shape;696;p62">
            <a:extLst>
              <a:ext uri="{FF2B5EF4-FFF2-40B4-BE49-F238E27FC236}">
                <a16:creationId xmlns:a16="http://schemas.microsoft.com/office/drawing/2014/main" id="{AF96AC27-DD38-44CD-8A79-2610178FD539}"/>
              </a:ext>
            </a:extLst>
          </p:cNvPr>
          <p:cNvSpPr/>
          <p:nvPr/>
        </p:nvSpPr>
        <p:spPr>
          <a:xfrm>
            <a:off x="4029792" y="2104650"/>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 name="Speech Bubble: Oval 82">
            <a:extLst>
              <a:ext uri="{FF2B5EF4-FFF2-40B4-BE49-F238E27FC236}">
                <a16:creationId xmlns:a16="http://schemas.microsoft.com/office/drawing/2014/main" id="{0117910E-6A05-40DA-BB40-17DE2315E61C}"/>
              </a:ext>
            </a:extLst>
          </p:cNvPr>
          <p:cNvSpPr/>
          <p:nvPr/>
        </p:nvSpPr>
        <p:spPr>
          <a:xfrm>
            <a:off x="4572000" y="651981"/>
            <a:ext cx="3881305" cy="2027674"/>
          </a:xfrm>
          <a:prstGeom prst="wedgeEllipseCallout">
            <a:avLst>
              <a:gd name="adj1" fmla="val 66749"/>
              <a:gd name="adj2" fmla="val -36756"/>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He sings a Christmas song.</a:t>
            </a:r>
          </a:p>
        </p:txBody>
      </p:sp>
      <p:sp>
        <p:nvSpPr>
          <p:cNvPr id="84" name="Google Shape;695;p62">
            <a:extLst>
              <a:ext uri="{FF2B5EF4-FFF2-40B4-BE49-F238E27FC236}">
                <a16:creationId xmlns:a16="http://schemas.microsoft.com/office/drawing/2014/main" id="{B44AFC03-9922-4050-B8E0-DBBF23A2AB51}"/>
              </a:ext>
            </a:extLst>
          </p:cNvPr>
          <p:cNvSpPr/>
          <p:nvPr/>
        </p:nvSpPr>
        <p:spPr>
          <a:xfrm>
            <a:off x="4958175" y="5741597"/>
            <a:ext cx="1548969" cy="793650"/>
          </a:xfrm>
          <a:custGeom>
            <a:avLst/>
            <a:gdLst>
              <a:gd name="connsiteX0" fmla="*/ 0 w 1548969"/>
              <a:gd name="connsiteY0" fmla="*/ 0 h 793650"/>
              <a:gd name="connsiteX1" fmla="*/ 547302 w 1548969"/>
              <a:gd name="connsiteY1" fmla="*/ 0 h 793650"/>
              <a:gd name="connsiteX2" fmla="*/ 1063625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63625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je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5" name="Google Shape;697;p62">
            <a:extLst>
              <a:ext uri="{FF2B5EF4-FFF2-40B4-BE49-F238E27FC236}">
                <a16:creationId xmlns:a16="http://schemas.microsoft.com/office/drawing/2014/main" id="{CE706096-F907-4535-A488-FFE8DF472216}"/>
              </a:ext>
            </a:extLst>
          </p:cNvPr>
          <p:cNvSpPr/>
          <p:nvPr/>
        </p:nvSpPr>
        <p:spPr>
          <a:xfrm>
            <a:off x="6620139" y="5741597"/>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8" name="Google Shape;698;p62">
            <a:extLst>
              <a:ext uri="{FF2B5EF4-FFF2-40B4-BE49-F238E27FC236}">
                <a16:creationId xmlns:a16="http://schemas.microsoft.com/office/drawing/2014/main" id="{F737630A-92C0-49AA-A8FF-6A832A3F29DD}"/>
              </a:ext>
            </a:extLst>
          </p:cNvPr>
          <p:cNvSpPr/>
          <p:nvPr/>
        </p:nvSpPr>
        <p:spPr>
          <a:xfrm>
            <a:off x="8245915" y="574159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elle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3" name="Google Shape;699;p62">
            <a:extLst>
              <a:ext uri="{FF2B5EF4-FFF2-40B4-BE49-F238E27FC236}">
                <a16:creationId xmlns:a16="http://schemas.microsoft.com/office/drawing/2014/main" id="{6FC4FDFD-53D3-4761-9B0E-D8873E54A28F}"/>
              </a:ext>
            </a:extLst>
          </p:cNvPr>
          <p:cNvSpPr/>
          <p:nvPr/>
        </p:nvSpPr>
        <p:spPr>
          <a:xfrm>
            <a:off x="4956505" y="487592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chantes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4" name="Google Shape;700;p62">
            <a:extLst>
              <a:ext uri="{FF2B5EF4-FFF2-40B4-BE49-F238E27FC236}">
                <a16:creationId xmlns:a16="http://schemas.microsoft.com/office/drawing/2014/main" id="{9A4EE464-7E57-4B1B-BFC7-1273CB8E97E5}"/>
              </a:ext>
            </a:extLst>
          </p:cNvPr>
          <p:cNvSpPr/>
          <p:nvPr/>
        </p:nvSpPr>
        <p:spPr>
          <a:xfrm>
            <a:off x="6601210" y="4859297"/>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regarde</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5" name="Google Shape;701;p62">
            <a:extLst>
              <a:ext uri="{FF2B5EF4-FFF2-40B4-BE49-F238E27FC236}">
                <a16:creationId xmlns:a16="http://schemas.microsoft.com/office/drawing/2014/main" id="{AEE95A3A-6D7E-4B59-BE0A-F23FD6DD5CB1}"/>
              </a:ext>
            </a:extLst>
          </p:cNvPr>
          <p:cNvSpPr/>
          <p:nvPr/>
        </p:nvSpPr>
        <p:spPr>
          <a:xfrm>
            <a:off x="8245915" y="4852610"/>
            <a:ext cx="1548969" cy="793650"/>
          </a:xfrm>
          <a:custGeom>
            <a:avLst/>
            <a:gdLst>
              <a:gd name="connsiteX0" fmla="*/ 0 w 1548969"/>
              <a:gd name="connsiteY0" fmla="*/ 0 h 793650"/>
              <a:gd name="connsiteX1" fmla="*/ 485343 w 1548969"/>
              <a:gd name="connsiteY1" fmla="*/ 0 h 793650"/>
              <a:gd name="connsiteX2" fmla="*/ 970687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33785" y="-8719"/>
                  <a:pt x="252365" y="12378"/>
                  <a:pt x="485343" y="0"/>
                </a:cubicBezTo>
                <a:cubicBezTo>
                  <a:pt x="718321" y="-12378"/>
                  <a:pt x="757845" y="33893"/>
                  <a:pt x="970687" y="0"/>
                </a:cubicBezTo>
                <a:cubicBezTo>
                  <a:pt x="1183529" y="-33893"/>
                  <a:pt x="1333017" y="54934"/>
                  <a:pt x="1548968" y="0"/>
                </a:cubicBezTo>
                <a:cubicBezTo>
                  <a:pt x="1573127" y="195642"/>
                  <a:pt x="1523351" y="304870"/>
                  <a:pt x="1548968" y="396825"/>
                </a:cubicBezTo>
                <a:cubicBezTo>
                  <a:pt x="1574585" y="488780"/>
                  <a:pt x="1517379" y="618557"/>
                  <a:pt x="1548968" y="793650"/>
                </a:cubicBezTo>
                <a:cubicBezTo>
                  <a:pt x="1403110" y="810967"/>
                  <a:pt x="1216946" y="768073"/>
                  <a:pt x="1032645" y="793650"/>
                </a:cubicBezTo>
                <a:cubicBezTo>
                  <a:pt x="848344" y="819227"/>
                  <a:pt x="715183" y="750897"/>
                  <a:pt x="516323" y="793650"/>
                </a:cubicBezTo>
                <a:cubicBezTo>
                  <a:pt x="317463" y="836403"/>
                  <a:pt x="247895" y="757536"/>
                  <a:pt x="0" y="793650"/>
                </a:cubicBezTo>
                <a:cubicBezTo>
                  <a:pt x="-8219" y="690449"/>
                  <a:pt x="30858" y="576740"/>
                  <a:pt x="0" y="396825"/>
                </a:cubicBezTo>
                <a:cubicBezTo>
                  <a:pt x="-30858" y="216910"/>
                  <a:pt x="8543" y="143598"/>
                  <a:pt x="0" y="0"/>
                </a:cubicBezTo>
                <a:close/>
              </a:path>
              <a:path w="1548969" h="793650" stroke="0" extrusionOk="0">
                <a:moveTo>
                  <a:pt x="0" y="0"/>
                </a:moveTo>
                <a:cubicBezTo>
                  <a:pt x="148714" y="-51608"/>
                  <a:pt x="391112" y="3716"/>
                  <a:pt x="516323" y="0"/>
                </a:cubicBezTo>
                <a:cubicBezTo>
                  <a:pt x="641534" y="-3716"/>
                  <a:pt x="852973" y="51784"/>
                  <a:pt x="986176" y="0"/>
                </a:cubicBezTo>
                <a:cubicBezTo>
                  <a:pt x="1119379" y="-51784"/>
                  <a:pt x="1433684" y="24367"/>
                  <a:pt x="1548968" y="0"/>
                </a:cubicBezTo>
                <a:cubicBezTo>
                  <a:pt x="1565014" y="181733"/>
                  <a:pt x="1521101" y="284671"/>
                  <a:pt x="1548968" y="373016"/>
                </a:cubicBezTo>
                <a:cubicBezTo>
                  <a:pt x="1576835" y="461361"/>
                  <a:pt x="1503754" y="678290"/>
                  <a:pt x="1548968" y="793650"/>
                </a:cubicBezTo>
                <a:cubicBezTo>
                  <a:pt x="1434737" y="817609"/>
                  <a:pt x="1213109" y="756185"/>
                  <a:pt x="1001666" y="793650"/>
                </a:cubicBezTo>
                <a:cubicBezTo>
                  <a:pt x="790223" y="831115"/>
                  <a:pt x="712337" y="790619"/>
                  <a:pt x="454364" y="793650"/>
                </a:cubicBezTo>
                <a:cubicBezTo>
                  <a:pt x="196391" y="796681"/>
                  <a:pt x="101262" y="752254"/>
                  <a:pt x="0" y="793650"/>
                </a:cubicBezTo>
                <a:cubicBezTo>
                  <a:pt x="-16250" y="641606"/>
                  <a:pt x="2113" y="520739"/>
                  <a:pt x="0" y="388889"/>
                </a:cubicBezTo>
                <a:cubicBezTo>
                  <a:pt x="-2113" y="257039"/>
                  <a:pt x="45691" y="171727"/>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chante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6" name="Google Shape;702;p62">
            <a:extLst>
              <a:ext uri="{FF2B5EF4-FFF2-40B4-BE49-F238E27FC236}">
                <a16:creationId xmlns:a16="http://schemas.microsoft.com/office/drawing/2014/main" id="{F923D306-848E-4E37-9261-87E202F50AF5}"/>
              </a:ext>
            </a:extLst>
          </p:cNvPr>
          <p:cNvSpPr/>
          <p:nvPr/>
        </p:nvSpPr>
        <p:spPr>
          <a:xfrm>
            <a:off x="4956505" y="39769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400" b="1" kern="0" dirty="0">
                <a:solidFill>
                  <a:srgbClr val="002060"/>
                </a:solidFill>
                <a:latin typeface="Century Gothic" panose="020B0502020202020204" pitchFamily="34" charset="0"/>
                <a:ea typeface="Montserrat"/>
                <a:cs typeface="Montserrat"/>
                <a:sym typeface="Montserrat"/>
              </a:rPr>
              <a:t>un film</a:t>
            </a:r>
          </a:p>
        </p:txBody>
      </p:sp>
      <p:sp>
        <p:nvSpPr>
          <p:cNvPr id="117" name="Google Shape;703;p62">
            <a:extLst>
              <a:ext uri="{FF2B5EF4-FFF2-40B4-BE49-F238E27FC236}">
                <a16:creationId xmlns:a16="http://schemas.microsoft.com/office/drawing/2014/main" id="{16EF8786-EE92-43D6-B2C5-3AB72624FA57}"/>
              </a:ext>
            </a:extLst>
          </p:cNvPr>
          <p:cNvSpPr/>
          <p:nvPr/>
        </p:nvSpPr>
        <p:spPr>
          <a:xfrm>
            <a:off x="6601210" y="39769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une</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chanson</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8" name="Google Shape;701;p62">
            <a:extLst>
              <a:ext uri="{FF2B5EF4-FFF2-40B4-BE49-F238E27FC236}">
                <a16:creationId xmlns:a16="http://schemas.microsoft.com/office/drawing/2014/main" id="{771F61EA-E2B3-4295-BBDF-290D2690FEC8}"/>
              </a:ext>
            </a:extLst>
          </p:cNvPr>
          <p:cNvSpPr/>
          <p:nvPr/>
        </p:nvSpPr>
        <p:spPr>
          <a:xfrm>
            <a:off x="9890620" y="4862952"/>
            <a:ext cx="1548969" cy="793650"/>
          </a:xfrm>
          <a:custGeom>
            <a:avLst/>
            <a:gdLst>
              <a:gd name="connsiteX0" fmla="*/ 0 w 1548969"/>
              <a:gd name="connsiteY0" fmla="*/ 0 h 793650"/>
              <a:gd name="connsiteX1" fmla="*/ 547302 w 1548969"/>
              <a:gd name="connsiteY1" fmla="*/ 0 h 793650"/>
              <a:gd name="connsiteX2" fmla="*/ 1094604 w 1548969"/>
              <a:gd name="connsiteY2" fmla="*/ 0 h 793650"/>
              <a:gd name="connsiteX3" fmla="*/ 1548968 w 1548969"/>
              <a:gd name="connsiteY3" fmla="*/ 0 h 793650"/>
              <a:gd name="connsiteX4" fmla="*/ 1548968 w 1548969"/>
              <a:gd name="connsiteY4" fmla="*/ 412698 h 793650"/>
              <a:gd name="connsiteX5" fmla="*/ 1548968 w 1548969"/>
              <a:gd name="connsiteY5" fmla="*/ 793650 h 793650"/>
              <a:gd name="connsiteX6" fmla="*/ 1032645 w 1548969"/>
              <a:gd name="connsiteY6" fmla="*/ 793650 h 793650"/>
              <a:gd name="connsiteX7" fmla="*/ 54730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872" y="-47946"/>
                  <a:pt x="409635" y="5738"/>
                  <a:pt x="547302" y="0"/>
                </a:cubicBezTo>
                <a:cubicBezTo>
                  <a:pt x="684969" y="-5738"/>
                  <a:pt x="898304" y="61706"/>
                  <a:pt x="1094604" y="0"/>
                </a:cubicBezTo>
                <a:cubicBezTo>
                  <a:pt x="1290904" y="-61706"/>
                  <a:pt x="1428008" y="33796"/>
                  <a:pt x="1548968" y="0"/>
                </a:cubicBezTo>
                <a:cubicBezTo>
                  <a:pt x="1595729" y="172384"/>
                  <a:pt x="1544995" y="298643"/>
                  <a:pt x="1548968" y="412698"/>
                </a:cubicBezTo>
                <a:cubicBezTo>
                  <a:pt x="1552941" y="526753"/>
                  <a:pt x="1538764" y="713394"/>
                  <a:pt x="1548968" y="793650"/>
                </a:cubicBezTo>
                <a:cubicBezTo>
                  <a:pt x="1377456" y="835548"/>
                  <a:pt x="1147118" y="788739"/>
                  <a:pt x="1032645" y="793650"/>
                </a:cubicBezTo>
                <a:cubicBezTo>
                  <a:pt x="918172" y="798561"/>
                  <a:pt x="687877" y="761527"/>
                  <a:pt x="547302" y="793650"/>
                </a:cubicBezTo>
                <a:cubicBezTo>
                  <a:pt x="406727" y="825773"/>
                  <a:pt x="153213" y="758329"/>
                  <a:pt x="0" y="793650"/>
                </a:cubicBezTo>
                <a:cubicBezTo>
                  <a:pt x="-37253" y="695990"/>
                  <a:pt x="18139" y="555713"/>
                  <a:pt x="0" y="388889"/>
                </a:cubicBezTo>
                <a:cubicBezTo>
                  <a:pt x="-18139" y="222065"/>
                  <a:pt x="20604" y="156462"/>
                  <a:pt x="0" y="0"/>
                </a:cubicBezTo>
                <a:close/>
              </a:path>
              <a:path w="1548969" h="793650" stroke="0" extrusionOk="0">
                <a:moveTo>
                  <a:pt x="0" y="0"/>
                </a:moveTo>
                <a:cubicBezTo>
                  <a:pt x="227326" y="-51245"/>
                  <a:pt x="268995" y="32292"/>
                  <a:pt x="485343" y="0"/>
                </a:cubicBezTo>
                <a:cubicBezTo>
                  <a:pt x="701691" y="-32292"/>
                  <a:pt x="864483" y="37157"/>
                  <a:pt x="970687" y="0"/>
                </a:cubicBezTo>
                <a:cubicBezTo>
                  <a:pt x="1076891" y="-37157"/>
                  <a:pt x="1358221" y="56985"/>
                  <a:pt x="1548968" y="0"/>
                </a:cubicBezTo>
                <a:cubicBezTo>
                  <a:pt x="1572520" y="189479"/>
                  <a:pt x="1523392" y="281266"/>
                  <a:pt x="1548968" y="388889"/>
                </a:cubicBezTo>
                <a:cubicBezTo>
                  <a:pt x="1574544" y="496512"/>
                  <a:pt x="1517796" y="648435"/>
                  <a:pt x="1548968" y="793650"/>
                </a:cubicBezTo>
                <a:cubicBezTo>
                  <a:pt x="1367508" y="818587"/>
                  <a:pt x="1209745" y="759572"/>
                  <a:pt x="1032645" y="793650"/>
                </a:cubicBezTo>
                <a:cubicBezTo>
                  <a:pt x="855545" y="827728"/>
                  <a:pt x="774751" y="786086"/>
                  <a:pt x="547302" y="793650"/>
                </a:cubicBezTo>
                <a:cubicBezTo>
                  <a:pt x="319853" y="801214"/>
                  <a:pt x="270830" y="779827"/>
                  <a:pt x="0" y="793650"/>
                </a:cubicBezTo>
                <a:cubicBezTo>
                  <a:pt x="-46116" y="645298"/>
                  <a:pt x="5768" y="534419"/>
                  <a:pt x="0" y="388889"/>
                </a:cubicBezTo>
                <a:cubicBezTo>
                  <a:pt x="-5768" y="243359"/>
                  <a:pt x="18886" y="18402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regardes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9" name="Google Shape;702;p62">
            <a:extLst>
              <a:ext uri="{FF2B5EF4-FFF2-40B4-BE49-F238E27FC236}">
                <a16:creationId xmlns:a16="http://schemas.microsoft.com/office/drawing/2014/main" id="{024BA0A5-5A6F-4477-8768-83C71FF21A24}"/>
              </a:ext>
            </a:extLst>
          </p:cNvPr>
          <p:cNvSpPr/>
          <p:nvPr/>
        </p:nvSpPr>
        <p:spPr>
          <a:xfrm>
            <a:off x="8245915" y="399288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une</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phrase</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0" name="Google Shape;703;p62">
            <a:extLst>
              <a:ext uri="{FF2B5EF4-FFF2-40B4-BE49-F238E27FC236}">
                <a16:creationId xmlns:a16="http://schemas.microsoft.com/office/drawing/2014/main" id="{106CD911-A69D-4B98-AE09-D929F331B5F4}"/>
              </a:ext>
            </a:extLst>
          </p:cNvPr>
          <p:cNvSpPr/>
          <p:nvPr/>
        </p:nvSpPr>
        <p:spPr>
          <a:xfrm>
            <a:off x="9890620" y="3992884"/>
            <a:ext cx="1548969" cy="793650"/>
          </a:xfrm>
          <a:custGeom>
            <a:avLst/>
            <a:gdLst>
              <a:gd name="connsiteX0" fmla="*/ 0 w 1548969"/>
              <a:gd name="connsiteY0" fmla="*/ 0 h 793650"/>
              <a:gd name="connsiteX1" fmla="*/ 516323 w 1548969"/>
              <a:gd name="connsiteY1" fmla="*/ 0 h 793650"/>
              <a:gd name="connsiteX2" fmla="*/ 1017156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48534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match</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1" name="Google Shape;702;p62">
            <a:extLst>
              <a:ext uri="{FF2B5EF4-FFF2-40B4-BE49-F238E27FC236}">
                <a16:creationId xmlns:a16="http://schemas.microsoft.com/office/drawing/2014/main" id="{2D028A2E-8771-4B90-958A-D04012E59369}"/>
              </a:ext>
            </a:extLst>
          </p:cNvPr>
          <p:cNvSpPr/>
          <p:nvPr/>
        </p:nvSpPr>
        <p:spPr>
          <a:xfrm>
            <a:off x="6591950" y="3094697"/>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à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l’école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2" name="Google Shape;703;p62">
            <a:extLst>
              <a:ext uri="{FF2B5EF4-FFF2-40B4-BE49-F238E27FC236}">
                <a16:creationId xmlns:a16="http://schemas.microsoft.com/office/drawing/2014/main" id="{F1E4E874-E490-4B49-8BDF-28964D0B67B5}"/>
              </a:ext>
            </a:extLst>
          </p:cNvPr>
          <p:cNvSpPr/>
          <p:nvPr/>
        </p:nvSpPr>
        <p:spPr>
          <a:xfrm>
            <a:off x="8236655" y="30946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500" b="1" kern="0" dirty="0" err="1">
                <a:solidFill>
                  <a:srgbClr val="002060"/>
                </a:solidFill>
                <a:latin typeface="Century Gothic" panose="020B0502020202020204" pitchFamily="34" charset="0"/>
                <a:ea typeface="Montserrat"/>
                <a:cs typeface="Montserrat"/>
                <a:sym typeface="Montserrat"/>
              </a:rPr>
              <a:t>en</a:t>
            </a:r>
            <a:r>
              <a:rPr lang="en-GB" sz="2500" b="1" kern="0" dirty="0">
                <a:solidFill>
                  <a:srgbClr val="002060"/>
                </a:solidFill>
                <a:latin typeface="Century Gothic" panose="020B0502020202020204" pitchFamily="34" charset="0"/>
                <a:ea typeface="Montserrat"/>
                <a:cs typeface="Montserrat"/>
                <a:sym typeface="Montserrat"/>
              </a:rPr>
              <a:t> </a:t>
            </a:r>
            <a:r>
              <a:rPr lang="en-GB" sz="2500" b="1" kern="0" dirty="0" err="1">
                <a:solidFill>
                  <a:srgbClr val="002060"/>
                </a:solidFill>
                <a:latin typeface="Century Gothic" panose="020B0502020202020204" pitchFamily="34" charset="0"/>
                <a:ea typeface="Montserrat"/>
                <a:cs typeface="Montserrat"/>
                <a:sym typeface="Montserrat"/>
              </a:rPr>
              <a:t>anglais</a:t>
            </a:r>
            <a:endParaRPr lang="en-GB" sz="2500" b="1" kern="0" dirty="0">
              <a:solidFill>
                <a:srgbClr val="002060"/>
              </a:solidFill>
              <a:latin typeface="Century Gothic" panose="020B0502020202020204" pitchFamily="34" charset="0"/>
              <a:ea typeface="Montserrat"/>
              <a:cs typeface="Montserrat"/>
              <a:sym typeface="Montserrat"/>
            </a:endParaRPr>
          </a:p>
        </p:txBody>
      </p:sp>
      <p:sp>
        <p:nvSpPr>
          <p:cNvPr id="128" name="Google Shape;698;p62">
            <a:extLst>
              <a:ext uri="{FF2B5EF4-FFF2-40B4-BE49-F238E27FC236}">
                <a16:creationId xmlns:a16="http://schemas.microsoft.com/office/drawing/2014/main" id="{C6219419-1ADC-47C3-A116-4F758E985578}"/>
              </a:ext>
            </a:extLst>
          </p:cNvPr>
          <p:cNvSpPr/>
          <p:nvPr/>
        </p:nvSpPr>
        <p:spPr>
          <a:xfrm>
            <a:off x="9890620" y="575238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il</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9" name="Google Shape;702;p62">
            <a:extLst>
              <a:ext uri="{FF2B5EF4-FFF2-40B4-BE49-F238E27FC236}">
                <a16:creationId xmlns:a16="http://schemas.microsoft.com/office/drawing/2014/main" id="{4BEEFA91-50C3-47B9-8169-A97CC1F2480A}"/>
              </a:ext>
            </a:extLst>
          </p:cNvPr>
          <p:cNvSpPr/>
          <p:nvPr/>
        </p:nvSpPr>
        <p:spPr>
          <a:xfrm>
            <a:off x="9890620" y="3121546"/>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de No</a:t>
            </a:r>
            <a:r>
              <a:rPr kumimoji="0" lang="az-Cyrl-AZ"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ё</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l</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1" name="Google Shape;702;p62">
            <a:extLst>
              <a:ext uri="{FF2B5EF4-FFF2-40B4-BE49-F238E27FC236}">
                <a16:creationId xmlns:a16="http://schemas.microsoft.com/office/drawing/2014/main" id="{05AAEF0E-C83B-46E7-9AA4-E82C25F2FCA0}"/>
              </a:ext>
            </a:extLst>
          </p:cNvPr>
          <p:cNvSpPr/>
          <p:nvPr/>
        </p:nvSpPr>
        <p:spPr>
          <a:xfrm>
            <a:off x="4947245" y="3088889"/>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français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7167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92451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B24EE9CE-56D2-4A36-AAC8-8E3726603767}"/>
              </a:ext>
            </a:extLst>
          </p:cNvPr>
          <p:cNvSpPr/>
          <p:nvPr/>
        </p:nvSpPr>
        <p:spPr>
          <a:xfrm>
            <a:off x="3136951" y="113819"/>
            <a:ext cx="5316354" cy="5078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Parle</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français</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[4/6]</a:t>
            </a:r>
            <a:endParaRPr kumimoji="0" lang="en-GB" sz="1800" b="0" i="0" u="none" strike="noStrike" kern="0" cap="none" spc="0" normalizeH="0" baseline="0" noProof="0" dirty="0">
              <a:ln>
                <a:noFill/>
              </a:ln>
              <a:solidFill>
                <a:sysClr val="windowText" lastClr="000000"/>
              </a:solidFill>
              <a:effectLst/>
              <a:uLnTx/>
              <a:uFillTx/>
            </a:endParaRPr>
          </a:p>
        </p:txBody>
      </p:sp>
      <p:sp>
        <p:nvSpPr>
          <p:cNvPr id="55" name="Title 2">
            <a:extLst>
              <a:ext uri="{FF2B5EF4-FFF2-40B4-BE49-F238E27FC236}">
                <a16:creationId xmlns:a16="http://schemas.microsoft.com/office/drawing/2014/main" id="{898DFB2A-2AC2-4FE9-847E-DA32537BDA09}"/>
              </a:ext>
            </a:extLst>
          </p:cNvPr>
          <p:cNvSpPr txBox="1">
            <a:spLocks/>
          </p:cNvSpPr>
          <p:nvPr/>
        </p:nvSpPr>
        <p:spPr>
          <a:xfrm>
            <a:off x="11052313" y="1135676"/>
            <a:ext cx="966950" cy="412870"/>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parler</a:t>
            </a:r>
            <a:endParaRPr lang="en-GB" sz="2000" b="1" kern="0" dirty="0">
              <a:solidFill>
                <a:schemeClr val="bg1"/>
              </a:solidFill>
              <a:latin typeface="Century Gothic" panose="020B0502020202020204" pitchFamily="34" charset="0"/>
            </a:endParaRPr>
          </a:p>
        </p:txBody>
      </p:sp>
      <p:pic>
        <p:nvPicPr>
          <p:cNvPr id="56" name="Picture 55" descr="Icon&#10;&#10;Description automatically generated">
            <a:extLst>
              <a:ext uri="{FF2B5EF4-FFF2-40B4-BE49-F238E27FC236}">
                <a16:creationId xmlns:a16="http://schemas.microsoft.com/office/drawing/2014/main" id="{3AEA258C-80E3-4BE3-A8E8-27CBC3228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57" name="Picture 56">
            <a:extLst>
              <a:ext uri="{FF2B5EF4-FFF2-40B4-BE49-F238E27FC236}">
                <a16:creationId xmlns:a16="http://schemas.microsoft.com/office/drawing/2014/main" id="{E1C1E557-5CD7-48A1-A338-4FA5A2EABB44}"/>
              </a:ext>
            </a:extLst>
          </p:cNvPr>
          <p:cNvPicPr>
            <a:picLocks noChangeAspect="1"/>
          </p:cNvPicPr>
          <p:nvPr/>
        </p:nvPicPr>
        <p:blipFill>
          <a:blip r:embed="rId4"/>
          <a:stretch>
            <a:fillRect/>
          </a:stretch>
        </p:blipFill>
        <p:spPr>
          <a:xfrm>
            <a:off x="136893" y="1707824"/>
            <a:ext cx="6066046" cy="4773582"/>
          </a:xfrm>
          <a:prstGeom prst="rect">
            <a:avLst/>
          </a:prstGeom>
        </p:spPr>
      </p:pic>
      <p:sp>
        <p:nvSpPr>
          <p:cNvPr id="58" name="Google Shape;696;p62">
            <a:extLst>
              <a:ext uri="{FF2B5EF4-FFF2-40B4-BE49-F238E27FC236}">
                <a16:creationId xmlns:a16="http://schemas.microsoft.com/office/drawing/2014/main" id="{AF96AC27-DD38-44CD-8A79-2610178FD539}"/>
              </a:ext>
            </a:extLst>
          </p:cNvPr>
          <p:cNvSpPr/>
          <p:nvPr/>
        </p:nvSpPr>
        <p:spPr>
          <a:xfrm>
            <a:off x="4029792" y="2104650"/>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 name="Speech Bubble: Oval 82">
            <a:extLst>
              <a:ext uri="{FF2B5EF4-FFF2-40B4-BE49-F238E27FC236}">
                <a16:creationId xmlns:a16="http://schemas.microsoft.com/office/drawing/2014/main" id="{0117910E-6A05-40DA-BB40-17DE2315E61C}"/>
              </a:ext>
            </a:extLst>
          </p:cNvPr>
          <p:cNvSpPr/>
          <p:nvPr/>
        </p:nvSpPr>
        <p:spPr>
          <a:xfrm>
            <a:off x="4572000" y="651981"/>
            <a:ext cx="3881305" cy="2027674"/>
          </a:xfrm>
          <a:prstGeom prst="wedgeEllipseCallout">
            <a:avLst>
              <a:gd name="adj1" fmla="val 66749"/>
              <a:gd name="adj2" fmla="val -36756"/>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You wear a t-shirt at home.</a:t>
            </a:r>
          </a:p>
        </p:txBody>
      </p:sp>
      <p:sp>
        <p:nvSpPr>
          <p:cNvPr id="84" name="Google Shape;695;p62">
            <a:extLst>
              <a:ext uri="{FF2B5EF4-FFF2-40B4-BE49-F238E27FC236}">
                <a16:creationId xmlns:a16="http://schemas.microsoft.com/office/drawing/2014/main" id="{B44AFC03-9922-4050-B8E0-DBBF23A2AB51}"/>
              </a:ext>
            </a:extLst>
          </p:cNvPr>
          <p:cNvSpPr/>
          <p:nvPr/>
        </p:nvSpPr>
        <p:spPr>
          <a:xfrm>
            <a:off x="4958175" y="5741597"/>
            <a:ext cx="1548969" cy="793650"/>
          </a:xfrm>
          <a:custGeom>
            <a:avLst/>
            <a:gdLst>
              <a:gd name="connsiteX0" fmla="*/ 0 w 1548969"/>
              <a:gd name="connsiteY0" fmla="*/ 0 h 793650"/>
              <a:gd name="connsiteX1" fmla="*/ 547302 w 1548969"/>
              <a:gd name="connsiteY1" fmla="*/ 0 h 793650"/>
              <a:gd name="connsiteX2" fmla="*/ 1063625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63625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5" name="Google Shape;697;p62">
            <a:extLst>
              <a:ext uri="{FF2B5EF4-FFF2-40B4-BE49-F238E27FC236}">
                <a16:creationId xmlns:a16="http://schemas.microsoft.com/office/drawing/2014/main" id="{CE706096-F907-4535-A488-FFE8DF472216}"/>
              </a:ext>
            </a:extLst>
          </p:cNvPr>
          <p:cNvSpPr/>
          <p:nvPr/>
        </p:nvSpPr>
        <p:spPr>
          <a:xfrm>
            <a:off x="6620139" y="5741597"/>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elle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8" name="Google Shape;698;p62">
            <a:extLst>
              <a:ext uri="{FF2B5EF4-FFF2-40B4-BE49-F238E27FC236}">
                <a16:creationId xmlns:a16="http://schemas.microsoft.com/office/drawing/2014/main" id="{F737630A-92C0-49AA-A8FF-6A832A3F29DD}"/>
              </a:ext>
            </a:extLst>
          </p:cNvPr>
          <p:cNvSpPr/>
          <p:nvPr/>
        </p:nvSpPr>
        <p:spPr>
          <a:xfrm>
            <a:off x="8245915" y="574159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il</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3" name="Google Shape;699;p62">
            <a:extLst>
              <a:ext uri="{FF2B5EF4-FFF2-40B4-BE49-F238E27FC236}">
                <a16:creationId xmlns:a16="http://schemas.microsoft.com/office/drawing/2014/main" id="{6FC4FDFD-53D3-4761-9B0E-D8873E54A28F}"/>
              </a:ext>
            </a:extLst>
          </p:cNvPr>
          <p:cNvSpPr/>
          <p:nvPr/>
        </p:nvSpPr>
        <p:spPr>
          <a:xfrm>
            <a:off x="4956505" y="487592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portes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4" name="Google Shape;700;p62">
            <a:extLst>
              <a:ext uri="{FF2B5EF4-FFF2-40B4-BE49-F238E27FC236}">
                <a16:creationId xmlns:a16="http://schemas.microsoft.com/office/drawing/2014/main" id="{9A4EE464-7E57-4B1B-BFC7-1273CB8E97E5}"/>
              </a:ext>
            </a:extLst>
          </p:cNvPr>
          <p:cNvSpPr/>
          <p:nvPr/>
        </p:nvSpPr>
        <p:spPr>
          <a:xfrm>
            <a:off x="6601210" y="4859297"/>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porte</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5" name="Google Shape;701;p62">
            <a:extLst>
              <a:ext uri="{FF2B5EF4-FFF2-40B4-BE49-F238E27FC236}">
                <a16:creationId xmlns:a16="http://schemas.microsoft.com/office/drawing/2014/main" id="{AEE95A3A-6D7E-4B59-BE0A-F23FD6DD5CB1}"/>
              </a:ext>
            </a:extLst>
          </p:cNvPr>
          <p:cNvSpPr/>
          <p:nvPr/>
        </p:nvSpPr>
        <p:spPr>
          <a:xfrm>
            <a:off x="8245915" y="485261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48714" y="-51608"/>
                  <a:pt x="391112" y="3716"/>
                  <a:pt x="516323" y="0"/>
                </a:cubicBezTo>
                <a:cubicBezTo>
                  <a:pt x="641534" y="-3716"/>
                  <a:pt x="852973" y="51784"/>
                  <a:pt x="986176" y="0"/>
                </a:cubicBezTo>
                <a:cubicBezTo>
                  <a:pt x="1119379" y="-51784"/>
                  <a:pt x="1433684" y="24367"/>
                  <a:pt x="1548968" y="0"/>
                </a:cubicBezTo>
                <a:cubicBezTo>
                  <a:pt x="1565014" y="181733"/>
                  <a:pt x="1521101" y="284671"/>
                  <a:pt x="1548968" y="373016"/>
                </a:cubicBezTo>
                <a:cubicBezTo>
                  <a:pt x="1576835" y="461361"/>
                  <a:pt x="1503754" y="678290"/>
                  <a:pt x="1548968" y="793650"/>
                </a:cubicBezTo>
                <a:cubicBezTo>
                  <a:pt x="1434737" y="817609"/>
                  <a:pt x="1213109" y="756185"/>
                  <a:pt x="1001666" y="793650"/>
                </a:cubicBezTo>
                <a:cubicBezTo>
                  <a:pt x="790223" y="831115"/>
                  <a:pt x="712337" y="790619"/>
                  <a:pt x="454364" y="793650"/>
                </a:cubicBezTo>
                <a:cubicBezTo>
                  <a:pt x="196391" y="796681"/>
                  <a:pt x="101262" y="752254"/>
                  <a:pt x="0" y="793650"/>
                </a:cubicBezTo>
                <a:cubicBezTo>
                  <a:pt x="-16250" y="641606"/>
                  <a:pt x="2113" y="520739"/>
                  <a:pt x="0" y="388889"/>
                </a:cubicBezTo>
                <a:cubicBezTo>
                  <a:pt x="-2113" y="257039"/>
                  <a:pt x="45691" y="171727"/>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regarde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6" name="Google Shape;702;p62">
            <a:extLst>
              <a:ext uri="{FF2B5EF4-FFF2-40B4-BE49-F238E27FC236}">
                <a16:creationId xmlns:a16="http://schemas.microsoft.com/office/drawing/2014/main" id="{F923D306-848E-4E37-9261-87E202F50AF5}"/>
              </a:ext>
            </a:extLst>
          </p:cNvPr>
          <p:cNvSpPr/>
          <p:nvPr/>
        </p:nvSpPr>
        <p:spPr>
          <a:xfrm>
            <a:off x="4956505" y="39769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400" b="1" kern="0" dirty="0">
                <a:solidFill>
                  <a:srgbClr val="002060"/>
                </a:solidFill>
                <a:latin typeface="Century Gothic" panose="020B0502020202020204" pitchFamily="34" charset="0"/>
                <a:ea typeface="Montserrat"/>
                <a:cs typeface="Montserrat"/>
                <a:sym typeface="Montserrat"/>
              </a:rPr>
              <a:t>un match</a:t>
            </a:r>
          </a:p>
        </p:txBody>
      </p:sp>
      <p:sp>
        <p:nvSpPr>
          <p:cNvPr id="117" name="Google Shape;703;p62">
            <a:extLst>
              <a:ext uri="{FF2B5EF4-FFF2-40B4-BE49-F238E27FC236}">
                <a16:creationId xmlns:a16="http://schemas.microsoft.com/office/drawing/2014/main" id="{16EF8786-EE92-43D6-B2C5-3AB72624FA57}"/>
              </a:ext>
            </a:extLst>
          </p:cNvPr>
          <p:cNvSpPr/>
          <p:nvPr/>
        </p:nvSpPr>
        <p:spPr>
          <a:xfrm>
            <a:off x="6601210" y="39769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film</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8" name="Google Shape;701;p62">
            <a:extLst>
              <a:ext uri="{FF2B5EF4-FFF2-40B4-BE49-F238E27FC236}">
                <a16:creationId xmlns:a16="http://schemas.microsoft.com/office/drawing/2014/main" id="{771F61EA-E2B3-4295-BBDF-290D2690FEC8}"/>
              </a:ext>
            </a:extLst>
          </p:cNvPr>
          <p:cNvSpPr/>
          <p:nvPr/>
        </p:nvSpPr>
        <p:spPr>
          <a:xfrm>
            <a:off x="9890620" y="4862952"/>
            <a:ext cx="1548969" cy="793650"/>
          </a:xfrm>
          <a:custGeom>
            <a:avLst/>
            <a:gdLst>
              <a:gd name="connsiteX0" fmla="*/ 0 w 1548969"/>
              <a:gd name="connsiteY0" fmla="*/ 0 h 793650"/>
              <a:gd name="connsiteX1" fmla="*/ 547302 w 1548969"/>
              <a:gd name="connsiteY1" fmla="*/ 0 h 793650"/>
              <a:gd name="connsiteX2" fmla="*/ 1094604 w 1548969"/>
              <a:gd name="connsiteY2" fmla="*/ 0 h 793650"/>
              <a:gd name="connsiteX3" fmla="*/ 1548968 w 1548969"/>
              <a:gd name="connsiteY3" fmla="*/ 0 h 793650"/>
              <a:gd name="connsiteX4" fmla="*/ 1548968 w 1548969"/>
              <a:gd name="connsiteY4" fmla="*/ 412698 h 793650"/>
              <a:gd name="connsiteX5" fmla="*/ 1548968 w 1548969"/>
              <a:gd name="connsiteY5" fmla="*/ 793650 h 793650"/>
              <a:gd name="connsiteX6" fmla="*/ 1032645 w 1548969"/>
              <a:gd name="connsiteY6" fmla="*/ 793650 h 793650"/>
              <a:gd name="connsiteX7" fmla="*/ 54730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872" y="-47946"/>
                  <a:pt x="409635" y="5738"/>
                  <a:pt x="547302" y="0"/>
                </a:cubicBezTo>
                <a:cubicBezTo>
                  <a:pt x="684969" y="-5738"/>
                  <a:pt x="898304" y="61706"/>
                  <a:pt x="1094604" y="0"/>
                </a:cubicBezTo>
                <a:cubicBezTo>
                  <a:pt x="1290904" y="-61706"/>
                  <a:pt x="1428008" y="33796"/>
                  <a:pt x="1548968" y="0"/>
                </a:cubicBezTo>
                <a:cubicBezTo>
                  <a:pt x="1595729" y="172384"/>
                  <a:pt x="1544995" y="298643"/>
                  <a:pt x="1548968" y="412698"/>
                </a:cubicBezTo>
                <a:cubicBezTo>
                  <a:pt x="1552941" y="526753"/>
                  <a:pt x="1538764" y="713394"/>
                  <a:pt x="1548968" y="793650"/>
                </a:cubicBezTo>
                <a:cubicBezTo>
                  <a:pt x="1377456" y="835548"/>
                  <a:pt x="1147118" y="788739"/>
                  <a:pt x="1032645" y="793650"/>
                </a:cubicBezTo>
                <a:cubicBezTo>
                  <a:pt x="918172" y="798561"/>
                  <a:pt x="687877" y="761527"/>
                  <a:pt x="547302" y="793650"/>
                </a:cubicBezTo>
                <a:cubicBezTo>
                  <a:pt x="406727" y="825773"/>
                  <a:pt x="153213" y="758329"/>
                  <a:pt x="0" y="793650"/>
                </a:cubicBezTo>
                <a:cubicBezTo>
                  <a:pt x="-37253" y="695990"/>
                  <a:pt x="18139" y="555713"/>
                  <a:pt x="0" y="388889"/>
                </a:cubicBezTo>
                <a:cubicBezTo>
                  <a:pt x="-18139" y="222065"/>
                  <a:pt x="20604" y="156462"/>
                  <a:pt x="0" y="0"/>
                </a:cubicBezTo>
                <a:close/>
              </a:path>
              <a:path w="1548969" h="793650" stroke="0" extrusionOk="0">
                <a:moveTo>
                  <a:pt x="0" y="0"/>
                </a:moveTo>
                <a:cubicBezTo>
                  <a:pt x="227326" y="-51245"/>
                  <a:pt x="268995" y="32292"/>
                  <a:pt x="485343" y="0"/>
                </a:cubicBezTo>
                <a:cubicBezTo>
                  <a:pt x="701691" y="-32292"/>
                  <a:pt x="864483" y="37157"/>
                  <a:pt x="970687" y="0"/>
                </a:cubicBezTo>
                <a:cubicBezTo>
                  <a:pt x="1076891" y="-37157"/>
                  <a:pt x="1358221" y="56985"/>
                  <a:pt x="1548968" y="0"/>
                </a:cubicBezTo>
                <a:cubicBezTo>
                  <a:pt x="1572520" y="189479"/>
                  <a:pt x="1523392" y="281266"/>
                  <a:pt x="1548968" y="388889"/>
                </a:cubicBezTo>
                <a:cubicBezTo>
                  <a:pt x="1574544" y="496512"/>
                  <a:pt x="1517796" y="648435"/>
                  <a:pt x="1548968" y="793650"/>
                </a:cubicBezTo>
                <a:cubicBezTo>
                  <a:pt x="1367508" y="818587"/>
                  <a:pt x="1209745" y="759572"/>
                  <a:pt x="1032645" y="793650"/>
                </a:cubicBezTo>
                <a:cubicBezTo>
                  <a:pt x="855545" y="827728"/>
                  <a:pt x="774751" y="786086"/>
                  <a:pt x="547302" y="793650"/>
                </a:cubicBezTo>
                <a:cubicBezTo>
                  <a:pt x="319853" y="801214"/>
                  <a:pt x="270830" y="779827"/>
                  <a:pt x="0" y="793650"/>
                </a:cubicBezTo>
                <a:cubicBezTo>
                  <a:pt x="-46116" y="645298"/>
                  <a:pt x="5768" y="534419"/>
                  <a:pt x="0" y="388889"/>
                </a:cubicBezTo>
                <a:cubicBezTo>
                  <a:pt x="-5768" y="243359"/>
                  <a:pt x="18886" y="18402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regardes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9" name="Google Shape;702;p62">
            <a:extLst>
              <a:ext uri="{FF2B5EF4-FFF2-40B4-BE49-F238E27FC236}">
                <a16:creationId xmlns:a16="http://schemas.microsoft.com/office/drawing/2014/main" id="{024BA0A5-5A6F-4477-8768-83C71FF21A24}"/>
              </a:ext>
            </a:extLst>
          </p:cNvPr>
          <p:cNvSpPr/>
          <p:nvPr/>
        </p:nvSpPr>
        <p:spPr>
          <a:xfrm>
            <a:off x="8245915" y="399288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t-shirt</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0" name="Google Shape;703;p62">
            <a:extLst>
              <a:ext uri="{FF2B5EF4-FFF2-40B4-BE49-F238E27FC236}">
                <a16:creationId xmlns:a16="http://schemas.microsoft.com/office/drawing/2014/main" id="{106CD911-A69D-4B98-AE09-D929F331B5F4}"/>
              </a:ext>
            </a:extLst>
          </p:cNvPr>
          <p:cNvSpPr/>
          <p:nvPr/>
        </p:nvSpPr>
        <p:spPr>
          <a:xfrm>
            <a:off x="9890620" y="3992884"/>
            <a:ext cx="1548969" cy="793650"/>
          </a:xfrm>
          <a:custGeom>
            <a:avLst/>
            <a:gdLst>
              <a:gd name="connsiteX0" fmla="*/ 0 w 1548969"/>
              <a:gd name="connsiteY0" fmla="*/ 0 h 793650"/>
              <a:gd name="connsiteX1" fmla="*/ 516323 w 1548969"/>
              <a:gd name="connsiteY1" fmla="*/ 0 h 793650"/>
              <a:gd name="connsiteX2" fmla="*/ 1017156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48534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chapeau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1" name="Google Shape;702;p62">
            <a:extLst>
              <a:ext uri="{FF2B5EF4-FFF2-40B4-BE49-F238E27FC236}">
                <a16:creationId xmlns:a16="http://schemas.microsoft.com/office/drawing/2014/main" id="{2D028A2E-8771-4B90-958A-D04012E59369}"/>
              </a:ext>
            </a:extLst>
          </p:cNvPr>
          <p:cNvSpPr/>
          <p:nvPr/>
        </p:nvSpPr>
        <p:spPr>
          <a:xfrm>
            <a:off x="6591950" y="3094697"/>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à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l’école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2" name="Google Shape;703;p62">
            <a:extLst>
              <a:ext uri="{FF2B5EF4-FFF2-40B4-BE49-F238E27FC236}">
                <a16:creationId xmlns:a16="http://schemas.microsoft.com/office/drawing/2014/main" id="{F1E4E874-E490-4B49-8BDF-28964D0B67B5}"/>
              </a:ext>
            </a:extLst>
          </p:cNvPr>
          <p:cNvSpPr/>
          <p:nvPr/>
        </p:nvSpPr>
        <p:spPr>
          <a:xfrm>
            <a:off x="8236655" y="30946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500" b="1" kern="0" dirty="0">
                <a:solidFill>
                  <a:srgbClr val="002060"/>
                </a:solidFill>
                <a:latin typeface="Century Gothic" panose="020B0502020202020204" pitchFamily="34" charset="0"/>
                <a:ea typeface="Montserrat"/>
                <a:cs typeface="Montserrat"/>
                <a:sym typeface="Montserrat"/>
              </a:rPr>
              <a:t>à la </a:t>
            </a:r>
            <a:r>
              <a:rPr lang="en-GB" sz="2500" b="1" kern="0" dirty="0" err="1">
                <a:solidFill>
                  <a:srgbClr val="002060"/>
                </a:solidFill>
                <a:latin typeface="Century Gothic" panose="020B0502020202020204" pitchFamily="34" charset="0"/>
                <a:ea typeface="Montserrat"/>
                <a:cs typeface="Montserrat"/>
                <a:sym typeface="Montserrat"/>
              </a:rPr>
              <a:t>maison</a:t>
            </a:r>
            <a:endParaRPr lang="en-GB" sz="2500" b="1" kern="0" dirty="0">
              <a:solidFill>
                <a:srgbClr val="002060"/>
              </a:solidFill>
              <a:latin typeface="Century Gothic" panose="020B0502020202020204" pitchFamily="34" charset="0"/>
              <a:ea typeface="Montserrat"/>
              <a:cs typeface="Montserrat"/>
              <a:sym typeface="Montserrat"/>
            </a:endParaRPr>
          </a:p>
        </p:txBody>
      </p:sp>
      <p:sp>
        <p:nvSpPr>
          <p:cNvPr id="123" name="Google Shape;470;p55">
            <a:extLst>
              <a:ext uri="{FF2B5EF4-FFF2-40B4-BE49-F238E27FC236}">
                <a16:creationId xmlns:a16="http://schemas.microsoft.com/office/drawing/2014/main" id="{5EBE1199-6B13-45FC-9E4B-22B1C2FB21D7}"/>
              </a:ext>
            </a:extLst>
          </p:cNvPr>
          <p:cNvSpPr txBox="1"/>
          <p:nvPr/>
        </p:nvSpPr>
        <p:spPr>
          <a:xfrm>
            <a:off x="11472000" y="4535256"/>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3</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4" name="Google Shape;471;p55">
            <a:extLst>
              <a:ext uri="{FF2B5EF4-FFF2-40B4-BE49-F238E27FC236}">
                <a16:creationId xmlns:a16="http://schemas.microsoft.com/office/drawing/2014/main" id="{E6DA9C58-3625-4D8D-A455-832EF26A00E8}"/>
              </a:ext>
            </a:extLst>
          </p:cNvPr>
          <p:cNvSpPr txBox="1"/>
          <p:nvPr/>
        </p:nvSpPr>
        <p:spPr>
          <a:xfrm>
            <a:off x="11472000" y="5341531"/>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2</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5" name="Google Shape;472;p55">
            <a:extLst>
              <a:ext uri="{FF2B5EF4-FFF2-40B4-BE49-F238E27FC236}">
                <a16:creationId xmlns:a16="http://schemas.microsoft.com/office/drawing/2014/main" id="{F123D28A-CDB1-478B-9C72-CC658110DAE6}"/>
              </a:ext>
            </a:extLst>
          </p:cNvPr>
          <p:cNvSpPr txBox="1"/>
          <p:nvPr/>
        </p:nvSpPr>
        <p:spPr>
          <a:xfrm>
            <a:off x="11472000" y="6107906"/>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1</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6" name="Google Shape;473;p55">
            <a:extLst>
              <a:ext uri="{FF2B5EF4-FFF2-40B4-BE49-F238E27FC236}">
                <a16:creationId xmlns:a16="http://schemas.microsoft.com/office/drawing/2014/main" id="{F5943AA7-5E05-4E47-BBAD-0EF74F05595C}"/>
              </a:ext>
            </a:extLst>
          </p:cNvPr>
          <p:cNvSpPr txBox="1"/>
          <p:nvPr/>
        </p:nvSpPr>
        <p:spPr>
          <a:xfrm>
            <a:off x="11472000" y="2886406"/>
            <a:ext cx="7200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5</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7" name="Google Shape;474;p55">
            <a:extLst>
              <a:ext uri="{FF2B5EF4-FFF2-40B4-BE49-F238E27FC236}">
                <a16:creationId xmlns:a16="http://schemas.microsoft.com/office/drawing/2014/main" id="{32B7B2FB-67CD-4812-AD21-ADE3EBA08C0E}"/>
              </a:ext>
            </a:extLst>
          </p:cNvPr>
          <p:cNvSpPr txBox="1"/>
          <p:nvPr/>
        </p:nvSpPr>
        <p:spPr>
          <a:xfrm>
            <a:off x="11472000" y="3672731"/>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4</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8" name="Google Shape;698;p62">
            <a:extLst>
              <a:ext uri="{FF2B5EF4-FFF2-40B4-BE49-F238E27FC236}">
                <a16:creationId xmlns:a16="http://schemas.microsoft.com/office/drawing/2014/main" id="{C6219419-1ADC-47C3-A116-4F758E985578}"/>
              </a:ext>
            </a:extLst>
          </p:cNvPr>
          <p:cNvSpPr/>
          <p:nvPr/>
        </p:nvSpPr>
        <p:spPr>
          <a:xfrm>
            <a:off x="9890620" y="575238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je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9" name="Google Shape;702;p62">
            <a:extLst>
              <a:ext uri="{FF2B5EF4-FFF2-40B4-BE49-F238E27FC236}">
                <a16:creationId xmlns:a16="http://schemas.microsoft.com/office/drawing/2014/main" id="{4BEEFA91-50C3-47B9-8169-A97CC1F2480A}"/>
              </a:ext>
            </a:extLst>
          </p:cNvPr>
          <p:cNvSpPr/>
          <p:nvPr/>
        </p:nvSpPr>
        <p:spPr>
          <a:xfrm>
            <a:off x="9890620" y="3121546"/>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tous</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les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jours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1" name="Google Shape;702;p62">
            <a:extLst>
              <a:ext uri="{FF2B5EF4-FFF2-40B4-BE49-F238E27FC236}">
                <a16:creationId xmlns:a16="http://schemas.microsoft.com/office/drawing/2014/main" id="{05AAEF0E-C83B-46E7-9AA4-E82C25F2FCA0}"/>
              </a:ext>
            </a:extLst>
          </p:cNvPr>
          <p:cNvSpPr/>
          <p:nvPr/>
        </p:nvSpPr>
        <p:spPr>
          <a:xfrm>
            <a:off x="4947245" y="3088889"/>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le weekend</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313314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500"/>
                                        <p:tgtEl>
                                          <p:spTgt spid="126"/>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500"/>
                                        <p:tgtEl>
                                          <p:spTgt spid="127"/>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1500"/>
                                        <p:tgtEl>
                                          <p:spTgt spid="123"/>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1500"/>
                                        <p:tgtEl>
                                          <p:spTgt spid="124"/>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25"/>
                                        </p:tgtEl>
                                        <p:attrNameLst>
                                          <p:attrName>style.visibility</p:attrName>
                                        </p:attrNameLst>
                                      </p:cBhvr>
                                      <p:to>
                                        <p:strVal val="visible"/>
                                      </p:to>
                                    </p:set>
                                    <p:animEffect transition="in" filter="fade">
                                      <p:cBhvr>
                                        <p:cTn id="23" dur="1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92451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B24EE9CE-56D2-4A36-AAC8-8E3726603767}"/>
              </a:ext>
            </a:extLst>
          </p:cNvPr>
          <p:cNvSpPr/>
          <p:nvPr/>
        </p:nvSpPr>
        <p:spPr>
          <a:xfrm>
            <a:off x="3136951" y="113819"/>
            <a:ext cx="5316354" cy="5078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Parle</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français</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[4/6]</a:t>
            </a:r>
            <a:endParaRPr kumimoji="0" lang="en-GB" sz="1800" b="0" i="0" u="none" strike="noStrike" kern="0" cap="none" spc="0" normalizeH="0" baseline="0" noProof="0" dirty="0">
              <a:ln>
                <a:noFill/>
              </a:ln>
              <a:solidFill>
                <a:sysClr val="windowText" lastClr="000000"/>
              </a:solidFill>
              <a:effectLst/>
              <a:uLnTx/>
              <a:uFillTx/>
            </a:endParaRPr>
          </a:p>
        </p:txBody>
      </p:sp>
      <p:sp>
        <p:nvSpPr>
          <p:cNvPr id="55" name="Title 2">
            <a:extLst>
              <a:ext uri="{FF2B5EF4-FFF2-40B4-BE49-F238E27FC236}">
                <a16:creationId xmlns:a16="http://schemas.microsoft.com/office/drawing/2014/main" id="{898DFB2A-2AC2-4FE9-847E-DA32537BDA09}"/>
              </a:ext>
            </a:extLst>
          </p:cNvPr>
          <p:cNvSpPr txBox="1">
            <a:spLocks/>
          </p:cNvSpPr>
          <p:nvPr/>
        </p:nvSpPr>
        <p:spPr>
          <a:xfrm>
            <a:off x="11052313" y="1135676"/>
            <a:ext cx="966950" cy="412870"/>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parler</a:t>
            </a:r>
            <a:endParaRPr lang="en-GB" sz="2000" b="1" kern="0" dirty="0">
              <a:solidFill>
                <a:schemeClr val="bg1"/>
              </a:solidFill>
              <a:latin typeface="Century Gothic" panose="020B0502020202020204" pitchFamily="34" charset="0"/>
            </a:endParaRPr>
          </a:p>
        </p:txBody>
      </p:sp>
      <p:pic>
        <p:nvPicPr>
          <p:cNvPr id="56" name="Picture 55" descr="Icon&#10;&#10;Description automatically generated">
            <a:extLst>
              <a:ext uri="{FF2B5EF4-FFF2-40B4-BE49-F238E27FC236}">
                <a16:creationId xmlns:a16="http://schemas.microsoft.com/office/drawing/2014/main" id="{3AEA258C-80E3-4BE3-A8E8-27CBC3228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57" name="Picture 56">
            <a:extLst>
              <a:ext uri="{FF2B5EF4-FFF2-40B4-BE49-F238E27FC236}">
                <a16:creationId xmlns:a16="http://schemas.microsoft.com/office/drawing/2014/main" id="{E1C1E557-5CD7-48A1-A338-4FA5A2EABB44}"/>
              </a:ext>
            </a:extLst>
          </p:cNvPr>
          <p:cNvPicPr>
            <a:picLocks noChangeAspect="1"/>
          </p:cNvPicPr>
          <p:nvPr/>
        </p:nvPicPr>
        <p:blipFill>
          <a:blip r:embed="rId4"/>
          <a:stretch>
            <a:fillRect/>
          </a:stretch>
        </p:blipFill>
        <p:spPr>
          <a:xfrm>
            <a:off x="136893" y="1707824"/>
            <a:ext cx="6066046" cy="4773582"/>
          </a:xfrm>
          <a:prstGeom prst="rect">
            <a:avLst/>
          </a:prstGeom>
        </p:spPr>
      </p:pic>
      <p:sp>
        <p:nvSpPr>
          <p:cNvPr id="58" name="Google Shape;696;p62">
            <a:extLst>
              <a:ext uri="{FF2B5EF4-FFF2-40B4-BE49-F238E27FC236}">
                <a16:creationId xmlns:a16="http://schemas.microsoft.com/office/drawing/2014/main" id="{AF96AC27-DD38-44CD-8A79-2610178FD539}"/>
              </a:ext>
            </a:extLst>
          </p:cNvPr>
          <p:cNvSpPr/>
          <p:nvPr/>
        </p:nvSpPr>
        <p:spPr>
          <a:xfrm>
            <a:off x="4029792" y="2104650"/>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 name="Speech Bubble: Oval 82">
            <a:extLst>
              <a:ext uri="{FF2B5EF4-FFF2-40B4-BE49-F238E27FC236}">
                <a16:creationId xmlns:a16="http://schemas.microsoft.com/office/drawing/2014/main" id="{0117910E-6A05-40DA-BB40-17DE2315E61C}"/>
              </a:ext>
            </a:extLst>
          </p:cNvPr>
          <p:cNvSpPr/>
          <p:nvPr/>
        </p:nvSpPr>
        <p:spPr>
          <a:xfrm>
            <a:off x="4572000" y="651981"/>
            <a:ext cx="3881305" cy="2027674"/>
          </a:xfrm>
          <a:prstGeom prst="wedgeEllipseCallout">
            <a:avLst>
              <a:gd name="adj1" fmla="val 66749"/>
              <a:gd name="adj2" fmla="val -36756"/>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You wear a t-shirt at home.</a:t>
            </a:r>
          </a:p>
        </p:txBody>
      </p:sp>
      <p:sp>
        <p:nvSpPr>
          <p:cNvPr id="84" name="Google Shape;695;p62">
            <a:extLst>
              <a:ext uri="{FF2B5EF4-FFF2-40B4-BE49-F238E27FC236}">
                <a16:creationId xmlns:a16="http://schemas.microsoft.com/office/drawing/2014/main" id="{B44AFC03-9922-4050-B8E0-DBBF23A2AB51}"/>
              </a:ext>
            </a:extLst>
          </p:cNvPr>
          <p:cNvSpPr/>
          <p:nvPr/>
        </p:nvSpPr>
        <p:spPr>
          <a:xfrm>
            <a:off x="4958175" y="57415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5" name="Google Shape;697;p62">
            <a:extLst>
              <a:ext uri="{FF2B5EF4-FFF2-40B4-BE49-F238E27FC236}">
                <a16:creationId xmlns:a16="http://schemas.microsoft.com/office/drawing/2014/main" id="{CE706096-F907-4535-A488-FFE8DF472216}"/>
              </a:ext>
            </a:extLst>
          </p:cNvPr>
          <p:cNvSpPr/>
          <p:nvPr/>
        </p:nvSpPr>
        <p:spPr>
          <a:xfrm>
            <a:off x="6620139" y="5741597"/>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elle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8" name="Google Shape;698;p62">
            <a:extLst>
              <a:ext uri="{FF2B5EF4-FFF2-40B4-BE49-F238E27FC236}">
                <a16:creationId xmlns:a16="http://schemas.microsoft.com/office/drawing/2014/main" id="{F737630A-92C0-49AA-A8FF-6A832A3F29DD}"/>
              </a:ext>
            </a:extLst>
          </p:cNvPr>
          <p:cNvSpPr/>
          <p:nvPr/>
        </p:nvSpPr>
        <p:spPr>
          <a:xfrm>
            <a:off x="8245915" y="574159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il</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3" name="Google Shape;699;p62">
            <a:extLst>
              <a:ext uri="{FF2B5EF4-FFF2-40B4-BE49-F238E27FC236}">
                <a16:creationId xmlns:a16="http://schemas.microsoft.com/office/drawing/2014/main" id="{6FC4FDFD-53D3-4761-9B0E-D8873E54A28F}"/>
              </a:ext>
            </a:extLst>
          </p:cNvPr>
          <p:cNvSpPr/>
          <p:nvPr/>
        </p:nvSpPr>
        <p:spPr>
          <a:xfrm>
            <a:off x="4956505" y="487592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portes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4" name="Google Shape;700;p62">
            <a:extLst>
              <a:ext uri="{FF2B5EF4-FFF2-40B4-BE49-F238E27FC236}">
                <a16:creationId xmlns:a16="http://schemas.microsoft.com/office/drawing/2014/main" id="{9A4EE464-7E57-4B1B-BFC7-1273CB8E97E5}"/>
              </a:ext>
            </a:extLst>
          </p:cNvPr>
          <p:cNvSpPr/>
          <p:nvPr/>
        </p:nvSpPr>
        <p:spPr>
          <a:xfrm>
            <a:off x="6601210" y="4859297"/>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porte</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5" name="Google Shape;701;p62">
            <a:extLst>
              <a:ext uri="{FF2B5EF4-FFF2-40B4-BE49-F238E27FC236}">
                <a16:creationId xmlns:a16="http://schemas.microsoft.com/office/drawing/2014/main" id="{AEE95A3A-6D7E-4B59-BE0A-F23FD6DD5CB1}"/>
              </a:ext>
            </a:extLst>
          </p:cNvPr>
          <p:cNvSpPr/>
          <p:nvPr/>
        </p:nvSpPr>
        <p:spPr>
          <a:xfrm>
            <a:off x="8245915" y="485261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48714" y="-51608"/>
                  <a:pt x="391112" y="3716"/>
                  <a:pt x="516323" y="0"/>
                </a:cubicBezTo>
                <a:cubicBezTo>
                  <a:pt x="641534" y="-3716"/>
                  <a:pt x="852973" y="51784"/>
                  <a:pt x="986176" y="0"/>
                </a:cubicBezTo>
                <a:cubicBezTo>
                  <a:pt x="1119379" y="-51784"/>
                  <a:pt x="1433684" y="24367"/>
                  <a:pt x="1548968" y="0"/>
                </a:cubicBezTo>
                <a:cubicBezTo>
                  <a:pt x="1565014" y="181733"/>
                  <a:pt x="1521101" y="284671"/>
                  <a:pt x="1548968" y="373016"/>
                </a:cubicBezTo>
                <a:cubicBezTo>
                  <a:pt x="1576835" y="461361"/>
                  <a:pt x="1503754" y="678290"/>
                  <a:pt x="1548968" y="793650"/>
                </a:cubicBezTo>
                <a:cubicBezTo>
                  <a:pt x="1434737" y="817609"/>
                  <a:pt x="1213109" y="756185"/>
                  <a:pt x="1001666" y="793650"/>
                </a:cubicBezTo>
                <a:cubicBezTo>
                  <a:pt x="790223" y="831115"/>
                  <a:pt x="712337" y="790619"/>
                  <a:pt x="454364" y="793650"/>
                </a:cubicBezTo>
                <a:cubicBezTo>
                  <a:pt x="196391" y="796681"/>
                  <a:pt x="101262" y="752254"/>
                  <a:pt x="0" y="793650"/>
                </a:cubicBezTo>
                <a:cubicBezTo>
                  <a:pt x="-16250" y="641606"/>
                  <a:pt x="2113" y="520739"/>
                  <a:pt x="0" y="388889"/>
                </a:cubicBezTo>
                <a:cubicBezTo>
                  <a:pt x="-2113" y="257039"/>
                  <a:pt x="45691" y="171727"/>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regarde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6" name="Google Shape;702;p62">
            <a:extLst>
              <a:ext uri="{FF2B5EF4-FFF2-40B4-BE49-F238E27FC236}">
                <a16:creationId xmlns:a16="http://schemas.microsoft.com/office/drawing/2014/main" id="{F923D306-848E-4E37-9261-87E202F50AF5}"/>
              </a:ext>
            </a:extLst>
          </p:cNvPr>
          <p:cNvSpPr/>
          <p:nvPr/>
        </p:nvSpPr>
        <p:spPr>
          <a:xfrm>
            <a:off x="4956505" y="39769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400" b="1" kern="0" dirty="0">
                <a:solidFill>
                  <a:srgbClr val="002060"/>
                </a:solidFill>
                <a:latin typeface="Century Gothic" panose="020B0502020202020204" pitchFamily="34" charset="0"/>
                <a:ea typeface="Montserrat"/>
                <a:cs typeface="Montserrat"/>
                <a:sym typeface="Montserrat"/>
              </a:rPr>
              <a:t>un match</a:t>
            </a:r>
          </a:p>
        </p:txBody>
      </p:sp>
      <p:sp>
        <p:nvSpPr>
          <p:cNvPr id="117" name="Google Shape;703;p62">
            <a:extLst>
              <a:ext uri="{FF2B5EF4-FFF2-40B4-BE49-F238E27FC236}">
                <a16:creationId xmlns:a16="http://schemas.microsoft.com/office/drawing/2014/main" id="{16EF8786-EE92-43D6-B2C5-3AB72624FA57}"/>
              </a:ext>
            </a:extLst>
          </p:cNvPr>
          <p:cNvSpPr/>
          <p:nvPr/>
        </p:nvSpPr>
        <p:spPr>
          <a:xfrm>
            <a:off x="6601210" y="39769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film</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8" name="Google Shape;701;p62">
            <a:extLst>
              <a:ext uri="{FF2B5EF4-FFF2-40B4-BE49-F238E27FC236}">
                <a16:creationId xmlns:a16="http://schemas.microsoft.com/office/drawing/2014/main" id="{771F61EA-E2B3-4295-BBDF-290D2690FEC8}"/>
              </a:ext>
            </a:extLst>
          </p:cNvPr>
          <p:cNvSpPr/>
          <p:nvPr/>
        </p:nvSpPr>
        <p:spPr>
          <a:xfrm>
            <a:off x="9890620" y="4862952"/>
            <a:ext cx="1548969" cy="793650"/>
          </a:xfrm>
          <a:custGeom>
            <a:avLst/>
            <a:gdLst>
              <a:gd name="connsiteX0" fmla="*/ 0 w 1548969"/>
              <a:gd name="connsiteY0" fmla="*/ 0 h 793650"/>
              <a:gd name="connsiteX1" fmla="*/ 547302 w 1548969"/>
              <a:gd name="connsiteY1" fmla="*/ 0 h 793650"/>
              <a:gd name="connsiteX2" fmla="*/ 1094604 w 1548969"/>
              <a:gd name="connsiteY2" fmla="*/ 0 h 793650"/>
              <a:gd name="connsiteX3" fmla="*/ 1548968 w 1548969"/>
              <a:gd name="connsiteY3" fmla="*/ 0 h 793650"/>
              <a:gd name="connsiteX4" fmla="*/ 1548968 w 1548969"/>
              <a:gd name="connsiteY4" fmla="*/ 412698 h 793650"/>
              <a:gd name="connsiteX5" fmla="*/ 1548968 w 1548969"/>
              <a:gd name="connsiteY5" fmla="*/ 793650 h 793650"/>
              <a:gd name="connsiteX6" fmla="*/ 1032645 w 1548969"/>
              <a:gd name="connsiteY6" fmla="*/ 793650 h 793650"/>
              <a:gd name="connsiteX7" fmla="*/ 54730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872" y="-47946"/>
                  <a:pt x="409635" y="5738"/>
                  <a:pt x="547302" y="0"/>
                </a:cubicBezTo>
                <a:cubicBezTo>
                  <a:pt x="684969" y="-5738"/>
                  <a:pt x="898304" y="61706"/>
                  <a:pt x="1094604" y="0"/>
                </a:cubicBezTo>
                <a:cubicBezTo>
                  <a:pt x="1290904" y="-61706"/>
                  <a:pt x="1428008" y="33796"/>
                  <a:pt x="1548968" y="0"/>
                </a:cubicBezTo>
                <a:cubicBezTo>
                  <a:pt x="1595729" y="172384"/>
                  <a:pt x="1544995" y="298643"/>
                  <a:pt x="1548968" y="412698"/>
                </a:cubicBezTo>
                <a:cubicBezTo>
                  <a:pt x="1552941" y="526753"/>
                  <a:pt x="1538764" y="713394"/>
                  <a:pt x="1548968" y="793650"/>
                </a:cubicBezTo>
                <a:cubicBezTo>
                  <a:pt x="1377456" y="835548"/>
                  <a:pt x="1147118" y="788739"/>
                  <a:pt x="1032645" y="793650"/>
                </a:cubicBezTo>
                <a:cubicBezTo>
                  <a:pt x="918172" y="798561"/>
                  <a:pt x="687877" y="761527"/>
                  <a:pt x="547302" y="793650"/>
                </a:cubicBezTo>
                <a:cubicBezTo>
                  <a:pt x="406727" y="825773"/>
                  <a:pt x="153213" y="758329"/>
                  <a:pt x="0" y="793650"/>
                </a:cubicBezTo>
                <a:cubicBezTo>
                  <a:pt x="-37253" y="695990"/>
                  <a:pt x="18139" y="555713"/>
                  <a:pt x="0" y="388889"/>
                </a:cubicBezTo>
                <a:cubicBezTo>
                  <a:pt x="-18139" y="222065"/>
                  <a:pt x="20604" y="156462"/>
                  <a:pt x="0" y="0"/>
                </a:cubicBezTo>
                <a:close/>
              </a:path>
              <a:path w="1548969" h="793650" stroke="0" extrusionOk="0">
                <a:moveTo>
                  <a:pt x="0" y="0"/>
                </a:moveTo>
                <a:cubicBezTo>
                  <a:pt x="227326" y="-51245"/>
                  <a:pt x="268995" y="32292"/>
                  <a:pt x="485343" y="0"/>
                </a:cubicBezTo>
                <a:cubicBezTo>
                  <a:pt x="701691" y="-32292"/>
                  <a:pt x="864483" y="37157"/>
                  <a:pt x="970687" y="0"/>
                </a:cubicBezTo>
                <a:cubicBezTo>
                  <a:pt x="1076891" y="-37157"/>
                  <a:pt x="1358221" y="56985"/>
                  <a:pt x="1548968" y="0"/>
                </a:cubicBezTo>
                <a:cubicBezTo>
                  <a:pt x="1572520" y="189479"/>
                  <a:pt x="1523392" y="281266"/>
                  <a:pt x="1548968" y="388889"/>
                </a:cubicBezTo>
                <a:cubicBezTo>
                  <a:pt x="1574544" y="496512"/>
                  <a:pt x="1517796" y="648435"/>
                  <a:pt x="1548968" y="793650"/>
                </a:cubicBezTo>
                <a:cubicBezTo>
                  <a:pt x="1367508" y="818587"/>
                  <a:pt x="1209745" y="759572"/>
                  <a:pt x="1032645" y="793650"/>
                </a:cubicBezTo>
                <a:cubicBezTo>
                  <a:pt x="855545" y="827728"/>
                  <a:pt x="774751" y="786086"/>
                  <a:pt x="547302" y="793650"/>
                </a:cubicBezTo>
                <a:cubicBezTo>
                  <a:pt x="319853" y="801214"/>
                  <a:pt x="270830" y="779827"/>
                  <a:pt x="0" y="793650"/>
                </a:cubicBezTo>
                <a:cubicBezTo>
                  <a:pt x="-46116" y="645298"/>
                  <a:pt x="5768" y="534419"/>
                  <a:pt x="0" y="388889"/>
                </a:cubicBezTo>
                <a:cubicBezTo>
                  <a:pt x="-5768" y="243359"/>
                  <a:pt x="18886" y="18402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regardes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9" name="Google Shape;702;p62">
            <a:extLst>
              <a:ext uri="{FF2B5EF4-FFF2-40B4-BE49-F238E27FC236}">
                <a16:creationId xmlns:a16="http://schemas.microsoft.com/office/drawing/2014/main" id="{024BA0A5-5A6F-4477-8768-83C71FF21A24}"/>
              </a:ext>
            </a:extLst>
          </p:cNvPr>
          <p:cNvSpPr/>
          <p:nvPr/>
        </p:nvSpPr>
        <p:spPr>
          <a:xfrm>
            <a:off x="8245915" y="399288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t-shirt</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0" name="Google Shape;703;p62">
            <a:extLst>
              <a:ext uri="{FF2B5EF4-FFF2-40B4-BE49-F238E27FC236}">
                <a16:creationId xmlns:a16="http://schemas.microsoft.com/office/drawing/2014/main" id="{106CD911-A69D-4B98-AE09-D929F331B5F4}"/>
              </a:ext>
            </a:extLst>
          </p:cNvPr>
          <p:cNvSpPr/>
          <p:nvPr/>
        </p:nvSpPr>
        <p:spPr>
          <a:xfrm>
            <a:off x="9890620" y="3992884"/>
            <a:ext cx="1548969" cy="793650"/>
          </a:xfrm>
          <a:custGeom>
            <a:avLst/>
            <a:gdLst>
              <a:gd name="connsiteX0" fmla="*/ 0 w 1548969"/>
              <a:gd name="connsiteY0" fmla="*/ 0 h 793650"/>
              <a:gd name="connsiteX1" fmla="*/ 516323 w 1548969"/>
              <a:gd name="connsiteY1" fmla="*/ 0 h 793650"/>
              <a:gd name="connsiteX2" fmla="*/ 1017156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48534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chapeau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1" name="Google Shape;702;p62">
            <a:extLst>
              <a:ext uri="{FF2B5EF4-FFF2-40B4-BE49-F238E27FC236}">
                <a16:creationId xmlns:a16="http://schemas.microsoft.com/office/drawing/2014/main" id="{2D028A2E-8771-4B90-958A-D04012E59369}"/>
              </a:ext>
            </a:extLst>
          </p:cNvPr>
          <p:cNvSpPr/>
          <p:nvPr/>
        </p:nvSpPr>
        <p:spPr>
          <a:xfrm>
            <a:off x="6591950" y="3094697"/>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à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l’école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2" name="Google Shape;703;p62">
            <a:extLst>
              <a:ext uri="{FF2B5EF4-FFF2-40B4-BE49-F238E27FC236}">
                <a16:creationId xmlns:a16="http://schemas.microsoft.com/office/drawing/2014/main" id="{F1E4E874-E490-4B49-8BDF-28964D0B67B5}"/>
              </a:ext>
            </a:extLst>
          </p:cNvPr>
          <p:cNvSpPr/>
          <p:nvPr/>
        </p:nvSpPr>
        <p:spPr>
          <a:xfrm>
            <a:off x="8236655" y="30946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500" b="1" kern="0" dirty="0">
                <a:solidFill>
                  <a:srgbClr val="002060"/>
                </a:solidFill>
                <a:latin typeface="Century Gothic" panose="020B0502020202020204" pitchFamily="34" charset="0"/>
                <a:ea typeface="Montserrat"/>
                <a:cs typeface="Montserrat"/>
                <a:sym typeface="Montserrat"/>
              </a:rPr>
              <a:t>à la </a:t>
            </a:r>
            <a:r>
              <a:rPr lang="en-GB" sz="2500" b="1" kern="0" dirty="0" err="1">
                <a:solidFill>
                  <a:srgbClr val="002060"/>
                </a:solidFill>
                <a:latin typeface="Century Gothic" panose="020B0502020202020204" pitchFamily="34" charset="0"/>
                <a:ea typeface="Montserrat"/>
                <a:cs typeface="Montserrat"/>
                <a:sym typeface="Montserrat"/>
              </a:rPr>
              <a:t>maison</a:t>
            </a:r>
            <a:endParaRPr lang="en-GB" sz="2500" b="1" kern="0" dirty="0">
              <a:solidFill>
                <a:srgbClr val="002060"/>
              </a:solidFill>
              <a:latin typeface="Century Gothic" panose="020B0502020202020204" pitchFamily="34" charset="0"/>
              <a:ea typeface="Montserrat"/>
              <a:cs typeface="Montserrat"/>
              <a:sym typeface="Montserrat"/>
            </a:endParaRPr>
          </a:p>
        </p:txBody>
      </p:sp>
      <p:sp>
        <p:nvSpPr>
          <p:cNvPr id="128" name="Google Shape;698;p62">
            <a:extLst>
              <a:ext uri="{FF2B5EF4-FFF2-40B4-BE49-F238E27FC236}">
                <a16:creationId xmlns:a16="http://schemas.microsoft.com/office/drawing/2014/main" id="{C6219419-1ADC-47C3-A116-4F758E985578}"/>
              </a:ext>
            </a:extLst>
          </p:cNvPr>
          <p:cNvSpPr/>
          <p:nvPr/>
        </p:nvSpPr>
        <p:spPr>
          <a:xfrm>
            <a:off x="9890620" y="575238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je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9" name="Google Shape;702;p62">
            <a:extLst>
              <a:ext uri="{FF2B5EF4-FFF2-40B4-BE49-F238E27FC236}">
                <a16:creationId xmlns:a16="http://schemas.microsoft.com/office/drawing/2014/main" id="{4BEEFA91-50C3-47B9-8169-A97CC1F2480A}"/>
              </a:ext>
            </a:extLst>
          </p:cNvPr>
          <p:cNvSpPr/>
          <p:nvPr/>
        </p:nvSpPr>
        <p:spPr>
          <a:xfrm>
            <a:off x="9890620" y="3121546"/>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tous</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les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jours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1" name="Google Shape;702;p62">
            <a:extLst>
              <a:ext uri="{FF2B5EF4-FFF2-40B4-BE49-F238E27FC236}">
                <a16:creationId xmlns:a16="http://schemas.microsoft.com/office/drawing/2014/main" id="{05AAEF0E-C83B-46E7-9AA4-E82C25F2FCA0}"/>
              </a:ext>
            </a:extLst>
          </p:cNvPr>
          <p:cNvSpPr/>
          <p:nvPr/>
        </p:nvSpPr>
        <p:spPr>
          <a:xfrm>
            <a:off x="4947245" y="3088889"/>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le weekend</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2360693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92451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B24EE9CE-56D2-4A36-AAC8-8E3726603767}"/>
              </a:ext>
            </a:extLst>
          </p:cNvPr>
          <p:cNvSpPr/>
          <p:nvPr/>
        </p:nvSpPr>
        <p:spPr>
          <a:xfrm>
            <a:off x="3136951" y="113819"/>
            <a:ext cx="5316354" cy="5078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Parle</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français</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[5/6]</a:t>
            </a:r>
            <a:endParaRPr kumimoji="0" lang="en-GB" sz="1800" b="0" i="0" u="none" strike="noStrike" kern="0" cap="none" spc="0" normalizeH="0" baseline="0" noProof="0" dirty="0">
              <a:ln>
                <a:noFill/>
              </a:ln>
              <a:solidFill>
                <a:sysClr val="windowText" lastClr="000000"/>
              </a:solidFill>
              <a:effectLst/>
              <a:uLnTx/>
              <a:uFillTx/>
            </a:endParaRPr>
          </a:p>
        </p:txBody>
      </p:sp>
      <p:sp>
        <p:nvSpPr>
          <p:cNvPr id="55" name="Title 2">
            <a:extLst>
              <a:ext uri="{FF2B5EF4-FFF2-40B4-BE49-F238E27FC236}">
                <a16:creationId xmlns:a16="http://schemas.microsoft.com/office/drawing/2014/main" id="{898DFB2A-2AC2-4FE9-847E-DA32537BDA09}"/>
              </a:ext>
            </a:extLst>
          </p:cNvPr>
          <p:cNvSpPr txBox="1">
            <a:spLocks/>
          </p:cNvSpPr>
          <p:nvPr/>
        </p:nvSpPr>
        <p:spPr>
          <a:xfrm>
            <a:off x="11052313" y="1135676"/>
            <a:ext cx="966950" cy="412870"/>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parler</a:t>
            </a:r>
            <a:endParaRPr lang="en-GB" sz="2000" b="1" kern="0" dirty="0">
              <a:solidFill>
                <a:schemeClr val="bg1"/>
              </a:solidFill>
              <a:latin typeface="Century Gothic" panose="020B0502020202020204" pitchFamily="34" charset="0"/>
            </a:endParaRPr>
          </a:p>
        </p:txBody>
      </p:sp>
      <p:pic>
        <p:nvPicPr>
          <p:cNvPr id="56" name="Picture 55" descr="Icon&#10;&#10;Description automatically generated">
            <a:extLst>
              <a:ext uri="{FF2B5EF4-FFF2-40B4-BE49-F238E27FC236}">
                <a16:creationId xmlns:a16="http://schemas.microsoft.com/office/drawing/2014/main" id="{3AEA258C-80E3-4BE3-A8E8-27CBC3228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57" name="Picture 56">
            <a:extLst>
              <a:ext uri="{FF2B5EF4-FFF2-40B4-BE49-F238E27FC236}">
                <a16:creationId xmlns:a16="http://schemas.microsoft.com/office/drawing/2014/main" id="{E1C1E557-5CD7-48A1-A338-4FA5A2EABB44}"/>
              </a:ext>
            </a:extLst>
          </p:cNvPr>
          <p:cNvPicPr>
            <a:picLocks noChangeAspect="1"/>
          </p:cNvPicPr>
          <p:nvPr/>
        </p:nvPicPr>
        <p:blipFill>
          <a:blip r:embed="rId4"/>
          <a:stretch>
            <a:fillRect/>
          </a:stretch>
        </p:blipFill>
        <p:spPr>
          <a:xfrm>
            <a:off x="136893" y="1707824"/>
            <a:ext cx="6066046" cy="4773582"/>
          </a:xfrm>
          <a:prstGeom prst="rect">
            <a:avLst/>
          </a:prstGeom>
        </p:spPr>
      </p:pic>
      <p:sp>
        <p:nvSpPr>
          <p:cNvPr id="58" name="Google Shape;696;p62">
            <a:extLst>
              <a:ext uri="{FF2B5EF4-FFF2-40B4-BE49-F238E27FC236}">
                <a16:creationId xmlns:a16="http://schemas.microsoft.com/office/drawing/2014/main" id="{AF96AC27-DD38-44CD-8A79-2610178FD539}"/>
              </a:ext>
            </a:extLst>
          </p:cNvPr>
          <p:cNvSpPr/>
          <p:nvPr/>
        </p:nvSpPr>
        <p:spPr>
          <a:xfrm>
            <a:off x="4029792" y="2104650"/>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 name="Speech Bubble: Oval 82">
            <a:extLst>
              <a:ext uri="{FF2B5EF4-FFF2-40B4-BE49-F238E27FC236}">
                <a16:creationId xmlns:a16="http://schemas.microsoft.com/office/drawing/2014/main" id="{0117910E-6A05-40DA-BB40-17DE2315E61C}"/>
              </a:ext>
            </a:extLst>
          </p:cNvPr>
          <p:cNvSpPr/>
          <p:nvPr/>
        </p:nvSpPr>
        <p:spPr>
          <a:xfrm>
            <a:off x="4572000" y="651981"/>
            <a:ext cx="3881305" cy="2027674"/>
          </a:xfrm>
          <a:prstGeom prst="wedgeEllipseCallout">
            <a:avLst>
              <a:gd name="adj1" fmla="val 66749"/>
              <a:gd name="adj2" fmla="val -36756"/>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He wears a uniform every day.</a:t>
            </a:r>
          </a:p>
        </p:txBody>
      </p:sp>
      <p:sp>
        <p:nvSpPr>
          <p:cNvPr id="84" name="Google Shape;695;p62">
            <a:extLst>
              <a:ext uri="{FF2B5EF4-FFF2-40B4-BE49-F238E27FC236}">
                <a16:creationId xmlns:a16="http://schemas.microsoft.com/office/drawing/2014/main" id="{B44AFC03-9922-4050-B8E0-DBBF23A2AB51}"/>
              </a:ext>
            </a:extLst>
          </p:cNvPr>
          <p:cNvSpPr/>
          <p:nvPr/>
        </p:nvSpPr>
        <p:spPr>
          <a:xfrm>
            <a:off x="4958175" y="5741597"/>
            <a:ext cx="1548969" cy="793650"/>
          </a:xfrm>
          <a:custGeom>
            <a:avLst/>
            <a:gdLst>
              <a:gd name="connsiteX0" fmla="*/ 0 w 1548969"/>
              <a:gd name="connsiteY0" fmla="*/ 0 h 793650"/>
              <a:gd name="connsiteX1" fmla="*/ 547302 w 1548969"/>
              <a:gd name="connsiteY1" fmla="*/ 0 h 793650"/>
              <a:gd name="connsiteX2" fmla="*/ 1063625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63625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5" name="Google Shape;697;p62">
            <a:extLst>
              <a:ext uri="{FF2B5EF4-FFF2-40B4-BE49-F238E27FC236}">
                <a16:creationId xmlns:a16="http://schemas.microsoft.com/office/drawing/2014/main" id="{CE706096-F907-4535-A488-FFE8DF472216}"/>
              </a:ext>
            </a:extLst>
          </p:cNvPr>
          <p:cNvSpPr/>
          <p:nvPr/>
        </p:nvSpPr>
        <p:spPr>
          <a:xfrm>
            <a:off x="6620139" y="5741597"/>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elle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8" name="Google Shape;698;p62">
            <a:extLst>
              <a:ext uri="{FF2B5EF4-FFF2-40B4-BE49-F238E27FC236}">
                <a16:creationId xmlns:a16="http://schemas.microsoft.com/office/drawing/2014/main" id="{F737630A-92C0-49AA-A8FF-6A832A3F29DD}"/>
              </a:ext>
            </a:extLst>
          </p:cNvPr>
          <p:cNvSpPr/>
          <p:nvPr/>
        </p:nvSpPr>
        <p:spPr>
          <a:xfrm>
            <a:off x="8245915" y="574159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il</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3" name="Google Shape;699;p62">
            <a:extLst>
              <a:ext uri="{FF2B5EF4-FFF2-40B4-BE49-F238E27FC236}">
                <a16:creationId xmlns:a16="http://schemas.microsoft.com/office/drawing/2014/main" id="{6FC4FDFD-53D3-4761-9B0E-D8873E54A28F}"/>
              </a:ext>
            </a:extLst>
          </p:cNvPr>
          <p:cNvSpPr/>
          <p:nvPr/>
        </p:nvSpPr>
        <p:spPr>
          <a:xfrm>
            <a:off x="4956505" y="487592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portes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4" name="Google Shape;700;p62">
            <a:extLst>
              <a:ext uri="{FF2B5EF4-FFF2-40B4-BE49-F238E27FC236}">
                <a16:creationId xmlns:a16="http://schemas.microsoft.com/office/drawing/2014/main" id="{9A4EE464-7E57-4B1B-BFC7-1273CB8E97E5}"/>
              </a:ext>
            </a:extLst>
          </p:cNvPr>
          <p:cNvSpPr/>
          <p:nvPr/>
        </p:nvSpPr>
        <p:spPr>
          <a:xfrm>
            <a:off x="6601210" y="4859297"/>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porte</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5" name="Google Shape;701;p62">
            <a:extLst>
              <a:ext uri="{FF2B5EF4-FFF2-40B4-BE49-F238E27FC236}">
                <a16:creationId xmlns:a16="http://schemas.microsoft.com/office/drawing/2014/main" id="{AEE95A3A-6D7E-4B59-BE0A-F23FD6DD5CB1}"/>
              </a:ext>
            </a:extLst>
          </p:cNvPr>
          <p:cNvSpPr/>
          <p:nvPr/>
        </p:nvSpPr>
        <p:spPr>
          <a:xfrm>
            <a:off x="8245915" y="485261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48714" y="-51608"/>
                  <a:pt x="391112" y="3716"/>
                  <a:pt x="516323" y="0"/>
                </a:cubicBezTo>
                <a:cubicBezTo>
                  <a:pt x="641534" y="-3716"/>
                  <a:pt x="852973" y="51784"/>
                  <a:pt x="986176" y="0"/>
                </a:cubicBezTo>
                <a:cubicBezTo>
                  <a:pt x="1119379" y="-51784"/>
                  <a:pt x="1433684" y="24367"/>
                  <a:pt x="1548968" y="0"/>
                </a:cubicBezTo>
                <a:cubicBezTo>
                  <a:pt x="1565014" y="181733"/>
                  <a:pt x="1521101" y="284671"/>
                  <a:pt x="1548968" y="373016"/>
                </a:cubicBezTo>
                <a:cubicBezTo>
                  <a:pt x="1576835" y="461361"/>
                  <a:pt x="1503754" y="678290"/>
                  <a:pt x="1548968" y="793650"/>
                </a:cubicBezTo>
                <a:cubicBezTo>
                  <a:pt x="1434737" y="817609"/>
                  <a:pt x="1213109" y="756185"/>
                  <a:pt x="1001666" y="793650"/>
                </a:cubicBezTo>
                <a:cubicBezTo>
                  <a:pt x="790223" y="831115"/>
                  <a:pt x="712337" y="790619"/>
                  <a:pt x="454364" y="793650"/>
                </a:cubicBezTo>
                <a:cubicBezTo>
                  <a:pt x="196391" y="796681"/>
                  <a:pt x="101262" y="752254"/>
                  <a:pt x="0" y="793650"/>
                </a:cubicBezTo>
                <a:cubicBezTo>
                  <a:pt x="-16250" y="641606"/>
                  <a:pt x="2113" y="520739"/>
                  <a:pt x="0" y="388889"/>
                </a:cubicBezTo>
                <a:cubicBezTo>
                  <a:pt x="-2113" y="257039"/>
                  <a:pt x="45691" y="171727"/>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utilise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6" name="Google Shape;702;p62">
            <a:extLst>
              <a:ext uri="{FF2B5EF4-FFF2-40B4-BE49-F238E27FC236}">
                <a16:creationId xmlns:a16="http://schemas.microsoft.com/office/drawing/2014/main" id="{F923D306-848E-4E37-9261-87E202F50AF5}"/>
              </a:ext>
            </a:extLst>
          </p:cNvPr>
          <p:cNvSpPr/>
          <p:nvPr/>
        </p:nvSpPr>
        <p:spPr>
          <a:xfrm>
            <a:off x="4956505" y="39769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400" b="1" kern="0" dirty="0">
                <a:solidFill>
                  <a:srgbClr val="002060"/>
                </a:solidFill>
                <a:latin typeface="Century Gothic" panose="020B0502020202020204" pitchFamily="34" charset="0"/>
                <a:ea typeface="Montserrat"/>
                <a:cs typeface="Montserrat"/>
                <a:sym typeface="Montserrat"/>
              </a:rPr>
              <a:t>un </a:t>
            </a:r>
            <a:r>
              <a:rPr lang="en-GB" sz="2400" b="1" kern="0" dirty="0" err="1">
                <a:solidFill>
                  <a:srgbClr val="002060"/>
                </a:solidFill>
                <a:latin typeface="Century Gothic" panose="020B0502020202020204" pitchFamily="34" charset="0"/>
                <a:ea typeface="Montserrat"/>
                <a:cs typeface="Montserrat"/>
                <a:sym typeface="Montserrat"/>
              </a:rPr>
              <a:t>uniforme</a:t>
            </a:r>
            <a:endParaRPr lang="en-GB" sz="2400" b="1" kern="0" dirty="0">
              <a:solidFill>
                <a:srgbClr val="002060"/>
              </a:solidFill>
              <a:latin typeface="Century Gothic" panose="020B0502020202020204" pitchFamily="34" charset="0"/>
              <a:ea typeface="Montserrat"/>
              <a:cs typeface="Montserrat"/>
              <a:sym typeface="Montserrat"/>
            </a:endParaRPr>
          </a:p>
        </p:txBody>
      </p:sp>
      <p:sp>
        <p:nvSpPr>
          <p:cNvPr id="117" name="Google Shape;703;p62">
            <a:extLst>
              <a:ext uri="{FF2B5EF4-FFF2-40B4-BE49-F238E27FC236}">
                <a16:creationId xmlns:a16="http://schemas.microsoft.com/office/drawing/2014/main" id="{16EF8786-EE92-43D6-B2C5-3AB72624FA57}"/>
              </a:ext>
            </a:extLst>
          </p:cNvPr>
          <p:cNvSpPr/>
          <p:nvPr/>
        </p:nvSpPr>
        <p:spPr>
          <a:xfrm>
            <a:off x="6601210" y="39769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crayon</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8" name="Google Shape;701;p62">
            <a:extLst>
              <a:ext uri="{FF2B5EF4-FFF2-40B4-BE49-F238E27FC236}">
                <a16:creationId xmlns:a16="http://schemas.microsoft.com/office/drawing/2014/main" id="{771F61EA-E2B3-4295-BBDF-290D2690FEC8}"/>
              </a:ext>
            </a:extLst>
          </p:cNvPr>
          <p:cNvSpPr/>
          <p:nvPr/>
        </p:nvSpPr>
        <p:spPr>
          <a:xfrm>
            <a:off x="9890620" y="4862952"/>
            <a:ext cx="1548969" cy="793650"/>
          </a:xfrm>
          <a:custGeom>
            <a:avLst/>
            <a:gdLst>
              <a:gd name="connsiteX0" fmla="*/ 0 w 1548969"/>
              <a:gd name="connsiteY0" fmla="*/ 0 h 793650"/>
              <a:gd name="connsiteX1" fmla="*/ 547302 w 1548969"/>
              <a:gd name="connsiteY1" fmla="*/ 0 h 793650"/>
              <a:gd name="connsiteX2" fmla="*/ 1094604 w 1548969"/>
              <a:gd name="connsiteY2" fmla="*/ 0 h 793650"/>
              <a:gd name="connsiteX3" fmla="*/ 1548968 w 1548969"/>
              <a:gd name="connsiteY3" fmla="*/ 0 h 793650"/>
              <a:gd name="connsiteX4" fmla="*/ 1548968 w 1548969"/>
              <a:gd name="connsiteY4" fmla="*/ 412698 h 793650"/>
              <a:gd name="connsiteX5" fmla="*/ 1548968 w 1548969"/>
              <a:gd name="connsiteY5" fmla="*/ 793650 h 793650"/>
              <a:gd name="connsiteX6" fmla="*/ 1032645 w 1548969"/>
              <a:gd name="connsiteY6" fmla="*/ 793650 h 793650"/>
              <a:gd name="connsiteX7" fmla="*/ 54730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872" y="-47946"/>
                  <a:pt x="409635" y="5738"/>
                  <a:pt x="547302" y="0"/>
                </a:cubicBezTo>
                <a:cubicBezTo>
                  <a:pt x="684969" y="-5738"/>
                  <a:pt x="898304" y="61706"/>
                  <a:pt x="1094604" y="0"/>
                </a:cubicBezTo>
                <a:cubicBezTo>
                  <a:pt x="1290904" y="-61706"/>
                  <a:pt x="1428008" y="33796"/>
                  <a:pt x="1548968" y="0"/>
                </a:cubicBezTo>
                <a:cubicBezTo>
                  <a:pt x="1595729" y="172384"/>
                  <a:pt x="1544995" y="298643"/>
                  <a:pt x="1548968" y="412698"/>
                </a:cubicBezTo>
                <a:cubicBezTo>
                  <a:pt x="1552941" y="526753"/>
                  <a:pt x="1538764" y="713394"/>
                  <a:pt x="1548968" y="793650"/>
                </a:cubicBezTo>
                <a:cubicBezTo>
                  <a:pt x="1377456" y="835548"/>
                  <a:pt x="1147118" y="788739"/>
                  <a:pt x="1032645" y="793650"/>
                </a:cubicBezTo>
                <a:cubicBezTo>
                  <a:pt x="918172" y="798561"/>
                  <a:pt x="687877" y="761527"/>
                  <a:pt x="547302" y="793650"/>
                </a:cubicBezTo>
                <a:cubicBezTo>
                  <a:pt x="406727" y="825773"/>
                  <a:pt x="153213" y="758329"/>
                  <a:pt x="0" y="793650"/>
                </a:cubicBezTo>
                <a:cubicBezTo>
                  <a:pt x="-37253" y="695990"/>
                  <a:pt x="18139" y="555713"/>
                  <a:pt x="0" y="388889"/>
                </a:cubicBezTo>
                <a:cubicBezTo>
                  <a:pt x="-18139" y="222065"/>
                  <a:pt x="20604" y="156462"/>
                  <a:pt x="0" y="0"/>
                </a:cubicBezTo>
                <a:close/>
              </a:path>
              <a:path w="1548969" h="793650" stroke="0" extrusionOk="0">
                <a:moveTo>
                  <a:pt x="0" y="0"/>
                </a:moveTo>
                <a:cubicBezTo>
                  <a:pt x="227326" y="-51245"/>
                  <a:pt x="268995" y="32292"/>
                  <a:pt x="485343" y="0"/>
                </a:cubicBezTo>
                <a:cubicBezTo>
                  <a:pt x="701691" y="-32292"/>
                  <a:pt x="864483" y="37157"/>
                  <a:pt x="970687" y="0"/>
                </a:cubicBezTo>
                <a:cubicBezTo>
                  <a:pt x="1076891" y="-37157"/>
                  <a:pt x="1358221" y="56985"/>
                  <a:pt x="1548968" y="0"/>
                </a:cubicBezTo>
                <a:cubicBezTo>
                  <a:pt x="1572520" y="189479"/>
                  <a:pt x="1523392" y="281266"/>
                  <a:pt x="1548968" y="388889"/>
                </a:cubicBezTo>
                <a:cubicBezTo>
                  <a:pt x="1574544" y="496512"/>
                  <a:pt x="1517796" y="648435"/>
                  <a:pt x="1548968" y="793650"/>
                </a:cubicBezTo>
                <a:cubicBezTo>
                  <a:pt x="1367508" y="818587"/>
                  <a:pt x="1209745" y="759572"/>
                  <a:pt x="1032645" y="793650"/>
                </a:cubicBezTo>
                <a:cubicBezTo>
                  <a:pt x="855545" y="827728"/>
                  <a:pt x="774751" y="786086"/>
                  <a:pt x="547302" y="793650"/>
                </a:cubicBezTo>
                <a:cubicBezTo>
                  <a:pt x="319853" y="801214"/>
                  <a:pt x="270830" y="779827"/>
                  <a:pt x="0" y="793650"/>
                </a:cubicBezTo>
                <a:cubicBezTo>
                  <a:pt x="-46116" y="645298"/>
                  <a:pt x="5768" y="534419"/>
                  <a:pt x="0" y="388889"/>
                </a:cubicBezTo>
                <a:cubicBezTo>
                  <a:pt x="-5768" y="243359"/>
                  <a:pt x="18886" y="18402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utilises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9" name="Google Shape;702;p62">
            <a:extLst>
              <a:ext uri="{FF2B5EF4-FFF2-40B4-BE49-F238E27FC236}">
                <a16:creationId xmlns:a16="http://schemas.microsoft.com/office/drawing/2014/main" id="{024BA0A5-5A6F-4477-8768-83C71FF21A24}"/>
              </a:ext>
            </a:extLst>
          </p:cNvPr>
          <p:cNvSpPr/>
          <p:nvPr/>
        </p:nvSpPr>
        <p:spPr>
          <a:xfrm>
            <a:off x="8245915" y="399288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cahier</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0" name="Google Shape;703;p62">
            <a:extLst>
              <a:ext uri="{FF2B5EF4-FFF2-40B4-BE49-F238E27FC236}">
                <a16:creationId xmlns:a16="http://schemas.microsoft.com/office/drawing/2014/main" id="{106CD911-A69D-4B98-AE09-D929F331B5F4}"/>
              </a:ext>
            </a:extLst>
          </p:cNvPr>
          <p:cNvSpPr/>
          <p:nvPr/>
        </p:nvSpPr>
        <p:spPr>
          <a:xfrm>
            <a:off x="9890620" y="3992884"/>
            <a:ext cx="1548969" cy="793650"/>
          </a:xfrm>
          <a:custGeom>
            <a:avLst/>
            <a:gdLst>
              <a:gd name="connsiteX0" fmla="*/ 0 w 1548969"/>
              <a:gd name="connsiteY0" fmla="*/ 0 h 793650"/>
              <a:gd name="connsiteX1" fmla="*/ 516323 w 1548969"/>
              <a:gd name="connsiteY1" fmla="*/ 0 h 793650"/>
              <a:gd name="connsiteX2" fmla="*/ 1017156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48534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chapeau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1" name="Google Shape;702;p62">
            <a:extLst>
              <a:ext uri="{FF2B5EF4-FFF2-40B4-BE49-F238E27FC236}">
                <a16:creationId xmlns:a16="http://schemas.microsoft.com/office/drawing/2014/main" id="{2D028A2E-8771-4B90-958A-D04012E59369}"/>
              </a:ext>
            </a:extLst>
          </p:cNvPr>
          <p:cNvSpPr/>
          <p:nvPr/>
        </p:nvSpPr>
        <p:spPr>
          <a:xfrm>
            <a:off x="6591950" y="3094697"/>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à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l’école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2" name="Google Shape;703;p62">
            <a:extLst>
              <a:ext uri="{FF2B5EF4-FFF2-40B4-BE49-F238E27FC236}">
                <a16:creationId xmlns:a16="http://schemas.microsoft.com/office/drawing/2014/main" id="{F1E4E874-E490-4B49-8BDF-28964D0B67B5}"/>
              </a:ext>
            </a:extLst>
          </p:cNvPr>
          <p:cNvSpPr/>
          <p:nvPr/>
        </p:nvSpPr>
        <p:spPr>
          <a:xfrm>
            <a:off x="8236655" y="30946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500" b="1" kern="0" dirty="0">
                <a:solidFill>
                  <a:srgbClr val="002060"/>
                </a:solidFill>
                <a:latin typeface="Century Gothic" panose="020B0502020202020204" pitchFamily="34" charset="0"/>
                <a:ea typeface="Montserrat"/>
                <a:cs typeface="Montserrat"/>
                <a:sym typeface="Montserrat"/>
              </a:rPr>
              <a:t>à la </a:t>
            </a:r>
            <a:r>
              <a:rPr lang="en-GB" sz="2500" b="1" kern="0" dirty="0" err="1">
                <a:solidFill>
                  <a:srgbClr val="002060"/>
                </a:solidFill>
                <a:latin typeface="Century Gothic" panose="020B0502020202020204" pitchFamily="34" charset="0"/>
                <a:ea typeface="Montserrat"/>
                <a:cs typeface="Montserrat"/>
                <a:sym typeface="Montserrat"/>
              </a:rPr>
              <a:t>maison</a:t>
            </a:r>
            <a:endParaRPr lang="en-GB" sz="2500" b="1" kern="0" dirty="0">
              <a:solidFill>
                <a:srgbClr val="002060"/>
              </a:solidFill>
              <a:latin typeface="Century Gothic" panose="020B0502020202020204" pitchFamily="34" charset="0"/>
              <a:ea typeface="Montserrat"/>
              <a:cs typeface="Montserrat"/>
              <a:sym typeface="Montserrat"/>
            </a:endParaRPr>
          </a:p>
        </p:txBody>
      </p:sp>
      <p:sp>
        <p:nvSpPr>
          <p:cNvPr id="123" name="Google Shape;470;p55">
            <a:extLst>
              <a:ext uri="{FF2B5EF4-FFF2-40B4-BE49-F238E27FC236}">
                <a16:creationId xmlns:a16="http://schemas.microsoft.com/office/drawing/2014/main" id="{5EBE1199-6B13-45FC-9E4B-22B1C2FB21D7}"/>
              </a:ext>
            </a:extLst>
          </p:cNvPr>
          <p:cNvSpPr txBox="1"/>
          <p:nvPr/>
        </p:nvSpPr>
        <p:spPr>
          <a:xfrm>
            <a:off x="11472000" y="4535256"/>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3</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4" name="Google Shape;471;p55">
            <a:extLst>
              <a:ext uri="{FF2B5EF4-FFF2-40B4-BE49-F238E27FC236}">
                <a16:creationId xmlns:a16="http://schemas.microsoft.com/office/drawing/2014/main" id="{E6DA9C58-3625-4D8D-A455-832EF26A00E8}"/>
              </a:ext>
            </a:extLst>
          </p:cNvPr>
          <p:cNvSpPr txBox="1"/>
          <p:nvPr/>
        </p:nvSpPr>
        <p:spPr>
          <a:xfrm>
            <a:off x="11472000" y="5341531"/>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2</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5" name="Google Shape;472;p55">
            <a:extLst>
              <a:ext uri="{FF2B5EF4-FFF2-40B4-BE49-F238E27FC236}">
                <a16:creationId xmlns:a16="http://schemas.microsoft.com/office/drawing/2014/main" id="{F123D28A-CDB1-478B-9C72-CC658110DAE6}"/>
              </a:ext>
            </a:extLst>
          </p:cNvPr>
          <p:cNvSpPr txBox="1"/>
          <p:nvPr/>
        </p:nvSpPr>
        <p:spPr>
          <a:xfrm>
            <a:off x="11472000" y="6107906"/>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1</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6" name="Google Shape;473;p55">
            <a:extLst>
              <a:ext uri="{FF2B5EF4-FFF2-40B4-BE49-F238E27FC236}">
                <a16:creationId xmlns:a16="http://schemas.microsoft.com/office/drawing/2014/main" id="{F5943AA7-5E05-4E47-BBAD-0EF74F05595C}"/>
              </a:ext>
            </a:extLst>
          </p:cNvPr>
          <p:cNvSpPr txBox="1"/>
          <p:nvPr/>
        </p:nvSpPr>
        <p:spPr>
          <a:xfrm>
            <a:off x="11472000" y="2886406"/>
            <a:ext cx="7200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5</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7" name="Google Shape;474;p55">
            <a:extLst>
              <a:ext uri="{FF2B5EF4-FFF2-40B4-BE49-F238E27FC236}">
                <a16:creationId xmlns:a16="http://schemas.microsoft.com/office/drawing/2014/main" id="{32B7B2FB-67CD-4812-AD21-ADE3EBA08C0E}"/>
              </a:ext>
            </a:extLst>
          </p:cNvPr>
          <p:cNvSpPr txBox="1"/>
          <p:nvPr/>
        </p:nvSpPr>
        <p:spPr>
          <a:xfrm>
            <a:off x="11472000" y="3672731"/>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4</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8" name="Google Shape;698;p62">
            <a:extLst>
              <a:ext uri="{FF2B5EF4-FFF2-40B4-BE49-F238E27FC236}">
                <a16:creationId xmlns:a16="http://schemas.microsoft.com/office/drawing/2014/main" id="{C6219419-1ADC-47C3-A116-4F758E985578}"/>
              </a:ext>
            </a:extLst>
          </p:cNvPr>
          <p:cNvSpPr/>
          <p:nvPr/>
        </p:nvSpPr>
        <p:spPr>
          <a:xfrm>
            <a:off x="9890620" y="575238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je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9" name="Google Shape;702;p62">
            <a:extLst>
              <a:ext uri="{FF2B5EF4-FFF2-40B4-BE49-F238E27FC236}">
                <a16:creationId xmlns:a16="http://schemas.microsoft.com/office/drawing/2014/main" id="{4BEEFA91-50C3-47B9-8169-A97CC1F2480A}"/>
              </a:ext>
            </a:extLst>
          </p:cNvPr>
          <p:cNvSpPr/>
          <p:nvPr/>
        </p:nvSpPr>
        <p:spPr>
          <a:xfrm>
            <a:off x="9890620" y="3121546"/>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tous</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les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jours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1" name="Google Shape;702;p62">
            <a:extLst>
              <a:ext uri="{FF2B5EF4-FFF2-40B4-BE49-F238E27FC236}">
                <a16:creationId xmlns:a16="http://schemas.microsoft.com/office/drawing/2014/main" id="{05AAEF0E-C83B-46E7-9AA4-E82C25F2FCA0}"/>
              </a:ext>
            </a:extLst>
          </p:cNvPr>
          <p:cNvSpPr/>
          <p:nvPr/>
        </p:nvSpPr>
        <p:spPr>
          <a:xfrm>
            <a:off x="4947245" y="3088889"/>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le weekend</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418758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500"/>
                                        <p:tgtEl>
                                          <p:spTgt spid="126"/>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500"/>
                                        <p:tgtEl>
                                          <p:spTgt spid="127"/>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1500"/>
                                        <p:tgtEl>
                                          <p:spTgt spid="123"/>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1500"/>
                                        <p:tgtEl>
                                          <p:spTgt spid="124"/>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25"/>
                                        </p:tgtEl>
                                        <p:attrNameLst>
                                          <p:attrName>style.visibility</p:attrName>
                                        </p:attrNameLst>
                                      </p:cBhvr>
                                      <p:to>
                                        <p:strVal val="visible"/>
                                      </p:to>
                                    </p:set>
                                    <p:animEffect transition="in" filter="fade">
                                      <p:cBhvr>
                                        <p:cTn id="23" dur="1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92451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B24EE9CE-56D2-4A36-AAC8-8E3726603767}"/>
              </a:ext>
            </a:extLst>
          </p:cNvPr>
          <p:cNvSpPr/>
          <p:nvPr/>
        </p:nvSpPr>
        <p:spPr>
          <a:xfrm>
            <a:off x="3136951" y="113819"/>
            <a:ext cx="5316354" cy="5078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Parle</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français</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[5/6]</a:t>
            </a:r>
            <a:endParaRPr kumimoji="0" lang="en-GB" sz="1800" b="0" i="0" u="none" strike="noStrike" kern="0" cap="none" spc="0" normalizeH="0" baseline="0" noProof="0" dirty="0">
              <a:ln>
                <a:noFill/>
              </a:ln>
              <a:solidFill>
                <a:sysClr val="windowText" lastClr="000000"/>
              </a:solidFill>
              <a:effectLst/>
              <a:uLnTx/>
              <a:uFillTx/>
            </a:endParaRPr>
          </a:p>
        </p:txBody>
      </p:sp>
      <p:sp>
        <p:nvSpPr>
          <p:cNvPr id="55" name="Title 2">
            <a:extLst>
              <a:ext uri="{FF2B5EF4-FFF2-40B4-BE49-F238E27FC236}">
                <a16:creationId xmlns:a16="http://schemas.microsoft.com/office/drawing/2014/main" id="{898DFB2A-2AC2-4FE9-847E-DA32537BDA09}"/>
              </a:ext>
            </a:extLst>
          </p:cNvPr>
          <p:cNvSpPr txBox="1">
            <a:spLocks/>
          </p:cNvSpPr>
          <p:nvPr/>
        </p:nvSpPr>
        <p:spPr>
          <a:xfrm>
            <a:off x="11052313" y="1135676"/>
            <a:ext cx="966950" cy="412870"/>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parler</a:t>
            </a:r>
            <a:endParaRPr lang="en-GB" sz="2000" b="1" kern="0" dirty="0">
              <a:solidFill>
                <a:schemeClr val="bg1"/>
              </a:solidFill>
              <a:latin typeface="Century Gothic" panose="020B0502020202020204" pitchFamily="34" charset="0"/>
            </a:endParaRPr>
          </a:p>
        </p:txBody>
      </p:sp>
      <p:pic>
        <p:nvPicPr>
          <p:cNvPr id="56" name="Picture 55" descr="Icon&#10;&#10;Description automatically generated">
            <a:extLst>
              <a:ext uri="{FF2B5EF4-FFF2-40B4-BE49-F238E27FC236}">
                <a16:creationId xmlns:a16="http://schemas.microsoft.com/office/drawing/2014/main" id="{3AEA258C-80E3-4BE3-A8E8-27CBC3228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57" name="Picture 56">
            <a:extLst>
              <a:ext uri="{FF2B5EF4-FFF2-40B4-BE49-F238E27FC236}">
                <a16:creationId xmlns:a16="http://schemas.microsoft.com/office/drawing/2014/main" id="{E1C1E557-5CD7-48A1-A338-4FA5A2EABB44}"/>
              </a:ext>
            </a:extLst>
          </p:cNvPr>
          <p:cNvPicPr>
            <a:picLocks noChangeAspect="1"/>
          </p:cNvPicPr>
          <p:nvPr/>
        </p:nvPicPr>
        <p:blipFill>
          <a:blip r:embed="rId4"/>
          <a:stretch>
            <a:fillRect/>
          </a:stretch>
        </p:blipFill>
        <p:spPr>
          <a:xfrm>
            <a:off x="136893" y="1707824"/>
            <a:ext cx="6066046" cy="4773582"/>
          </a:xfrm>
          <a:prstGeom prst="rect">
            <a:avLst/>
          </a:prstGeom>
        </p:spPr>
      </p:pic>
      <p:sp>
        <p:nvSpPr>
          <p:cNvPr id="58" name="Google Shape;696;p62">
            <a:extLst>
              <a:ext uri="{FF2B5EF4-FFF2-40B4-BE49-F238E27FC236}">
                <a16:creationId xmlns:a16="http://schemas.microsoft.com/office/drawing/2014/main" id="{AF96AC27-DD38-44CD-8A79-2610178FD539}"/>
              </a:ext>
            </a:extLst>
          </p:cNvPr>
          <p:cNvSpPr/>
          <p:nvPr/>
        </p:nvSpPr>
        <p:spPr>
          <a:xfrm>
            <a:off x="4029792" y="2104650"/>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 name="Speech Bubble: Oval 82">
            <a:extLst>
              <a:ext uri="{FF2B5EF4-FFF2-40B4-BE49-F238E27FC236}">
                <a16:creationId xmlns:a16="http://schemas.microsoft.com/office/drawing/2014/main" id="{0117910E-6A05-40DA-BB40-17DE2315E61C}"/>
              </a:ext>
            </a:extLst>
          </p:cNvPr>
          <p:cNvSpPr/>
          <p:nvPr/>
        </p:nvSpPr>
        <p:spPr>
          <a:xfrm>
            <a:off x="4572000" y="651981"/>
            <a:ext cx="3881305" cy="2027674"/>
          </a:xfrm>
          <a:prstGeom prst="wedgeEllipseCallout">
            <a:avLst>
              <a:gd name="adj1" fmla="val 66749"/>
              <a:gd name="adj2" fmla="val -36756"/>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He wears a uniform every day.</a:t>
            </a:r>
          </a:p>
        </p:txBody>
      </p:sp>
      <p:sp>
        <p:nvSpPr>
          <p:cNvPr id="84" name="Google Shape;695;p62">
            <a:extLst>
              <a:ext uri="{FF2B5EF4-FFF2-40B4-BE49-F238E27FC236}">
                <a16:creationId xmlns:a16="http://schemas.microsoft.com/office/drawing/2014/main" id="{B44AFC03-9922-4050-B8E0-DBBF23A2AB51}"/>
              </a:ext>
            </a:extLst>
          </p:cNvPr>
          <p:cNvSpPr/>
          <p:nvPr/>
        </p:nvSpPr>
        <p:spPr>
          <a:xfrm>
            <a:off x="4958175" y="5741597"/>
            <a:ext cx="1548969" cy="793650"/>
          </a:xfrm>
          <a:custGeom>
            <a:avLst/>
            <a:gdLst>
              <a:gd name="connsiteX0" fmla="*/ 0 w 1548969"/>
              <a:gd name="connsiteY0" fmla="*/ 0 h 793650"/>
              <a:gd name="connsiteX1" fmla="*/ 547302 w 1548969"/>
              <a:gd name="connsiteY1" fmla="*/ 0 h 793650"/>
              <a:gd name="connsiteX2" fmla="*/ 1063625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63625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5" name="Google Shape;697;p62">
            <a:extLst>
              <a:ext uri="{FF2B5EF4-FFF2-40B4-BE49-F238E27FC236}">
                <a16:creationId xmlns:a16="http://schemas.microsoft.com/office/drawing/2014/main" id="{CE706096-F907-4535-A488-FFE8DF472216}"/>
              </a:ext>
            </a:extLst>
          </p:cNvPr>
          <p:cNvSpPr/>
          <p:nvPr/>
        </p:nvSpPr>
        <p:spPr>
          <a:xfrm>
            <a:off x="6620139" y="5741597"/>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elle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8" name="Google Shape;698;p62">
            <a:extLst>
              <a:ext uri="{FF2B5EF4-FFF2-40B4-BE49-F238E27FC236}">
                <a16:creationId xmlns:a16="http://schemas.microsoft.com/office/drawing/2014/main" id="{F737630A-92C0-49AA-A8FF-6A832A3F29DD}"/>
              </a:ext>
            </a:extLst>
          </p:cNvPr>
          <p:cNvSpPr/>
          <p:nvPr/>
        </p:nvSpPr>
        <p:spPr>
          <a:xfrm>
            <a:off x="8245915" y="574159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il</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3" name="Google Shape;699;p62">
            <a:extLst>
              <a:ext uri="{FF2B5EF4-FFF2-40B4-BE49-F238E27FC236}">
                <a16:creationId xmlns:a16="http://schemas.microsoft.com/office/drawing/2014/main" id="{6FC4FDFD-53D3-4761-9B0E-D8873E54A28F}"/>
              </a:ext>
            </a:extLst>
          </p:cNvPr>
          <p:cNvSpPr/>
          <p:nvPr/>
        </p:nvSpPr>
        <p:spPr>
          <a:xfrm>
            <a:off x="4956505" y="487592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portes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4" name="Google Shape;700;p62">
            <a:extLst>
              <a:ext uri="{FF2B5EF4-FFF2-40B4-BE49-F238E27FC236}">
                <a16:creationId xmlns:a16="http://schemas.microsoft.com/office/drawing/2014/main" id="{9A4EE464-7E57-4B1B-BFC7-1273CB8E97E5}"/>
              </a:ext>
            </a:extLst>
          </p:cNvPr>
          <p:cNvSpPr/>
          <p:nvPr/>
        </p:nvSpPr>
        <p:spPr>
          <a:xfrm>
            <a:off x="6601210" y="4859297"/>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porte</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5" name="Google Shape;701;p62">
            <a:extLst>
              <a:ext uri="{FF2B5EF4-FFF2-40B4-BE49-F238E27FC236}">
                <a16:creationId xmlns:a16="http://schemas.microsoft.com/office/drawing/2014/main" id="{AEE95A3A-6D7E-4B59-BE0A-F23FD6DD5CB1}"/>
              </a:ext>
            </a:extLst>
          </p:cNvPr>
          <p:cNvSpPr/>
          <p:nvPr/>
        </p:nvSpPr>
        <p:spPr>
          <a:xfrm>
            <a:off x="8245915" y="485261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48714" y="-51608"/>
                  <a:pt x="391112" y="3716"/>
                  <a:pt x="516323" y="0"/>
                </a:cubicBezTo>
                <a:cubicBezTo>
                  <a:pt x="641534" y="-3716"/>
                  <a:pt x="852973" y="51784"/>
                  <a:pt x="986176" y="0"/>
                </a:cubicBezTo>
                <a:cubicBezTo>
                  <a:pt x="1119379" y="-51784"/>
                  <a:pt x="1433684" y="24367"/>
                  <a:pt x="1548968" y="0"/>
                </a:cubicBezTo>
                <a:cubicBezTo>
                  <a:pt x="1565014" y="181733"/>
                  <a:pt x="1521101" y="284671"/>
                  <a:pt x="1548968" y="373016"/>
                </a:cubicBezTo>
                <a:cubicBezTo>
                  <a:pt x="1576835" y="461361"/>
                  <a:pt x="1503754" y="678290"/>
                  <a:pt x="1548968" y="793650"/>
                </a:cubicBezTo>
                <a:cubicBezTo>
                  <a:pt x="1434737" y="817609"/>
                  <a:pt x="1213109" y="756185"/>
                  <a:pt x="1001666" y="793650"/>
                </a:cubicBezTo>
                <a:cubicBezTo>
                  <a:pt x="790223" y="831115"/>
                  <a:pt x="712337" y="790619"/>
                  <a:pt x="454364" y="793650"/>
                </a:cubicBezTo>
                <a:cubicBezTo>
                  <a:pt x="196391" y="796681"/>
                  <a:pt x="101262" y="752254"/>
                  <a:pt x="0" y="793650"/>
                </a:cubicBezTo>
                <a:cubicBezTo>
                  <a:pt x="-16250" y="641606"/>
                  <a:pt x="2113" y="520739"/>
                  <a:pt x="0" y="388889"/>
                </a:cubicBezTo>
                <a:cubicBezTo>
                  <a:pt x="-2113" y="257039"/>
                  <a:pt x="45691" y="171727"/>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utilise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6" name="Google Shape;702;p62">
            <a:extLst>
              <a:ext uri="{FF2B5EF4-FFF2-40B4-BE49-F238E27FC236}">
                <a16:creationId xmlns:a16="http://schemas.microsoft.com/office/drawing/2014/main" id="{F923D306-848E-4E37-9261-87E202F50AF5}"/>
              </a:ext>
            </a:extLst>
          </p:cNvPr>
          <p:cNvSpPr/>
          <p:nvPr/>
        </p:nvSpPr>
        <p:spPr>
          <a:xfrm>
            <a:off x="4956505" y="39769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400" b="1" kern="0" dirty="0">
                <a:solidFill>
                  <a:srgbClr val="002060"/>
                </a:solidFill>
                <a:latin typeface="Century Gothic" panose="020B0502020202020204" pitchFamily="34" charset="0"/>
                <a:ea typeface="Montserrat"/>
                <a:cs typeface="Montserrat"/>
                <a:sym typeface="Montserrat"/>
              </a:rPr>
              <a:t>un </a:t>
            </a:r>
            <a:r>
              <a:rPr lang="en-GB" sz="2400" b="1" kern="0" dirty="0" err="1">
                <a:solidFill>
                  <a:srgbClr val="002060"/>
                </a:solidFill>
                <a:latin typeface="Century Gothic" panose="020B0502020202020204" pitchFamily="34" charset="0"/>
                <a:ea typeface="Montserrat"/>
                <a:cs typeface="Montserrat"/>
                <a:sym typeface="Montserrat"/>
              </a:rPr>
              <a:t>uniforme</a:t>
            </a:r>
            <a:endParaRPr lang="en-GB" sz="2400" b="1" kern="0" dirty="0">
              <a:solidFill>
                <a:srgbClr val="002060"/>
              </a:solidFill>
              <a:latin typeface="Century Gothic" panose="020B0502020202020204" pitchFamily="34" charset="0"/>
              <a:ea typeface="Montserrat"/>
              <a:cs typeface="Montserrat"/>
              <a:sym typeface="Montserrat"/>
            </a:endParaRPr>
          </a:p>
        </p:txBody>
      </p:sp>
      <p:sp>
        <p:nvSpPr>
          <p:cNvPr id="117" name="Google Shape;703;p62">
            <a:extLst>
              <a:ext uri="{FF2B5EF4-FFF2-40B4-BE49-F238E27FC236}">
                <a16:creationId xmlns:a16="http://schemas.microsoft.com/office/drawing/2014/main" id="{16EF8786-EE92-43D6-B2C5-3AB72624FA57}"/>
              </a:ext>
            </a:extLst>
          </p:cNvPr>
          <p:cNvSpPr/>
          <p:nvPr/>
        </p:nvSpPr>
        <p:spPr>
          <a:xfrm>
            <a:off x="6601210" y="39769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crayon</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8" name="Google Shape;701;p62">
            <a:extLst>
              <a:ext uri="{FF2B5EF4-FFF2-40B4-BE49-F238E27FC236}">
                <a16:creationId xmlns:a16="http://schemas.microsoft.com/office/drawing/2014/main" id="{771F61EA-E2B3-4295-BBDF-290D2690FEC8}"/>
              </a:ext>
            </a:extLst>
          </p:cNvPr>
          <p:cNvSpPr/>
          <p:nvPr/>
        </p:nvSpPr>
        <p:spPr>
          <a:xfrm>
            <a:off x="9890620" y="4862952"/>
            <a:ext cx="1548969" cy="793650"/>
          </a:xfrm>
          <a:custGeom>
            <a:avLst/>
            <a:gdLst>
              <a:gd name="connsiteX0" fmla="*/ 0 w 1548969"/>
              <a:gd name="connsiteY0" fmla="*/ 0 h 793650"/>
              <a:gd name="connsiteX1" fmla="*/ 547302 w 1548969"/>
              <a:gd name="connsiteY1" fmla="*/ 0 h 793650"/>
              <a:gd name="connsiteX2" fmla="*/ 1094604 w 1548969"/>
              <a:gd name="connsiteY2" fmla="*/ 0 h 793650"/>
              <a:gd name="connsiteX3" fmla="*/ 1548968 w 1548969"/>
              <a:gd name="connsiteY3" fmla="*/ 0 h 793650"/>
              <a:gd name="connsiteX4" fmla="*/ 1548968 w 1548969"/>
              <a:gd name="connsiteY4" fmla="*/ 412698 h 793650"/>
              <a:gd name="connsiteX5" fmla="*/ 1548968 w 1548969"/>
              <a:gd name="connsiteY5" fmla="*/ 793650 h 793650"/>
              <a:gd name="connsiteX6" fmla="*/ 1032645 w 1548969"/>
              <a:gd name="connsiteY6" fmla="*/ 793650 h 793650"/>
              <a:gd name="connsiteX7" fmla="*/ 54730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872" y="-47946"/>
                  <a:pt x="409635" y="5738"/>
                  <a:pt x="547302" y="0"/>
                </a:cubicBezTo>
                <a:cubicBezTo>
                  <a:pt x="684969" y="-5738"/>
                  <a:pt x="898304" y="61706"/>
                  <a:pt x="1094604" y="0"/>
                </a:cubicBezTo>
                <a:cubicBezTo>
                  <a:pt x="1290904" y="-61706"/>
                  <a:pt x="1428008" y="33796"/>
                  <a:pt x="1548968" y="0"/>
                </a:cubicBezTo>
                <a:cubicBezTo>
                  <a:pt x="1595729" y="172384"/>
                  <a:pt x="1544995" y="298643"/>
                  <a:pt x="1548968" y="412698"/>
                </a:cubicBezTo>
                <a:cubicBezTo>
                  <a:pt x="1552941" y="526753"/>
                  <a:pt x="1538764" y="713394"/>
                  <a:pt x="1548968" y="793650"/>
                </a:cubicBezTo>
                <a:cubicBezTo>
                  <a:pt x="1377456" y="835548"/>
                  <a:pt x="1147118" y="788739"/>
                  <a:pt x="1032645" y="793650"/>
                </a:cubicBezTo>
                <a:cubicBezTo>
                  <a:pt x="918172" y="798561"/>
                  <a:pt x="687877" y="761527"/>
                  <a:pt x="547302" y="793650"/>
                </a:cubicBezTo>
                <a:cubicBezTo>
                  <a:pt x="406727" y="825773"/>
                  <a:pt x="153213" y="758329"/>
                  <a:pt x="0" y="793650"/>
                </a:cubicBezTo>
                <a:cubicBezTo>
                  <a:pt x="-37253" y="695990"/>
                  <a:pt x="18139" y="555713"/>
                  <a:pt x="0" y="388889"/>
                </a:cubicBezTo>
                <a:cubicBezTo>
                  <a:pt x="-18139" y="222065"/>
                  <a:pt x="20604" y="156462"/>
                  <a:pt x="0" y="0"/>
                </a:cubicBezTo>
                <a:close/>
              </a:path>
              <a:path w="1548969" h="793650" stroke="0" extrusionOk="0">
                <a:moveTo>
                  <a:pt x="0" y="0"/>
                </a:moveTo>
                <a:cubicBezTo>
                  <a:pt x="227326" y="-51245"/>
                  <a:pt x="268995" y="32292"/>
                  <a:pt x="485343" y="0"/>
                </a:cubicBezTo>
                <a:cubicBezTo>
                  <a:pt x="701691" y="-32292"/>
                  <a:pt x="864483" y="37157"/>
                  <a:pt x="970687" y="0"/>
                </a:cubicBezTo>
                <a:cubicBezTo>
                  <a:pt x="1076891" y="-37157"/>
                  <a:pt x="1358221" y="56985"/>
                  <a:pt x="1548968" y="0"/>
                </a:cubicBezTo>
                <a:cubicBezTo>
                  <a:pt x="1572520" y="189479"/>
                  <a:pt x="1523392" y="281266"/>
                  <a:pt x="1548968" y="388889"/>
                </a:cubicBezTo>
                <a:cubicBezTo>
                  <a:pt x="1574544" y="496512"/>
                  <a:pt x="1517796" y="648435"/>
                  <a:pt x="1548968" y="793650"/>
                </a:cubicBezTo>
                <a:cubicBezTo>
                  <a:pt x="1367508" y="818587"/>
                  <a:pt x="1209745" y="759572"/>
                  <a:pt x="1032645" y="793650"/>
                </a:cubicBezTo>
                <a:cubicBezTo>
                  <a:pt x="855545" y="827728"/>
                  <a:pt x="774751" y="786086"/>
                  <a:pt x="547302" y="793650"/>
                </a:cubicBezTo>
                <a:cubicBezTo>
                  <a:pt x="319853" y="801214"/>
                  <a:pt x="270830" y="779827"/>
                  <a:pt x="0" y="793650"/>
                </a:cubicBezTo>
                <a:cubicBezTo>
                  <a:pt x="-46116" y="645298"/>
                  <a:pt x="5768" y="534419"/>
                  <a:pt x="0" y="388889"/>
                </a:cubicBezTo>
                <a:cubicBezTo>
                  <a:pt x="-5768" y="243359"/>
                  <a:pt x="18886" y="18402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utilises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9" name="Google Shape;702;p62">
            <a:extLst>
              <a:ext uri="{FF2B5EF4-FFF2-40B4-BE49-F238E27FC236}">
                <a16:creationId xmlns:a16="http://schemas.microsoft.com/office/drawing/2014/main" id="{024BA0A5-5A6F-4477-8768-83C71FF21A24}"/>
              </a:ext>
            </a:extLst>
          </p:cNvPr>
          <p:cNvSpPr/>
          <p:nvPr/>
        </p:nvSpPr>
        <p:spPr>
          <a:xfrm>
            <a:off x="8245915" y="399288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cahier</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0" name="Google Shape;703;p62">
            <a:extLst>
              <a:ext uri="{FF2B5EF4-FFF2-40B4-BE49-F238E27FC236}">
                <a16:creationId xmlns:a16="http://schemas.microsoft.com/office/drawing/2014/main" id="{106CD911-A69D-4B98-AE09-D929F331B5F4}"/>
              </a:ext>
            </a:extLst>
          </p:cNvPr>
          <p:cNvSpPr/>
          <p:nvPr/>
        </p:nvSpPr>
        <p:spPr>
          <a:xfrm>
            <a:off x="9890620" y="3992884"/>
            <a:ext cx="1548969" cy="793650"/>
          </a:xfrm>
          <a:custGeom>
            <a:avLst/>
            <a:gdLst>
              <a:gd name="connsiteX0" fmla="*/ 0 w 1548969"/>
              <a:gd name="connsiteY0" fmla="*/ 0 h 793650"/>
              <a:gd name="connsiteX1" fmla="*/ 516323 w 1548969"/>
              <a:gd name="connsiteY1" fmla="*/ 0 h 793650"/>
              <a:gd name="connsiteX2" fmla="*/ 1017156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48534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chapeau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1" name="Google Shape;702;p62">
            <a:extLst>
              <a:ext uri="{FF2B5EF4-FFF2-40B4-BE49-F238E27FC236}">
                <a16:creationId xmlns:a16="http://schemas.microsoft.com/office/drawing/2014/main" id="{2D028A2E-8771-4B90-958A-D04012E59369}"/>
              </a:ext>
            </a:extLst>
          </p:cNvPr>
          <p:cNvSpPr/>
          <p:nvPr/>
        </p:nvSpPr>
        <p:spPr>
          <a:xfrm>
            <a:off x="6591950" y="3094697"/>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à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l’école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2" name="Google Shape;703;p62">
            <a:extLst>
              <a:ext uri="{FF2B5EF4-FFF2-40B4-BE49-F238E27FC236}">
                <a16:creationId xmlns:a16="http://schemas.microsoft.com/office/drawing/2014/main" id="{F1E4E874-E490-4B49-8BDF-28964D0B67B5}"/>
              </a:ext>
            </a:extLst>
          </p:cNvPr>
          <p:cNvSpPr/>
          <p:nvPr/>
        </p:nvSpPr>
        <p:spPr>
          <a:xfrm>
            <a:off x="8236655" y="30946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500" b="1" kern="0" dirty="0">
                <a:solidFill>
                  <a:srgbClr val="002060"/>
                </a:solidFill>
                <a:latin typeface="Century Gothic" panose="020B0502020202020204" pitchFamily="34" charset="0"/>
                <a:ea typeface="Montserrat"/>
                <a:cs typeface="Montserrat"/>
                <a:sym typeface="Montserrat"/>
              </a:rPr>
              <a:t>à la </a:t>
            </a:r>
            <a:r>
              <a:rPr lang="en-GB" sz="2500" b="1" kern="0" dirty="0" err="1">
                <a:solidFill>
                  <a:srgbClr val="002060"/>
                </a:solidFill>
                <a:latin typeface="Century Gothic" panose="020B0502020202020204" pitchFamily="34" charset="0"/>
                <a:ea typeface="Montserrat"/>
                <a:cs typeface="Montserrat"/>
                <a:sym typeface="Montserrat"/>
              </a:rPr>
              <a:t>maison</a:t>
            </a:r>
            <a:endParaRPr lang="en-GB" sz="2500" b="1" kern="0" dirty="0">
              <a:solidFill>
                <a:srgbClr val="002060"/>
              </a:solidFill>
              <a:latin typeface="Century Gothic" panose="020B0502020202020204" pitchFamily="34" charset="0"/>
              <a:ea typeface="Montserrat"/>
              <a:cs typeface="Montserrat"/>
              <a:sym typeface="Montserrat"/>
            </a:endParaRPr>
          </a:p>
        </p:txBody>
      </p:sp>
      <p:sp>
        <p:nvSpPr>
          <p:cNvPr id="128" name="Google Shape;698;p62">
            <a:extLst>
              <a:ext uri="{FF2B5EF4-FFF2-40B4-BE49-F238E27FC236}">
                <a16:creationId xmlns:a16="http://schemas.microsoft.com/office/drawing/2014/main" id="{C6219419-1ADC-47C3-A116-4F758E985578}"/>
              </a:ext>
            </a:extLst>
          </p:cNvPr>
          <p:cNvSpPr/>
          <p:nvPr/>
        </p:nvSpPr>
        <p:spPr>
          <a:xfrm>
            <a:off x="9890620" y="575238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je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9" name="Google Shape;702;p62">
            <a:extLst>
              <a:ext uri="{FF2B5EF4-FFF2-40B4-BE49-F238E27FC236}">
                <a16:creationId xmlns:a16="http://schemas.microsoft.com/office/drawing/2014/main" id="{4BEEFA91-50C3-47B9-8169-A97CC1F2480A}"/>
              </a:ext>
            </a:extLst>
          </p:cNvPr>
          <p:cNvSpPr/>
          <p:nvPr/>
        </p:nvSpPr>
        <p:spPr>
          <a:xfrm>
            <a:off x="9890620" y="3121546"/>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tous</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les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jours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1" name="Google Shape;702;p62">
            <a:extLst>
              <a:ext uri="{FF2B5EF4-FFF2-40B4-BE49-F238E27FC236}">
                <a16:creationId xmlns:a16="http://schemas.microsoft.com/office/drawing/2014/main" id="{05AAEF0E-C83B-46E7-9AA4-E82C25F2FCA0}"/>
              </a:ext>
            </a:extLst>
          </p:cNvPr>
          <p:cNvSpPr/>
          <p:nvPr/>
        </p:nvSpPr>
        <p:spPr>
          <a:xfrm>
            <a:off x="4947245" y="3088889"/>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le weekend</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853572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92451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B24EE9CE-56D2-4A36-AAC8-8E3726603767}"/>
              </a:ext>
            </a:extLst>
          </p:cNvPr>
          <p:cNvSpPr/>
          <p:nvPr/>
        </p:nvSpPr>
        <p:spPr>
          <a:xfrm>
            <a:off x="3136951" y="113819"/>
            <a:ext cx="5316354" cy="5078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Parle</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français</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[6/6]</a:t>
            </a:r>
            <a:endParaRPr kumimoji="0" lang="en-GB" sz="1800" b="0" i="0" u="none" strike="noStrike" kern="0" cap="none" spc="0" normalizeH="0" baseline="0" noProof="0" dirty="0">
              <a:ln>
                <a:noFill/>
              </a:ln>
              <a:solidFill>
                <a:sysClr val="windowText" lastClr="000000"/>
              </a:solidFill>
              <a:effectLst/>
              <a:uLnTx/>
              <a:uFillTx/>
            </a:endParaRPr>
          </a:p>
        </p:txBody>
      </p:sp>
      <p:sp>
        <p:nvSpPr>
          <p:cNvPr id="55" name="Title 2">
            <a:extLst>
              <a:ext uri="{FF2B5EF4-FFF2-40B4-BE49-F238E27FC236}">
                <a16:creationId xmlns:a16="http://schemas.microsoft.com/office/drawing/2014/main" id="{898DFB2A-2AC2-4FE9-847E-DA32537BDA09}"/>
              </a:ext>
            </a:extLst>
          </p:cNvPr>
          <p:cNvSpPr txBox="1">
            <a:spLocks/>
          </p:cNvSpPr>
          <p:nvPr/>
        </p:nvSpPr>
        <p:spPr>
          <a:xfrm>
            <a:off x="11052313" y="1135676"/>
            <a:ext cx="966950" cy="412870"/>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parler</a:t>
            </a:r>
            <a:endParaRPr lang="en-GB" sz="2000" b="1" kern="0" dirty="0">
              <a:solidFill>
                <a:schemeClr val="bg1"/>
              </a:solidFill>
              <a:latin typeface="Century Gothic" panose="020B0502020202020204" pitchFamily="34" charset="0"/>
            </a:endParaRPr>
          </a:p>
        </p:txBody>
      </p:sp>
      <p:pic>
        <p:nvPicPr>
          <p:cNvPr id="56" name="Picture 55" descr="Icon&#10;&#10;Description automatically generated">
            <a:extLst>
              <a:ext uri="{FF2B5EF4-FFF2-40B4-BE49-F238E27FC236}">
                <a16:creationId xmlns:a16="http://schemas.microsoft.com/office/drawing/2014/main" id="{3AEA258C-80E3-4BE3-A8E8-27CBC3228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57" name="Picture 56">
            <a:extLst>
              <a:ext uri="{FF2B5EF4-FFF2-40B4-BE49-F238E27FC236}">
                <a16:creationId xmlns:a16="http://schemas.microsoft.com/office/drawing/2014/main" id="{E1C1E557-5CD7-48A1-A338-4FA5A2EABB44}"/>
              </a:ext>
            </a:extLst>
          </p:cNvPr>
          <p:cNvPicPr>
            <a:picLocks noChangeAspect="1"/>
          </p:cNvPicPr>
          <p:nvPr/>
        </p:nvPicPr>
        <p:blipFill>
          <a:blip r:embed="rId4"/>
          <a:stretch>
            <a:fillRect/>
          </a:stretch>
        </p:blipFill>
        <p:spPr>
          <a:xfrm>
            <a:off x="136893" y="1707824"/>
            <a:ext cx="6066046" cy="4773582"/>
          </a:xfrm>
          <a:prstGeom prst="rect">
            <a:avLst/>
          </a:prstGeom>
        </p:spPr>
      </p:pic>
      <p:sp>
        <p:nvSpPr>
          <p:cNvPr id="58" name="Google Shape;696;p62">
            <a:extLst>
              <a:ext uri="{FF2B5EF4-FFF2-40B4-BE49-F238E27FC236}">
                <a16:creationId xmlns:a16="http://schemas.microsoft.com/office/drawing/2014/main" id="{AF96AC27-DD38-44CD-8A79-2610178FD539}"/>
              </a:ext>
            </a:extLst>
          </p:cNvPr>
          <p:cNvSpPr/>
          <p:nvPr/>
        </p:nvSpPr>
        <p:spPr>
          <a:xfrm>
            <a:off x="4029792" y="2104650"/>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 name="Speech Bubble: Oval 82">
            <a:extLst>
              <a:ext uri="{FF2B5EF4-FFF2-40B4-BE49-F238E27FC236}">
                <a16:creationId xmlns:a16="http://schemas.microsoft.com/office/drawing/2014/main" id="{0117910E-6A05-40DA-BB40-17DE2315E61C}"/>
              </a:ext>
            </a:extLst>
          </p:cNvPr>
          <p:cNvSpPr/>
          <p:nvPr/>
        </p:nvSpPr>
        <p:spPr>
          <a:xfrm>
            <a:off x="4572000" y="651981"/>
            <a:ext cx="3881305" cy="2027674"/>
          </a:xfrm>
          <a:prstGeom prst="wedgeEllipseCallout">
            <a:avLst>
              <a:gd name="adj1" fmla="val 66749"/>
              <a:gd name="adj2" fmla="val -36756"/>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You repeat a phrase in English.</a:t>
            </a:r>
          </a:p>
        </p:txBody>
      </p:sp>
      <p:sp>
        <p:nvSpPr>
          <p:cNvPr id="84" name="Google Shape;695;p62">
            <a:extLst>
              <a:ext uri="{FF2B5EF4-FFF2-40B4-BE49-F238E27FC236}">
                <a16:creationId xmlns:a16="http://schemas.microsoft.com/office/drawing/2014/main" id="{B44AFC03-9922-4050-B8E0-DBBF23A2AB51}"/>
              </a:ext>
            </a:extLst>
          </p:cNvPr>
          <p:cNvSpPr/>
          <p:nvPr/>
        </p:nvSpPr>
        <p:spPr>
          <a:xfrm>
            <a:off x="4958175" y="5741597"/>
            <a:ext cx="1548969" cy="793650"/>
          </a:xfrm>
          <a:custGeom>
            <a:avLst/>
            <a:gdLst>
              <a:gd name="connsiteX0" fmla="*/ 0 w 1548969"/>
              <a:gd name="connsiteY0" fmla="*/ 0 h 793650"/>
              <a:gd name="connsiteX1" fmla="*/ 547302 w 1548969"/>
              <a:gd name="connsiteY1" fmla="*/ 0 h 793650"/>
              <a:gd name="connsiteX2" fmla="*/ 1063625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63625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je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5" name="Google Shape;697;p62">
            <a:extLst>
              <a:ext uri="{FF2B5EF4-FFF2-40B4-BE49-F238E27FC236}">
                <a16:creationId xmlns:a16="http://schemas.microsoft.com/office/drawing/2014/main" id="{CE706096-F907-4535-A488-FFE8DF472216}"/>
              </a:ext>
            </a:extLst>
          </p:cNvPr>
          <p:cNvSpPr/>
          <p:nvPr/>
        </p:nvSpPr>
        <p:spPr>
          <a:xfrm>
            <a:off x="6620139" y="5741597"/>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8" name="Google Shape;698;p62">
            <a:extLst>
              <a:ext uri="{FF2B5EF4-FFF2-40B4-BE49-F238E27FC236}">
                <a16:creationId xmlns:a16="http://schemas.microsoft.com/office/drawing/2014/main" id="{F737630A-92C0-49AA-A8FF-6A832A3F29DD}"/>
              </a:ext>
            </a:extLst>
          </p:cNvPr>
          <p:cNvSpPr/>
          <p:nvPr/>
        </p:nvSpPr>
        <p:spPr>
          <a:xfrm>
            <a:off x="8245915" y="574159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il</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3" name="Google Shape;699;p62">
            <a:extLst>
              <a:ext uri="{FF2B5EF4-FFF2-40B4-BE49-F238E27FC236}">
                <a16:creationId xmlns:a16="http://schemas.microsoft.com/office/drawing/2014/main" id="{6FC4FDFD-53D3-4761-9B0E-D8873E54A28F}"/>
              </a:ext>
            </a:extLst>
          </p:cNvPr>
          <p:cNvSpPr/>
          <p:nvPr/>
        </p:nvSpPr>
        <p:spPr>
          <a:xfrm>
            <a:off x="4956505" y="487592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parles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4" name="Google Shape;700;p62">
            <a:extLst>
              <a:ext uri="{FF2B5EF4-FFF2-40B4-BE49-F238E27FC236}">
                <a16:creationId xmlns:a16="http://schemas.microsoft.com/office/drawing/2014/main" id="{9A4EE464-7E57-4B1B-BFC7-1273CB8E97E5}"/>
              </a:ext>
            </a:extLst>
          </p:cNvPr>
          <p:cNvSpPr/>
          <p:nvPr/>
        </p:nvSpPr>
        <p:spPr>
          <a:xfrm>
            <a:off x="6601210" y="4859297"/>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répète</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5" name="Google Shape;701;p62">
            <a:extLst>
              <a:ext uri="{FF2B5EF4-FFF2-40B4-BE49-F238E27FC236}">
                <a16:creationId xmlns:a16="http://schemas.microsoft.com/office/drawing/2014/main" id="{AEE95A3A-6D7E-4B59-BE0A-F23FD6DD5CB1}"/>
              </a:ext>
            </a:extLst>
          </p:cNvPr>
          <p:cNvSpPr/>
          <p:nvPr/>
        </p:nvSpPr>
        <p:spPr>
          <a:xfrm>
            <a:off x="8245915" y="485261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48714" y="-51608"/>
                  <a:pt x="391112" y="3716"/>
                  <a:pt x="516323" y="0"/>
                </a:cubicBezTo>
                <a:cubicBezTo>
                  <a:pt x="641534" y="-3716"/>
                  <a:pt x="852973" y="51784"/>
                  <a:pt x="986176" y="0"/>
                </a:cubicBezTo>
                <a:cubicBezTo>
                  <a:pt x="1119379" y="-51784"/>
                  <a:pt x="1433684" y="24367"/>
                  <a:pt x="1548968" y="0"/>
                </a:cubicBezTo>
                <a:cubicBezTo>
                  <a:pt x="1565014" y="181733"/>
                  <a:pt x="1521101" y="284671"/>
                  <a:pt x="1548968" y="373016"/>
                </a:cubicBezTo>
                <a:cubicBezTo>
                  <a:pt x="1576835" y="461361"/>
                  <a:pt x="1503754" y="678290"/>
                  <a:pt x="1548968" y="793650"/>
                </a:cubicBezTo>
                <a:cubicBezTo>
                  <a:pt x="1434737" y="817609"/>
                  <a:pt x="1213109" y="756185"/>
                  <a:pt x="1001666" y="793650"/>
                </a:cubicBezTo>
                <a:cubicBezTo>
                  <a:pt x="790223" y="831115"/>
                  <a:pt x="712337" y="790619"/>
                  <a:pt x="454364" y="793650"/>
                </a:cubicBezTo>
                <a:cubicBezTo>
                  <a:pt x="196391" y="796681"/>
                  <a:pt x="101262" y="752254"/>
                  <a:pt x="0" y="793650"/>
                </a:cubicBezTo>
                <a:cubicBezTo>
                  <a:pt x="-16250" y="641606"/>
                  <a:pt x="2113" y="520739"/>
                  <a:pt x="0" y="388889"/>
                </a:cubicBezTo>
                <a:cubicBezTo>
                  <a:pt x="-2113" y="257039"/>
                  <a:pt x="45691" y="171727"/>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parles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6" name="Google Shape;702;p62">
            <a:extLst>
              <a:ext uri="{FF2B5EF4-FFF2-40B4-BE49-F238E27FC236}">
                <a16:creationId xmlns:a16="http://schemas.microsoft.com/office/drawing/2014/main" id="{F923D306-848E-4E37-9261-87E202F50AF5}"/>
              </a:ext>
            </a:extLst>
          </p:cNvPr>
          <p:cNvSpPr/>
          <p:nvPr/>
        </p:nvSpPr>
        <p:spPr>
          <a:xfrm>
            <a:off x="4956505" y="39769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400" b="1" kern="0" dirty="0" err="1">
                <a:solidFill>
                  <a:srgbClr val="002060"/>
                </a:solidFill>
                <a:latin typeface="Century Gothic" panose="020B0502020202020204" pitchFamily="34" charset="0"/>
                <a:ea typeface="Montserrat"/>
                <a:cs typeface="Montserrat"/>
                <a:sym typeface="Montserrat"/>
              </a:rPr>
              <a:t>une</a:t>
            </a:r>
            <a:r>
              <a:rPr lang="en-GB" sz="2400" b="1" kern="0" dirty="0">
                <a:solidFill>
                  <a:srgbClr val="002060"/>
                </a:solidFill>
                <a:latin typeface="Century Gothic" panose="020B0502020202020204" pitchFamily="34" charset="0"/>
                <a:ea typeface="Montserrat"/>
                <a:cs typeface="Montserrat"/>
                <a:sym typeface="Montserrat"/>
              </a:rPr>
              <a:t> phrase</a:t>
            </a:r>
          </a:p>
        </p:txBody>
      </p:sp>
      <p:sp>
        <p:nvSpPr>
          <p:cNvPr id="117" name="Google Shape;703;p62">
            <a:extLst>
              <a:ext uri="{FF2B5EF4-FFF2-40B4-BE49-F238E27FC236}">
                <a16:creationId xmlns:a16="http://schemas.microsoft.com/office/drawing/2014/main" id="{16EF8786-EE92-43D6-B2C5-3AB72624FA57}"/>
              </a:ext>
            </a:extLst>
          </p:cNvPr>
          <p:cNvSpPr/>
          <p:nvPr/>
        </p:nvSpPr>
        <p:spPr>
          <a:xfrm>
            <a:off x="6601210" y="39769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à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Léa</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8" name="Google Shape;701;p62">
            <a:extLst>
              <a:ext uri="{FF2B5EF4-FFF2-40B4-BE49-F238E27FC236}">
                <a16:creationId xmlns:a16="http://schemas.microsoft.com/office/drawing/2014/main" id="{771F61EA-E2B3-4295-BBDF-290D2690FEC8}"/>
              </a:ext>
            </a:extLst>
          </p:cNvPr>
          <p:cNvSpPr/>
          <p:nvPr/>
        </p:nvSpPr>
        <p:spPr>
          <a:xfrm>
            <a:off x="9890620" y="4862952"/>
            <a:ext cx="1548969" cy="793650"/>
          </a:xfrm>
          <a:custGeom>
            <a:avLst/>
            <a:gdLst>
              <a:gd name="connsiteX0" fmla="*/ 0 w 1548969"/>
              <a:gd name="connsiteY0" fmla="*/ 0 h 793650"/>
              <a:gd name="connsiteX1" fmla="*/ 547302 w 1548969"/>
              <a:gd name="connsiteY1" fmla="*/ 0 h 793650"/>
              <a:gd name="connsiteX2" fmla="*/ 1094604 w 1548969"/>
              <a:gd name="connsiteY2" fmla="*/ 0 h 793650"/>
              <a:gd name="connsiteX3" fmla="*/ 1548968 w 1548969"/>
              <a:gd name="connsiteY3" fmla="*/ 0 h 793650"/>
              <a:gd name="connsiteX4" fmla="*/ 1548968 w 1548969"/>
              <a:gd name="connsiteY4" fmla="*/ 412698 h 793650"/>
              <a:gd name="connsiteX5" fmla="*/ 1548968 w 1548969"/>
              <a:gd name="connsiteY5" fmla="*/ 793650 h 793650"/>
              <a:gd name="connsiteX6" fmla="*/ 1032645 w 1548969"/>
              <a:gd name="connsiteY6" fmla="*/ 793650 h 793650"/>
              <a:gd name="connsiteX7" fmla="*/ 54730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872" y="-47946"/>
                  <a:pt x="409635" y="5738"/>
                  <a:pt x="547302" y="0"/>
                </a:cubicBezTo>
                <a:cubicBezTo>
                  <a:pt x="684969" y="-5738"/>
                  <a:pt x="898304" y="61706"/>
                  <a:pt x="1094604" y="0"/>
                </a:cubicBezTo>
                <a:cubicBezTo>
                  <a:pt x="1290904" y="-61706"/>
                  <a:pt x="1428008" y="33796"/>
                  <a:pt x="1548968" y="0"/>
                </a:cubicBezTo>
                <a:cubicBezTo>
                  <a:pt x="1595729" y="172384"/>
                  <a:pt x="1544995" y="298643"/>
                  <a:pt x="1548968" y="412698"/>
                </a:cubicBezTo>
                <a:cubicBezTo>
                  <a:pt x="1552941" y="526753"/>
                  <a:pt x="1538764" y="713394"/>
                  <a:pt x="1548968" y="793650"/>
                </a:cubicBezTo>
                <a:cubicBezTo>
                  <a:pt x="1377456" y="835548"/>
                  <a:pt x="1147118" y="788739"/>
                  <a:pt x="1032645" y="793650"/>
                </a:cubicBezTo>
                <a:cubicBezTo>
                  <a:pt x="918172" y="798561"/>
                  <a:pt x="687877" y="761527"/>
                  <a:pt x="547302" y="793650"/>
                </a:cubicBezTo>
                <a:cubicBezTo>
                  <a:pt x="406727" y="825773"/>
                  <a:pt x="153213" y="758329"/>
                  <a:pt x="0" y="793650"/>
                </a:cubicBezTo>
                <a:cubicBezTo>
                  <a:pt x="-37253" y="695990"/>
                  <a:pt x="18139" y="555713"/>
                  <a:pt x="0" y="388889"/>
                </a:cubicBezTo>
                <a:cubicBezTo>
                  <a:pt x="-18139" y="222065"/>
                  <a:pt x="20604" y="156462"/>
                  <a:pt x="0" y="0"/>
                </a:cubicBezTo>
                <a:close/>
              </a:path>
              <a:path w="1548969" h="793650" stroke="0" extrusionOk="0">
                <a:moveTo>
                  <a:pt x="0" y="0"/>
                </a:moveTo>
                <a:cubicBezTo>
                  <a:pt x="227326" y="-51245"/>
                  <a:pt x="268995" y="32292"/>
                  <a:pt x="485343" y="0"/>
                </a:cubicBezTo>
                <a:cubicBezTo>
                  <a:pt x="701691" y="-32292"/>
                  <a:pt x="864483" y="37157"/>
                  <a:pt x="970687" y="0"/>
                </a:cubicBezTo>
                <a:cubicBezTo>
                  <a:pt x="1076891" y="-37157"/>
                  <a:pt x="1358221" y="56985"/>
                  <a:pt x="1548968" y="0"/>
                </a:cubicBezTo>
                <a:cubicBezTo>
                  <a:pt x="1572520" y="189479"/>
                  <a:pt x="1523392" y="281266"/>
                  <a:pt x="1548968" y="388889"/>
                </a:cubicBezTo>
                <a:cubicBezTo>
                  <a:pt x="1574544" y="496512"/>
                  <a:pt x="1517796" y="648435"/>
                  <a:pt x="1548968" y="793650"/>
                </a:cubicBezTo>
                <a:cubicBezTo>
                  <a:pt x="1367508" y="818587"/>
                  <a:pt x="1209745" y="759572"/>
                  <a:pt x="1032645" y="793650"/>
                </a:cubicBezTo>
                <a:cubicBezTo>
                  <a:pt x="855545" y="827728"/>
                  <a:pt x="774751" y="786086"/>
                  <a:pt x="547302" y="793650"/>
                </a:cubicBezTo>
                <a:cubicBezTo>
                  <a:pt x="319853" y="801214"/>
                  <a:pt x="270830" y="779827"/>
                  <a:pt x="0" y="793650"/>
                </a:cubicBezTo>
                <a:cubicBezTo>
                  <a:pt x="-46116" y="645298"/>
                  <a:pt x="5768" y="534419"/>
                  <a:pt x="0" y="388889"/>
                </a:cubicBezTo>
                <a:cubicBezTo>
                  <a:pt x="-5768" y="243359"/>
                  <a:pt x="18886" y="18402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400" b="1" kern="0" dirty="0" err="1">
                <a:solidFill>
                  <a:srgbClr val="002060"/>
                </a:solidFill>
                <a:latin typeface="Century Gothic" panose="020B0502020202020204" pitchFamily="34" charset="0"/>
                <a:ea typeface="Montserrat"/>
                <a:cs typeface="Montserrat"/>
                <a:sym typeface="Montserrat"/>
              </a:rPr>
              <a:t>répètes</a:t>
            </a:r>
            <a:endParaRPr lang="en-GB" sz="2400" b="1" kern="0" dirty="0">
              <a:solidFill>
                <a:srgbClr val="002060"/>
              </a:solidFill>
              <a:latin typeface="Century Gothic" panose="020B0502020202020204" pitchFamily="34" charset="0"/>
              <a:ea typeface="Montserrat"/>
              <a:cs typeface="Montserrat"/>
              <a:sym typeface="Montserrat"/>
            </a:endParaRPr>
          </a:p>
        </p:txBody>
      </p:sp>
      <p:sp>
        <p:nvSpPr>
          <p:cNvPr id="119" name="Google Shape;702;p62">
            <a:extLst>
              <a:ext uri="{FF2B5EF4-FFF2-40B4-BE49-F238E27FC236}">
                <a16:creationId xmlns:a16="http://schemas.microsoft.com/office/drawing/2014/main" id="{024BA0A5-5A6F-4477-8768-83C71FF21A24}"/>
              </a:ext>
            </a:extLst>
          </p:cNvPr>
          <p:cNvSpPr/>
          <p:nvPr/>
        </p:nvSpPr>
        <p:spPr>
          <a:xfrm>
            <a:off x="8245915" y="399288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une</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chanson</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0" name="Google Shape;703;p62">
            <a:extLst>
              <a:ext uri="{FF2B5EF4-FFF2-40B4-BE49-F238E27FC236}">
                <a16:creationId xmlns:a16="http://schemas.microsoft.com/office/drawing/2014/main" id="{106CD911-A69D-4B98-AE09-D929F331B5F4}"/>
              </a:ext>
            </a:extLst>
          </p:cNvPr>
          <p:cNvSpPr/>
          <p:nvPr/>
        </p:nvSpPr>
        <p:spPr>
          <a:xfrm>
            <a:off x="9890620" y="3992884"/>
            <a:ext cx="1548969" cy="793650"/>
          </a:xfrm>
          <a:custGeom>
            <a:avLst/>
            <a:gdLst>
              <a:gd name="connsiteX0" fmla="*/ 0 w 1548969"/>
              <a:gd name="connsiteY0" fmla="*/ 0 h 793650"/>
              <a:gd name="connsiteX1" fmla="*/ 516323 w 1548969"/>
              <a:gd name="connsiteY1" fmla="*/ 0 h 793650"/>
              <a:gd name="connsiteX2" fmla="*/ 1017156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48534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500" b="1" kern="0" dirty="0">
                <a:solidFill>
                  <a:srgbClr val="002060"/>
                </a:solidFill>
                <a:latin typeface="Century Gothic" panose="020B0502020202020204" pitchFamily="34" charset="0"/>
                <a:ea typeface="Montserrat"/>
                <a:cs typeface="Montserrat"/>
                <a:sym typeface="Montserrat"/>
              </a:rPr>
              <a:t>à Mme Dior</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1" name="Google Shape;702;p62">
            <a:extLst>
              <a:ext uri="{FF2B5EF4-FFF2-40B4-BE49-F238E27FC236}">
                <a16:creationId xmlns:a16="http://schemas.microsoft.com/office/drawing/2014/main" id="{2D028A2E-8771-4B90-958A-D04012E59369}"/>
              </a:ext>
            </a:extLst>
          </p:cNvPr>
          <p:cNvSpPr/>
          <p:nvPr/>
        </p:nvSpPr>
        <p:spPr>
          <a:xfrm>
            <a:off x="6591950" y="3094697"/>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à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l’école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2" name="Google Shape;703;p62">
            <a:extLst>
              <a:ext uri="{FF2B5EF4-FFF2-40B4-BE49-F238E27FC236}">
                <a16:creationId xmlns:a16="http://schemas.microsoft.com/office/drawing/2014/main" id="{F1E4E874-E490-4B49-8BDF-28964D0B67B5}"/>
              </a:ext>
            </a:extLst>
          </p:cNvPr>
          <p:cNvSpPr/>
          <p:nvPr/>
        </p:nvSpPr>
        <p:spPr>
          <a:xfrm>
            <a:off x="8236655" y="30946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500" b="1" kern="0" dirty="0" err="1">
                <a:solidFill>
                  <a:srgbClr val="002060"/>
                </a:solidFill>
                <a:latin typeface="Century Gothic" panose="020B0502020202020204" pitchFamily="34" charset="0"/>
                <a:ea typeface="Montserrat"/>
                <a:cs typeface="Montserrat"/>
                <a:sym typeface="Montserrat"/>
              </a:rPr>
              <a:t>en</a:t>
            </a:r>
            <a:r>
              <a:rPr lang="en-GB" sz="2500" b="1" kern="0" dirty="0">
                <a:solidFill>
                  <a:srgbClr val="002060"/>
                </a:solidFill>
                <a:latin typeface="Century Gothic" panose="020B0502020202020204" pitchFamily="34" charset="0"/>
                <a:ea typeface="Montserrat"/>
                <a:cs typeface="Montserrat"/>
                <a:sym typeface="Montserrat"/>
              </a:rPr>
              <a:t> </a:t>
            </a:r>
            <a:r>
              <a:rPr lang="en-GB" sz="2500" b="1" kern="0" dirty="0" err="1">
                <a:solidFill>
                  <a:srgbClr val="002060"/>
                </a:solidFill>
                <a:latin typeface="Century Gothic" panose="020B0502020202020204" pitchFamily="34" charset="0"/>
                <a:ea typeface="Montserrat"/>
                <a:cs typeface="Montserrat"/>
                <a:sym typeface="Montserrat"/>
              </a:rPr>
              <a:t>anglais</a:t>
            </a:r>
            <a:endParaRPr lang="en-GB" sz="2500" b="1" kern="0" dirty="0">
              <a:solidFill>
                <a:srgbClr val="002060"/>
              </a:solidFill>
              <a:latin typeface="Century Gothic" panose="020B0502020202020204" pitchFamily="34" charset="0"/>
              <a:ea typeface="Montserrat"/>
              <a:cs typeface="Montserrat"/>
              <a:sym typeface="Montserrat"/>
            </a:endParaRPr>
          </a:p>
        </p:txBody>
      </p:sp>
      <p:sp>
        <p:nvSpPr>
          <p:cNvPr id="123" name="Google Shape;470;p55">
            <a:extLst>
              <a:ext uri="{FF2B5EF4-FFF2-40B4-BE49-F238E27FC236}">
                <a16:creationId xmlns:a16="http://schemas.microsoft.com/office/drawing/2014/main" id="{5EBE1199-6B13-45FC-9E4B-22B1C2FB21D7}"/>
              </a:ext>
            </a:extLst>
          </p:cNvPr>
          <p:cNvSpPr txBox="1"/>
          <p:nvPr/>
        </p:nvSpPr>
        <p:spPr>
          <a:xfrm>
            <a:off x="11472000" y="4535256"/>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3</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4" name="Google Shape;471;p55">
            <a:extLst>
              <a:ext uri="{FF2B5EF4-FFF2-40B4-BE49-F238E27FC236}">
                <a16:creationId xmlns:a16="http://schemas.microsoft.com/office/drawing/2014/main" id="{E6DA9C58-3625-4D8D-A455-832EF26A00E8}"/>
              </a:ext>
            </a:extLst>
          </p:cNvPr>
          <p:cNvSpPr txBox="1"/>
          <p:nvPr/>
        </p:nvSpPr>
        <p:spPr>
          <a:xfrm>
            <a:off x="11472000" y="5341531"/>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2</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5" name="Google Shape;472;p55">
            <a:extLst>
              <a:ext uri="{FF2B5EF4-FFF2-40B4-BE49-F238E27FC236}">
                <a16:creationId xmlns:a16="http://schemas.microsoft.com/office/drawing/2014/main" id="{F123D28A-CDB1-478B-9C72-CC658110DAE6}"/>
              </a:ext>
            </a:extLst>
          </p:cNvPr>
          <p:cNvSpPr txBox="1"/>
          <p:nvPr/>
        </p:nvSpPr>
        <p:spPr>
          <a:xfrm>
            <a:off x="11472000" y="6107906"/>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1</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6" name="Google Shape;473;p55">
            <a:extLst>
              <a:ext uri="{FF2B5EF4-FFF2-40B4-BE49-F238E27FC236}">
                <a16:creationId xmlns:a16="http://schemas.microsoft.com/office/drawing/2014/main" id="{F5943AA7-5E05-4E47-BBAD-0EF74F05595C}"/>
              </a:ext>
            </a:extLst>
          </p:cNvPr>
          <p:cNvSpPr txBox="1"/>
          <p:nvPr/>
        </p:nvSpPr>
        <p:spPr>
          <a:xfrm>
            <a:off x="11472000" y="2886406"/>
            <a:ext cx="7200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5</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7" name="Google Shape;474;p55">
            <a:extLst>
              <a:ext uri="{FF2B5EF4-FFF2-40B4-BE49-F238E27FC236}">
                <a16:creationId xmlns:a16="http://schemas.microsoft.com/office/drawing/2014/main" id="{32B7B2FB-67CD-4812-AD21-ADE3EBA08C0E}"/>
              </a:ext>
            </a:extLst>
          </p:cNvPr>
          <p:cNvSpPr txBox="1"/>
          <p:nvPr/>
        </p:nvSpPr>
        <p:spPr>
          <a:xfrm>
            <a:off x="11472000" y="3672731"/>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4</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8" name="Google Shape;698;p62">
            <a:extLst>
              <a:ext uri="{FF2B5EF4-FFF2-40B4-BE49-F238E27FC236}">
                <a16:creationId xmlns:a16="http://schemas.microsoft.com/office/drawing/2014/main" id="{C6219419-1ADC-47C3-A116-4F758E985578}"/>
              </a:ext>
            </a:extLst>
          </p:cNvPr>
          <p:cNvSpPr/>
          <p:nvPr/>
        </p:nvSpPr>
        <p:spPr>
          <a:xfrm>
            <a:off x="9890620" y="575238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elle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9" name="Google Shape;702;p62">
            <a:extLst>
              <a:ext uri="{FF2B5EF4-FFF2-40B4-BE49-F238E27FC236}">
                <a16:creationId xmlns:a16="http://schemas.microsoft.com/office/drawing/2014/main" id="{4BEEFA91-50C3-47B9-8169-A97CC1F2480A}"/>
              </a:ext>
            </a:extLst>
          </p:cNvPr>
          <p:cNvSpPr/>
          <p:nvPr/>
        </p:nvSpPr>
        <p:spPr>
          <a:xfrm>
            <a:off x="9890620" y="3121546"/>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tous</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les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jours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1" name="Google Shape;702;p62">
            <a:extLst>
              <a:ext uri="{FF2B5EF4-FFF2-40B4-BE49-F238E27FC236}">
                <a16:creationId xmlns:a16="http://schemas.microsoft.com/office/drawing/2014/main" id="{05AAEF0E-C83B-46E7-9AA4-E82C25F2FCA0}"/>
              </a:ext>
            </a:extLst>
          </p:cNvPr>
          <p:cNvSpPr/>
          <p:nvPr/>
        </p:nvSpPr>
        <p:spPr>
          <a:xfrm>
            <a:off x="4947245" y="3088889"/>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500" b="1" kern="0" dirty="0" err="1">
                <a:solidFill>
                  <a:srgbClr val="002060"/>
                </a:solidFill>
                <a:latin typeface="Century Gothic" panose="020B0502020202020204" pitchFamily="34" charset="0"/>
                <a:ea typeface="Montserrat"/>
                <a:cs typeface="Montserrat"/>
                <a:sym typeface="Montserrat"/>
              </a:rPr>
              <a:t>en</a:t>
            </a:r>
            <a:r>
              <a:rPr lang="en-GB" sz="2500" b="1" kern="0" dirty="0">
                <a:solidFill>
                  <a:srgbClr val="002060"/>
                </a:solidFill>
                <a:latin typeface="Century Gothic" panose="020B0502020202020204" pitchFamily="34" charset="0"/>
                <a:ea typeface="Montserrat"/>
                <a:cs typeface="Montserrat"/>
                <a:sym typeface="Montserrat"/>
              </a:rPr>
              <a:t> </a:t>
            </a:r>
            <a:r>
              <a:rPr lang="en-GB" sz="2500" b="1" kern="0" dirty="0" err="1">
                <a:solidFill>
                  <a:srgbClr val="002060"/>
                </a:solidFill>
                <a:latin typeface="Century Gothic" panose="020B0502020202020204" pitchFamily="34" charset="0"/>
                <a:ea typeface="Montserrat"/>
                <a:cs typeface="Montserrat"/>
                <a:sym typeface="Montserrat"/>
              </a:rPr>
              <a:t>français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381244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500"/>
                                        <p:tgtEl>
                                          <p:spTgt spid="126"/>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500"/>
                                        <p:tgtEl>
                                          <p:spTgt spid="127"/>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1500"/>
                                        <p:tgtEl>
                                          <p:spTgt spid="123"/>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1500"/>
                                        <p:tgtEl>
                                          <p:spTgt spid="124"/>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25"/>
                                        </p:tgtEl>
                                        <p:attrNameLst>
                                          <p:attrName>style.visibility</p:attrName>
                                        </p:attrNameLst>
                                      </p:cBhvr>
                                      <p:to>
                                        <p:strVal val="visible"/>
                                      </p:to>
                                    </p:set>
                                    <p:animEffect transition="in" filter="fade">
                                      <p:cBhvr>
                                        <p:cTn id="23" dur="1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92451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B24EE9CE-56D2-4A36-AAC8-8E3726603767}"/>
              </a:ext>
            </a:extLst>
          </p:cNvPr>
          <p:cNvSpPr/>
          <p:nvPr/>
        </p:nvSpPr>
        <p:spPr>
          <a:xfrm>
            <a:off x="3136951" y="113819"/>
            <a:ext cx="5316354" cy="5078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Parle</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français</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[6/6]</a:t>
            </a:r>
            <a:endParaRPr kumimoji="0" lang="en-GB" sz="1800" b="0" i="0" u="none" strike="noStrike" kern="0" cap="none" spc="0" normalizeH="0" baseline="0" noProof="0" dirty="0">
              <a:ln>
                <a:noFill/>
              </a:ln>
              <a:solidFill>
                <a:sysClr val="windowText" lastClr="000000"/>
              </a:solidFill>
              <a:effectLst/>
              <a:uLnTx/>
              <a:uFillTx/>
            </a:endParaRPr>
          </a:p>
        </p:txBody>
      </p:sp>
      <p:sp>
        <p:nvSpPr>
          <p:cNvPr id="55" name="Title 2">
            <a:extLst>
              <a:ext uri="{FF2B5EF4-FFF2-40B4-BE49-F238E27FC236}">
                <a16:creationId xmlns:a16="http://schemas.microsoft.com/office/drawing/2014/main" id="{898DFB2A-2AC2-4FE9-847E-DA32537BDA09}"/>
              </a:ext>
            </a:extLst>
          </p:cNvPr>
          <p:cNvSpPr txBox="1">
            <a:spLocks/>
          </p:cNvSpPr>
          <p:nvPr/>
        </p:nvSpPr>
        <p:spPr>
          <a:xfrm>
            <a:off x="11052313" y="1135676"/>
            <a:ext cx="966950" cy="412870"/>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parler</a:t>
            </a:r>
            <a:endParaRPr lang="en-GB" sz="2000" b="1" kern="0" dirty="0">
              <a:solidFill>
                <a:schemeClr val="bg1"/>
              </a:solidFill>
              <a:latin typeface="Century Gothic" panose="020B0502020202020204" pitchFamily="34" charset="0"/>
            </a:endParaRPr>
          </a:p>
        </p:txBody>
      </p:sp>
      <p:pic>
        <p:nvPicPr>
          <p:cNvPr id="56" name="Picture 55" descr="Icon&#10;&#10;Description automatically generated">
            <a:extLst>
              <a:ext uri="{FF2B5EF4-FFF2-40B4-BE49-F238E27FC236}">
                <a16:creationId xmlns:a16="http://schemas.microsoft.com/office/drawing/2014/main" id="{3AEA258C-80E3-4BE3-A8E8-27CBC3228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57" name="Picture 56">
            <a:extLst>
              <a:ext uri="{FF2B5EF4-FFF2-40B4-BE49-F238E27FC236}">
                <a16:creationId xmlns:a16="http://schemas.microsoft.com/office/drawing/2014/main" id="{E1C1E557-5CD7-48A1-A338-4FA5A2EABB44}"/>
              </a:ext>
            </a:extLst>
          </p:cNvPr>
          <p:cNvPicPr>
            <a:picLocks noChangeAspect="1"/>
          </p:cNvPicPr>
          <p:nvPr/>
        </p:nvPicPr>
        <p:blipFill>
          <a:blip r:embed="rId4"/>
          <a:stretch>
            <a:fillRect/>
          </a:stretch>
        </p:blipFill>
        <p:spPr>
          <a:xfrm>
            <a:off x="136893" y="1707824"/>
            <a:ext cx="6066046" cy="4773582"/>
          </a:xfrm>
          <a:prstGeom prst="rect">
            <a:avLst/>
          </a:prstGeom>
        </p:spPr>
      </p:pic>
      <p:sp>
        <p:nvSpPr>
          <p:cNvPr id="58" name="Google Shape;696;p62">
            <a:extLst>
              <a:ext uri="{FF2B5EF4-FFF2-40B4-BE49-F238E27FC236}">
                <a16:creationId xmlns:a16="http://schemas.microsoft.com/office/drawing/2014/main" id="{AF96AC27-DD38-44CD-8A79-2610178FD539}"/>
              </a:ext>
            </a:extLst>
          </p:cNvPr>
          <p:cNvSpPr/>
          <p:nvPr/>
        </p:nvSpPr>
        <p:spPr>
          <a:xfrm>
            <a:off x="4029792" y="2104650"/>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 name="Speech Bubble: Oval 82">
            <a:extLst>
              <a:ext uri="{FF2B5EF4-FFF2-40B4-BE49-F238E27FC236}">
                <a16:creationId xmlns:a16="http://schemas.microsoft.com/office/drawing/2014/main" id="{0117910E-6A05-40DA-BB40-17DE2315E61C}"/>
              </a:ext>
            </a:extLst>
          </p:cNvPr>
          <p:cNvSpPr/>
          <p:nvPr/>
        </p:nvSpPr>
        <p:spPr>
          <a:xfrm>
            <a:off x="4572000" y="651981"/>
            <a:ext cx="3881305" cy="2027674"/>
          </a:xfrm>
          <a:prstGeom prst="wedgeEllipseCallout">
            <a:avLst>
              <a:gd name="adj1" fmla="val 66749"/>
              <a:gd name="adj2" fmla="val -36756"/>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You repeat a phrase in English.</a:t>
            </a:r>
          </a:p>
        </p:txBody>
      </p:sp>
      <p:sp>
        <p:nvSpPr>
          <p:cNvPr id="84" name="Google Shape;695;p62">
            <a:extLst>
              <a:ext uri="{FF2B5EF4-FFF2-40B4-BE49-F238E27FC236}">
                <a16:creationId xmlns:a16="http://schemas.microsoft.com/office/drawing/2014/main" id="{B44AFC03-9922-4050-B8E0-DBBF23A2AB51}"/>
              </a:ext>
            </a:extLst>
          </p:cNvPr>
          <p:cNvSpPr/>
          <p:nvPr/>
        </p:nvSpPr>
        <p:spPr>
          <a:xfrm>
            <a:off x="4958175" y="5741597"/>
            <a:ext cx="1548969" cy="793650"/>
          </a:xfrm>
          <a:custGeom>
            <a:avLst/>
            <a:gdLst>
              <a:gd name="connsiteX0" fmla="*/ 0 w 1548969"/>
              <a:gd name="connsiteY0" fmla="*/ 0 h 793650"/>
              <a:gd name="connsiteX1" fmla="*/ 547302 w 1548969"/>
              <a:gd name="connsiteY1" fmla="*/ 0 h 793650"/>
              <a:gd name="connsiteX2" fmla="*/ 1063625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63625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je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5" name="Google Shape;697;p62">
            <a:extLst>
              <a:ext uri="{FF2B5EF4-FFF2-40B4-BE49-F238E27FC236}">
                <a16:creationId xmlns:a16="http://schemas.microsoft.com/office/drawing/2014/main" id="{CE706096-F907-4535-A488-FFE8DF472216}"/>
              </a:ext>
            </a:extLst>
          </p:cNvPr>
          <p:cNvSpPr/>
          <p:nvPr/>
        </p:nvSpPr>
        <p:spPr>
          <a:xfrm>
            <a:off x="6620139" y="5741597"/>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8" name="Google Shape;698;p62">
            <a:extLst>
              <a:ext uri="{FF2B5EF4-FFF2-40B4-BE49-F238E27FC236}">
                <a16:creationId xmlns:a16="http://schemas.microsoft.com/office/drawing/2014/main" id="{F737630A-92C0-49AA-A8FF-6A832A3F29DD}"/>
              </a:ext>
            </a:extLst>
          </p:cNvPr>
          <p:cNvSpPr/>
          <p:nvPr/>
        </p:nvSpPr>
        <p:spPr>
          <a:xfrm>
            <a:off x="8245915" y="574159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il</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3" name="Google Shape;699;p62">
            <a:extLst>
              <a:ext uri="{FF2B5EF4-FFF2-40B4-BE49-F238E27FC236}">
                <a16:creationId xmlns:a16="http://schemas.microsoft.com/office/drawing/2014/main" id="{6FC4FDFD-53D3-4761-9B0E-D8873E54A28F}"/>
              </a:ext>
            </a:extLst>
          </p:cNvPr>
          <p:cNvSpPr/>
          <p:nvPr/>
        </p:nvSpPr>
        <p:spPr>
          <a:xfrm>
            <a:off x="4956505" y="487592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parles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4" name="Google Shape;700;p62">
            <a:extLst>
              <a:ext uri="{FF2B5EF4-FFF2-40B4-BE49-F238E27FC236}">
                <a16:creationId xmlns:a16="http://schemas.microsoft.com/office/drawing/2014/main" id="{9A4EE464-7E57-4B1B-BFC7-1273CB8E97E5}"/>
              </a:ext>
            </a:extLst>
          </p:cNvPr>
          <p:cNvSpPr/>
          <p:nvPr/>
        </p:nvSpPr>
        <p:spPr>
          <a:xfrm>
            <a:off x="6601210" y="4859297"/>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répète</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5" name="Google Shape;701;p62">
            <a:extLst>
              <a:ext uri="{FF2B5EF4-FFF2-40B4-BE49-F238E27FC236}">
                <a16:creationId xmlns:a16="http://schemas.microsoft.com/office/drawing/2014/main" id="{AEE95A3A-6D7E-4B59-BE0A-F23FD6DD5CB1}"/>
              </a:ext>
            </a:extLst>
          </p:cNvPr>
          <p:cNvSpPr/>
          <p:nvPr/>
        </p:nvSpPr>
        <p:spPr>
          <a:xfrm>
            <a:off x="8245915" y="485261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48714" y="-51608"/>
                  <a:pt x="391112" y="3716"/>
                  <a:pt x="516323" y="0"/>
                </a:cubicBezTo>
                <a:cubicBezTo>
                  <a:pt x="641534" y="-3716"/>
                  <a:pt x="852973" y="51784"/>
                  <a:pt x="986176" y="0"/>
                </a:cubicBezTo>
                <a:cubicBezTo>
                  <a:pt x="1119379" y="-51784"/>
                  <a:pt x="1433684" y="24367"/>
                  <a:pt x="1548968" y="0"/>
                </a:cubicBezTo>
                <a:cubicBezTo>
                  <a:pt x="1565014" y="181733"/>
                  <a:pt x="1521101" y="284671"/>
                  <a:pt x="1548968" y="373016"/>
                </a:cubicBezTo>
                <a:cubicBezTo>
                  <a:pt x="1576835" y="461361"/>
                  <a:pt x="1503754" y="678290"/>
                  <a:pt x="1548968" y="793650"/>
                </a:cubicBezTo>
                <a:cubicBezTo>
                  <a:pt x="1434737" y="817609"/>
                  <a:pt x="1213109" y="756185"/>
                  <a:pt x="1001666" y="793650"/>
                </a:cubicBezTo>
                <a:cubicBezTo>
                  <a:pt x="790223" y="831115"/>
                  <a:pt x="712337" y="790619"/>
                  <a:pt x="454364" y="793650"/>
                </a:cubicBezTo>
                <a:cubicBezTo>
                  <a:pt x="196391" y="796681"/>
                  <a:pt x="101262" y="752254"/>
                  <a:pt x="0" y="793650"/>
                </a:cubicBezTo>
                <a:cubicBezTo>
                  <a:pt x="-16250" y="641606"/>
                  <a:pt x="2113" y="520739"/>
                  <a:pt x="0" y="388889"/>
                </a:cubicBezTo>
                <a:cubicBezTo>
                  <a:pt x="-2113" y="257039"/>
                  <a:pt x="45691" y="171727"/>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parles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6" name="Google Shape;702;p62">
            <a:extLst>
              <a:ext uri="{FF2B5EF4-FFF2-40B4-BE49-F238E27FC236}">
                <a16:creationId xmlns:a16="http://schemas.microsoft.com/office/drawing/2014/main" id="{F923D306-848E-4E37-9261-87E202F50AF5}"/>
              </a:ext>
            </a:extLst>
          </p:cNvPr>
          <p:cNvSpPr/>
          <p:nvPr/>
        </p:nvSpPr>
        <p:spPr>
          <a:xfrm>
            <a:off x="4956505" y="39769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400" b="1" kern="0" dirty="0" err="1">
                <a:solidFill>
                  <a:srgbClr val="002060"/>
                </a:solidFill>
                <a:latin typeface="Century Gothic" panose="020B0502020202020204" pitchFamily="34" charset="0"/>
                <a:ea typeface="Montserrat"/>
                <a:cs typeface="Montserrat"/>
                <a:sym typeface="Montserrat"/>
              </a:rPr>
              <a:t>une</a:t>
            </a:r>
            <a:r>
              <a:rPr lang="en-GB" sz="2400" b="1" kern="0" dirty="0">
                <a:solidFill>
                  <a:srgbClr val="002060"/>
                </a:solidFill>
                <a:latin typeface="Century Gothic" panose="020B0502020202020204" pitchFamily="34" charset="0"/>
                <a:ea typeface="Montserrat"/>
                <a:cs typeface="Montserrat"/>
                <a:sym typeface="Montserrat"/>
              </a:rPr>
              <a:t> phrase</a:t>
            </a:r>
          </a:p>
        </p:txBody>
      </p:sp>
      <p:sp>
        <p:nvSpPr>
          <p:cNvPr id="117" name="Google Shape;703;p62">
            <a:extLst>
              <a:ext uri="{FF2B5EF4-FFF2-40B4-BE49-F238E27FC236}">
                <a16:creationId xmlns:a16="http://schemas.microsoft.com/office/drawing/2014/main" id="{16EF8786-EE92-43D6-B2C5-3AB72624FA57}"/>
              </a:ext>
            </a:extLst>
          </p:cNvPr>
          <p:cNvSpPr/>
          <p:nvPr/>
        </p:nvSpPr>
        <p:spPr>
          <a:xfrm>
            <a:off x="6601210" y="39769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à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Léa</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8" name="Google Shape;701;p62">
            <a:extLst>
              <a:ext uri="{FF2B5EF4-FFF2-40B4-BE49-F238E27FC236}">
                <a16:creationId xmlns:a16="http://schemas.microsoft.com/office/drawing/2014/main" id="{771F61EA-E2B3-4295-BBDF-290D2690FEC8}"/>
              </a:ext>
            </a:extLst>
          </p:cNvPr>
          <p:cNvSpPr/>
          <p:nvPr/>
        </p:nvSpPr>
        <p:spPr>
          <a:xfrm>
            <a:off x="9890620" y="4862952"/>
            <a:ext cx="1548969" cy="793650"/>
          </a:xfrm>
          <a:custGeom>
            <a:avLst/>
            <a:gdLst>
              <a:gd name="connsiteX0" fmla="*/ 0 w 1548969"/>
              <a:gd name="connsiteY0" fmla="*/ 0 h 793650"/>
              <a:gd name="connsiteX1" fmla="*/ 547302 w 1548969"/>
              <a:gd name="connsiteY1" fmla="*/ 0 h 793650"/>
              <a:gd name="connsiteX2" fmla="*/ 1094604 w 1548969"/>
              <a:gd name="connsiteY2" fmla="*/ 0 h 793650"/>
              <a:gd name="connsiteX3" fmla="*/ 1548968 w 1548969"/>
              <a:gd name="connsiteY3" fmla="*/ 0 h 793650"/>
              <a:gd name="connsiteX4" fmla="*/ 1548968 w 1548969"/>
              <a:gd name="connsiteY4" fmla="*/ 412698 h 793650"/>
              <a:gd name="connsiteX5" fmla="*/ 1548968 w 1548969"/>
              <a:gd name="connsiteY5" fmla="*/ 793650 h 793650"/>
              <a:gd name="connsiteX6" fmla="*/ 1032645 w 1548969"/>
              <a:gd name="connsiteY6" fmla="*/ 793650 h 793650"/>
              <a:gd name="connsiteX7" fmla="*/ 54730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872" y="-47946"/>
                  <a:pt x="409635" y="5738"/>
                  <a:pt x="547302" y="0"/>
                </a:cubicBezTo>
                <a:cubicBezTo>
                  <a:pt x="684969" y="-5738"/>
                  <a:pt x="898304" y="61706"/>
                  <a:pt x="1094604" y="0"/>
                </a:cubicBezTo>
                <a:cubicBezTo>
                  <a:pt x="1290904" y="-61706"/>
                  <a:pt x="1428008" y="33796"/>
                  <a:pt x="1548968" y="0"/>
                </a:cubicBezTo>
                <a:cubicBezTo>
                  <a:pt x="1595729" y="172384"/>
                  <a:pt x="1544995" y="298643"/>
                  <a:pt x="1548968" y="412698"/>
                </a:cubicBezTo>
                <a:cubicBezTo>
                  <a:pt x="1552941" y="526753"/>
                  <a:pt x="1538764" y="713394"/>
                  <a:pt x="1548968" y="793650"/>
                </a:cubicBezTo>
                <a:cubicBezTo>
                  <a:pt x="1377456" y="835548"/>
                  <a:pt x="1147118" y="788739"/>
                  <a:pt x="1032645" y="793650"/>
                </a:cubicBezTo>
                <a:cubicBezTo>
                  <a:pt x="918172" y="798561"/>
                  <a:pt x="687877" y="761527"/>
                  <a:pt x="547302" y="793650"/>
                </a:cubicBezTo>
                <a:cubicBezTo>
                  <a:pt x="406727" y="825773"/>
                  <a:pt x="153213" y="758329"/>
                  <a:pt x="0" y="793650"/>
                </a:cubicBezTo>
                <a:cubicBezTo>
                  <a:pt x="-37253" y="695990"/>
                  <a:pt x="18139" y="555713"/>
                  <a:pt x="0" y="388889"/>
                </a:cubicBezTo>
                <a:cubicBezTo>
                  <a:pt x="-18139" y="222065"/>
                  <a:pt x="20604" y="156462"/>
                  <a:pt x="0" y="0"/>
                </a:cubicBezTo>
                <a:close/>
              </a:path>
              <a:path w="1548969" h="793650" stroke="0" extrusionOk="0">
                <a:moveTo>
                  <a:pt x="0" y="0"/>
                </a:moveTo>
                <a:cubicBezTo>
                  <a:pt x="227326" y="-51245"/>
                  <a:pt x="268995" y="32292"/>
                  <a:pt x="485343" y="0"/>
                </a:cubicBezTo>
                <a:cubicBezTo>
                  <a:pt x="701691" y="-32292"/>
                  <a:pt x="864483" y="37157"/>
                  <a:pt x="970687" y="0"/>
                </a:cubicBezTo>
                <a:cubicBezTo>
                  <a:pt x="1076891" y="-37157"/>
                  <a:pt x="1358221" y="56985"/>
                  <a:pt x="1548968" y="0"/>
                </a:cubicBezTo>
                <a:cubicBezTo>
                  <a:pt x="1572520" y="189479"/>
                  <a:pt x="1523392" y="281266"/>
                  <a:pt x="1548968" y="388889"/>
                </a:cubicBezTo>
                <a:cubicBezTo>
                  <a:pt x="1574544" y="496512"/>
                  <a:pt x="1517796" y="648435"/>
                  <a:pt x="1548968" y="793650"/>
                </a:cubicBezTo>
                <a:cubicBezTo>
                  <a:pt x="1367508" y="818587"/>
                  <a:pt x="1209745" y="759572"/>
                  <a:pt x="1032645" y="793650"/>
                </a:cubicBezTo>
                <a:cubicBezTo>
                  <a:pt x="855545" y="827728"/>
                  <a:pt x="774751" y="786086"/>
                  <a:pt x="547302" y="793650"/>
                </a:cubicBezTo>
                <a:cubicBezTo>
                  <a:pt x="319853" y="801214"/>
                  <a:pt x="270830" y="779827"/>
                  <a:pt x="0" y="793650"/>
                </a:cubicBezTo>
                <a:cubicBezTo>
                  <a:pt x="-46116" y="645298"/>
                  <a:pt x="5768" y="534419"/>
                  <a:pt x="0" y="388889"/>
                </a:cubicBezTo>
                <a:cubicBezTo>
                  <a:pt x="-5768" y="243359"/>
                  <a:pt x="18886" y="184028"/>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400" b="1" kern="0" dirty="0" err="1">
                <a:solidFill>
                  <a:srgbClr val="002060"/>
                </a:solidFill>
                <a:latin typeface="Century Gothic" panose="020B0502020202020204" pitchFamily="34" charset="0"/>
                <a:ea typeface="Montserrat"/>
                <a:cs typeface="Montserrat"/>
                <a:sym typeface="Montserrat"/>
              </a:rPr>
              <a:t>répètes</a:t>
            </a:r>
            <a:endParaRPr lang="en-GB" sz="2400" b="1" kern="0" dirty="0">
              <a:solidFill>
                <a:srgbClr val="002060"/>
              </a:solidFill>
              <a:latin typeface="Century Gothic" panose="020B0502020202020204" pitchFamily="34" charset="0"/>
              <a:ea typeface="Montserrat"/>
              <a:cs typeface="Montserrat"/>
              <a:sym typeface="Montserrat"/>
            </a:endParaRPr>
          </a:p>
        </p:txBody>
      </p:sp>
      <p:sp>
        <p:nvSpPr>
          <p:cNvPr id="119" name="Google Shape;702;p62">
            <a:extLst>
              <a:ext uri="{FF2B5EF4-FFF2-40B4-BE49-F238E27FC236}">
                <a16:creationId xmlns:a16="http://schemas.microsoft.com/office/drawing/2014/main" id="{024BA0A5-5A6F-4477-8768-83C71FF21A24}"/>
              </a:ext>
            </a:extLst>
          </p:cNvPr>
          <p:cNvSpPr/>
          <p:nvPr/>
        </p:nvSpPr>
        <p:spPr>
          <a:xfrm>
            <a:off x="8245915" y="399288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une</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chanson</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0" name="Google Shape;703;p62">
            <a:extLst>
              <a:ext uri="{FF2B5EF4-FFF2-40B4-BE49-F238E27FC236}">
                <a16:creationId xmlns:a16="http://schemas.microsoft.com/office/drawing/2014/main" id="{106CD911-A69D-4B98-AE09-D929F331B5F4}"/>
              </a:ext>
            </a:extLst>
          </p:cNvPr>
          <p:cNvSpPr/>
          <p:nvPr/>
        </p:nvSpPr>
        <p:spPr>
          <a:xfrm>
            <a:off x="9890620" y="3992884"/>
            <a:ext cx="1548969" cy="793650"/>
          </a:xfrm>
          <a:custGeom>
            <a:avLst/>
            <a:gdLst>
              <a:gd name="connsiteX0" fmla="*/ 0 w 1548969"/>
              <a:gd name="connsiteY0" fmla="*/ 0 h 793650"/>
              <a:gd name="connsiteX1" fmla="*/ 516323 w 1548969"/>
              <a:gd name="connsiteY1" fmla="*/ 0 h 793650"/>
              <a:gd name="connsiteX2" fmla="*/ 1017156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48534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500" b="1" kern="0" dirty="0">
                <a:solidFill>
                  <a:srgbClr val="002060"/>
                </a:solidFill>
                <a:latin typeface="Century Gothic" panose="020B0502020202020204" pitchFamily="34" charset="0"/>
                <a:ea typeface="Montserrat"/>
                <a:cs typeface="Montserrat"/>
                <a:sym typeface="Montserrat"/>
              </a:rPr>
              <a:t>à Mme Dior</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1" name="Google Shape;702;p62">
            <a:extLst>
              <a:ext uri="{FF2B5EF4-FFF2-40B4-BE49-F238E27FC236}">
                <a16:creationId xmlns:a16="http://schemas.microsoft.com/office/drawing/2014/main" id="{2D028A2E-8771-4B90-958A-D04012E59369}"/>
              </a:ext>
            </a:extLst>
          </p:cNvPr>
          <p:cNvSpPr/>
          <p:nvPr/>
        </p:nvSpPr>
        <p:spPr>
          <a:xfrm>
            <a:off x="6591950" y="3094697"/>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à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l’école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2" name="Google Shape;703;p62">
            <a:extLst>
              <a:ext uri="{FF2B5EF4-FFF2-40B4-BE49-F238E27FC236}">
                <a16:creationId xmlns:a16="http://schemas.microsoft.com/office/drawing/2014/main" id="{F1E4E874-E490-4B49-8BDF-28964D0B67B5}"/>
              </a:ext>
            </a:extLst>
          </p:cNvPr>
          <p:cNvSpPr/>
          <p:nvPr/>
        </p:nvSpPr>
        <p:spPr>
          <a:xfrm>
            <a:off x="8236655" y="30946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500" b="1" kern="0" dirty="0" err="1">
                <a:solidFill>
                  <a:srgbClr val="002060"/>
                </a:solidFill>
                <a:latin typeface="Century Gothic" panose="020B0502020202020204" pitchFamily="34" charset="0"/>
                <a:ea typeface="Montserrat"/>
                <a:cs typeface="Montserrat"/>
                <a:sym typeface="Montserrat"/>
              </a:rPr>
              <a:t>en</a:t>
            </a:r>
            <a:r>
              <a:rPr lang="en-GB" sz="2500" b="1" kern="0" dirty="0">
                <a:solidFill>
                  <a:srgbClr val="002060"/>
                </a:solidFill>
                <a:latin typeface="Century Gothic" panose="020B0502020202020204" pitchFamily="34" charset="0"/>
                <a:ea typeface="Montserrat"/>
                <a:cs typeface="Montserrat"/>
                <a:sym typeface="Montserrat"/>
              </a:rPr>
              <a:t> </a:t>
            </a:r>
            <a:r>
              <a:rPr lang="en-GB" sz="2500" b="1" kern="0" dirty="0" err="1">
                <a:solidFill>
                  <a:srgbClr val="002060"/>
                </a:solidFill>
                <a:latin typeface="Century Gothic" panose="020B0502020202020204" pitchFamily="34" charset="0"/>
                <a:ea typeface="Montserrat"/>
                <a:cs typeface="Montserrat"/>
                <a:sym typeface="Montserrat"/>
              </a:rPr>
              <a:t>anglais</a:t>
            </a:r>
            <a:endParaRPr lang="en-GB" sz="2500" b="1" kern="0" dirty="0">
              <a:solidFill>
                <a:srgbClr val="002060"/>
              </a:solidFill>
              <a:latin typeface="Century Gothic" panose="020B0502020202020204" pitchFamily="34" charset="0"/>
              <a:ea typeface="Montserrat"/>
              <a:cs typeface="Montserrat"/>
              <a:sym typeface="Montserrat"/>
            </a:endParaRPr>
          </a:p>
        </p:txBody>
      </p:sp>
      <p:sp>
        <p:nvSpPr>
          <p:cNvPr id="128" name="Google Shape;698;p62">
            <a:extLst>
              <a:ext uri="{FF2B5EF4-FFF2-40B4-BE49-F238E27FC236}">
                <a16:creationId xmlns:a16="http://schemas.microsoft.com/office/drawing/2014/main" id="{C6219419-1ADC-47C3-A116-4F758E985578}"/>
              </a:ext>
            </a:extLst>
          </p:cNvPr>
          <p:cNvSpPr/>
          <p:nvPr/>
        </p:nvSpPr>
        <p:spPr>
          <a:xfrm>
            <a:off x="9890620" y="575238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elle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9" name="Google Shape;702;p62">
            <a:extLst>
              <a:ext uri="{FF2B5EF4-FFF2-40B4-BE49-F238E27FC236}">
                <a16:creationId xmlns:a16="http://schemas.microsoft.com/office/drawing/2014/main" id="{4BEEFA91-50C3-47B9-8169-A97CC1F2480A}"/>
              </a:ext>
            </a:extLst>
          </p:cNvPr>
          <p:cNvSpPr/>
          <p:nvPr/>
        </p:nvSpPr>
        <p:spPr>
          <a:xfrm>
            <a:off x="9890620" y="3121546"/>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tous</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les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jours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1" name="Google Shape;702;p62">
            <a:extLst>
              <a:ext uri="{FF2B5EF4-FFF2-40B4-BE49-F238E27FC236}">
                <a16:creationId xmlns:a16="http://schemas.microsoft.com/office/drawing/2014/main" id="{05AAEF0E-C83B-46E7-9AA4-E82C25F2FCA0}"/>
              </a:ext>
            </a:extLst>
          </p:cNvPr>
          <p:cNvSpPr/>
          <p:nvPr/>
        </p:nvSpPr>
        <p:spPr>
          <a:xfrm>
            <a:off x="4947245" y="3088889"/>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500" b="1" kern="0" dirty="0" err="1">
                <a:solidFill>
                  <a:srgbClr val="002060"/>
                </a:solidFill>
                <a:latin typeface="Century Gothic" panose="020B0502020202020204" pitchFamily="34" charset="0"/>
                <a:ea typeface="Montserrat"/>
                <a:cs typeface="Montserrat"/>
                <a:sym typeface="Montserrat"/>
              </a:rPr>
              <a:t>en</a:t>
            </a:r>
            <a:r>
              <a:rPr lang="en-GB" sz="2500" b="1" kern="0" dirty="0">
                <a:solidFill>
                  <a:srgbClr val="002060"/>
                </a:solidFill>
                <a:latin typeface="Century Gothic" panose="020B0502020202020204" pitchFamily="34" charset="0"/>
                <a:ea typeface="Montserrat"/>
                <a:cs typeface="Montserrat"/>
                <a:sym typeface="Montserrat"/>
              </a:rPr>
              <a:t> </a:t>
            </a:r>
            <a:r>
              <a:rPr lang="en-GB" sz="2500" b="1" kern="0" dirty="0" err="1">
                <a:solidFill>
                  <a:srgbClr val="002060"/>
                </a:solidFill>
                <a:latin typeface="Century Gothic" panose="020B0502020202020204" pitchFamily="34" charset="0"/>
                <a:ea typeface="Montserrat"/>
                <a:cs typeface="Montserrat"/>
                <a:sym typeface="Montserrat"/>
              </a:rPr>
              <a:t>français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4191968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92451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4:</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48" name="Title 2">
            <a:extLst>
              <a:ext uri="{FF2B5EF4-FFF2-40B4-BE49-F238E27FC236}">
                <a16:creationId xmlns:a16="http://schemas.microsoft.com/office/drawing/2014/main" id="{92B32B1E-8C0C-4A79-AED7-EE5440CE55E7}"/>
              </a:ext>
            </a:extLst>
          </p:cNvPr>
          <p:cNvSpPr txBox="1">
            <a:spLocks/>
          </p:cNvSpPr>
          <p:nvPr/>
        </p:nvSpPr>
        <p:spPr>
          <a:xfrm>
            <a:off x="11238143" y="1135676"/>
            <a:ext cx="781120" cy="374973"/>
          </a:xfrm>
          <a:prstGeom prst="rect">
            <a:avLst/>
          </a:prstGeom>
          <a:solidFill>
            <a:schemeClr val="accent3">
              <a:lumMod val="75000"/>
            </a:schemeClr>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000" b="1" dirty="0">
              <a:solidFill>
                <a:schemeClr val="bg1"/>
              </a:solidFill>
              <a:latin typeface="Century Gothic" panose="020B0502020202020204" pitchFamily="34" charset="0"/>
            </a:endParaRPr>
          </a:p>
        </p:txBody>
      </p:sp>
      <p:pic>
        <p:nvPicPr>
          <p:cNvPr id="49" name="Picture 48" descr="Icon&#10;&#10;Description automatically generated">
            <a:extLst>
              <a:ext uri="{FF2B5EF4-FFF2-40B4-BE49-F238E27FC236}">
                <a16:creationId xmlns:a16="http://schemas.microsoft.com/office/drawing/2014/main" id="{1670C691-D31E-409F-B153-8CCB54569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5406" y="5616"/>
            <a:ext cx="1126594" cy="1130060"/>
          </a:xfrm>
          <a:prstGeom prst="rect">
            <a:avLst/>
          </a:prstGeom>
        </p:spPr>
      </p:pic>
      <p:sp>
        <p:nvSpPr>
          <p:cNvPr id="51" name="Title 5">
            <a:extLst>
              <a:ext uri="{FF2B5EF4-FFF2-40B4-BE49-F238E27FC236}">
                <a16:creationId xmlns:a16="http://schemas.microsoft.com/office/drawing/2014/main" id="{86B914E0-9BDA-4E56-8258-137264DE0645}"/>
              </a:ext>
            </a:extLst>
          </p:cNvPr>
          <p:cNvSpPr txBox="1">
            <a:spLocks/>
          </p:cNvSpPr>
          <p:nvPr/>
        </p:nvSpPr>
        <p:spPr>
          <a:xfrm>
            <a:off x="11180087" y="1135676"/>
            <a:ext cx="1229216" cy="37497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000" b="1" kern="0">
                <a:solidFill>
                  <a:schemeClr val="bg1"/>
                </a:solidFill>
                <a:latin typeface="Century Gothic" panose="020B0502020202020204" pitchFamily="34" charset="0"/>
              </a:rPr>
              <a:t>écrire</a:t>
            </a:r>
            <a:endParaRPr lang="en-GB" sz="2000" b="1" kern="0" dirty="0">
              <a:solidFill>
                <a:schemeClr val="bg1"/>
              </a:solidFill>
              <a:latin typeface="Century Gothic" panose="020B0502020202020204" pitchFamily="34" charset="0"/>
            </a:endParaRPr>
          </a:p>
        </p:txBody>
      </p:sp>
      <p:sp>
        <p:nvSpPr>
          <p:cNvPr id="2" name="Rectangle 1">
            <a:extLst>
              <a:ext uri="{FF2B5EF4-FFF2-40B4-BE49-F238E27FC236}">
                <a16:creationId xmlns:a16="http://schemas.microsoft.com/office/drawing/2014/main" id="{B24EE9CE-56D2-4A36-AAC8-8E3726603767}"/>
              </a:ext>
            </a:extLst>
          </p:cNvPr>
          <p:cNvSpPr/>
          <p:nvPr/>
        </p:nvSpPr>
        <p:spPr>
          <a:xfrm>
            <a:off x="3136951" y="113819"/>
            <a:ext cx="4669868" cy="5078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Écris</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5 phrases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français</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endParaRPr kumimoji="0" lang="en-GB" sz="1800" b="0" i="0" u="none" strike="noStrike" kern="0" cap="none" spc="0" normalizeH="0" baseline="0" noProof="0" dirty="0">
              <a:ln>
                <a:noFill/>
              </a:ln>
              <a:solidFill>
                <a:sysClr val="windowText" lastClr="000000"/>
              </a:solidFill>
              <a:effectLst/>
              <a:uLnTx/>
              <a:uFillTx/>
            </a:endParaRPr>
          </a:p>
        </p:txBody>
      </p:sp>
      <p:sp>
        <p:nvSpPr>
          <p:cNvPr id="52" name="Rectangle: Rounded Corners 51">
            <a:extLst>
              <a:ext uri="{FF2B5EF4-FFF2-40B4-BE49-F238E27FC236}">
                <a16:creationId xmlns:a16="http://schemas.microsoft.com/office/drawing/2014/main" id="{1D9C8621-A1A2-4A8B-AFE9-B7ADFDC6ADA5}"/>
              </a:ext>
            </a:extLst>
          </p:cNvPr>
          <p:cNvSpPr/>
          <p:nvPr/>
        </p:nvSpPr>
        <p:spPr>
          <a:xfrm>
            <a:off x="272007" y="651981"/>
            <a:ext cx="5652509" cy="5466203"/>
          </a:xfrm>
          <a:prstGeom prst="roundRect">
            <a:avLst/>
          </a:prstGeom>
          <a:solidFill>
            <a:srgbClr val="D8E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sing]</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sing]</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listen to]</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listens to]</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use]</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use]</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speak]</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speaks]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[I watch]</a:t>
            </a:r>
            <a:br>
              <a:rPr lang="en-GB" sz="2800" dirty="0">
                <a:solidFill>
                  <a:srgbClr val="002060"/>
                </a:solidFill>
                <a:latin typeface="Century Gothic" panose="020B0502020202020204" pitchFamily="34" charset="0"/>
              </a:rPr>
            </a:br>
            <a:r>
              <a:rPr lang="en-GB" sz="2800" dirty="0">
                <a:solidFill>
                  <a:srgbClr val="002060"/>
                </a:solidFill>
                <a:latin typeface="Century Gothic" panose="020B0502020202020204" pitchFamily="34" charset="0"/>
              </a:rPr>
              <a:t>[You watch]</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wear, carry]</a:t>
            </a:r>
            <a:b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wears, carries]</a:t>
            </a:r>
          </a:p>
        </p:txBody>
      </p:sp>
      <p:sp>
        <p:nvSpPr>
          <p:cNvPr id="53" name="Rectangle: Rounded Corners 52">
            <a:extLst>
              <a:ext uri="{FF2B5EF4-FFF2-40B4-BE49-F238E27FC236}">
                <a16:creationId xmlns:a16="http://schemas.microsoft.com/office/drawing/2014/main" id="{F647F648-98B7-475B-9BC1-EEF582C4C80A}"/>
              </a:ext>
            </a:extLst>
          </p:cNvPr>
          <p:cNvSpPr/>
          <p:nvPr/>
        </p:nvSpPr>
        <p:spPr>
          <a:xfrm>
            <a:off x="6173392" y="596289"/>
            <a:ext cx="3009711" cy="5592976"/>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chapeau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a:t>
            </a: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uniforme</a:t>
            </a:r>
            <a:endPar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instrument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dirty="0">
                <a:solidFill>
                  <a:srgbClr val="002060"/>
                </a:solidFill>
                <a:latin typeface="Century Gothic" panose="020B0502020202020204" pitchFamily="34" charset="0"/>
              </a:rPr>
              <a:t>un t-shirt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une</a:t>
            </a: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règle</a:t>
            </a:r>
            <a:b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sac</a:t>
            </a:r>
            <a:b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cahier</a:t>
            </a:r>
          </a:p>
          <a:p>
            <a:pPr algn="ctr">
              <a:defRPr/>
            </a:pP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une</a:t>
            </a:r>
            <a:r>
              <a:rPr lang="en-GB" sz="2500" dirty="0">
                <a:solidFill>
                  <a:srgbClr val="002060"/>
                </a:solidFill>
                <a:latin typeface="Century Gothic" panose="020B0502020202020204" pitchFamily="34" charset="0"/>
              </a:rPr>
              <a:t> phrase</a:t>
            </a:r>
            <a:br>
              <a:rPr lang="en-GB" sz="2500" dirty="0">
                <a:solidFill>
                  <a:srgbClr val="002060"/>
                </a:solidFill>
                <a:latin typeface="Century Gothic" panose="020B0502020202020204" pitchFamily="34" charset="0"/>
              </a:rPr>
            </a:br>
            <a:r>
              <a:rPr lang="en-GB" sz="2500" dirty="0">
                <a:solidFill>
                  <a:srgbClr val="002060"/>
                </a:solidFill>
                <a:latin typeface="Century Gothic" panose="020B0502020202020204" pitchFamily="34" charset="0"/>
              </a:rPr>
              <a:t>un film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une</a:t>
            </a: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chanson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anglais</a:t>
            </a:r>
            <a:endPar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lvl="0" algn="ctr">
              <a:defRPr/>
            </a:pP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français</a:t>
            </a:r>
            <a:b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à la </a:t>
            </a:r>
            <a:r>
              <a:rPr kumimoji="0" lang="en-GB" sz="25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maison</a:t>
            </a:r>
            <a:br>
              <a:rPr lang="en-GB" sz="2500" dirty="0">
                <a:solidFill>
                  <a:srgbClr val="002060"/>
                </a:solidFill>
                <a:latin typeface="Century Gothic" panose="020B0502020202020204" pitchFamily="34" charset="0"/>
              </a:rPr>
            </a:br>
            <a:r>
              <a:rPr lang="en-GB" sz="2500" dirty="0">
                <a:solidFill>
                  <a:srgbClr val="002060"/>
                </a:solidFill>
                <a:latin typeface="Century Gothic" panose="020B0502020202020204" pitchFamily="34" charset="0"/>
              </a:rPr>
              <a:t>à </a:t>
            </a:r>
            <a:r>
              <a:rPr lang="en-GB" sz="2500" dirty="0" err="1">
                <a:solidFill>
                  <a:srgbClr val="002060"/>
                </a:solidFill>
                <a:latin typeface="Century Gothic" panose="020B0502020202020204" pitchFamily="34" charset="0"/>
              </a:rPr>
              <a:t>l’école</a:t>
            </a:r>
            <a:endParaRPr kumimoji="0" lang="en-GB" sz="2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4" name="TextBox 53">
            <a:extLst>
              <a:ext uri="{FF2B5EF4-FFF2-40B4-BE49-F238E27FC236}">
                <a16:creationId xmlns:a16="http://schemas.microsoft.com/office/drawing/2014/main" id="{8E6EEF8E-047E-4794-8A4D-94F8C7BE61B0}"/>
              </a:ext>
            </a:extLst>
          </p:cNvPr>
          <p:cNvSpPr txBox="1"/>
          <p:nvPr/>
        </p:nvSpPr>
        <p:spPr>
          <a:xfrm>
            <a:off x="9651507" y="6497566"/>
            <a:ext cx="2540493" cy="369332"/>
          </a:xfrm>
          <a:prstGeom prst="rect">
            <a:avLst/>
          </a:prstGeom>
          <a:solidFill>
            <a:srgbClr val="C4E59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Century Gothic"/>
              </a:rPr>
              <a:t>une </a:t>
            </a:r>
            <a:r>
              <a:rPr kumimoji="0" lang="es-AR"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sym typeface="Century Gothic"/>
              </a:rPr>
              <a:t>école</a:t>
            </a:r>
            <a:r>
              <a:rPr kumimoji="0" lang="es-AR"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Century Gothic"/>
              </a:rPr>
              <a:t> </a:t>
            </a:r>
            <a:r>
              <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Century Gothic"/>
              </a:rPr>
              <a:t>= a </a:t>
            </a:r>
            <a:r>
              <a:rPr kumimoji="0" lang="es-AR"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sym typeface="Century Gothic"/>
              </a:rPr>
              <a:t>school</a:t>
            </a:r>
            <a:endPar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Century Gothic"/>
            </a:endParaRPr>
          </a:p>
        </p:txBody>
      </p:sp>
      <p:sp>
        <p:nvSpPr>
          <p:cNvPr id="11" name="CustomShape 14">
            <a:extLst>
              <a:ext uri="{FF2B5EF4-FFF2-40B4-BE49-F238E27FC236}">
                <a16:creationId xmlns:a16="http://schemas.microsoft.com/office/drawing/2014/main" id="{E9174A8C-8F0B-4525-A823-C507024F69A4}"/>
              </a:ext>
            </a:extLst>
          </p:cNvPr>
          <p:cNvSpPr/>
          <p:nvPr/>
        </p:nvSpPr>
        <p:spPr>
          <a:xfrm>
            <a:off x="9431979" y="4286848"/>
            <a:ext cx="2696692" cy="1902417"/>
          </a:xfrm>
          <a:prstGeom prst="wedgeEllipseCallout">
            <a:avLst>
              <a:gd name="adj1" fmla="val -61481"/>
              <a:gd name="adj2" fmla="val 1506"/>
            </a:avLst>
          </a:prstGeom>
          <a:solidFill>
            <a:schemeClr val="accent3">
              <a:lumMod val="50000"/>
            </a:schemeClr>
          </a:solidFill>
          <a:ln w="12600">
            <a:solidFill>
              <a:srgbClr val="FF0066"/>
            </a:solidFill>
            <a:miter/>
          </a:ln>
          <a:effectLst>
            <a:outerShdw blurRad="50800" dist="38100" dir="5400000" algn="t" rotWithShape="0">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chor="ct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2000" b="1" i="0" u="none" strike="noStrike" kern="1200" cap="none" spc="0" normalizeH="0" baseline="0" noProof="0" dirty="0">
              <a:ln>
                <a:noFill/>
              </a:ln>
              <a:solidFill>
                <a:srgbClr val="FFFFFF"/>
              </a:solidFill>
              <a:effectLst/>
              <a:uLnTx/>
              <a:uFillTx/>
              <a:latin typeface="Century Gothic" panose="020F0302020204030204"/>
              <a:ea typeface="+mn-ea"/>
              <a:cs typeface="+mn-cs"/>
              <a:sym typeface="Arial"/>
            </a:endParaRPr>
          </a:p>
        </p:txBody>
      </p:sp>
      <p:sp>
        <p:nvSpPr>
          <p:cNvPr id="12" name="TextBox 11">
            <a:extLst>
              <a:ext uri="{FF2B5EF4-FFF2-40B4-BE49-F238E27FC236}">
                <a16:creationId xmlns:a16="http://schemas.microsoft.com/office/drawing/2014/main" id="{80A652B1-F9C0-4E8F-BBE1-863F707FA5BA}"/>
              </a:ext>
            </a:extLst>
          </p:cNvPr>
          <p:cNvSpPr txBox="1"/>
          <p:nvPr/>
        </p:nvSpPr>
        <p:spPr>
          <a:xfrm>
            <a:off x="9683398" y="4327217"/>
            <a:ext cx="2236595"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2300" b="0"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If you </a:t>
            </a:r>
            <a:r>
              <a:rPr lang="en-GB" sz="2300" kern="0" dirty="0">
                <a:solidFill>
                  <a:srgbClr val="FFFFFF"/>
                </a:solidFill>
                <a:latin typeface="Century Gothic" panose="020B0502020202020204" pitchFamily="34" charset="0"/>
                <a:cs typeface="Arial"/>
                <a:sym typeface="Arial"/>
              </a:rPr>
              <a:t>like, m</a:t>
            </a:r>
            <a:r>
              <a:rPr kumimoji="0" lang="en-GB" sz="2300" b="0"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ake</a:t>
            </a:r>
            <a:r>
              <a:rPr kumimoji="0" lang="en-GB" sz="2300" b="0"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 your sentences</a:t>
            </a:r>
            <a:r>
              <a:rPr kumimoji="0" lang="en-GB" sz="2300" b="0" i="0" u="none" strike="noStrike" kern="0" cap="none" spc="0" normalizeH="0" noProof="0" dirty="0">
                <a:ln>
                  <a:noFill/>
                </a:ln>
                <a:solidFill>
                  <a:srgbClr val="FFFFFF"/>
                </a:solidFill>
                <a:effectLst/>
                <a:uLnTx/>
                <a:uFillTx/>
                <a:latin typeface="Century Gothic" panose="020B0502020202020204" pitchFamily="34" charset="0"/>
                <a:cs typeface="Arial"/>
                <a:sym typeface="Arial"/>
              </a:rPr>
              <a:t> longer using </a:t>
            </a:r>
            <a:r>
              <a:rPr kumimoji="0" lang="en-GB" sz="2300" b="1" i="0" u="none" strike="noStrike" kern="0" cap="none" spc="0" normalizeH="0" noProof="0" dirty="0" err="1">
                <a:ln>
                  <a:noFill/>
                </a:ln>
                <a:solidFill>
                  <a:srgbClr val="FFFFFF"/>
                </a:solidFill>
                <a:effectLst/>
                <a:uLnTx/>
                <a:uFillTx/>
                <a:latin typeface="Century Gothic" panose="020B0502020202020204" pitchFamily="34" charset="0"/>
                <a:cs typeface="Arial"/>
                <a:sym typeface="Arial"/>
              </a:rPr>
              <a:t>mais</a:t>
            </a:r>
            <a:r>
              <a:rPr kumimoji="0" lang="en-GB" sz="2300" b="0" i="0" u="none" strike="noStrike" kern="0" cap="none" spc="0" normalizeH="0" noProof="0" dirty="0">
                <a:ln>
                  <a:noFill/>
                </a:ln>
                <a:solidFill>
                  <a:srgbClr val="FFFFFF"/>
                </a:solidFill>
                <a:effectLst/>
                <a:uLnTx/>
                <a:uFillTx/>
                <a:latin typeface="Century Gothic" panose="020B0502020202020204" pitchFamily="34" charset="0"/>
                <a:cs typeface="Arial"/>
                <a:sym typeface="Arial"/>
              </a:rPr>
              <a:t>.</a:t>
            </a:r>
            <a:endParaRPr kumimoji="0" lang="en-GB" sz="2300" b="0"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3" name="Rectangle: Rounded Corners 2">
            <a:extLst>
              <a:ext uri="{FF2B5EF4-FFF2-40B4-BE49-F238E27FC236}">
                <a16:creationId xmlns:a16="http://schemas.microsoft.com/office/drawing/2014/main" id="{FCFDA153-4D31-43D3-8EFA-3111002EB005}"/>
              </a:ext>
            </a:extLst>
          </p:cNvPr>
          <p:cNvSpPr/>
          <p:nvPr/>
        </p:nvSpPr>
        <p:spPr>
          <a:xfrm>
            <a:off x="1239439" y="6118184"/>
            <a:ext cx="7721518" cy="676268"/>
          </a:xfrm>
          <a:prstGeom prst="roundRect">
            <a:avLst/>
          </a:prstGeom>
          <a:solidFill>
            <a:schemeClr val="accent3">
              <a:lumMod val="50000"/>
            </a:scheme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Century Gothic" panose="020B0502020202020204" pitchFamily="34" charset="0"/>
              </a:rPr>
              <a:t>Je </a:t>
            </a:r>
            <a:r>
              <a:rPr lang="en-GB" sz="2400" dirty="0" err="1">
                <a:solidFill>
                  <a:schemeClr val="bg1"/>
                </a:solidFill>
                <a:latin typeface="Century Gothic" panose="020B0502020202020204" pitchFamily="34" charset="0"/>
              </a:rPr>
              <a:t>chante</a:t>
            </a:r>
            <a:r>
              <a:rPr lang="en-GB" sz="2400" dirty="0">
                <a:solidFill>
                  <a:schemeClr val="bg1"/>
                </a:solidFill>
                <a:latin typeface="Century Gothic" panose="020B0502020202020204" pitchFamily="34" charset="0"/>
              </a:rPr>
              <a:t> </a:t>
            </a:r>
            <a:r>
              <a:rPr lang="en-GB" sz="2400" dirty="0" err="1">
                <a:solidFill>
                  <a:schemeClr val="bg1"/>
                </a:solidFill>
                <a:latin typeface="Century Gothic" panose="020B0502020202020204" pitchFamily="34" charset="0"/>
              </a:rPr>
              <a:t>en</a:t>
            </a:r>
            <a:r>
              <a:rPr lang="en-GB" sz="2400" dirty="0">
                <a:solidFill>
                  <a:schemeClr val="bg1"/>
                </a:solidFill>
                <a:latin typeface="Century Gothic" panose="020B0502020202020204" pitchFamily="34" charset="0"/>
              </a:rPr>
              <a:t> </a:t>
            </a:r>
            <a:r>
              <a:rPr lang="en-GB" sz="2400" dirty="0" err="1">
                <a:solidFill>
                  <a:schemeClr val="bg1"/>
                </a:solidFill>
                <a:latin typeface="Century Gothic" panose="020B0502020202020204" pitchFamily="34" charset="0"/>
              </a:rPr>
              <a:t>anglais</a:t>
            </a:r>
            <a:r>
              <a:rPr lang="en-GB" sz="2400"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mais</a:t>
            </a:r>
            <a:r>
              <a:rPr lang="en-GB" sz="2400" dirty="0">
                <a:solidFill>
                  <a:schemeClr val="bg1"/>
                </a:solidFill>
                <a:latin typeface="Century Gothic" panose="020B0502020202020204" pitchFamily="34" charset="0"/>
              </a:rPr>
              <a:t> </a:t>
            </a:r>
            <a:r>
              <a:rPr lang="en-GB" sz="2400" dirty="0" err="1">
                <a:solidFill>
                  <a:schemeClr val="bg1"/>
                </a:solidFill>
                <a:latin typeface="Century Gothic" panose="020B0502020202020204" pitchFamily="34" charset="0"/>
              </a:rPr>
              <a:t>tu</a:t>
            </a:r>
            <a:r>
              <a:rPr lang="en-GB" sz="2400" dirty="0">
                <a:solidFill>
                  <a:schemeClr val="bg1"/>
                </a:solidFill>
                <a:latin typeface="Century Gothic" panose="020B0502020202020204" pitchFamily="34" charset="0"/>
              </a:rPr>
              <a:t> </a:t>
            </a:r>
            <a:r>
              <a:rPr lang="en-GB" sz="2400" dirty="0" err="1">
                <a:solidFill>
                  <a:schemeClr val="bg1"/>
                </a:solidFill>
                <a:latin typeface="Century Gothic" panose="020B0502020202020204" pitchFamily="34" charset="0"/>
              </a:rPr>
              <a:t>chantes</a:t>
            </a:r>
            <a:r>
              <a:rPr lang="en-GB" sz="2400" dirty="0">
                <a:solidFill>
                  <a:schemeClr val="bg1"/>
                </a:solidFill>
                <a:latin typeface="Century Gothic" panose="020B0502020202020204" pitchFamily="34" charset="0"/>
              </a:rPr>
              <a:t> </a:t>
            </a:r>
            <a:r>
              <a:rPr lang="en-GB" sz="2400" dirty="0" err="1">
                <a:solidFill>
                  <a:schemeClr val="bg1"/>
                </a:solidFill>
                <a:latin typeface="Century Gothic" panose="020B0502020202020204" pitchFamily="34" charset="0"/>
              </a:rPr>
              <a:t>en</a:t>
            </a:r>
            <a:r>
              <a:rPr lang="en-GB" sz="2400" dirty="0">
                <a:solidFill>
                  <a:schemeClr val="bg1"/>
                </a:solidFill>
                <a:latin typeface="Century Gothic" panose="020B0502020202020204" pitchFamily="34" charset="0"/>
              </a:rPr>
              <a:t> </a:t>
            </a:r>
            <a:r>
              <a:rPr lang="en-GB" sz="2400" dirty="0" err="1">
                <a:solidFill>
                  <a:schemeClr val="bg1"/>
                </a:solidFill>
                <a:latin typeface="Century Gothic" panose="020B0502020202020204" pitchFamily="34" charset="0"/>
              </a:rPr>
              <a:t>français</a:t>
            </a:r>
            <a:r>
              <a:rPr lang="en-GB" sz="2400"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312367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pic>
        <p:nvPicPr>
          <p:cNvPr id="17" name="Picture 16">
            <a:extLst>
              <a:ext uri="{FF2B5EF4-FFF2-40B4-BE49-F238E27FC236}">
                <a16:creationId xmlns:a16="http://schemas.microsoft.com/office/drawing/2014/main" id="{8AA52357-62B5-4501-8406-8AAEF0C4DB1A}"/>
              </a:ext>
            </a:extLst>
          </p:cNvPr>
          <p:cNvPicPr>
            <a:picLocks noChangeAspect="1"/>
          </p:cNvPicPr>
          <p:nvPr/>
        </p:nvPicPr>
        <p:blipFill>
          <a:blip r:embed="rId5"/>
          <a:stretch>
            <a:fillRect/>
          </a:stretch>
        </p:blipFill>
        <p:spPr>
          <a:xfrm>
            <a:off x="646254" y="2675674"/>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CF86848E-00D3-4C8C-BF0C-2DB539381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20" name="Picture 19">
            <a:extLst>
              <a:ext uri="{FF2B5EF4-FFF2-40B4-BE49-F238E27FC236}">
                <a16:creationId xmlns:a16="http://schemas.microsoft.com/office/drawing/2014/main" id="{33175BAD-451F-4097-B6CA-7B78DADC0753}"/>
              </a:ext>
            </a:extLst>
          </p:cNvPr>
          <p:cNvPicPr>
            <a:picLocks noChangeAspect="1"/>
          </p:cNvPicPr>
          <p:nvPr/>
        </p:nvPicPr>
        <p:blipFill>
          <a:blip r:embed="rId7"/>
          <a:stretch>
            <a:fillRect/>
          </a:stretch>
        </p:blipFill>
        <p:spPr>
          <a:xfrm>
            <a:off x="817364" y="4681233"/>
            <a:ext cx="1162417" cy="1101237"/>
          </a:xfrm>
          <a:prstGeom prst="rect">
            <a:avLst/>
          </a:prstGeom>
        </p:spPr>
      </p:pic>
      <p:sp>
        <p:nvSpPr>
          <p:cNvPr id="21" name="TextBox 20">
            <a:extLst>
              <a:ext uri="{FF2B5EF4-FFF2-40B4-BE49-F238E27FC236}">
                <a16:creationId xmlns:a16="http://schemas.microsoft.com/office/drawing/2014/main" id="{A5D9ACD1-6B6F-4278-9A67-011420429302}"/>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25" name="TextBox 24">
            <a:extLst>
              <a:ext uri="{FF2B5EF4-FFF2-40B4-BE49-F238E27FC236}">
                <a16:creationId xmlns:a16="http://schemas.microsoft.com/office/drawing/2014/main" id="{D1ADDC2A-E51D-48B9-A91E-95C4881D32F4}"/>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26" name="TextBox 25">
            <a:extLst>
              <a:ext uri="{FF2B5EF4-FFF2-40B4-BE49-F238E27FC236}">
                <a16:creationId xmlns:a16="http://schemas.microsoft.com/office/drawing/2014/main" id="{582A3A04-2365-4E20-A72A-87B66616FB76}"/>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28" name="Rectangle 27">
            <a:extLst>
              <a:ext uri="{FF2B5EF4-FFF2-40B4-BE49-F238E27FC236}">
                <a16:creationId xmlns:a16="http://schemas.microsoft.com/office/drawing/2014/main" id="{06EBBC53-04AF-44DE-BDA9-AD7CA398AC4C}"/>
              </a:ext>
            </a:extLst>
          </p:cNvPr>
          <p:cNvSpPr/>
          <p:nvPr/>
        </p:nvSpPr>
        <p:spPr>
          <a:xfrm>
            <a:off x="579915" y="66416"/>
            <a:ext cx="1203366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Follow up 5 -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français</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 </a:t>
            </a:r>
            <a:r>
              <a:rPr kumimoji="0" lang="en-GB" sz="27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5" name="TextBox 4">
            <a:extLst>
              <a:ext uri="{FF2B5EF4-FFF2-40B4-BE49-F238E27FC236}">
                <a16:creationId xmlns:a16="http://schemas.microsoft.com/office/drawing/2014/main" id="{EF9EC7F8-49FC-4FB1-97E5-C475D7E46448}"/>
              </a:ext>
            </a:extLst>
          </p:cNvPr>
          <p:cNvSpPr txBox="1"/>
          <p:nvPr/>
        </p:nvSpPr>
        <p:spPr>
          <a:xfrm>
            <a:off x="2246060" y="620611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porter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9" name="TextBox 28">
            <a:extLst>
              <a:ext uri="{FF2B5EF4-FFF2-40B4-BE49-F238E27FC236}">
                <a16:creationId xmlns:a16="http://schemas.microsoft.com/office/drawing/2014/main" id="{BBEE3DE9-6FF9-4BB7-8B14-083C2935993C}"/>
              </a:ext>
            </a:extLst>
          </p:cNvPr>
          <p:cNvSpPr txBox="1"/>
          <p:nvPr/>
        </p:nvSpPr>
        <p:spPr>
          <a:xfrm>
            <a:off x="4693811" y="6208010"/>
            <a:ext cx="26043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err="1">
                <a:solidFill>
                  <a:srgbClr val="002060"/>
                </a:solidFill>
                <a:latin typeface="Century Gothic" panose="020B0502020202020204" pitchFamily="34" charset="0"/>
                <a:cs typeface="Arial"/>
                <a:sym typeface="Arial"/>
              </a:rPr>
              <a:t>regarder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1" name="TextBox 30">
            <a:extLst>
              <a:ext uri="{FF2B5EF4-FFF2-40B4-BE49-F238E27FC236}">
                <a16:creationId xmlns:a16="http://schemas.microsoft.com/office/drawing/2014/main" id="{B2AFB990-E563-4B97-9D41-28864BDBB375}"/>
              </a:ext>
            </a:extLst>
          </p:cNvPr>
          <p:cNvSpPr txBox="1"/>
          <p:nvPr/>
        </p:nvSpPr>
        <p:spPr>
          <a:xfrm>
            <a:off x="2313280" y="5321170"/>
            <a:ext cx="22158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un chapeau</a:t>
            </a:r>
          </a:p>
        </p:txBody>
      </p:sp>
      <p:sp>
        <p:nvSpPr>
          <p:cNvPr id="32" name="TextBox 31">
            <a:extLst>
              <a:ext uri="{FF2B5EF4-FFF2-40B4-BE49-F238E27FC236}">
                <a16:creationId xmlns:a16="http://schemas.microsoft.com/office/drawing/2014/main" id="{111B4DC4-0960-4E81-8848-85973A07B7AA}"/>
              </a:ext>
            </a:extLst>
          </p:cNvPr>
          <p:cNvSpPr txBox="1"/>
          <p:nvPr/>
        </p:nvSpPr>
        <p:spPr>
          <a:xfrm>
            <a:off x="4653399" y="532117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un film</a:t>
            </a:r>
          </a:p>
        </p:txBody>
      </p:sp>
      <p:sp>
        <p:nvSpPr>
          <p:cNvPr id="33" name="TextBox 32">
            <a:extLst>
              <a:ext uri="{FF2B5EF4-FFF2-40B4-BE49-F238E27FC236}">
                <a16:creationId xmlns:a16="http://schemas.microsoft.com/office/drawing/2014/main" id="{88C004C4-D688-4821-B196-9D33A683871C}"/>
              </a:ext>
            </a:extLst>
          </p:cNvPr>
          <p:cNvSpPr txBox="1"/>
          <p:nvPr/>
        </p:nvSpPr>
        <p:spPr>
          <a:xfrm>
            <a:off x="7662842" y="5321170"/>
            <a:ext cx="22158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une</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maison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4" name="TextBox 33">
            <a:extLst>
              <a:ext uri="{FF2B5EF4-FFF2-40B4-BE49-F238E27FC236}">
                <a16:creationId xmlns:a16="http://schemas.microsoft.com/office/drawing/2014/main" id="{5E73D956-D9D5-4FF8-8DD6-AF66B3D68061}"/>
              </a:ext>
            </a:extLst>
          </p:cNvPr>
          <p:cNvSpPr txBox="1"/>
          <p:nvPr/>
        </p:nvSpPr>
        <p:spPr>
          <a:xfrm>
            <a:off x="2246062" y="4455927"/>
            <a:ext cx="23931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un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uniforme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5" name="TextBox 34">
            <a:extLst>
              <a:ext uri="{FF2B5EF4-FFF2-40B4-BE49-F238E27FC236}">
                <a16:creationId xmlns:a16="http://schemas.microsoft.com/office/drawing/2014/main" id="{12D3DE3F-B13D-4B0F-8AAA-B8484B26A50B}"/>
              </a:ext>
            </a:extLst>
          </p:cNvPr>
          <p:cNvSpPr txBox="1"/>
          <p:nvPr/>
        </p:nvSpPr>
        <p:spPr>
          <a:xfrm>
            <a:off x="4653398" y="4477739"/>
            <a:ext cx="30036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mais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6" name="TextBox 35">
            <a:extLst>
              <a:ext uri="{FF2B5EF4-FFF2-40B4-BE49-F238E27FC236}">
                <a16:creationId xmlns:a16="http://schemas.microsoft.com/office/drawing/2014/main" id="{C1CE95E1-0483-4346-AC3F-1BCCA4290DF3}"/>
              </a:ext>
            </a:extLst>
          </p:cNvPr>
          <p:cNvSpPr txBox="1"/>
          <p:nvPr/>
        </p:nvSpPr>
        <p:spPr>
          <a:xfrm>
            <a:off x="7671172" y="4477739"/>
            <a:ext cx="2161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à</a:t>
            </a:r>
          </a:p>
        </p:txBody>
      </p:sp>
      <p:sp>
        <p:nvSpPr>
          <p:cNvPr id="37" name="TextBox 36">
            <a:extLst>
              <a:ext uri="{FF2B5EF4-FFF2-40B4-BE49-F238E27FC236}">
                <a16:creationId xmlns:a16="http://schemas.microsoft.com/office/drawing/2014/main" id="{68149A81-5207-44A8-87E6-FF9D619AD053}"/>
              </a:ext>
            </a:extLst>
          </p:cNvPr>
          <p:cNvSpPr txBox="1"/>
          <p:nvPr/>
        </p:nvSpPr>
        <p:spPr>
          <a:xfrm>
            <a:off x="2246061" y="362314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lundi</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8" name="TextBox 37">
            <a:extLst>
              <a:ext uri="{FF2B5EF4-FFF2-40B4-BE49-F238E27FC236}">
                <a16:creationId xmlns:a16="http://schemas.microsoft.com/office/drawing/2014/main" id="{78436581-4251-4CEA-926F-C5A31C06C093}"/>
              </a:ext>
            </a:extLst>
          </p:cNvPr>
          <p:cNvSpPr txBox="1"/>
          <p:nvPr/>
        </p:nvSpPr>
        <p:spPr>
          <a:xfrm>
            <a:off x="4695313" y="3611373"/>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mardi</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9" name="TextBox 38">
            <a:extLst>
              <a:ext uri="{FF2B5EF4-FFF2-40B4-BE49-F238E27FC236}">
                <a16:creationId xmlns:a16="http://schemas.microsoft.com/office/drawing/2014/main" id="{6209F364-6E76-4962-B2CA-EF55AB79DDDB}"/>
              </a:ext>
            </a:extLst>
          </p:cNvPr>
          <p:cNvSpPr txBox="1"/>
          <p:nvPr/>
        </p:nvSpPr>
        <p:spPr>
          <a:xfrm>
            <a:off x="7659412" y="3609236"/>
            <a:ext cx="22865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mercredi</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0" name="TextBox 39">
            <a:extLst>
              <a:ext uri="{FF2B5EF4-FFF2-40B4-BE49-F238E27FC236}">
                <a16:creationId xmlns:a16="http://schemas.microsoft.com/office/drawing/2014/main" id="{8038C3E0-A69E-4D74-8C18-E2B0C4D22924}"/>
              </a:ext>
            </a:extLst>
          </p:cNvPr>
          <p:cNvSpPr txBox="1"/>
          <p:nvPr/>
        </p:nvSpPr>
        <p:spPr>
          <a:xfrm>
            <a:off x="2246060" y="274351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jeudi</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1" name="TextBox 40">
            <a:extLst>
              <a:ext uri="{FF2B5EF4-FFF2-40B4-BE49-F238E27FC236}">
                <a16:creationId xmlns:a16="http://schemas.microsoft.com/office/drawing/2014/main" id="{ADEE972D-DD7F-42DB-A87B-EEA82AA07AB1}"/>
              </a:ext>
            </a:extLst>
          </p:cNvPr>
          <p:cNvSpPr txBox="1"/>
          <p:nvPr/>
        </p:nvSpPr>
        <p:spPr>
          <a:xfrm>
            <a:off x="4653398" y="2765805"/>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vendredi</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2" name="TextBox 41">
            <a:extLst>
              <a:ext uri="{FF2B5EF4-FFF2-40B4-BE49-F238E27FC236}">
                <a16:creationId xmlns:a16="http://schemas.microsoft.com/office/drawing/2014/main" id="{10F01E41-FB16-47F4-AC5C-ACB994E84987}"/>
              </a:ext>
            </a:extLst>
          </p:cNvPr>
          <p:cNvSpPr txBox="1"/>
          <p:nvPr/>
        </p:nvSpPr>
        <p:spPr>
          <a:xfrm>
            <a:off x="7657009" y="2754189"/>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samedi</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3" name="TextBox 42">
            <a:extLst>
              <a:ext uri="{FF2B5EF4-FFF2-40B4-BE49-F238E27FC236}">
                <a16:creationId xmlns:a16="http://schemas.microsoft.com/office/drawing/2014/main" id="{771F49BC-F167-4EFE-8D7E-657E4BEAFA2A}"/>
              </a:ext>
            </a:extLst>
          </p:cNvPr>
          <p:cNvSpPr txBox="1"/>
          <p:nvPr/>
        </p:nvSpPr>
        <p:spPr>
          <a:xfrm>
            <a:off x="2313279" y="1877910"/>
            <a:ext cx="22000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dimanche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4" name="TextBox 43">
            <a:extLst>
              <a:ext uri="{FF2B5EF4-FFF2-40B4-BE49-F238E27FC236}">
                <a16:creationId xmlns:a16="http://schemas.microsoft.com/office/drawing/2014/main" id="{DCCADCBE-5395-45AC-83C9-FD9DDC52F2A1}"/>
              </a:ext>
            </a:extLst>
          </p:cNvPr>
          <p:cNvSpPr txBox="1"/>
          <p:nvPr/>
        </p:nvSpPr>
        <p:spPr>
          <a:xfrm>
            <a:off x="4693813" y="1865086"/>
            <a:ext cx="23601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une</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semaine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5" name="TextBox 44">
            <a:extLst>
              <a:ext uri="{FF2B5EF4-FFF2-40B4-BE49-F238E27FC236}">
                <a16:creationId xmlns:a16="http://schemas.microsoft.com/office/drawing/2014/main" id="{AF8F9ECC-B5A4-45EA-9E59-E5E188A0F4BD}"/>
              </a:ext>
            </a:extLst>
          </p:cNvPr>
          <p:cNvSpPr txBox="1"/>
          <p:nvPr/>
        </p:nvSpPr>
        <p:spPr>
          <a:xfrm>
            <a:off x="7666976" y="187791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heureuse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6" name="TextBox 45">
            <a:extLst>
              <a:ext uri="{FF2B5EF4-FFF2-40B4-BE49-F238E27FC236}">
                <a16:creationId xmlns:a16="http://schemas.microsoft.com/office/drawing/2014/main" id="{8D3EE59F-71A2-473A-AAAE-F3FA95456A10}"/>
              </a:ext>
            </a:extLst>
          </p:cNvPr>
          <p:cNvSpPr txBox="1"/>
          <p:nvPr/>
        </p:nvSpPr>
        <p:spPr>
          <a:xfrm>
            <a:off x="2313278" y="102676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courageux</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7" name="TextBox 46">
            <a:extLst>
              <a:ext uri="{FF2B5EF4-FFF2-40B4-BE49-F238E27FC236}">
                <a16:creationId xmlns:a16="http://schemas.microsoft.com/office/drawing/2014/main" id="{B953F0DC-BC47-4B44-ADC2-B0661B407EFE}"/>
              </a:ext>
            </a:extLst>
          </p:cNvPr>
          <p:cNvSpPr txBox="1"/>
          <p:nvPr/>
        </p:nvSpPr>
        <p:spPr>
          <a:xfrm>
            <a:off x="4693811" y="104212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curieuse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8" name="TextBox 47">
            <a:extLst>
              <a:ext uri="{FF2B5EF4-FFF2-40B4-BE49-F238E27FC236}">
                <a16:creationId xmlns:a16="http://schemas.microsoft.com/office/drawing/2014/main" id="{732C1FF0-E9D3-4722-9F3D-7CAC0A7AE166}"/>
              </a:ext>
            </a:extLst>
          </p:cNvPr>
          <p:cNvSpPr txBox="1"/>
          <p:nvPr/>
        </p:nvSpPr>
        <p:spPr>
          <a:xfrm>
            <a:off x="7674848" y="1014799"/>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err="1">
                <a:solidFill>
                  <a:srgbClr val="002060"/>
                </a:solidFill>
                <a:latin typeface="Century Gothic" panose="020B0502020202020204" pitchFamily="34" charset="0"/>
                <a:cs typeface="Arial"/>
                <a:sym typeface="Arial"/>
              </a:rPr>
              <a:t>sérieux</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9" name="Google Shape;119;p1">
            <a:extLst>
              <a:ext uri="{FF2B5EF4-FFF2-40B4-BE49-F238E27FC236}">
                <a16:creationId xmlns:a16="http://schemas.microsoft.com/office/drawing/2014/main" id="{6075FC8E-9D63-4974-A69B-1DDB306B2ADC}"/>
              </a:ext>
            </a:extLst>
          </p:cNvPr>
          <p:cNvSpPr/>
          <p:nvPr/>
        </p:nvSpPr>
        <p:spPr>
          <a:xfrm>
            <a:off x="57979" y="64131"/>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0" name="TextBox 29">
            <a:extLst>
              <a:ext uri="{FF2B5EF4-FFF2-40B4-BE49-F238E27FC236}">
                <a16:creationId xmlns:a16="http://schemas.microsoft.com/office/drawing/2014/main" id="{ED4AF96D-5473-4811-B1E6-8F0FED1E9C19}"/>
              </a:ext>
            </a:extLst>
          </p:cNvPr>
          <p:cNvSpPr txBox="1"/>
          <p:nvPr/>
        </p:nvSpPr>
        <p:spPr>
          <a:xfrm>
            <a:off x="7662842" y="6189673"/>
            <a:ext cx="33180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une</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chanson</a:t>
            </a:r>
          </a:p>
        </p:txBody>
      </p:sp>
      <p:graphicFrame>
        <p:nvGraphicFramePr>
          <p:cNvPr id="15" name="Table 4">
            <a:extLst>
              <a:ext uri="{FF2B5EF4-FFF2-40B4-BE49-F238E27FC236}">
                <a16:creationId xmlns:a16="http://schemas.microsoft.com/office/drawing/2014/main" id="{1BE26A7C-9570-4511-A929-6137973F1815}"/>
              </a:ext>
            </a:extLst>
          </p:cNvPr>
          <p:cNvGraphicFramePr>
            <a:graphicFrameLocks noGrp="1"/>
          </p:cNvGraphicFramePr>
          <p:nvPr>
            <p:extLst>
              <p:ext uri="{D42A27DB-BD31-4B8C-83A1-F6EECF244321}">
                <p14:modId xmlns:p14="http://schemas.microsoft.com/office/powerpoint/2010/main" val="3218331244"/>
              </p:ext>
            </p:extLst>
          </p:nvPr>
        </p:nvGraphicFramePr>
        <p:xfrm>
          <a:off x="557161" y="596480"/>
          <a:ext cx="9810698" cy="6029786"/>
        </p:xfrm>
        <a:graphic>
          <a:graphicData uri="http://schemas.openxmlformats.org/drawingml/2006/table">
            <a:tbl>
              <a:tblPr firstRow="1" bandRow="1">
                <a:tableStyleId>{5940675A-B579-460E-94D1-54222C63F5DA}</a:tableStyleId>
              </a:tblPr>
              <a:tblGrid>
                <a:gridCol w="1734347">
                  <a:extLst>
                    <a:ext uri="{9D8B030D-6E8A-4147-A177-3AD203B41FA5}">
                      <a16:colId xmlns:a16="http://schemas.microsoft.com/office/drawing/2014/main" val="1203737284"/>
                    </a:ext>
                  </a:extLst>
                </a:gridCol>
                <a:gridCol w="2394529">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brave (m)</a:t>
                      </a:r>
                    </a:p>
                  </a:txBody>
                  <a:tcPr/>
                </a:tc>
                <a:tc>
                  <a:txBody>
                    <a:bodyPr/>
                    <a:lstStyle/>
                    <a:p>
                      <a:r>
                        <a:rPr lang="en-GB" sz="2400" b="1" dirty="0">
                          <a:solidFill>
                            <a:srgbClr val="00B0F0"/>
                          </a:solidFill>
                          <a:latin typeface="Century Gothic" panose="020B0502020202020204" pitchFamily="34" charset="0"/>
                        </a:rPr>
                        <a:t>curious (f)</a:t>
                      </a:r>
                    </a:p>
                  </a:txBody>
                  <a:tcPr/>
                </a:tc>
                <a:tc>
                  <a:txBody>
                    <a:bodyPr/>
                    <a:lstStyle/>
                    <a:p>
                      <a:r>
                        <a:rPr lang="en-GB" sz="2400" b="1" dirty="0">
                          <a:solidFill>
                            <a:srgbClr val="00B0F0"/>
                          </a:solidFill>
                          <a:latin typeface="Century Gothic" panose="020B0502020202020204" pitchFamily="34" charset="0"/>
                        </a:rPr>
                        <a:t>serious (m)</a:t>
                      </a:r>
                    </a:p>
                  </a:txBody>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Sunday</a:t>
                      </a:r>
                    </a:p>
                  </a:txBody>
                  <a:tcPr/>
                </a:tc>
                <a:tc>
                  <a:txBody>
                    <a:bodyPr/>
                    <a:lstStyle/>
                    <a:p>
                      <a:r>
                        <a:rPr lang="en-GB" sz="2400" b="1" dirty="0">
                          <a:solidFill>
                            <a:srgbClr val="00B0F0"/>
                          </a:solidFill>
                          <a:latin typeface="Century Gothic" panose="020B0502020202020204" pitchFamily="34" charset="0"/>
                        </a:rPr>
                        <a:t>a week</a:t>
                      </a:r>
                    </a:p>
                  </a:txBody>
                  <a:tcPr/>
                </a:tc>
                <a:tc>
                  <a:txBody>
                    <a:bodyPr/>
                    <a:lstStyle/>
                    <a:p>
                      <a:r>
                        <a:rPr lang="en-GB" sz="2400" b="1" dirty="0">
                          <a:solidFill>
                            <a:srgbClr val="00B0F0"/>
                          </a:solidFill>
                          <a:latin typeface="Century Gothic" panose="020B0502020202020204" pitchFamily="34" charset="0"/>
                        </a:rPr>
                        <a:t>happy (f)</a:t>
                      </a:r>
                    </a:p>
                    <a:p>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Thursday</a:t>
                      </a:r>
                    </a:p>
                  </a:txBody>
                  <a:tcPr/>
                </a:tc>
                <a:tc>
                  <a:txBody>
                    <a:bodyPr/>
                    <a:lstStyle/>
                    <a:p>
                      <a:r>
                        <a:rPr lang="en-GB" sz="2400" b="1" dirty="0">
                          <a:solidFill>
                            <a:srgbClr val="92D050"/>
                          </a:solidFill>
                          <a:latin typeface="Century Gothic" panose="020B0502020202020204" pitchFamily="34" charset="0"/>
                        </a:rPr>
                        <a:t>Friday</a:t>
                      </a:r>
                    </a:p>
                  </a:txBody>
                  <a:tcPr/>
                </a:tc>
                <a:tc>
                  <a:txBody>
                    <a:bodyPr/>
                    <a:lstStyle/>
                    <a:p>
                      <a:r>
                        <a:rPr lang="en-GB" sz="2400" b="1" dirty="0">
                          <a:solidFill>
                            <a:srgbClr val="92D050"/>
                          </a:solidFill>
                          <a:latin typeface="Century Gothic" panose="020B0502020202020204" pitchFamily="34" charset="0"/>
                        </a:rPr>
                        <a:t>Saturday</a:t>
                      </a:r>
                    </a:p>
                  </a:txBody>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Monday</a:t>
                      </a:r>
                    </a:p>
                  </a:txBody>
                  <a:tcPr/>
                </a:tc>
                <a:tc>
                  <a:txBody>
                    <a:bodyPr/>
                    <a:lstStyle/>
                    <a:p>
                      <a:r>
                        <a:rPr lang="en-GB" sz="2400" b="1" dirty="0">
                          <a:solidFill>
                            <a:srgbClr val="92D050"/>
                          </a:solidFill>
                          <a:latin typeface="Century Gothic" panose="020B0502020202020204" pitchFamily="34" charset="0"/>
                        </a:rPr>
                        <a:t>Tuesday</a:t>
                      </a:r>
                    </a:p>
                  </a:txBody>
                  <a:tcPr/>
                </a:tc>
                <a:tc>
                  <a:txBody>
                    <a:bodyPr/>
                    <a:lstStyle/>
                    <a:p>
                      <a:r>
                        <a:rPr lang="en-GB" sz="2400" b="1" dirty="0">
                          <a:solidFill>
                            <a:srgbClr val="92D050"/>
                          </a:solidFill>
                          <a:latin typeface="Century Gothic" panose="020B0502020202020204" pitchFamily="34" charset="0"/>
                        </a:rPr>
                        <a:t>Wednesday</a:t>
                      </a:r>
                    </a:p>
                  </a:txBody>
                  <a:tcPr/>
                </a:tc>
                <a:extLst>
                  <a:ext uri="{0D108BD9-81ED-4DB2-BD59-A6C34878D82A}">
                    <a16:rowId xmlns:a16="http://schemas.microsoft.com/office/drawing/2014/main" val="1047692962"/>
                  </a:ext>
                </a:extLst>
              </a:tr>
              <a:tr h="861398">
                <a:tc rowSpan="3">
                  <a:txBody>
                    <a:bodyPr/>
                    <a:lstStyle/>
                    <a:p>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a uniform</a:t>
                      </a:r>
                    </a:p>
                  </a:txBody>
                  <a:tcPr/>
                </a:tc>
                <a:tc>
                  <a:txBody>
                    <a:bodyPr/>
                    <a:lstStyle/>
                    <a:p>
                      <a:r>
                        <a:rPr lang="en-GB" sz="2400" b="1" dirty="0">
                          <a:solidFill>
                            <a:srgbClr val="FF3399"/>
                          </a:solidFill>
                          <a:latin typeface="Century Gothic" panose="020B0502020202020204" pitchFamily="34" charset="0"/>
                        </a:rPr>
                        <a:t>but</a:t>
                      </a:r>
                    </a:p>
                  </a:txBody>
                  <a:tcPr/>
                </a:tc>
                <a:tc>
                  <a:txBody>
                    <a:bodyPr/>
                    <a:lstStyle/>
                    <a:p>
                      <a:r>
                        <a:rPr lang="en-GB" sz="2400" b="1" dirty="0">
                          <a:solidFill>
                            <a:srgbClr val="FF3399"/>
                          </a:solidFill>
                          <a:latin typeface="Century Gothic" panose="020B0502020202020204" pitchFamily="34" charset="0"/>
                        </a:rPr>
                        <a:t>at</a:t>
                      </a:r>
                    </a:p>
                  </a:txBody>
                  <a:tcPr/>
                </a:tc>
                <a:extLst>
                  <a:ext uri="{0D108BD9-81ED-4DB2-BD59-A6C34878D82A}">
                    <a16:rowId xmlns:a16="http://schemas.microsoft.com/office/drawing/2014/main" val="3903794855"/>
                  </a:ext>
                </a:extLst>
              </a:tr>
              <a:tr h="861398">
                <a:tc vMerge="1">
                  <a:txBody>
                    <a:bodyPr/>
                    <a:lstStyle/>
                    <a:p>
                      <a:endParaRPr lang="en-GB"/>
                    </a:p>
                  </a:txBody>
                  <a:tcPr/>
                </a:tc>
                <a:tc>
                  <a:txBody>
                    <a:bodyPr/>
                    <a:lstStyle/>
                    <a:p>
                      <a:r>
                        <a:rPr lang="en-GB" sz="2400" b="1" dirty="0">
                          <a:solidFill>
                            <a:srgbClr val="FF3399"/>
                          </a:solidFill>
                          <a:latin typeface="Century Gothic" panose="020B0502020202020204" pitchFamily="34" charset="0"/>
                        </a:rPr>
                        <a:t>a hat</a:t>
                      </a:r>
                    </a:p>
                  </a:txBody>
                  <a:tcPr/>
                </a:tc>
                <a:tc>
                  <a:txBody>
                    <a:bodyPr/>
                    <a:lstStyle/>
                    <a:p>
                      <a:r>
                        <a:rPr lang="en-GB" sz="2400" b="1" dirty="0">
                          <a:solidFill>
                            <a:srgbClr val="FF3399"/>
                          </a:solidFill>
                          <a:latin typeface="Century Gothic" panose="020B0502020202020204" pitchFamily="34" charset="0"/>
                        </a:rPr>
                        <a:t>a film</a:t>
                      </a:r>
                    </a:p>
                  </a:txBody>
                  <a:tcPr/>
                </a:tc>
                <a:tc>
                  <a:txBody>
                    <a:bodyPr/>
                    <a:lstStyle/>
                    <a:p>
                      <a:r>
                        <a:rPr lang="en-GB" sz="2400" b="1" dirty="0">
                          <a:solidFill>
                            <a:srgbClr val="FF3399"/>
                          </a:solidFill>
                          <a:latin typeface="Century Gothic" panose="020B0502020202020204" pitchFamily="34" charset="0"/>
                        </a:rPr>
                        <a:t>a house</a:t>
                      </a:r>
                    </a:p>
                  </a:txBody>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to wear, carry</a:t>
                      </a:r>
                    </a:p>
                  </a:txBody>
                  <a:tcPr/>
                </a:tc>
                <a:tc>
                  <a:txBody>
                    <a:bodyPr/>
                    <a:lstStyle/>
                    <a:p>
                      <a:r>
                        <a:rPr lang="en-GB" sz="2400" b="1" dirty="0">
                          <a:solidFill>
                            <a:srgbClr val="FF3399"/>
                          </a:solidFill>
                          <a:latin typeface="Century Gothic" panose="020B0502020202020204" pitchFamily="34" charset="0"/>
                        </a:rPr>
                        <a:t>to look, watch</a:t>
                      </a:r>
                    </a:p>
                  </a:txBody>
                  <a:tcPr/>
                </a:tc>
                <a:tc>
                  <a:txBody>
                    <a:bodyPr/>
                    <a:lstStyle/>
                    <a:p>
                      <a:r>
                        <a:rPr lang="en-GB" sz="2400" b="1" dirty="0">
                          <a:solidFill>
                            <a:srgbClr val="FF3399"/>
                          </a:solidFill>
                          <a:latin typeface="Century Gothic" panose="020B0502020202020204" pitchFamily="34" charset="0"/>
                        </a:rPr>
                        <a:t>a song</a:t>
                      </a:r>
                    </a:p>
                  </a:txBody>
                  <a:tcPr/>
                </a:tc>
                <a:extLst>
                  <a:ext uri="{0D108BD9-81ED-4DB2-BD59-A6C34878D82A}">
                    <a16:rowId xmlns:a16="http://schemas.microsoft.com/office/drawing/2014/main" val="3232139915"/>
                  </a:ext>
                </a:extLst>
              </a:tr>
            </a:tbl>
          </a:graphicData>
        </a:graphic>
      </p:graphicFrame>
    </p:spTree>
    <p:extLst>
      <p:ext uri="{BB962C8B-B14F-4D97-AF65-F5344CB8AC3E}">
        <p14:creationId xmlns:p14="http://schemas.microsoft.com/office/powerpoint/2010/main" val="296326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pic>
        <p:nvPicPr>
          <p:cNvPr id="17" name="Picture 16">
            <a:extLst>
              <a:ext uri="{FF2B5EF4-FFF2-40B4-BE49-F238E27FC236}">
                <a16:creationId xmlns:a16="http://schemas.microsoft.com/office/drawing/2014/main" id="{8AA52357-62B5-4501-8406-8AAEF0C4DB1A}"/>
              </a:ext>
            </a:extLst>
          </p:cNvPr>
          <p:cNvPicPr>
            <a:picLocks noChangeAspect="1"/>
          </p:cNvPicPr>
          <p:nvPr/>
        </p:nvPicPr>
        <p:blipFill>
          <a:blip r:embed="rId5"/>
          <a:stretch>
            <a:fillRect/>
          </a:stretch>
        </p:blipFill>
        <p:spPr>
          <a:xfrm>
            <a:off x="646254" y="2675674"/>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CF86848E-00D3-4C8C-BF0C-2DB539381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20" name="Picture 19">
            <a:extLst>
              <a:ext uri="{FF2B5EF4-FFF2-40B4-BE49-F238E27FC236}">
                <a16:creationId xmlns:a16="http://schemas.microsoft.com/office/drawing/2014/main" id="{33175BAD-451F-4097-B6CA-7B78DADC0753}"/>
              </a:ext>
            </a:extLst>
          </p:cNvPr>
          <p:cNvPicPr>
            <a:picLocks noChangeAspect="1"/>
          </p:cNvPicPr>
          <p:nvPr/>
        </p:nvPicPr>
        <p:blipFill>
          <a:blip r:embed="rId7"/>
          <a:stretch>
            <a:fillRect/>
          </a:stretch>
        </p:blipFill>
        <p:spPr>
          <a:xfrm>
            <a:off x="817364" y="4681233"/>
            <a:ext cx="1162417" cy="1101237"/>
          </a:xfrm>
          <a:prstGeom prst="rect">
            <a:avLst/>
          </a:prstGeom>
        </p:spPr>
      </p:pic>
      <p:sp>
        <p:nvSpPr>
          <p:cNvPr id="21" name="TextBox 20">
            <a:extLst>
              <a:ext uri="{FF2B5EF4-FFF2-40B4-BE49-F238E27FC236}">
                <a16:creationId xmlns:a16="http://schemas.microsoft.com/office/drawing/2014/main" id="{A5D9ACD1-6B6F-4278-9A67-011420429302}"/>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25" name="TextBox 24">
            <a:extLst>
              <a:ext uri="{FF2B5EF4-FFF2-40B4-BE49-F238E27FC236}">
                <a16:creationId xmlns:a16="http://schemas.microsoft.com/office/drawing/2014/main" id="{D1ADDC2A-E51D-48B9-A91E-95C4881D32F4}"/>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26" name="TextBox 25">
            <a:extLst>
              <a:ext uri="{FF2B5EF4-FFF2-40B4-BE49-F238E27FC236}">
                <a16:creationId xmlns:a16="http://schemas.microsoft.com/office/drawing/2014/main" id="{582A3A04-2365-4E20-A72A-87B66616FB76}"/>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28" name="Rectangle 27">
            <a:extLst>
              <a:ext uri="{FF2B5EF4-FFF2-40B4-BE49-F238E27FC236}">
                <a16:creationId xmlns:a16="http://schemas.microsoft.com/office/drawing/2014/main" id="{06EBBC53-04AF-44DE-BDA9-AD7CA398AC4C}"/>
              </a:ext>
            </a:extLst>
          </p:cNvPr>
          <p:cNvSpPr/>
          <p:nvPr/>
        </p:nvSpPr>
        <p:spPr>
          <a:xfrm>
            <a:off x="423811" y="18172"/>
            <a:ext cx="894516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français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 </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graphicFrame>
        <p:nvGraphicFramePr>
          <p:cNvPr id="15" name="Table 4">
            <a:extLst>
              <a:ext uri="{FF2B5EF4-FFF2-40B4-BE49-F238E27FC236}">
                <a16:creationId xmlns:a16="http://schemas.microsoft.com/office/drawing/2014/main" id="{1BE26A7C-9570-4511-A929-6137973F1815}"/>
              </a:ext>
            </a:extLst>
          </p:cNvPr>
          <p:cNvGraphicFramePr>
            <a:graphicFrameLocks noGrp="1"/>
          </p:cNvGraphicFramePr>
          <p:nvPr>
            <p:extLst>
              <p:ext uri="{D42A27DB-BD31-4B8C-83A1-F6EECF244321}">
                <p14:modId xmlns:p14="http://schemas.microsoft.com/office/powerpoint/2010/main" val="3279062399"/>
              </p:ext>
            </p:extLst>
          </p:nvPr>
        </p:nvGraphicFramePr>
        <p:xfrm>
          <a:off x="557161" y="596480"/>
          <a:ext cx="9810698" cy="6029786"/>
        </p:xfrm>
        <a:graphic>
          <a:graphicData uri="http://schemas.openxmlformats.org/drawingml/2006/table">
            <a:tbl>
              <a:tblPr firstRow="1" bandRow="1">
                <a:tableStyleId>{5940675A-B579-460E-94D1-54222C63F5DA}</a:tableStyleId>
              </a:tblPr>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brave (m)</a:t>
                      </a:r>
                    </a:p>
                  </a:txBody>
                  <a:tcPr/>
                </a:tc>
                <a:tc>
                  <a:txBody>
                    <a:bodyPr/>
                    <a:lstStyle/>
                    <a:p>
                      <a:r>
                        <a:rPr lang="en-GB" sz="2400" b="1" dirty="0">
                          <a:solidFill>
                            <a:srgbClr val="002060"/>
                          </a:solidFill>
                          <a:latin typeface="Century Gothic" panose="020B0502020202020204" pitchFamily="34" charset="0"/>
                        </a:rPr>
                        <a:t>curious (f)</a:t>
                      </a:r>
                    </a:p>
                  </a:txBody>
                  <a:tcPr/>
                </a:tc>
                <a:tc>
                  <a:txBody>
                    <a:bodyPr/>
                    <a:lstStyle/>
                    <a:p>
                      <a:r>
                        <a:rPr lang="en-GB" sz="2400" b="1" dirty="0">
                          <a:solidFill>
                            <a:srgbClr val="002060"/>
                          </a:solidFill>
                          <a:latin typeface="Century Gothic" panose="020B0502020202020204" pitchFamily="34" charset="0"/>
                        </a:rPr>
                        <a:t>serious (m)</a:t>
                      </a:r>
                    </a:p>
                  </a:txBody>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Sunday</a:t>
                      </a:r>
                    </a:p>
                  </a:txBody>
                  <a:tcPr/>
                </a:tc>
                <a:tc>
                  <a:txBody>
                    <a:bodyPr/>
                    <a:lstStyle/>
                    <a:p>
                      <a:r>
                        <a:rPr lang="en-GB" sz="2400" b="1" dirty="0">
                          <a:solidFill>
                            <a:srgbClr val="002060"/>
                          </a:solidFill>
                          <a:latin typeface="Century Gothic" panose="020B0502020202020204" pitchFamily="34" charset="0"/>
                        </a:rPr>
                        <a:t>a week</a:t>
                      </a:r>
                    </a:p>
                  </a:txBody>
                  <a:tcPr/>
                </a:tc>
                <a:tc>
                  <a:txBody>
                    <a:bodyPr/>
                    <a:lstStyle/>
                    <a:p>
                      <a:r>
                        <a:rPr lang="en-GB" sz="2400" b="1" dirty="0">
                          <a:solidFill>
                            <a:srgbClr val="002060"/>
                          </a:solidFill>
                          <a:latin typeface="Century Gothic" panose="020B0502020202020204" pitchFamily="34" charset="0"/>
                        </a:rPr>
                        <a:t>happy (f)</a:t>
                      </a:r>
                    </a:p>
                  </a:txBody>
                  <a:tcPr/>
                </a:tc>
                <a:extLst>
                  <a:ext uri="{0D108BD9-81ED-4DB2-BD59-A6C34878D82A}">
                    <a16:rowId xmlns:a16="http://schemas.microsoft.com/office/drawing/2014/main" val="1164559424"/>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Thursday</a:t>
                      </a:r>
                    </a:p>
                  </a:txBody>
                  <a:tcPr/>
                </a:tc>
                <a:tc>
                  <a:txBody>
                    <a:bodyPr/>
                    <a:lstStyle/>
                    <a:p>
                      <a:r>
                        <a:rPr lang="en-GB" sz="2400" b="1" dirty="0">
                          <a:solidFill>
                            <a:srgbClr val="002060"/>
                          </a:solidFill>
                          <a:latin typeface="Century Gothic" panose="020B0502020202020204" pitchFamily="34" charset="0"/>
                        </a:rPr>
                        <a:t>Friday</a:t>
                      </a:r>
                    </a:p>
                  </a:txBody>
                  <a:tcPr/>
                </a:tc>
                <a:tc>
                  <a:txBody>
                    <a:bodyPr/>
                    <a:lstStyle/>
                    <a:p>
                      <a:r>
                        <a:rPr lang="en-GB" sz="2400" b="1" dirty="0">
                          <a:solidFill>
                            <a:srgbClr val="002060"/>
                          </a:solidFill>
                          <a:latin typeface="Century Gothic" panose="020B0502020202020204" pitchFamily="34" charset="0"/>
                        </a:rPr>
                        <a:t>Saturday</a:t>
                      </a:r>
                    </a:p>
                  </a:txBody>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Monday</a:t>
                      </a:r>
                    </a:p>
                  </a:txBody>
                  <a:tcPr/>
                </a:tc>
                <a:tc>
                  <a:txBody>
                    <a:bodyPr/>
                    <a:lstStyle/>
                    <a:p>
                      <a:r>
                        <a:rPr lang="en-GB" sz="2400" b="1" dirty="0">
                          <a:solidFill>
                            <a:srgbClr val="002060"/>
                          </a:solidFill>
                          <a:latin typeface="Century Gothic" panose="020B0502020202020204" pitchFamily="34" charset="0"/>
                        </a:rPr>
                        <a:t>Tuesday</a:t>
                      </a:r>
                    </a:p>
                  </a:txBody>
                  <a:tcPr/>
                </a:tc>
                <a:tc>
                  <a:txBody>
                    <a:bodyPr/>
                    <a:lstStyle/>
                    <a:p>
                      <a:r>
                        <a:rPr lang="en-GB" sz="2400" b="1" dirty="0">
                          <a:solidFill>
                            <a:srgbClr val="002060"/>
                          </a:solidFill>
                          <a:latin typeface="Century Gothic" panose="020B0502020202020204" pitchFamily="34" charset="0"/>
                        </a:rPr>
                        <a:t>Wednesday</a:t>
                      </a:r>
                    </a:p>
                  </a:txBody>
                  <a:tcPr/>
                </a:tc>
                <a:extLst>
                  <a:ext uri="{0D108BD9-81ED-4DB2-BD59-A6C34878D82A}">
                    <a16:rowId xmlns:a16="http://schemas.microsoft.com/office/drawing/2014/main" val="1047692962"/>
                  </a:ext>
                </a:extLst>
              </a:tr>
              <a:tr h="861398">
                <a:tc rowSpan="3">
                  <a:txBody>
                    <a:bodyPr/>
                    <a:lstStyle/>
                    <a:p>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a uniform</a:t>
                      </a:r>
                    </a:p>
                  </a:txBody>
                  <a:tcPr/>
                </a:tc>
                <a:tc>
                  <a:txBody>
                    <a:bodyPr/>
                    <a:lstStyle/>
                    <a:p>
                      <a:r>
                        <a:rPr lang="en-GB" sz="2400" b="1" dirty="0">
                          <a:solidFill>
                            <a:srgbClr val="002060"/>
                          </a:solidFill>
                          <a:latin typeface="Century Gothic" panose="020B0502020202020204" pitchFamily="34" charset="0"/>
                        </a:rPr>
                        <a:t>but</a:t>
                      </a:r>
                    </a:p>
                  </a:txBody>
                  <a:tcPr/>
                </a:tc>
                <a:tc>
                  <a:txBody>
                    <a:bodyPr/>
                    <a:lstStyle/>
                    <a:p>
                      <a:r>
                        <a:rPr lang="en-GB" sz="2400" b="1" dirty="0">
                          <a:solidFill>
                            <a:srgbClr val="002060"/>
                          </a:solidFill>
                          <a:latin typeface="Century Gothic" panose="020B0502020202020204" pitchFamily="34" charset="0"/>
                        </a:rPr>
                        <a:t>at</a:t>
                      </a:r>
                    </a:p>
                  </a:txBody>
                  <a:tcPr/>
                </a:tc>
                <a:extLst>
                  <a:ext uri="{0D108BD9-81ED-4DB2-BD59-A6C34878D82A}">
                    <a16:rowId xmlns:a16="http://schemas.microsoft.com/office/drawing/2014/main" val="3903794855"/>
                  </a:ext>
                </a:extLst>
              </a:tr>
              <a:tr h="861398">
                <a:tc vMerge="1">
                  <a:txBody>
                    <a:bodyPr/>
                    <a:lstStyle/>
                    <a:p>
                      <a:endParaRPr lang="en-GB"/>
                    </a:p>
                  </a:txBody>
                  <a:tcPr/>
                </a:tc>
                <a:tc>
                  <a:txBody>
                    <a:bodyPr/>
                    <a:lstStyle/>
                    <a:p>
                      <a:r>
                        <a:rPr lang="en-GB" sz="2400" b="1" dirty="0">
                          <a:solidFill>
                            <a:srgbClr val="002060"/>
                          </a:solidFill>
                          <a:latin typeface="Century Gothic" panose="020B0502020202020204" pitchFamily="34" charset="0"/>
                        </a:rPr>
                        <a:t>a hat</a:t>
                      </a:r>
                    </a:p>
                  </a:txBody>
                  <a:tcPr/>
                </a:tc>
                <a:tc>
                  <a:txBody>
                    <a:bodyPr/>
                    <a:lstStyle/>
                    <a:p>
                      <a:r>
                        <a:rPr lang="en-GB" sz="2400" b="1" dirty="0">
                          <a:solidFill>
                            <a:srgbClr val="002060"/>
                          </a:solidFill>
                          <a:latin typeface="Century Gothic" panose="020B0502020202020204" pitchFamily="34" charset="0"/>
                        </a:rPr>
                        <a:t>a film</a:t>
                      </a:r>
                    </a:p>
                  </a:txBody>
                  <a:tcPr/>
                </a:tc>
                <a:tc>
                  <a:txBody>
                    <a:bodyPr/>
                    <a:lstStyle/>
                    <a:p>
                      <a:r>
                        <a:rPr lang="en-GB" sz="2400" b="1" dirty="0">
                          <a:solidFill>
                            <a:srgbClr val="002060"/>
                          </a:solidFill>
                          <a:latin typeface="Century Gothic" panose="020B0502020202020204" pitchFamily="34" charset="0"/>
                        </a:rPr>
                        <a:t>a house</a:t>
                      </a:r>
                    </a:p>
                  </a:txBody>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to wear, carry</a:t>
                      </a:r>
                    </a:p>
                  </a:txBody>
                  <a:tcPr/>
                </a:tc>
                <a:tc>
                  <a:txBody>
                    <a:bodyPr/>
                    <a:lstStyle/>
                    <a:p>
                      <a:r>
                        <a:rPr lang="en-GB" sz="2400" b="1" dirty="0">
                          <a:solidFill>
                            <a:srgbClr val="002060"/>
                          </a:solidFill>
                          <a:latin typeface="Century Gothic" panose="020B0502020202020204" pitchFamily="34" charset="0"/>
                        </a:rPr>
                        <a:t>to look, watch</a:t>
                      </a:r>
                    </a:p>
                  </a:txBody>
                  <a:tcPr/>
                </a:tc>
                <a:tc>
                  <a:txBody>
                    <a:bodyPr/>
                    <a:lstStyle/>
                    <a:p>
                      <a:r>
                        <a:rPr lang="en-GB" sz="2400" b="1" dirty="0">
                          <a:solidFill>
                            <a:srgbClr val="002060"/>
                          </a:solidFill>
                          <a:latin typeface="Century Gothic" panose="020B0502020202020204" pitchFamily="34" charset="0"/>
                        </a:rPr>
                        <a:t>a song</a:t>
                      </a:r>
                    </a:p>
                  </a:txBody>
                  <a:tcPr/>
                </a:tc>
                <a:extLst>
                  <a:ext uri="{0D108BD9-81ED-4DB2-BD59-A6C34878D82A}">
                    <a16:rowId xmlns:a16="http://schemas.microsoft.com/office/drawing/2014/main" val="3232139915"/>
                  </a:ext>
                </a:extLst>
              </a:tr>
            </a:tbl>
          </a:graphicData>
        </a:graphic>
      </p:graphicFrame>
    </p:spTree>
    <p:extLst>
      <p:ext uri="{BB962C8B-B14F-4D97-AF65-F5344CB8AC3E}">
        <p14:creationId xmlns:p14="http://schemas.microsoft.com/office/powerpoint/2010/main" val="1077907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57" name="Google Shape;157;p2"/>
          <p:cNvSpPr txBox="1"/>
          <p:nvPr/>
        </p:nvSpPr>
        <p:spPr>
          <a:xfrm>
            <a:off x="3493237" y="136118"/>
            <a:ext cx="615704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a:ea typeface="Century Gothic"/>
                <a:cs typeface="Century Gothic"/>
                <a:sym typeface="Century Gothic"/>
              </a:rPr>
              <a:t>Lis le </a:t>
            </a:r>
            <a:r>
              <a:rPr lang="en-GB" sz="2400" b="1" kern="0" dirty="0" err="1">
                <a:solidFill>
                  <a:srgbClr val="002060"/>
                </a:solidFill>
                <a:latin typeface="Century Gothic"/>
                <a:ea typeface="Century Gothic"/>
                <a:cs typeface="Century Gothic"/>
                <a:sym typeface="Century Gothic"/>
              </a:rPr>
              <a:t>poème</a:t>
            </a:r>
            <a:r>
              <a:rPr lang="en-GB" sz="2400" b="1" kern="0" dirty="0">
                <a:solidFill>
                  <a:srgbClr val="002060"/>
                </a:solidFill>
                <a:latin typeface="Century Gothic"/>
                <a:ea typeface="Century Gothic"/>
                <a:cs typeface="Century Gothic"/>
                <a:sym typeface="Century Gothic"/>
              </a:rPr>
              <a:t> avec un/</a:t>
            </a:r>
            <a:r>
              <a:rPr lang="en-GB" sz="2400" b="1" kern="0" dirty="0" err="1">
                <a:solidFill>
                  <a:srgbClr val="002060"/>
                </a:solidFill>
                <a:latin typeface="Century Gothic"/>
                <a:ea typeface="Century Gothic"/>
                <a:cs typeface="Century Gothic"/>
                <a:sym typeface="Century Gothic"/>
              </a:rPr>
              <a:t>une</a:t>
            </a:r>
            <a:r>
              <a:rPr lang="en-GB" sz="2400" b="1" kern="0" dirty="0">
                <a:solidFill>
                  <a:srgbClr val="002060"/>
                </a:solidFill>
                <a:latin typeface="Century Gothic"/>
                <a:ea typeface="Century Gothic"/>
                <a:cs typeface="Century Gothic"/>
                <a:sym typeface="Century Gothic"/>
              </a:rPr>
              <a:t> </a:t>
            </a:r>
            <a:r>
              <a:rPr lang="en-GB" sz="2400" b="1" kern="0" dirty="0" err="1">
                <a:solidFill>
                  <a:srgbClr val="002060"/>
                </a:solidFill>
                <a:latin typeface="Century Gothic"/>
                <a:ea typeface="Century Gothic"/>
                <a:cs typeface="Century Gothic"/>
                <a:sym typeface="Century Gothic"/>
              </a:rPr>
              <a:t>partenaire</a:t>
            </a:r>
            <a:r>
              <a:rPr lang="en-GB" sz="2400" b="1" kern="0" dirty="0">
                <a:solidFill>
                  <a:srgbClr val="002060"/>
                </a:solidFill>
                <a:latin typeface="Century Gothic"/>
                <a:ea typeface="Century Gothic"/>
                <a:cs typeface="Century Gothic"/>
                <a:sym typeface="Century Gothic"/>
              </a:rPr>
              <a:t>.</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58" name="Google Shape;158;p2">
            <a:hlinkClick r:id="" action="ppaction://noaction">
              <a:snd r:embed="rId5" name="f 1_1.wav"/>
            </a:hlinkClick>
          </p:cNvPr>
          <p:cNvSpPr txBox="1"/>
          <p:nvPr/>
        </p:nvSpPr>
        <p:spPr>
          <a:xfrm>
            <a:off x="9915092" y="132309"/>
            <a:ext cx="209086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é</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lang="en-GB" sz="2400" b="1" kern="0" dirty="0" err="1">
                <a:solidFill>
                  <a:srgbClr val="002060"/>
                </a:solidFill>
                <a:latin typeface="Century Gothic"/>
                <a:ea typeface="Century Gothic"/>
                <a:cs typeface="Century Gothic"/>
                <a:sym typeface="Century Gothic"/>
              </a:rPr>
              <a:t>er</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164" name="Google Shape;164;p2" descr="Speech Icon, Voice, Talking, Audio, Speech"/>
          <p:cNvPicPr preferRelativeResize="0"/>
          <p:nvPr/>
        </p:nvPicPr>
        <p:blipFill rotWithShape="1">
          <a:blip r:embed="rId6">
            <a:alphaModFix/>
          </a:blip>
          <a:srcRect/>
          <a:stretch/>
        </p:blipFill>
        <p:spPr>
          <a:xfrm>
            <a:off x="11292814" y="91888"/>
            <a:ext cx="776168" cy="776168"/>
          </a:xfrm>
          <a:prstGeom prst="rect">
            <a:avLst/>
          </a:prstGeom>
          <a:noFill/>
          <a:ln>
            <a:noFill/>
          </a:ln>
        </p:spPr>
      </p:pic>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1a: </a:t>
            </a:r>
            <a:endParaRPr lang="en-GB" sz="3200" dirty="0"/>
          </a:p>
        </p:txBody>
      </p:sp>
      <p:pic>
        <p:nvPicPr>
          <p:cNvPr id="75" name="Picture 74" descr="Text&#10;&#10;Description automatically generated">
            <a:extLst>
              <a:ext uri="{FF2B5EF4-FFF2-40B4-BE49-F238E27FC236}">
                <a16:creationId xmlns:a16="http://schemas.microsoft.com/office/drawing/2014/main" id="{38A20D46-92DD-4F23-B18B-2B003743D1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30" y="584165"/>
            <a:ext cx="5994570" cy="6351862"/>
          </a:xfrm>
          <a:prstGeom prst="rect">
            <a:avLst/>
          </a:prstGeom>
        </p:spPr>
      </p:pic>
      <p:sp>
        <p:nvSpPr>
          <p:cNvPr id="76" name="TextBox 75">
            <a:extLst>
              <a:ext uri="{FF2B5EF4-FFF2-40B4-BE49-F238E27FC236}">
                <a16:creationId xmlns:a16="http://schemas.microsoft.com/office/drawing/2014/main" id="{F87FEB1B-9472-4D2D-AC75-7A2465EEE178}"/>
              </a:ext>
            </a:extLst>
          </p:cNvPr>
          <p:cNvSpPr txBox="1"/>
          <p:nvPr/>
        </p:nvSpPr>
        <p:spPr>
          <a:xfrm>
            <a:off x="577188" y="3429000"/>
            <a:ext cx="5994570" cy="3346109"/>
          </a:xfrm>
          <a:prstGeom prst="rect">
            <a:avLst/>
          </a:prstGeom>
          <a:solidFill>
            <a:schemeClr val="bg1"/>
          </a:solidFill>
        </p:spPr>
        <p:txBody>
          <a:bodyPr wrap="square" rtlCol="0">
            <a:spAutoFit/>
          </a:bodyPr>
          <a:lstStyle/>
          <a:p>
            <a:pPr>
              <a:lnSpc>
                <a:spcPct val="150000"/>
              </a:lnSpc>
            </a:pPr>
            <a:r>
              <a:rPr lang="en-GB" sz="2400" dirty="0">
                <a:solidFill>
                  <a:srgbClr val="FE9700"/>
                </a:solidFill>
                <a:latin typeface="Century Gothic" panose="020B0502020202020204" pitchFamily="34" charset="0"/>
              </a:rPr>
              <a:t>Janvi</a:t>
            </a:r>
            <a:r>
              <a:rPr lang="en-GB" sz="2400" b="1" dirty="0">
                <a:solidFill>
                  <a:srgbClr val="FF0066"/>
                </a:solidFill>
                <a:latin typeface="Century Gothic" panose="020B0502020202020204" pitchFamily="34" charset="0"/>
              </a:rPr>
              <a:t>er</a:t>
            </a:r>
            <a:r>
              <a:rPr lang="en-GB" sz="2400" dirty="0">
                <a:solidFill>
                  <a:srgbClr val="FE9700"/>
                </a:solidFill>
                <a:latin typeface="Century Gothic" panose="020B0502020202020204" pitchFamily="34" charset="0"/>
              </a:rPr>
              <a:t> </a:t>
            </a:r>
            <a:r>
              <a:rPr lang="en-GB" sz="2400" dirty="0" err="1">
                <a:solidFill>
                  <a:srgbClr val="FE9700"/>
                </a:solidFill>
                <a:latin typeface="Century Gothic" panose="020B0502020202020204" pitchFamily="34" charset="0"/>
              </a:rPr>
              <a:t>c’est</a:t>
            </a:r>
            <a:r>
              <a:rPr lang="en-GB" sz="2400" dirty="0">
                <a:solidFill>
                  <a:srgbClr val="FE9700"/>
                </a:solidFill>
                <a:latin typeface="Century Gothic" panose="020B0502020202020204" pitchFamily="34" charset="0"/>
              </a:rPr>
              <a:t> pour </a:t>
            </a:r>
            <a:r>
              <a:rPr lang="en-GB" sz="2400" dirty="0" err="1">
                <a:solidFill>
                  <a:srgbClr val="FE9700"/>
                </a:solidFill>
                <a:latin typeface="Century Gothic" panose="020B0502020202020204" pitchFamily="34" charset="0"/>
              </a:rPr>
              <a:t>souhait</a:t>
            </a:r>
            <a:r>
              <a:rPr lang="en-GB" sz="2400" b="1" dirty="0" err="1">
                <a:solidFill>
                  <a:srgbClr val="FF0066"/>
                </a:solidFill>
                <a:latin typeface="Century Gothic" panose="020B0502020202020204" pitchFamily="34" charset="0"/>
              </a:rPr>
              <a:t>er</a:t>
            </a:r>
            <a:br>
              <a:rPr lang="en-GB" sz="2400" dirty="0">
                <a:solidFill>
                  <a:srgbClr val="FE9700"/>
                </a:solidFill>
                <a:latin typeface="Century Gothic" panose="020B0502020202020204" pitchFamily="34" charset="0"/>
              </a:rPr>
            </a:br>
            <a:r>
              <a:rPr lang="en-GB" sz="2400" dirty="0">
                <a:solidFill>
                  <a:srgbClr val="FE9700"/>
                </a:solidFill>
                <a:latin typeface="Century Gothic" panose="020B0502020202020204" pitchFamily="34" charset="0"/>
              </a:rPr>
              <a:t>Bonne </a:t>
            </a:r>
            <a:r>
              <a:rPr lang="en-GB" sz="2400" dirty="0" err="1">
                <a:solidFill>
                  <a:srgbClr val="FE9700"/>
                </a:solidFill>
                <a:latin typeface="Century Gothic" panose="020B0502020202020204" pitchFamily="34" charset="0"/>
              </a:rPr>
              <a:t>ann</a:t>
            </a:r>
            <a:r>
              <a:rPr lang="en-GB" sz="2400" b="1" dirty="0" err="1">
                <a:solidFill>
                  <a:srgbClr val="FF0066"/>
                </a:solidFill>
                <a:latin typeface="Century Gothic" panose="020B0502020202020204" pitchFamily="34" charset="0"/>
              </a:rPr>
              <a:t>é</a:t>
            </a:r>
            <a:r>
              <a:rPr lang="en-GB" sz="2400" dirty="0" err="1">
                <a:solidFill>
                  <a:srgbClr val="FE9700"/>
                </a:solidFill>
                <a:latin typeface="Century Gothic" panose="020B0502020202020204" pitchFamily="34" charset="0"/>
              </a:rPr>
              <a:t>e</a:t>
            </a:r>
            <a:r>
              <a:rPr lang="en-GB" sz="2400" dirty="0">
                <a:solidFill>
                  <a:srgbClr val="FE9700"/>
                </a:solidFill>
                <a:latin typeface="Century Gothic" panose="020B0502020202020204" pitchFamily="34" charset="0"/>
              </a:rPr>
              <a:t> </a:t>
            </a:r>
            <a:r>
              <a:rPr lang="en-GB" sz="2400" b="1" dirty="0">
                <a:solidFill>
                  <a:srgbClr val="FF0066"/>
                </a:solidFill>
                <a:latin typeface="Century Gothic" panose="020B0502020202020204" pitchFamily="34" charset="0"/>
              </a:rPr>
              <a:t>et</a:t>
            </a:r>
            <a:r>
              <a:rPr lang="en-GB" sz="2400" dirty="0">
                <a:solidFill>
                  <a:srgbClr val="FE9700"/>
                </a:solidFill>
                <a:latin typeface="Century Gothic" panose="020B0502020202020204" pitchFamily="34" charset="0"/>
              </a:rPr>
              <a:t> bonne sant</a:t>
            </a:r>
            <a:r>
              <a:rPr lang="en-GB" sz="2400" b="1" dirty="0">
                <a:solidFill>
                  <a:srgbClr val="FF0066"/>
                </a:solidFill>
                <a:latin typeface="Century Gothic" panose="020B0502020202020204" pitchFamily="34" charset="0"/>
              </a:rPr>
              <a:t>é</a:t>
            </a:r>
            <a:br>
              <a:rPr lang="en-GB" sz="2400" dirty="0">
                <a:solidFill>
                  <a:srgbClr val="FE9700"/>
                </a:solidFill>
                <a:latin typeface="Century Gothic" panose="020B0502020202020204" pitchFamily="34" charset="0"/>
              </a:rPr>
            </a:br>
            <a:r>
              <a:rPr lang="en-GB" sz="2400" b="1" dirty="0">
                <a:solidFill>
                  <a:srgbClr val="FF0066"/>
                </a:solidFill>
                <a:latin typeface="Century Gothic" panose="020B0502020202020204" pitchFamily="34" charset="0"/>
              </a:rPr>
              <a:t>Et</a:t>
            </a:r>
            <a:r>
              <a:rPr lang="en-GB" sz="2400" dirty="0">
                <a:solidFill>
                  <a:srgbClr val="FE9700"/>
                </a:solidFill>
                <a:latin typeface="Century Gothic" panose="020B0502020202020204" pitchFamily="34" charset="0"/>
              </a:rPr>
              <a:t> </a:t>
            </a:r>
            <a:r>
              <a:rPr lang="en-GB" sz="2400" dirty="0" err="1">
                <a:solidFill>
                  <a:srgbClr val="FE9700"/>
                </a:solidFill>
                <a:latin typeface="Century Gothic" panose="020B0502020202020204" pitchFamily="34" charset="0"/>
              </a:rPr>
              <a:t>c’est</a:t>
            </a:r>
            <a:r>
              <a:rPr lang="en-GB" sz="2400" dirty="0">
                <a:solidFill>
                  <a:srgbClr val="FE9700"/>
                </a:solidFill>
                <a:latin typeface="Century Gothic" panose="020B0502020202020204" pitchFamily="34" charset="0"/>
              </a:rPr>
              <a:t> pour se </a:t>
            </a:r>
            <a:r>
              <a:rPr lang="en-GB" sz="2400" dirty="0" err="1">
                <a:solidFill>
                  <a:srgbClr val="FE9700"/>
                </a:solidFill>
                <a:latin typeface="Century Gothic" panose="020B0502020202020204" pitchFamily="34" charset="0"/>
              </a:rPr>
              <a:t>r</a:t>
            </a:r>
            <a:r>
              <a:rPr lang="en-GB" sz="2400" b="1" dirty="0" err="1">
                <a:solidFill>
                  <a:srgbClr val="FF0066"/>
                </a:solidFill>
                <a:latin typeface="Century Gothic" panose="020B0502020202020204" pitchFamily="34" charset="0"/>
              </a:rPr>
              <a:t>é</a:t>
            </a:r>
            <a:r>
              <a:rPr lang="en-GB" sz="2400" dirty="0" err="1">
                <a:solidFill>
                  <a:srgbClr val="FE9700"/>
                </a:solidFill>
                <a:latin typeface="Century Gothic" panose="020B0502020202020204" pitchFamily="34" charset="0"/>
              </a:rPr>
              <a:t>gal</a:t>
            </a:r>
            <a:r>
              <a:rPr lang="en-GB" sz="2400" b="1" dirty="0" err="1">
                <a:solidFill>
                  <a:srgbClr val="FF0066"/>
                </a:solidFill>
                <a:latin typeface="Century Gothic" panose="020B0502020202020204" pitchFamily="34" charset="0"/>
              </a:rPr>
              <a:t>er</a:t>
            </a:r>
            <a:br>
              <a:rPr lang="en-GB" sz="2400" dirty="0">
                <a:solidFill>
                  <a:srgbClr val="FE9700"/>
                </a:solidFill>
                <a:latin typeface="Century Gothic" panose="020B0502020202020204" pitchFamily="34" charset="0"/>
              </a:rPr>
            </a:br>
            <a:r>
              <a:rPr lang="en-GB" sz="2400" dirty="0" err="1">
                <a:solidFill>
                  <a:srgbClr val="FE9700"/>
                </a:solidFill>
                <a:latin typeface="Century Gothic" panose="020B0502020202020204" pitchFamily="34" charset="0"/>
              </a:rPr>
              <a:t>F</a:t>
            </a:r>
            <a:r>
              <a:rPr lang="en-GB" sz="2400" b="1" dirty="0" err="1">
                <a:solidFill>
                  <a:srgbClr val="FF0066"/>
                </a:solidFill>
                <a:latin typeface="Century Gothic" panose="020B0502020202020204" pitchFamily="34" charset="0"/>
              </a:rPr>
              <a:t>é</a:t>
            </a:r>
            <a:r>
              <a:rPr lang="en-GB" sz="2400" dirty="0" err="1">
                <a:solidFill>
                  <a:srgbClr val="FE9700"/>
                </a:solidFill>
                <a:latin typeface="Century Gothic" panose="020B0502020202020204" pitchFamily="34" charset="0"/>
              </a:rPr>
              <a:t>vri</a:t>
            </a:r>
            <a:r>
              <a:rPr lang="en-GB" sz="2400" b="1" dirty="0" err="1">
                <a:solidFill>
                  <a:srgbClr val="FF0066"/>
                </a:solidFill>
                <a:latin typeface="Century Gothic" panose="020B0502020202020204" pitchFamily="34" charset="0"/>
              </a:rPr>
              <a:t>er</a:t>
            </a:r>
            <a:r>
              <a:rPr lang="en-GB" sz="2400" dirty="0">
                <a:solidFill>
                  <a:srgbClr val="FE9700"/>
                </a:solidFill>
                <a:latin typeface="Century Gothic" panose="020B0502020202020204" pitchFamily="34" charset="0"/>
              </a:rPr>
              <a:t> </a:t>
            </a:r>
            <a:r>
              <a:rPr lang="en-GB" sz="2400" dirty="0" err="1">
                <a:solidFill>
                  <a:srgbClr val="FE9700"/>
                </a:solidFill>
                <a:latin typeface="Century Gothic" panose="020B0502020202020204" pitchFamily="34" charset="0"/>
              </a:rPr>
              <a:t>c’est</a:t>
            </a:r>
            <a:r>
              <a:rPr lang="en-GB" sz="2400" dirty="0">
                <a:solidFill>
                  <a:srgbClr val="FE9700"/>
                </a:solidFill>
                <a:latin typeface="Century Gothic" panose="020B0502020202020204" pitchFamily="34" charset="0"/>
              </a:rPr>
              <a:t> pour ski</a:t>
            </a:r>
            <a:r>
              <a:rPr lang="en-GB" sz="2400" b="1" dirty="0">
                <a:solidFill>
                  <a:srgbClr val="FF0066"/>
                </a:solidFill>
                <a:latin typeface="Century Gothic" panose="020B0502020202020204" pitchFamily="34" charset="0"/>
              </a:rPr>
              <a:t>er</a:t>
            </a:r>
            <a:br>
              <a:rPr lang="en-GB" sz="2400" dirty="0">
                <a:solidFill>
                  <a:srgbClr val="FE9700"/>
                </a:solidFill>
                <a:latin typeface="Century Gothic" panose="020B0502020202020204" pitchFamily="34" charset="0"/>
              </a:rPr>
            </a:br>
            <a:r>
              <a:rPr lang="en-GB" sz="2400" dirty="0">
                <a:solidFill>
                  <a:srgbClr val="FE9700"/>
                </a:solidFill>
                <a:latin typeface="Century Gothic" panose="020B0502020202020204" pitchFamily="34" charset="0"/>
              </a:rPr>
              <a:t>Pour </a:t>
            </a:r>
            <a:r>
              <a:rPr lang="en-GB" sz="2400" dirty="0" err="1">
                <a:solidFill>
                  <a:srgbClr val="FE9700"/>
                </a:solidFill>
                <a:latin typeface="Century Gothic" panose="020B0502020202020204" pitchFamily="34" charset="0"/>
              </a:rPr>
              <a:t>s’aim</a:t>
            </a:r>
            <a:r>
              <a:rPr lang="en-GB" sz="2400" b="1" dirty="0" err="1">
                <a:solidFill>
                  <a:srgbClr val="FF0066"/>
                </a:solidFill>
                <a:latin typeface="Century Gothic" panose="020B0502020202020204" pitchFamily="34" charset="0"/>
              </a:rPr>
              <a:t>er</a:t>
            </a:r>
            <a:r>
              <a:rPr lang="en-GB" sz="2400" dirty="0">
                <a:solidFill>
                  <a:srgbClr val="FE9700"/>
                </a:solidFill>
                <a:latin typeface="Century Gothic" panose="020B0502020202020204" pitchFamily="34" charset="0"/>
              </a:rPr>
              <a:t> pour </a:t>
            </a:r>
            <a:r>
              <a:rPr lang="en-GB" sz="2400" dirty="0" err="1">
                <a:solidFill>
                  <a:srgbClr val="FE9700"/>
                </a:solidFill>
                <a:latin typeface="Century Gothic" panose="020B0502020202020204" pitchFamily="34" charset="0"/>
              </a:rPr>
              <a:t>s’amus</a:t>
            </a:r>
            <a:r>
              <a:rPr lang="en-GB" sz="2400" b="1" dirty="0" err="1">
                <a:solidFill>
                  <a:srgbClr val="FF0066"/>
                </a:solidFill>
                <a:latin typeface="Century Gothic" panose="020B0502020202020204" pitchFamily="34" charset="0"/>
              </a:rPr>
              <a:t>er</a:t>
            </a:r>
            <a:br>
              <a:rPr lang="en-GB" sz="2400" dirty="0">
                <a:solidFill>
                  <a:srgbClr val="FE9700"/>
                </a:solidFill>
                <a:latin typeface="Century Gothic" panose="020B0502020202020204" pitchFamily="34" charset="0"/>
              </a:rPr>
            </a:br>
            <a:r>
              <a:rPr lang="en-GB" sz="2400" b="1" dirty="0">
                <a:solidFill>
                  <a:srgbClr val="FF0066"/>
                </a:solidFill>
                <a:latin typeface="Century Gothic" panose="020B0502020202020204" pitchFamily="34" charset="0"/>
              </a:rPr>
              <a:t>Et</a:t>
            </a:r>
            <a:r>
              <a:rPr lang="en-GB" sz="2400" dirty="0">
                <a:solidFill>
                  <a:srgbClr val="FE9700"/>
                </a:solidFill>
                <a:latin typeface="Century Gothic" panose="020B0502020202020204" pitchFamily="34" charset="0"/>
              </a:rPr>
              <a:t> </a:t>
            </a:r>
            <a:r>
              <a:rPr lang="en-GB" sz="2400" dirty="0" err="1">
                <a:solidFill>
                  <a:srgbClr val="FE9700"/>
                </a:solidFill>
                <a:latin typeface="Century Gothic" panose="020B0502020202020204" pitchFamily="34" charset="0"/>
              </a:rPr>
              <a:t>aussi</a:t>
            </a:r>
            <a:r>
              <a:rPr lang="en-GB" sz="2400" dirty="0">
                <a:solidFill>
                  <a:srgbClr val="FE9700"/>
                </a:solidFill>
                <a:latin typeface="Century Gothic" panose="020B0502020202020204" pitchFamily="34" charset="0"/>
              </a:rPr>
              <a:t> se </a:t>
            </a:r>
            <a:r>
              <a:rPr lang="en-GB" sz="2400" dirty="0" err="1">
                <a:solidFill>
                  <a:srgbClr val="FE9700"/>
                </a:solidFill>
                <a:latin typeface="Century Gothic" panose="020B0502020202020204" pitchFamily="34" charset="0"/>
              </a:rPr>
              <a:t>d</a:t>
            </a:r>
            <a:r>
              <a:rPr lang="en-GB" sz="2400" b="1" dirty="0" err="1">
                <a:solidFill>
                  <a:srgbClr val="FF0066"/>
                </a:solidFill>
                <a:latin typeface="Century Gothic" panose="020B0502020202020204" pitchFamily="34" charset="0"/>
              </a:rPr>
              <a:t>é</a:t>
            </a:r>
            <a:r>
              <a:rPr lang="en-GB" sz="2400" dirty="0" err="1">
                <a:solidFill>
                  <a:srgbClr val="FE9700"/>
                </a:solidFill>
                <a:latin typeface="Century Gothic" panose="020B0502020202020204" pitchFamily="34" charset="0"/>
              </a:rPr>
              <a:t>guis</a:t>
            </a:r>
            <a:r>
              <a:rPr lang="en-GB" sz="2400" b="1" dirty="0" err="1">
                <a:solidFill>
                  <a:srgbClr val="FF0066"/>
                </a:solidFill>
                <a:latin typeface="Century Gothic" panose="020B0502020202020204" pitchFamily="34" charset="0"/>
              </a:rPr>
              <a:t>er</a:t>
            </a:r>
            <a:endParaRPr lang="en-GB" sz="2400" b="1" dirty="0">
              <a:solidFill>
                <a:srgbClr val="FF0066"/>
              </a:solidFill>
              <a:latin typeface="Century Gothic" panose="020B0502020202020204" pitchFamily="34" charset="0"/>
            </a:endParaRPr>
          </a:p>
        </p:txBody>
      </p:sp>
      <p:pic>
        <p:nvPicPr>
          <p:cNvPr id="77" name="Picture 76">
            <a:extLst>
              <a:ext uri="{FF2B5EF4-FFF2-40B4-BE49-F238E27FC236}">
                <a16:creationId xmlns:a16="http://schemas.microsoft.com/office/drawing/2014/main" id="{1FDBA3F5-78C8-4097-B5DC-D99E4AD9BC2E}"/>
              </a:ext>
            </a:extLst>
          </p:cNvPr>
          <p:cNvPicPr>
            <a:picLocks noChangeAspect="1"/>
          </p:cNvPicPr>
          <p:nvPr/>
        </p:nvPicPr>
        <p:blipFill>
          <a:blip r:embed="rId8"/>
          <a:stretch>
            <a:fillRect/>
          </a:stretch>
        </p:blipFill>
        <p:spPr>
          <a:xfrm>
            <a:off x="3954484" y="6522978"/>
            <a:ext cx="2242946" cy="335022"/>
          </a:xfrm>
          <a:prstGeom prst="rect">
            <a:avLst/>
          </a:prstGeom>
        </p:spPr>
      </p:pic>
      <p:sp>
        <p:nvSpPr>
          <p:cNvPr id="87" name="TextBox 86">
            <a:extLst>
              <a:ext uri="{FF2B5EF4-FFF2-40B4-BE49-F238E27FC236}">
                <a16:creationId xmlns:a16="http://schemas.microsoft.com/office/drawing/2014/main" id="{0F8D4D39-39B3-4C90-92E2-DE73FD47AD0B}"/>
              </a:ext>
            </a:extLst>
          </p:cNvPr>
          <p:cNvSpPr txBox="1"/>
          <p:nvPr/>
        </p:nvSpPr>
        <p:spPr>
          <a:xfrm>
            <a:off x="6721433" y="3429000"/>
            <a:ext cx="5284519" cy="3346109"/>
          </a:xfrm>
          <a:prstGeom prst="rect">
            <a:avLst/>
          </a:prstGeom>
          <a:noFill/>
        </p:spPr>
        <p:txBody>
          <a:bodyPr wrap="square" rtlCol="0">
            <a:spAutoFit/>
          </a:bodyPr>
          <a:lstStyle/>
          <a:p>
            <a:pPr>
              <a:lnSpc>
                <a:spcPct val="150000"/>
              </a:lnSpc>
            </a:pPr>
            <a:r>
              <a:rPr lang="en-GB" sz="2400" dirty="0">
                <a:solidFill>
                  <a:srgbClr val="002060"/>
                </a:solidFill>
                <a:latin typeface="Century Gothic" panose="020B0502020202020204" pitchFamily="34" charset="0"/>
              </a:rPr>
              <a:t>January is for wishing</a:t>
            </a:r>
            <a:br>
              <a:rPr lang="en-GB" sz="2400" dirty="0">
                <a:solidFill>
                  <a:srgbClr val="002060"/>
                </a:solidFill>
                <a:latin typeface="Century Gothic" panose="020B0502020202020204" pitchFamily="34" charset="0"/>
              </a:rPr>
            </a:br>
            <a:r>
              <a:rPr lang="en-GB" sz="2400" dirty="0">
                <a:solidFill>
                  <a:srgbClr val="002060"/>
                </a:solidFill>
                <a:latin typeface="Century Gothic" panose="020B0502020202020204" pitchFamily="34" charset="0"/>
              </a:rPr>
              <a:t>a good year and good health</a:t>
            </a:r>
            <a:br>
              <a:rPr lang="en-GB" sz="2400" dirty="0">
                <a:solidFill>
                  <a:srgbClr val="002060"/>
                </a:solidFill>
                <a:latin typeface="Century Gothic" panose="020B0502020202020204" pitchFamily="34" charset="0"/>
              </a:rPr>
            </a:br>
            <a:r>
              <a:rPr lang="en-GB" sz="2400" dirty="0">
                <a:solidFill>
                  <a:srgbClr val="002060"/>
                </a:solidFill>
                <a:latin typeface="Century Gothic" panose="020B0502020202020204" pitchFamily="34" charset="0"/>
              </a:rPr>
              <a:t>and it’s for feasting</a:t>
            </a:r>
            <a:br>
              <a:rPr lang="en-GB" sz="2400" dirty="0">
                <a:solidFill>
                  <a:srgbClr val="002060"/>
                </a:solidFill>
                <a:latin typeface="Century Gothic" panose="020B0502020202020204" pitchFamily="34" charset="0"/>
              </a:rPr>
            </a:br>
            <a:r>
              <a:rPr lang="en-GB" sz="2400" dirty="0">
                <a:solidFill>
                  <a:srgbClr val="002060"/>
                </a:solidFill>
                <a:latin typeface="Century Gothic" panose="020B0502020202020204" pitchFamily="34" charset="0"/>
              </a:rPr>
              <a:t>February is for skiing</a:t>
            </a:r>
            <a:br>
              <a:rPr lang="en-GB" sz="2400" dirty="0">
                <a:solidFill>
                  <a:srgbClr val="002060"/>
                </a:solidFill>
                <a:latin typeface="Century Gothic" panose="020B0502020202020204" pitchFamily="34" charset="0"/>
              </a:rPr>
            </a:br>
            <a:r>
              <a:rPr lang="en-GB" sz="2400" dirty="0">
                <a:solidFill>
                  <a:srgbClr val="002060"/>
                </a:solidFill>
                <a:latin typeface="Century Gothic" panose="020B0502020202020204" pitchFamily="34" charset="0"/>
              </a:rPr>
              <a:t>for loving and for having fun</a:t>
            </a:r>
          </a:p>
          <a:p>
            <a:pPr>
              <a:lnSpc>
                <a:spcPct val="150000"/>
              </a:lnSpc>
            </a:pPr>
            <a:r>
              <a:rPr lang="en-GB" sz="2400" dirty="0">
                <a:solidFill>
                  <a:srgbClr val="002060"/>
                </a:solidFill>
                <a:latin typeface="Century Gothic" panose="020B0502020202020204" pitchFamily="34" charset="0"/>
              </a:rPr>
              <a:t>and also for dressing up</a:t>
            </a:r>
          </a:p>
        </p:txBody>
      </p:sp>
      <p:pic>
        <p:nvPicPr>
          <p:cNvPr id="11" name="Google Shape;134;p2">
            <a:hlinkClick r:id="" action="ppaction://noaction">
              <a:snd r:embed="rId9" name="poem_1.wav"/>
            </a:hlinkClick>
            <a:extLst>
              <a:ext uri="{FF2B5EF4-FFF2-40B4-BE49-F238E27FC236}">
                <a16:creationId xmlns:a16="http://schemas.microsoft.com/office/drawing/2014/main" id="{36CCAC19-83AF-47BB-AFC6-F8F2E5AB6D12}"/>
              </a:ext>
            </a:extLst>
          </p:cNvPr>
          <p:cNvPicPr preferRelativeResize="0"/>
          <p:nvPr/>
        </p:nvPicPr>
        <p:blipFill rotWithShape="1">
          <a:blip r:embed="rId10">
            <a:alphaModFix/>
          </a:blip>
          <a:srcRect/>
          <a:stretch/>
        </p:blipFill>
        <p:spPr>
          <a:xfrm>
            <a:off x="238747" y="3575478"/>
            <a:ext cx="377532" cy="369235"/>
          </a:xfrm>
          <a:prstGeom prst="rect">
            <a:avLst/>
          </a:prstGeom>
          <a:noFill/>
          <a:ln>
            <a:noFill/>
          </a:ln>
          <a:effectLst>
            <a:outerShdw blurRad="50800" dist="38100" dir="5400000" algn="t" rotWithShape="0">
              <a:prstClr val="black">
                <a:alpha val="40000"/>
              </a:prstClr>
            </a:outerShdw>
          </a:effectLst>
        </p:spPr>
      </p:pic>
      <p:pic>
        <p:nvPicPr>
          <p:cNvPr id="12" name="Google Shape;134;p2">
            <a:hlinkClick r:id="" action="ppaction://noaction">
              <a:snd r:embed="rId11" name="poem_2.wav"/>
            </a:hlinkClick>
            <a:extLst>
              <a:ext uri="{FF2B5EF4-FFF2-40B4-BE49-F238E27FC236}">
                <a16:creationId xmlns:a16="http://schemas.microsoft.com/office/drawing/2014/main" id="{E795F995-5291-4528-8425-66B47A9ECE7D}"/>
              </a:ext>
            </a:extLst>
          </p:cNvPr>
          <p:cNvPicPr preferRelativeResize="0"/>
          <p:nvPr/>
        </p:nvPicPr>
        <p:blipFill rotWithShape="1">
          <a:blip r:embed="rId10">
            <a:alphaModFix/>
          </a:blip>
          <a:srcRect/>
          <a:stretch/>
        </p:blipFill>
        <p:spPr>
          <a:xfrm>
            <a:off x="220339" y="4145126"/>
            <a:ext cx="377532" cy="369235"/>
          </a:xfrm>
          <a:prstGeom prst="rect">
            <a:avLst/>
          </a:prstGeom>
          <a:noFill/>
          <a:ln>
            <a:noFill/>
          </a:ln>
          <a:effectLst>
            <a:outerShdw blurRad="50800" dist="38100" dir="5400000" algn="t" rotWithShape="0">
              <a:prstClr val="black">
                <a:alpha val="40000"/>
              </a:prstClr>
            </a:outerShdw>
          </a:effectLst>
        </p:spPr>
      </p:pic>
      <p:pic>
        <p:nvPicPr>
          <p:cNvPr id="13" name="Google Shape;134;p2">
            <a:hlinkClick r:id="" action="ppaction://noaction">
              <a:snd r:embed="rId12" name="poem_3.wav"/>
            </a:hlinkClick>
            <a:extLst>
              <a:ext uri="{FF2B5EF4-FFF2-40B4-BE49-F238E27FC236}">
                <a16:creationId xmlns:a16="http://schemas.microsoft.com/office/drawing/2014/main" id="{F3FD71B7-D4E3-400B-8739-B7499F0419F5}"/>
              </a:ext>
            </a:extLst>
          </p:cNvPr>
          <p:cNvPicPr preferRelativeResize="0"/>
          <p:nvPr/>
        </p:nvPicPr>
        <p:blipFill rotWithShape="1">
          <a:blip r:embed="rId10">
            <a:alphaModFix/>
          </a:blip>
          <a:srcRect/>
          <a:stretch/>
        </p:blipFill>
        <p:spPr>
          <a:xfrm>
            <a:off x="221921" y="4693804"/>
            <a:ext cx="377532" cy="369235"/>
          </a:xfrm>
          <a:prstGeom prst="rect">
            <a:avLst/>
          </a:prstGeom>
          <a:noFill/>
          <a:ln>
            <a:noFill/>
          </a:ln>
          <a:effectLst>
            <a:outerShdw blurRad="50800" dist="38100" dir="5400000" algn="t" rotWithShape="0">
              <a:prstClr val="black">
                <a:alpha val="40000"/>
              </a:prstClr>
            </a:outerShdw>
          </a:effectLst>
        </p:spPr>
      </p:pic>
      <p:pic>
        <p:nvPicPr>
          <p:cNvPr id="14" name="Google Shape;134;p2">
            <a:hlinkClick r:id="" action="ppaction://noaction">
              <a:snd r:embed="rId13" name="poem_4.wav"/>
            </a:hlinkClick>
            <a:extLst>
              <a:ext uri="{FF2B5EF4-FFF2-40B4-BE49-F238E27FC236}">
                <a16:creationId xmlns:a16="http://schemas.microsoft.com/office/drawing/2014/main" id="{C8903FFB-1C20-458C-AD46-8FE905DB1516}"/>
              </a:ext>
            </a:extLst>
          </p:cNvPr>
          <p:cNvPicPr preferRelativeResize="0"/>
          <p:nvPr/>
        </p:nvPicPr>
        <p:blipFill rotWithShape="1">
          <a:blip r:embed="rId10">
            <a:alphaModFix/>
          </a:blip>
          <a:srcRect/>
          <a:stretch/>
        </p:blipFill>
        <p:spPr>
          <a:xfrm>
            <a:off x="221476" y="5258972"/>
            <a:ext cx="377532" cy="369235"/>
          </a:xfrm>
          <a:prstGeom prst="rect">
            <a:avLst/>
          </a:prstGeom>
          <a:noFill/>
          <a:ln>
            <a:noFill/>
          </a:ln>
          <a:effectLst>
            <a:outerShdw blurRad="50800" dist="38100" dir="5400000" algn="t" rotWithShape="0">
              <a:prstClr val="black">
                <a:alpha val="40000"/>
              </a:prstClr>
            </a:outerShdw>
          </a:effectLst>
        </p:spPr>
      </p:pic>
      <p:pic>
        <p:nvPicPr>
          <p:cNvPr id="15" name="Google Shape;134;p2">
            <a:hlinkClick r:id="" action="ppaction://noaction">
              <a:snd r:embed="rId14" name="poem_5.wav"/>
            </a:hlinkClick>
            <a:extLst>
              <a:ext uri="{FF2B5EF4-FFF2-40B4-BE49-F238E27FC236}">
                <a16:creationId xmlns:a16="http://schemas.microsoft.com/office/drawing/2014/main" id="{8E7BEE51-57AB-47CD-9F2E-3BC5A0BA4973}"/>
              </a:ext>
            </a:extLst>
          </p:cNvPr>
          <p:cNvPicPr preferRelativeResize="0"/>
          <p:nvPr/>
        </p:nvPicPr>
        <p:blipFill rotWithShape="1">
          <a:blip r:embed="rId10">
            <a:alphaModFix/>
          </a:blip>
          <a:srcRect/>
          <a:stretch/>
        </p:blipFill>
        <p:spPr>
          <a:xfrm>
            <a:off x="221921" y="5802553"/>
            <a:ext cx="377532" cy="369235"/>
          </a:xfrm>
          <a:prstGeom prst="rect">
            <a:avLst/>
          </a:prstGeom>
          <a:noFill/>
          <a:ln>
            <a:noFill/>
          </a:ln>
          <a:effectLst>
            <a:outerShdw blurRad="50800" dist="38100" dir="5400000" algn="t" rotWithShape="0">
              <a:prstClr val="black">
                <a:alpha val="40000"/>
              </a:prstClr>
            </a:outerShdw>
          </a:effectLst>
        </p:spPr>
      </p:pic>
      <p:pic>
        <p:nvPicPr>
          <p:cNvPr id="16" name="Google Shape;134;p2">
            <a:hlinkClick r:id="" action="ppaction://noaction">
              <a:snd r:embed="rId15" name="poem_6.wav"/>
            </a:hlinkClick>
            <a:extLst>
              <a:ext uri="{FF2B5EF4-FFF2-40B4-BE49-F238E27FC236}">
                <a16:creationId xmlns:a16="http://schemas.microsoft.com/office/drawing/2014/main" id="{106BBF48-0138-4BD4-919E-31CA9BB88373}"/>
              </a:ext>
            </a:extLst>
          </p:cNvPr>
          <p:cNvPicPr preferRelativeResize="0"/>
          <p:nvPr/>
        </p:nvPicPr>
        <p:blipFill rotWithShape="1">
          <a:blip r:embed="rId10">
            <a:alphaModFix/>
          </a:blip>
          <a:srcRect/>
          <a:stretch/>
        </p:blipFill>
        <p:spPr>
          <a:xfrm>
            <a:off x="209353" y="6319223"/>
            <a:ext cx="377532" cy="369235"/>
          </a:xfrm>
          <a:prstGeom prst="rect">
            <a:avLst/>
          </a:prstGeom>
          <a:noFill/>
          <a:ln>
            <a:noFill/>
          </a:ln>
          <a:effectLst>
            <a:outerShdw blurRad="50800" dist="38100" dir="5400000" algn="t" rotWithShape="0">
              <a:prstClr val="black">
                <a:alpha val="40000"/>
              </a:prstClr>
            </a:outerShdw>
          </a:effectLst>
        </p:spPr>
      </p:pic>
      <p:pic>
        <p:nvPicPr>
          <p:cNvPr id="17" name="poem_tout">
            <a:hlinkClick r:id="" action="ppaction://media"/>
            <a:extLst>
              <a:ext uri="{FF2B5EF4-FFF2-40B4-BE49-F238E27FC236}">
                <a16:creationId xmlns:a16="http://schemas.microsoft.com/office/drawing/2014/main" id="{507A129F-CBC4-4E85-8F6E-F2A479730C40}"/>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8508340" y="55507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p:tgtEl>
                                          <p:spTgt spid="1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8024"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1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32" name="Google Shape;132;p2"/>
          <p:cNvSpPr txBox="1"/>
          <p:nvPr/>
        </p:nvSpPr>
        <p:spPr>
          <a:xfrm>
            <a:off x="6325160" y="5695230"/>
            <a:ext cx="474462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Wish five people in your class a Happy New Year in French.</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64" name="Google Shape;164;p2" descr="Speech Icon, Voice, Talking, Audio, Speech"/>
          <p:cNvPicPr preferRelativeResize="0"/>
          <p:nvPr/>
        </p:nvPicPr>
        <p:blipFill rotWithShape="1">
          <a:blip r:embed="rId3">
            <a:alphaModFix/>
          </a:blip>
          <a:srcRect/>
          <a:stretch/>
        </p:blipFill>
        <p:spPr>
          <a:xfrm>
            <a:off x="10760379" y="5626908"/>
            <a:ext cx="776168" cy="776168"/>
          </a:xfrm>
          <a:prstGeom prst="rect">
            <a:avLst/>
          </a:prstGeom>
          <a:noFill/>
          <a:ln>
            <a:noFill/>
          </a:ln>
        </p:spPr>
      </p:pic>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7103028" cy="675762"/>
          </a:xfrm>
        </p:spPr>
        <p:txBody>
          <a:bodyPr>
            <a:normAutofit/>
          </a:bodyPr>
          <a:lstStyle/>
          <a:p>
            <a:r>
              <a:rPr lang="en-GB" sz="3200" b="1" dirty="0">
                <a:solidFill>
                  <a:srgbClr val="002060"/>
                </a:solidFill>
                <a:latin typeface="Century Gothic"/>
                <a:ea typeface="Century Gothic"/>
                <a:cs typeface="Century Gothic"/>
                <a:sym typeface="Century Gothic"/>
              </a:rPr>
              <a:t>Follow up 1b: </a:t>
            </a:r>
            <a:endParaRPr lang="en-GB" sz="3200" dirty="0"/>
          </a:p>
        </p:txBody>
      </p:sp>
      <p:pic>
        <p:nvPicPr>
          <p:cNvPr id="75" name="Picture 74" descr="Text&#10;&#10;Description automatically generated">
            <a:extLst>
              <a:ext uri="{FF2B5EF4-FFF2-40B4-BE49-F238E27FC236}">
                <a16:creationId xmlns:a16="http://schemas.microsoft.com/office/drawing/2014/main" id="{38A20D46-92DD-4F23-B18B-2B003743D145}"/>
              </a:ext>
            </a:extLst>
          </p:cNvPr>
          <p:cNvPicPr>
            <a:picLocks noChangeAspect="1"/>
          </p:cNvPicPr>
          <p:nvPr/>
        </p:nvPicPr>
        <p:blipFill rotWithShape="1">
          <a:blip r:embed="rId4">
            <a:extLst>
              <a:ext uri="{28A0092B-C50C-407E-A947-70E740481C1C}">
                <a14:useLocalDpi xmlns:a14="http://schemas.microsoft.com/office/drawing/2010/main" val="0"/>
              </a:ext>
            </a:extLst>
          </a:blip>
          <a:srcRect b="55212"/>
          <a:stretch/>
        </p:blipFill>
        <p:spPr>
          <a:xfrm>
            <a:off x="101430" y="584165"/>
            <a:ext cx="5994570" cy="2844835"/>
          </a:xfrm>
          <a:prstGeom prst="rect">
            <a:avLst/>
          </a:prstGeom>
        </p:spPr>
      </p:pic>
      <p:sp>
        <p:nvSpPr>
          <p:cNvPr id="76" name="TextBox 75">
            <a:extLst>
              <a:ext uri="{FF2B5EF4-FFF2-40B4-BE49-F238E27FC236}">
                <a16:creationId xmlns:a16="http://schemas.microsoft.com/office/drawing/2014/main" id="{F87FEB1B-9472-4D2D-AC75-7A2465EEE178}"/>
              </a:ext>
            </a:extLst>
          </p:cNvPr>
          <p:cNvSpPr txBox="1"/>
          <p:nvPr/>
        </p:nvSpPr>
        <p:spPr>
          <a:xfrm>
            <a:off x="726863" y="3389253"/>
            <a:ext cx="5994570" cy="1129861"/>
          </a:xfrm>
          <a:prstGeom prst="rect">
            <a:avLst/>
          </a:prstGeom>
          <a:solidFill>
            <a:schemeClr val="bg1"/>
          </a:solidFill>
        </p:spPr>
        <p:txBody>
          <a:bodyPr wrap="square" rtlCol="0">
            <a:spAutoFit/>
          </a:bodyPr>
          <a:lstStyle/>
          <a:p>
            <a:pPr>
              <a:lnSpc>
                <a:spcPct val="150000"/>
              </a:lnSpc>
            </a:pPr>
            <a:r>
              <a:rPr lang="en-GB" sz="2400" dirty="0">
                <a:solidFill>
                  <a:srgbClr val="FE9700"/>
                </a:solidFill>
                <a:latin typeface="Century Gothic" panose="020B0502020202020204" pitchFamily="34" charset="0"/>
              </a:rPr>
              <a:t>Janvi</a:t>
            </a:r>
            <a:r>
              <a:rPr lang="en-GB" sz="2400" b="1" dirty="0">
                <a:solidFill>
                  <a:srgbClr val="FF0066"/>
                </a:solidFill>
                <a:latin typeface="Century Gothic" panose="020B0502020202020204" pitchFamily="34" charset="0"/>
              </a:rPr>
              <a:t>er</a:t>
            </a:r>
            <a:r>
              <a:rPr lang="en-GB" sz="2400" dirty="0">
                <a:solidFill>
                  <a:srgbClr val="FE9700"/>
                </a:solidFill>
                <a:latin typeface="Century Gothic" panose="020B0502020202020204" pitchFamily="34" charset="0"/>
              </a:rPr>
              <a:t> </a:t>
            </a:r>
            <a:r>
              <a:rPr lang="en-GB" sz="2400" dirty="0" err="1">
                <a:solidFill>
                  <a:srgbClr val="FE9700"/>
                </a:solidFill>
                <a:latin typeface="Century Gothic" panose="020B0502020202020204" pitchFamily="34" charset="0"/>
              </a:rPr>
              <a:t>c’est</a:t>
            </a:r>
            <a:r>
              <a:rPr lang="en-GB" sz="2400" dirty="0">
                <a:solidFill>
                  <a:srgbClr val="FE9700"/>
                </a:solidFill>
                <a:latin typeface="Century Gothic" panose="020B0502020202020204" pitchFamily="34" charset="0"/>
              </a:rPr>
              <a:t> pour </a:t>
            </a:r>
            <a:r>
              <a:rPr lang="en-GB" sz="2400" dirty="0" err="1">
                <a:solidFill>
                  <a:srgbClr val="FE9700"/>
                </a:solidFill>
                <a:latin typeface="Century Gothic" panose="020B0502020202020204" pitchFamily="34" charset="0"/>
              </a:rPr>
              <a:t>souhait</a:t>
            </a:r>
            <a:r>
              <a:rPr lang="en-GB" sz="2400" b="1" dirty="0" err="1">
                <a:solidFill>
                  <a:srgbClr val="FF0066"/>
                </a:solidFill>
                <a:latin typeface="Century Gothic" panose="020B0502020202020204" pitchFamily="34" charset="0"/>
              </a:rPr>
              <a:t>er</a:t>
            </a:r>
            <a:br>
              <a:rPr lang="en-GB" sz="2400" dirty="0">
                <a:solidFill>
                  <a:srgbClr val="FE9700"/>
                </a:solidFill>
                <a:latin typeface="Century Gothic" panose="020B0502020202020204" pitchFamily="34" charset="0"/>
              </a:rPr>
            </a:br>
            <a:r>
              <a:rPr lang="en-GB" sz="2400" dirty="0">
                <a:solidFill>
                  <a:srgbClr val="FE9700"/>
                </a:solidFill>
                <a:latin typeface="Century Gothic" panose="020B0502020202020204" pitchFamily="34" charset="0"/>
              </a:rPr>
              <a:t>Bonne </a:t>
            </a:r>
            <a:r>
              <a:rPr lang="en-GB" sz="2400" dirty="0" err="1">
                <a:solidFill>
                  <a:srgbClr val="FE9700"/>
                </a:solidFill>
                <a:latin typeface="Century Gothic" panose="020B0502020202020204" pitchFamily="34" charset="0"/>
              </a:rPr>
              <a:t>ann</a:t>
            </a:r>
            <a:r>
              <a:rPr lang="en-GB" sz="2400" b="1" dirty="0" err="1">
                <a:solidFill>
                  <a:srgbClr val="FF0066"/>
                </a:solidFill>
                <a:latin typeface="Century Gothic" panose="020B0502020202020204" pitchFamily="34" charset="0"/>
              </a:rPr>
              <a:t>é</a:t>
            </a:r>
            <a:r>
              <a:rPr lang="en-GB" sz="2400" dirty="0" err="1">
                <a:solidFill>
                  <a:srgbClr val="FE9700"/>
                </a:solidFill>
                <a:latin typeface="Century Gothic" panose="020B0502020202020204" pitchFamily="34" charset="0"/>
              </a:rPr>
              <a:t>e</a:t>
            </a:r>
            <a:r>
              <a:rPr lang="en-GB" sz="2400" dirty="0">
                <a:solidFill>
                  <a:srgbClr val="FE9700"/>
                </a:solidFill>
                <a:latin typeface="Century Gothic" panose="020B0502020202020204" pitchFamily="34" charset="0"/>
              </a:rPr>
              <a:t> </a:t>
            </a:r>
            <a:r>
              <a:rPr lang="en-GB" sz="2400" b="1" dirty="0">
                <a:solidFill>
                  <a:srgbClr val="FF0066"/>
                </a:solidFill>
                <a:latin typeface="Century Gothic" panose="020B0502020202020204" pitchFamily="34" charset="0"/>
              </a:rPr>
              <a:t>et</a:t>
            </a:r>
            <a:r>
              <a:rPr lang="en-GB" sz="2400" dirty="0">
                <a:solidFill>
                  <a:srgbClr val="FE9700"/>
                </a:solidFill>
                <a:latin typeface="Century Gothic" panose="020B0502020202020204" pitchFamily="34" charset="0"/>
              </a:rPr>
              <a:t> bonne sant</a:t>
            </a:r>
            <a:r>
              <a:rPr lang="en-GB" sz="2400" b="1" dirty="0">
                <a:solidFill>
                  <a:srgbClr val="FF0066"/>
                </a:solidFill>
                <a:latin typeface="Century Gothic" panose="020B0502020202020204" pitchFamily="34" charset="0"/>
              </a:rPr>
              <a:t>é</a:t>
            </a:r>
          </a:p>
        </p:txBody>
      </p:sp>
      <p:pic>
        <p:nvPicPr>
          <p:cNvPr id="77" name="Picture 76">
            <a:extLst>
              <a:ext uri="{FF2B5EF4-FFF2-40B4-BE49-F238E27FC236}">
                <a16:creationId xmlns:a16="http://schemas.microsoft.com/office/drawing/2014/main" id="{1FDBA3F5-78C8-4097-B5DC-D99E4AD9BC2E}"/>
              </a:ext>
            </a:extLst>
          </p:cNvPr>
          <p:cNvPicPr>
            <a:picLocks noChangeAspect="1"/>
          </p:cNvPicPr>
          <p:nvPr/>
        </p:nvPicPr>
        <p:blipFill>
          <a:blip r:embed="rId5"/>
          <a:stretch>
            <a:fillRect/>
          </a:stretch>
        </p:blipFill>
        <p:spPr>
          <a:xfrm>
            <a:off x="3535509" y="4652614"/>
            <a:ext cx="2242946" cy="335022"/>
          </a:xfrm>
          <a:prstGeom prst="rect">
            <a:avLst/>
          </a:prstGeom>
        </p:spPr>
      </p:pic>
      <p:sp>
        <p:nvSpPr>
          <p:cNvPr id="87" name="TextBox 86">
            <a:extLst>
              <a:ext uri="{FF2B5EF4-FFF2-40B4-BE49-F238E27FC236}">
                <a16:creationId xmlns:a16="http://schemas.microsoft.com/office/drawing/2014/main" id="{0F8D4D39-39B3-4C90-92E2-DE73FD47AD0B}"/>
              </a:ext>
            </a:extLst>
          </p:cNvPr>
          <p:cNvSpPr txBox="1"/>
          <p:nvPr/>
        </p:nvSpPr>
        <p:spPr>
          <a:xfrm>
            <a:off x="811481" y="5122935"/>
            <a:ext cx="5284519" cy="1130118"/>
          </a:xfrm>
          <a:prstGeom prst="rect">
            <a:avLst/>
          </a:prstGeom>
          <a:noFill/>
        </p:spPr>
        <p:txBody>
          <a:bodyPr wrap="square" rtlCol="0">
            <a:spAutoFit/>
          </a:bodyPr>
          <a:lstStyle/>
          <a:p>
            <a:pPr>
              <a:lnSpc>
                <a:spcPct val="150000"/>
              </a:lnSpc>
            </a:pPr>
            <a:r>
              <a:rPr lang="en-GB" sz="2400" dirty="0">
                <a:solidFill>
                  <a:srgbClr val="002060"/>
                </a:solidFill>
                <a:latin typeface="Century Gothic" panose="020B0502020202020204" pitchFamily="34" charset="0"/>
              </a:rPr>
              <a:t>January is for wishing</a:t>
            </a:r>
            <a:br>
              <a:rPr lang="en-GB" sz="2400" dirty="0">
                <a:solidFill>
                  <a:srgbClr val="002060"/>
                </a:solidFill>
                <a:latin typeface="Century Gothic" panose="020B0502020202020204" pitchFamily="34" charset="0"/>
              </a:rPr>
            </a:br>
            <a:r>
              <a:rPr lang="en-GB" sz="2400" dirty="0">
                <a:solidFill>
                  <a:srgbClr val="002060"/>
                </a:solidFill>
                <a:latin typeface="Century Gothic" panose="020B0502020202020204" pitchFamily="34" charset="0"/>
              </a:rPr>
              <a:t>a good year and good health</a:t>
            </a:r>
          </a:p>
        </p:txBody>
      </p:sp>
      <p:sp>
        <p:nvSpPr>
          <p:cNvPr id="12" name="Google Shape;132;p2">
            <a:extLst>
              <a:ext uri="{FF2B5EF4-FFF2-40B4-BE49-F238E27FC236}">
                <a16:creationId xmlns:a16="http://schemas.microsoft.com/office/drawing/2014/main" id="{D88800EE-6AF5-4D6C-AEB3-2A87B90A7C10}"/>
              </a:ext>
            </a:extLst>
          </p:cNvPr>
          <p:cNvSpPr txBox="1"/>
          <p:nvPr/>
        </p:nvSpPr>
        <p:spPr>
          <a:xfrm>
            <a:off x="6325160" y="1250821"/>
            <a:ext cx="5743822" cy="4093388"/>
          </a:xfrm>
          <a:prstGeom prst="rect">
            <a:avLst/>
          </a:prstGeom>
          <a:noFill/>
          <a:ln>
            <a:noFill/>
          </a:ln>
        </p:spPr>
        <p:txBody>
          <a:bodyPr spcFirstLastPara="1" wrap="square" lIns="91425" tIns="45700" rIns="91425" bIns="45700" anchor="t" anchorCtr="0">
            <a:spAutoFit/>
          </a:bodyPr>
          <a:lstStyle/>
          <a:p>
            <a:pPr lvl="0">
              <a:buClr>
                <a:srgbClr val="000000"/>
              </a:buClr>
              <a:defRPr/>
            </a:pPr>
            <a:r>
              <a:rPr lang="en-GB" sz="2000" b="1" dirty="0">
                <a:solidFill>
                  <a:srgbClr val="002060"/>
                </a:solidFill>
                <a:latin typeface="Century Gothic" panose="020B0502020202020204" pitchFamily="34" charset="0"/>
              </a:rPr>
              <a:t>Bonne </a:t>
            </a:r>
            <a:r>
              <a:rPr lang="en-GB" sz="2000" b="1" dirty="0" err="1">
                <a:solidFill>
                  <a:srgbClr val="002060"/>
                </a:solidFill>
                <a:latin typeface="Century Gothic" panose="020B0502020202020204" pitchFamily="34" charset="0"/>
              </a:rPr>
              <a:t>Année</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Literally ‘Good year!’ it means ‘Happy New Year!’.</a:t>
            </a:r>
            <a:br>
              <a:rPr lang="en-GB" sz="2000" dirty="0">
                <a:solidFill>
                  <a:srgbClr val="002060"/>
                </a:solidFill>
                <a:latin typeface="Century Gothic" panose="020B0502020202020204" pitchFamily="34" charset="0"/>
              </a:rPr>
            </a:br>
            <a:br>
              <a:rPr lang="en-GB" sz="2000" dirty="0">
                <a:solidFill>
                  <a:srgbClr val="002060"/>
                </a:solidFill>
                <a:latin typeface="Century Gothic" panose="020B0502020202020204" pitchFamily="34" charset="0"/>
              </a:rPr>
            </a:br>
            <a:r>
              <a:rPr lang="en-GB" sz="2000" dirty="0">
                <a:solidFill>
                  <a:srgbClr val="002060"/>
                </a:solidFill>
                <a:latin typeface="Century Gothic" panose="020B0502020202020204" pitchFamily="34" charset="0"/>
              </a:rPr>
              <a:t>It is the first thing you have to say to everyone you talk to for the first time in January.</a:t>
            </a:r>
            <a:br>
              <a:rPr lang="en-GB" sz="2000" dirty="0">
                <a:solidFill>
                  <a:srgbClr val="002060"/>
                </a:solidFill>
                <a:latin typeface="Century Gothic" panose="020B0502020202020204" pitchFamily="34" charset="0"/>
              </a:rPr>
            </a:br>
            <a:br>
              <a:rPr lang="en-GB" sz="2000" dirty="0">
                <a:solidFill>
                  <a:srgbClr val="002060"/>
                </a:solidFill>
                <a:latin typeface="Century Gothic" panose="020B0502020202020204" pitchFamily="34" charset="0"/>
              </a:rPr>
            </a:br>
            <a:r>
              <a:rPr lang="en-GB" sz="2000" dirty="0">
                <a:solidFill>
                  <a:srgbClr val="002060"/>
                </a:solidFill>
                <a:latin typeface="Century Gothic" panose="020B0502020202020204" pitchFamily="34" charset="0"/>
              </a:rPr>
              <a:t>In France, you have the whole month of January to </a:t>
            </a:r>
            <a:r>
              <a:rPr lang="en-GB" sz="2000" b="1" dirty="0" err="1">
                <a:solidFill>
                  <a:srgbClr val="002060"/>
                </a:solidFill>
                <a:latin typeface="Century Gothic" panose="020B0502020202020204" pitchFamily="34" charset="0"/>
              </a:rPr>
              <a:t>souhaiter</a:t>
            </a:r>
            <a:r>
              <a:rPr lang="en-GB" sz="2000" b="1" dirty="0">
                <a:solidFill>
                  <a:srgbClr val="002060"/>
                </a:solidFill>
                <a:latin typeface="Century Gothic" panose="020B0502020202020204" pitchFamily="34" charset="0"/>
              </a:rPr>
              <a:t> la bonne </a:t>
            </a:r>
            <a:r>
              <a:rPr lang="en-GB" sz="2000" b="1" dirty="0" err="1">
                <a:solidFill>
                  <a:srgbClr val="002060"/>
                </a:solidFill>
                <a:latin typeface="Century Gothic" panose="020B0502020202020204" pitchFamily="34" charset="0"/>
              </a:rPr>
              <a:t>année</a:t>
            </a:r>
            <a:r>
              <a:rPr lang="en-GB" sz="2000" dirty="0">
                <a:solidFill>
                  <a:srgbClr val="002060"/>
                </a:solidFill>
                <a:latin typeface="Century Gothic" panose="020B0502020202020204" pitchFamily="34" charset="0"/>
              </a:rPr>
              <a:t>.</a:t>
            </a:r>
          </a:p>
          <a:p>
            <a:pPr lvl="0">
              <a:buClr>
                <a:srgbClr val="000000"/>
              </a:buClr>
              <a:defRPr/>
            </a:pP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a:p>
            <a:pPr lvl="0">
              <a:buClr>
                <a:srgbClr val="000000"/>
              </a:buClr>
              <a:defRPr/>
            </a:pPr>
            <a:r>
              <a:rPr lang="en-GB" sz="2000" kern="0" dirty="0">
                <a:solidFill>
                  <a:srgbClr val="002060"/>
                </a:solidFill>
                <a:latin typeface="Century Gothic" panose="020B0502020202020204" pitchFamily="34" charset="0"/>
                <a:cs typeface="Arial"/>
                <a:sym typeface="Arial"/>
              </a:rPr>
              <a:t>You can say </a:t>
            </a:r>
            <a:r>
              <a:rPr lang="en-GB" sz="2000" b="1" kern="0" dirty="0">
                <a:solidFill>
                  <a:srgbClr val="002060"/>
                </a:solidFill>
                <a:latin typeface="Century Gothic" panose="020B0502020202020204" pitchFamily="34" charset="0"/>
                <a:cs typeface="Arial"/>
                <a:sym typeface="Arial"/>
              </a:rPr>
              <a:t>Bonne </a:t>
            </a:r>
            <a:r>
              <a:rPr lang="en-GB" sz="2000" b="1" kern="0" dirty="0" err="1">
                <a:solidFill>
                  <a:srgbClr val="002060"/>
                </a:solidFill>
                <a:latin typeface="Century Gothic" panose="020B0502020202020204" pitchFamily="34" charset="0"/>
                <a:cs typeface="Arial"/>
                <a:sym typeface="Arial"/>
              </a:rPr>
              <a:t>année</a:t>
            </a:r>
            <a:r>
              <a:rPr lang="en-GB" sz="2000" b="1" kern="0" dirty="0">
                <a:solidFill>
                  <a:srgbClr val="002060"/>
                </a:solidFill>
                <a:latin typeface="Century Gothic" panose="020B0502020202020204" pitchFamily="34" charset="0"/>
                <a:cs typeface="Arial"/>
                <a:sym typeface="Arial"/>
              </a:rPr>
              <a:t> </a:t>
            </a:r>
            <a:r>
              <a:rPr lang="en-GB" sz="2000" kern="0" dirty="0">
                <a:solidFill>
                  <a:srgbClr val="002060"/>
                </a:solidFill>
                <a:latin typeface="Century Gothic" panose="020B0502020202020204" pitchFamily="34" charset="0"/>
                <a:cs typeface="Arial"/>
                <a:sym typeface="Arial"/>
              </a:rPr>
              <a:t>! or </a:t>
            </a:r>
            <a:br>
              <a:rPr lang="en-GB" sz="2000" kern="0" dirty="0">
                <a:solidFill>
                  <a:srgbClr val="002060"/>
                </a:solidFill>
                <a:latin typeface="Century Gothic" panose="020B0502020202020204" pitchFamily="34" charset="0"/>
                <a:cs typeface="Arial"/>
                <a:sym typeface="Arial"/>
              </a:rPr>
            </a:br>
            <a:r>
              <a:rPr lang="en-GB" sz="2000" b="1" kern="0" dirty="0">
                <a:solidFill>
                  <a:srgbClr val="002060"/>
                </a:solidFill>
                <a:latin typeface="Century Gothic" panose="020B0502020202020204" pitchFamily="34" charset="0"/>
                <a:cs typeface="Arial"/>
                <a:sym typeface="Arial"/>
              </a:rPr>
              <a:t>Bonne </a:t>
            </a:r>
            <a:r>
              <a:rPr lang="en-GB" sz="2000" b="1" kern="0" dirty="0" err="1">
                <a:solidFill>
                  <a:srgbClr val="002060"/>
                </a:solidFill>
                <a:latin typeface="Century Gothic" panose="020B0502020202020204" pitchFamily="34" charset="0"/>
                <a:cs typeface="Arial"/>
                <a:sym typeface="Arial"/>
              </a:rPr>
              <a:t>année</a:t>
            </a:r>
            <a:r>
              <a:rPr lang="en-GB" sz="2000" b="1" kern="0" dirty="0">
                <a:solidFill>
                  <a:srgbClr val="002060"/>
                </a:solidFill>
                <a:latin typeface="Century Gothic" panose="020B0502020202020204" pitchFamily="34" charset="0"/>
                <a:cs typeface="Arial"/>
                <a:sym typeface="Arial"/>
              </a:rPr>
              <a:t> et bonne santé </a:t>
            </a:r>
            <a:r>
              <a:rPr lang="en-GB" sz="2000" kern="0" dirty="0">
                <a:solidFill>
                  <a:srgbClr val="002060"/>
                </a:solidFill>
                <a:latin typeface="Century Gothic" panose="020B0502020202020204" pitchFamily="34" charset="0"/>
                <a:cs typeface="Arial"/>
                <a:sym typeface="Arial"/>
              </a:rPr>
              <a:t>! </a:t>
            </a:r>
            <a:br>
              <a:rPr lang="en-GB" sz="2000" kern="0" dirty="0">
                <a:solidFill>
                  <a:srgbClr val="002060"/>
                </a:solidFill>
                <a:latin typeface="Century Gothic" panose="020B0502020202020204" pitchFamily="34" charset="0"/>
                <a:cs typeface="Arial"/>
                <a:sym typeface="Arial"/>
              </a:rPr>
            </a:br>
            <a:r>
              <a:rPr lang="en-GB" sz="2000" kern="0" dirty="0">
                <a:solidFill>
                  <a:srgbClr val="002060"/>
                </a:solidFill>
                <a:latin typeface="Century Gothic" panose="020B0502020202020204" pitchFamily="34" charset="0"/>
                <a:cs typeface="Arial"/>
                <a:sym typeface="Arial"/>
              </a:rPr>
              <a:t>(Happy New Year and good health!)</a:t>
            </a:r>
            <a:endParaRPr kumimoji="0"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grpSp>
        <p:nvGrpSpPr>
          <p:cNvPr id="13" name="Group 12">
            <a:extLst>
              <a:ext uri="{FF2B5EF4-FFF2-40B4-BE49-F238E27FC236}">
                <a16:creationId xmlns:a16="http://schemas.microsoft.com/office/drawing/2014/main" id="{4BDDC70C-CFC7-422D-8EA2-436BA2C28E74}"/>
              </a:ext>
            </a:extLst>
          </p:cNvPr>
          <p:cNvGrpSpPr/>
          <p:nvPr/>
        </p:nvGrpSpPr>
        <p:grpSpPr>
          <a:xfrm>
            <a:off x="10504162" y="58981"/>
            <a:ext cx="1687838" cy="1112908"/>
            <a:chOff x="10462370" y="146240"/>
            <a:chExt cx="1901190" cy="1224686"/>
          </a:xfrm>
        </p:grpSpPr>
        <p:pic>
          <p:nvPicPr>
            <p:cNvPr id="14" name="Picture 13" descr="Icon&#10;&#10;Description automatically generated">
              <a:extLst>
                <a:ext uri="{FF2B5EF4-FFF2-40B4-BE49-F238E27FC236}">
                  <a16:creationId xmlns:a16="http://schemas.microsoft.com/office/drawing/2014/main" id="{FCB385F8-C876-441A-B21F-4C3C1A4E8A9B}"/>
                </a:ext>
              </a:extLst>
            </p:cNvPr>
            <p:cNvPicPr>
              <a:picLocks noChangeAspect="1"/>
            </p:cNvPicPr>
            <p:nvPr/>
          </p:nvPicPr>
          <p:blipFill rotWithShape="1">
            <a:blip r:embed="rId6">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32549" t="21908" r="30637" b="40986"/>
            <a:stretch/>
          </p:blipFill>
          <p:spPr>
            <a:xfrm>
              <a:off x="10869282" y="146240"/>
              <a:ext cx="1215043" cy="1224686"/>
            </a:xfrm>
            <a:prstGeom prst="rect">
              <a:avLst/>
            </a:prstGeom>
          </p:spPr>
        </p:pic>
        <p:pic>
          <p:nvPicPr>
            <p:cNvPr id="15" name="Picture 14">
              <a:extLst>
                <a:ext uri="{FF2B5EF4-FFF2-40B4-BE49-F238E27FC236}">
                  <a16:creationId xmlns:a16="http://schemas.microsoft.com/office/drawing/2014/main" id="{9C150DBB-C988-4AFF-B70B-A19852EC6F90}"/>
                </a:ext>
              </a:extLst>
            </p:cNvPr>
            <p:cNvPicPr>
              <a:picLocks noChangeAspect="1"/>
            </p:cNvPicPr>
            <p:nvPr/>
          </p:nvPicPr>
          <p:blipFill>
            <a:blip r:embed="rId7">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rot="20745017">
              <a:off x="10462370" y="359676"/>
              <a:ext cx="1901190" cy="755495"/>
            </a:xfrm>
            <a:prstGeom prst="rect">
              <a:avLst/>
            </a:prstGeom>
          </p:spPr>
        </p:pic>
      </p:grpSp>
      <p:pic>
        <p:nvPicPr>
          <p:cNvPr id="16" name="Google Shape;134;p2">
            <a:hlinkClick r:id="" action="ppaction://noaction">
              <a:snd r:embed="rId8" name="poem_1.wav"/>
            </a:hlinkClick>
            <a:extLst>
              <a:ext uri="{FF2B5EF4-FFF2-40B4-BE49-F238E27FC236}">
                <a16:creationId xmlns:a16="http://schemas.microsoft.com/office/drawing/2014/main" id="{81DD6053-73DF-47DD-B76C-6A83539F71A2}"/>
              </a:ext>
            </a:extLst>
          </p:cNvPr>
          <p:cNvPicPr preferRelativeResize="0"/>
          <p:nvPr/>
        </p:nvPicPr>
        <p:blipFill rotWithShape="1">
          <a:blip r:embed="rId9">
            <a:alphaModFix/>
          </a:blip>
          <a:srcRect/>
          <a:stretch/>
        </p:blipFill>
        <p:spPr>
          <a:xfrm>
            <a:off x="238747" y="3575478"/>
            <a:ext cx="377532" cy="369235"/>
          </a:xfrm>
          <a:prstGeom prst="rect">
            <a:avLst/>
          </a:prstGeom>
          <a:noFill/>
          <a:ln>
            <a:noFill/>
          </a:ln>
          <a:effectLst>
            <a:outerShdw blurRad="50800" dist="38100" dir="5400000" algn="t" rotWithShape="0">
              <a:prstClr val="black">
                <a:alpha val="40000"/>
              </a:prstClr>
            </a:outerShdw>
          </a:effectLst>
        </p:spPr>
      </p:pic>
      <p:pic>
        <p:nvPicPr>
          <p:cNvPr id="17" name="Google Shape;134;p2">
            <a:hlinkClick r:id="" action="ppaction://noaction">
              <a:snd r:embed="rId10" name="poem_2.wav"/>
            </a:hlinkClick>
            <a:extLst>
              <a:ext uri="{FF2B5EF4-FFF2-40B4-BE49-F238E27FC236}">
                <a16:creationId xmlns:a16="http://schemas.microsoft.com/office/drawing/2014/main" id="{8F2BAD9D-A01C-4BD5-B090-E18EB07D1127}"/>
              </a:ext>
            </a:extLst>
          </p:cNvPr>
          <p:cNvPicPr preferRelativeResize="0"/>
          <p:nvPr/>
        </p:nvPicPr>
        <p:blipFill rotWithShape="1">
          <a:blip r:embed="rId9">
            <a:alphaModFix/>
          </a:blip>
          <a:srcRect/>
          <a:stretch/>
        </p:blipFill>
        <p:spPr>
          <a:xfrm>
            <a:off x="267009" y="4091191"/>
            <a:ext cx="377532" cy="369235"/>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30041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92451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9" name="TextBox 58">
            <a:hlinkClick r:id="" action="ppaction://noaction">
              <a:snd r:embed="rId3" name="Clementine.wav"/>
            </a:hlinkClick>
            <a:extLst>
              <a:ext uri="{FF2B5EF4-FFF2-40B4-BE49-F238E27FC236}">
                <a16:creationId xmlns:a16="http://schemas.microsoft.com/office/drawing/2014/main" id="{2A266417-FD8F-44D5-BB87-A89D7542D95D}"/>
              </a:ext>
            </a:extLst>
          </p:cNvPr>
          <p:cNvSpPr txBox="1"/>
          <p:nvPr/>
        </p:nvSpPr>
        <p:spPr>
          <a:xfrm>
            <a:off x="86476" y="652845"/>
            <a:ext cx="81674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Calibri" panose="020F0502020204030204" pitchFamily="34" charset="0"/>
              </a:rPr>
              <a:t>Clémentine</a:t>
            </a:r>
            <a:r>
              <a:rPr kumimoji="0" lang="es-ES_tradnl" sz="24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Calibri" panose="020F0502020204030204" pitchFamily="34" charset="0"/>
              </a:rPr>
              <a:t> </a:t>
            </a:r>
            <a:r>
              <a:rPr kumimoji="0" lang="es-ES_tradnl" sz="2400" b="1"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Calibri" panose="020F0502020204030204" pitchFamily="34" charset="0"/>
              </a:rPr>
              <a:t>décrit</a:t>
            </a:r>
            <a:r>
              <a:rPr kumimoji="0" lang="es-ES_tradnl" sz="24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Calibri" panose="020F0502020204030204" pitchFamily="34" charset="0"/>
              </a:rPr>
              <a:t> les </a:t>
            </a:r>
            <a:r>
              <a:rPr kumimoji="0" lang="es-ES_tradnl" sz="2400" b="1"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Calibri" panose="020F0502020204030204" pitchFamily="34" charset="0"/>
              </a:rPr>
              <a:t>activités</a:t>
            </a:r>
            <a:r>
              <a:rPr kumimoji="0" lang="es-ES_tradnl" sz="24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Calibri" panose="020F0502020204030204" pitchFamily="34" charset="0"/>
              </a:rPr>
              <a:t> </a:t>
            </a:r>
            <a:r>
              <a:rPr kumimoji="0" lang="es-ES_tradnl" sz="2400" b="1"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Calibri" panose="020F0502020204030204" pitchFamily="34" charset="0"/>
              </a:rPr>
              <a:t>d’Adèle</a:t>
            </a:r>
            <a:r>
              <a:rPr kumimoji="0" lang="es-ES_tradnl" sz="24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Calibri" panose="020F0502020204030204" pitchFamily="34" charset="0"/>
              </a:rPr>
              <a:t> et de Pierre. </a:t>
            </a:r>
            <a:endParaRPr kumimoji="0" lang="en-GB" sz="24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6" name="Picture 25" descr="A picture containing vector graphics&#10;&#10;Description automatically generated">
            <a:extLst>
              <a:ext uri="{FF2B5EF4-FFF2-40B4-BE49-F238E27FC236}">
                <a16:creationId xmlns:a16="http://schemas.microsoft.com/office/drawing/2014/main" id="{E48EEBDC-A616-4304-8188-994A8663B339}"/>
              </a:ext>
            </a:extLst>
          </p:cNvPr>
          <p:cNvPicPr>
            <a:picLocks noChangeAspect="1"/>
          </p:cNvPicPr>
          <p:nvPr/>
        </p:nvPicPr>
        <p:blipFill rotWithShape="1">
          <a:blip r:embed="rId4">
            <a:extLst>
              <a:ext uri="{28A0092B-C50C-407E-A947-70E740481C1C}">
                <a14:useLocalDpi xmlns:a14="http://schemas.microsoft.com/office/drawing/2010/main" val="0"/>
              </a:ext>
            </a:extLst>
          </a:blip>
          <a:srcRect b="70783"/>
          <a:stretch/>
        </p:blipFill>
        <p:spPr>
          <a:xfrm>
            <a:off x="6928781" y="157081"/>
            <a:ext cx="672238" cy="550771"/>
          </a:xfrm>
          <a:prstGeom prst="rect">
            <a:avLst/>
          </a:prstGeom>
        </p:spPr>
      </p:pic>
      <p:pic>
        <p:nvPicPr>
          <p:cNvPr id="79" name="Picture 78">
            <a:extLst>
              <a:ext uri="{FF2B5EF4-FFF2-40B4-BE49-F238E27FC236}">
                <a16:creationId xmlns:a16="http://schemas.microsoft.com/office/drawing/2014/main" id="{84A82CD6-CBE6-4472-8511-443998F7D9D0}"/>
              </a:ext>
            </a:extLst>
          </p:cNvPr>
          <p:cNvPicPr>
            <a:picLocks noChangeAspect="1"/>
          </p:cNvPicPr>
          <p:nvPr/>
        </p:nvPicPr>
        <p:blipFill rotWithShape="1">
          <a:blip r:embed="rId5">
            <a:extLst>
              <a:ext uri="{28A0092B-C50C-407E-A947-70E740481C1C}">
                <a14:useLocalDpi xmlns:a14="http://schemas.microsoft.com/office/drawing/2010/main" val="0"/>
              </a:ext>
            </a:extLst>
          </a:blip>
          <a:srcRect b="71460"/>
          <a:stretch/>
        </p:blipFill>
        <p:spPr>
          <a:xfrm flipH="1">
            <a:off x="5618874" y="151200"/>
            <a:ext cx="823418" cy="561553"/>
          </a:xfrm>
          <a:prstGeom prst="rect">
            <a:avLst/>
          </a:prstGeom>
        </p:spPr>
      </p:pic>
      <p:sp>
        <p:nvSpPr>
          <p:cNvPr id="27" name="Speech Bubble: Rectangle with Corners Rounded 26">
            <a:hlinkClick r:id="" action="ppaction://noaction">
              <a:snd r:embed="rId6" name="Cl_1.wav"/>
            </a:hlinkClick>
            <a:extLst>
              <a:ext uri="{FF2B5EF4-FFF2-40B4-BE49-F238E27FC236}">
                <a16:creationId xmlns:a16="http://schemas.microsoft.com/office/drawing/2014/main" id="{ED893C52-A1CD-41BE-961B-FC999E76EF58}"/>
              </a:ext>
            </a:extLst>
          </p:cNvPr>
          <p:cNvSpPr/>
          <p:nvPr/>
        </p:nvSpPr>
        <p:spPr>
          <a:xfrm>
            <a:off x="521366" y="1189014"/>
            <a:ext cx="5574634" cy="505442"/>
          </a:xfrm>
          <a:prstGeom prst="wedgeRoundRectCallout">
            <a:avLst>
              <a:gd name="adj1" fmla="val -52313"/>
              <a:gd name="adj2" fmla="val 21941"/>
              <a:gd name="adj3" fmla="val 16667"/>
            </a:avLst>
          </a:prstGeom>
          <a:solidFill>
            <a:srgbClr val="F19D19">
              <a:lumMod val="20000"/>
              <a:lumOff val="80000"/>
            </a:srgbClr>
          </a:solid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Le samedi, elle porte un t-shirt à la maison.</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12" name="TextBox 111">
            <a:hlinkClick r:id="" action="ppaction://noaction">
              <a:snd r:embed="rId7" name="lis_messages.wav"/>
            </a:hlinkClick>
            <a:extLst>
              <a:ext uri="{FF2B5EF4-FFF2-40B4-BE49-F238E27FC236}">
                <a16:creationId xmlns:a16="http://schemas.microsoft.com/office/drawing/2014/main" id="{196A49AB-21F0-4AB5-A5AE-EDFC52155739}"/>
              </a:ext>
            </a:extLst>
          </p:cNvPr>
          <p:cNvSpPr txBox="1"/>
          <p:nvPr/>
        </p:nvSpPr>
        <p:spPr>
          <a:xfrm>
            <a:off x="3091110" y="119308"/>
            <a:ext cx="28516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Lis les messages.</a:t>
            </a:r>
            <a:endParaRPr kumimoji="0" lang="en-GB" sz="24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48" name="Picture 47" descr="Icon&#10;&#10;Description automatically generated">
            <a:extLst>
              <a:ext uri="{FF2B5EF4-FFF2-40B4-BE49-F238E27FC236}">
                <a16:creationId xmlns:a16="http://schemas.microsoft.com/office/drawing/2014/main" id="{F05E9BA3-5335-499D-A2CC-5952A63E21E3}"/>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003" y="0"/>
            <a:ext cx="1101542" cy="1101542"/>
          </a:xfrm>
          <a:prstGeom prst="rect">
            <a:avLst/>
          </a:prstGeom>
        </p:spPr>
      </p:pic>
      <p:sp>
        <p:nvSpPr>
          <p:cNvPr id="49" name="Title 2">
            <a:extLst>
              <a:ext uri="{FF2B5EF4-FFF2-40B4-BE49-F238E27FC236}">
                <a16:creationId xmlns:a16="http://schemas.microsoft.com/office/drawing/2014/main" id="{105E8A4B-4DF4-438F-9907-01EEDFAB9C07}"/>
              </a:ext>
            </a:extLst>
          </p:cNvPr>
          <p:cNvSpPr txBox="1">
            <a:spLocks/>
          </p:cNvSpPr>
          <p:nvPr/>
        </p:nvSpPr>
        <p:spPr>
          <a:xfrm>
            <a:off x="11315774" y="1033981"/>
            <a:ext cx="648000" cy="374973"/>
          </a:xfrm>
          <a:prstGeom prst="rect">
            <a:avLst/>
          </a:prstGeom>
          <a:solidFill>
            <a:srgbClr val="786EB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lire</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sp>
        <p:nvSpPr>
          <p:cNvPr id="51" name="TextBox 50">
            <a:hlinkClick r:id="" action="ppaction://noaction">
              <a:snd r:embed="rId9" name="ecris_en_anglais.wav"/>
            </a:hlinkClick>
            <a:extLst>
              <a:ext uri="{FF2B5EF4-FFF2-40B4-BE49-F238E27FC236}">
                <a16:creationId xmlns:a16="http://schemas.microsoft.com/office/drawing/2014/main" id="{584B306E-C6C8-4936-914A-7B09581C4A21}"/>
              </a:ext>
            </a:extLst>
          </p:cNvPr>
          <p:cNvSpPr txBox="1"/>
          <p:nvPr/>
        </p:nvSpPr>
        <p:spPr>
          <a:xfrm>
            <a:off x="6096000" y="1069414"/>
            <a:ext cx="28516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Écris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anglais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4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 name="Picture 2" descr="Logo&#10;&#10;Description automatically generated">
            <a:extLst>
              <a:ext uri="{FF2B5EF4-FFF2-40B4-BE49-F238E27FC236}">
                <a16:creationId xmlns:a16="http://schemas.microsoft.com/office/drawing/2014/main" id="{A6D1EB9D-573C-465B-B7F3-20DA8F0B30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642" y="1151912"/>
            <a:ext cx="416596" cy="687066"/>
          </a:xfrm>
          <a:prstGeom prst="rect">
            <a:avLst/>
          </a:prstGeom>
        </p:spPr>
      </p:pic>
      <p:graphicFrame>
        <p:nvGraphicFramePr>
          <p:cNvPr id="53" name="Table 4">
            <a:extLst>
              <a:ext uri="{FF2B5EF4-FFF2-40B4-BE49-F238E27FC236}">
                <a16:creationId xmlns:a16="http://schemas.microsoft.com/office/drawing/2014/main" id="{A2770581-1FF1-49AD-BA24-A551DD61C61E}"/>
              </a:ext>
            </a:extLst>
          </p:cNvPr>
          <p:cNvGraphicFramePr>
            <a:graphicFrameLocks noGrp="1"/>
          </p:cNvGraphicFramePr>
          <p:nvPr/>
        </p:nvGraphicFramePr>
        <p:xfrm>
          <a:off x="6198556" y="1485983"/>
          <a:ext cx="5774560" cy="5214936"/>
        </p:xfrm>
        <a:graphic>
          <a:graphicData uri="http://schemas.openxmlformats.org/drawingml/2006/table">
            <a:tbl>
              <a:tblPr firstRow="1" bandRow="1">
                <a:tableStyleId>{5940675A-B579-460E-94D1-54222C63F5DA}</a:tableStyleId>
              </a:tblPr>
              <a:tblGrid>
                <a:gridCol w="1105578">
                  <a:extLst>
                    <a:ext uri="{9D8B030D-6E8A-4147-A177-3AD203B41FA5}">
                      <a16:colId xmlns:a16="http://schemas.microsoft.com/office/drawing/2014/main" val="1244556985"/>
                    </a:ext>
                  </a:extLst>
                </a:gridCol>
                <a:gridCol w="2128870">
                  <a:extLst>
                    <a:ext uri="{9D8B030D-6E8A-4147-A177-3AD203B41FA5}">
                      <a16:colId xmlns:a16="http://schemas.microsoft.com/office/drawing/2014/main" val="1313929617"/>
                    </a:ext>
                  </a:extLst>
                </a:gridCol>
                <a:gridCol w="2540112">
                  <a:extLst>
                    <a:ext uri="{9D8B030D-6E8A-4147-A177-3AD203B41FA5}">
                      <a16:colId xmlns:a16="http://schemas.microsoft.com/office/drawing/2014/main" val="2831244512"/>
                    </a:ext>
                  </a:extLst>
                </a:gridCol>
              </a:tblGrid>
              <a:tr h="651867">
                <a:tc>
                  <a:txBody>
                    <a:bodyPr/>
                    <a:lstStyle/>
                    <a:p>
                      <a:pPr algn="ctr"/>
                      <a:r>
                        <a:rPr lang="en-GB" sz="2400" b="1" dirty="0">
                          <a:solidFill>
                            <a:srgbClr val="002060"/>
                          </a:solidFill>
                          <a:latin typeface="Century Gothic" panose="020B0502020202020204" pitchFamily="34" charset="0"/>
                        </a:rPr>
                        <a:t>Who?</a:t>
                      </a:r>
                    </a:p>
                  </a:txBody>
                  <a:tcPr anchor="ct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What?</a:t>
                      </a:r>
                    </a:p>
                  </a:txBody>
                  <a:tcPr anchor="ct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extra details</a:t>
                      </a:r>
                    </a:p>
                  </a:txBody>
                  <a:tcPr anchor="ct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extLst>
                  <a:ext uri="{0D108BD9-81ED-4DB2-BD59-A6C34878D82A}">
                    <a16:rowId xmlns:a16="http://schemas.microsoft.com/office/drawing/2014/main" val="3779830622"/>
                  </a:ext>
                </a:extLst>
              </a:tr>
              <a:tr h="651867">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extLst>
                  <a:ext uri="{0D108BD9-81ED-4DB2-BD59-A6C34878D82A}">
                    <a16:rowId xmlns:a16="http://schemas.microsoft.com/office/drawing/2014/main" val="1556173503"/>
                  </a:ext>
                </a:extLst>
              </a:tr>
              <a:tr h="651867">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extLst>
                  <a:ext uri="{0D108BD9-81ED-4DB2-BD59-A6C34878D82A}">
                    <a16:rowId xmlns:a16="http://schemas.microsoft.com/office/drawing/2014/main" val="2028942822"/>
                  </a:ext>
                </a:extLst>
              </a:tr>
              <a:tr h="651867">
                <a:tc>
                  <a:txBody>
                    <a:bodyPr/>
                    <a:lstStyle/>
                    <a:p>
                      <a:pPr algn="ctr"/>
                      <a:endParaRPr lang="en-GB" sz="2400" b="0">
                        <a:solidFill>
                          <a:srgbClr val="002060"/>
                        </a:solidFill>
                        <a:latin typeface="Century Gothic" panose="020B0502020202020204" pitchFamily="34" charset="0"/>
                      </a:endParaRPr>
                    </a:p>
                  </a:txBody>
                  <a:tcP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extLst>
                  <a:ext uri="{0D108BD9-81ED-4DB2-BD59-A6C34878D82A}">
                    <a16:rowId xmlns:a16="http://schemas.microsoft.com/office/drawing/2014/main" val="3378145269"/>
                  </a:ext>
                </a:extLst>
              </a:tr>
              <a:tr h="651867">
                <a:tc>
                  <a:txBody>
                    <a:bodyPr/>
                    <a:lstStyle/>
                    <a:p>
                      <a:pPr algn="ctr"/>
                      <a:endParaRPr lang="en-GB" sz="2400" b="0">
                        <a:solidFill>
                          <a:srgbClr val="002060"/>
                        </a:solidFill>
                        <a:latin typeface="Century Gothic" panose="020B0502020202020204" pitchFamily="34" charset="0"/>
                      </a:endParaRPr>
                    </a:p>
                  </a:txBody>
                  <a:tcP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extLst>
                  <a:ext uri="{0D108BD9-81ED-4DB2-BD59-A6C34878D82A}">
                    <a16:rowId xmlns:a16="http://schemas.microsoft.com/office/drawing/2014/main" val="1387297816"/>
                  </a:ext>
                </a:extLst>
              </a:tr>
              <a:tr h="651867">
                <a:tc>
                  <a:txBody>
                    <a:bodyPr/>
                    <a:lstStyle/>
                    <a:p>
                      <a:pPr algn="ctr"/>
                      <a:endParaRPr lang="en-GB" sz="2400" b="0">
                        <a:solidFill>
                          <a:srgbClr val="002060"/>
                        </a:solidFill>
                        <a:latin typeface="Century Gothic" panose="020B0502020202020204" pitchFamily="34" charset="0"/>
                      </a:endParaRPr>
                    </a:p>
                  </a:txBody>
                  <a:tcP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extLst>
                  <a:ext uri="{0D108BD9-81ED-4DB2-BD59-A6C34878D82A}">
                    <a16:rowId xmlns:a16="http://schemas.microsoft.com/office/drawing/2014/main" val="1381160742"/>
                  </a:ext>
                </a:extLst>
              </a:tr>
              <a:tr h="651867">
                <a:tc>
                  <a:txBody>
                    <a:bodyPr/>
                    <a:lstStyle/>
                    <a:p>
                      <a:pPr algn="ctr"/>
                      <a:endParaRPr lang="en-GB" sz="2400" b="0">
                        <a:solidFill>
                          <a:srgbClr val="002060"/>
                        </a:solidFill>
                        <a:latin typeface="Century Gothic" panose="020B0502020202020204" pitchFamily="34" charset="0"/>
                      </a:endParaRPr>
                    </a:p>
                  </a:txBody>
                  <a:tcP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extLst>
                  <a:ext uri="{0D108BD9-81ED-4DB2-BD59-A6C34878D82A}">
                    <a16:rowId xmlns:a16="http://schemas.microsoft.com/office/drawing/2014/main" val="2953396510"/>
                  </a:ext>
                </a:extLst>
              </a:tr>
              <a:tr h="651867">
                <a:tc>
                  <a:txBody>
                    <a:bodyPr/>
                    <a:lstStyle/>
                    <a:p>
                      <a:pPr algn="ctr"/>
                      <a:endParaRPr lang="en-GB" sz="2400" b="0">
                        <a:solidFill>
                          <a:srgbClr val="002060"/>
                        </a:solidFill>
                        <a:latin typeface="Century Gothic" panose="020B0502020202020204" pitchFamily="34" charset="0"/>
                      </a:endParaRPr>
                    </a:p>
                  </a:txBody>
                  <a:tcP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rgbClr val="786EB1"/>
                      </a:solidFill>
                      <a:prstDash val="sysDash"/>
                      <a:round/>
                      <a:headEnd type="none" w="med" len="med"/>
                      <a:tailEnd type="none" w="med" len="med"/>
                    </a:lnL>
                    <a:lnR w="28575" cap="flat" cmpd="sng" algn="ctr">
                      <a:solidFill>
                        <a:srgbClr val="786EB1"/>
                      </a:solidFill>
                      <a:prstDash val="sysDash"/>
                      <a:round/>
                      <a:headEnd type="none" w="med" len="med"/>
                      <a:tailEnd type="none" w="med" len="med"/>
                    </a:lnR>
                    <a:lnT w="28575" cap="flat" cmpd="sng" algn="ctr">
                      <a:solidFill>
                        <a:srgbClr val="786EB1"/>
                      </a:solidFill>
                      <a:prstDash val="sysDash"/>
                      <a:round/>
                      <a:headEnd type="none" w="med" len="med"/>
                      <a:tailEnd type="none" w="med" len="med"/>
                    </a:lnT>
                    <a:lnB w="28575" cap="flat" cmpd="sng" algn="ctr">
                      <a:solidFill>
                        <a:srgbClr val="786EB1"/>
                      </a:solidFill>
                      <a:prstDash val="sysDash"/>
                      <a:round/>
                      <a:headEnd type="none" w="med" len="med"/>
                      <a:tailEnd type="none" w="med" len="med"/>
                    </a:lnB>
                  </a:tcPr>
                </a:tc>
                <a:extLst>
                  <a:ext uri="{0D108BD9-81ED-4DB2-BD59-A6C34878D82A}">
                    <a16:rowId xmlns:a16="http://schemas.microsoft.com/office/drawing/2014/main" val="3261295374"/>
                  </a:ext>
                </a:extLst>
              </a:tr>
            </a:tbl>
          </a:graphicData>
        </a:graphic>
      </p:graphicFrame>
      <p:pic>
        <p:nvPicPr>
          <p:cNvPr id="56" name="Picture 55" descr="Logo&#10;&#10;Description automatically generated">
            <a:extLst>
              <a:ext uri="{FF2B5EF4-FFF2-40B4-BE49-F238E27FC236}">
                <a16:creationId xmlns:a16="http://schemas.microsoft.com/office/drawing/2014/main" id="{8036EF82-5CE5-4946-8D40-7728A9BFCBA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881422"/>
            <a:ext cx="416596" cy="687066"/>
          </a:xfrm>
          <a:prstGeom prst="rect">
            <a:avLst/>
          </a:prstGeom>
        </p:spPr>
      </p:pic>
      <p:pic>
        <p:nvPicPr>
          <p:cNvPr id="57" name="Picture 56" descr="Logo&#10;&#10;Description automatically generated">
            <a:extLst>
              <a:ext uri="{FF2B5EF4-FFF2-40B4-BE49-F238E27FC236}">
                <a16:creationId xmlns:a16="http://schemas.microsoft.com/office/drawing/2014/main" id="{8768E9C2-5D38-4B60-9B81-9BCEFEB353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642" y="2648334"/>
            <a:ext cx="416596" cy="687066"/>
          </a:xfrm>
          <a:prstGeom prst="rect">
            <a:avLst/>
          </a:prstGeom>
        </p:spPr>
      </p:pic>
      <p:pic>
        <p:nvPicPr>
          <p:cNvPr id="58" name="Picture 57" descr="Logo&#10;&#10;Description automatically generated">
            <a:extLst>
              <a:ext uri="{FF2B5EF4-FFF2-40B4-BE49-F238E27FC236}">
                <a16:creationId xmlns:a16="http://schemas.microsoft.com/office/drawing/2014/main" id="{0D2CC871-F2DA-45E9-BB08-AD6C317A60D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71" y="3526802"/>
            <a:ext cx="416596" cy="687066"/>
          </a:xfrm>
          <a:prstGeom prst="rect">
            <a:avLst/>
          </a:prstGeom>
        </p:spPr>
      </p:pic>
      <p:pic>
        <p:nvPicPr>
          <p:cNvPr id="60" name="Picture 59" descr="Logo&#10;&#10;Description automatically generated">
            <a:extLst>
              <a:ext uri="{FF2B5EF4-FFF2-40B4-BE49-F238E27FC236}">
                <a16:creationId xmlns:a16="http://schemas.microsoft.com/office/drawing/2014/main" id="{74159D05-C8E8-47CB-8C53-9F3002F980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642" y="4289513"/>
            <a:ext cx="416596" cy="687066"/>
          </a:xfrm>
          <a:prstGeom prst="rect">
            <a:avLst/>
          </a:prstGeom>
        </p:spPr>
      </p:pic>
      <p:pic>
        <p:nvPicPr>
          <p:cNvPr id="61" name="Picture 60" descr="Logo&#10;&#10;Description automatically generated">
            <a:extLst>
              <a:ext uri="{FF2B5EF4-FFF2-40B4-BE49-F238E27FC236}">
                <a16:creationId xmlns:a16="http://schemas.microsoft.com/office/drawing/2014/main" id="{E265549A-5BA0-446D-98FC-C86F8CA7FC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71" y="5066282"/>
            <a:ext cx="416596" cy="687066"/>
          </a:xfrm>
          <a:prstGeom prst="rect">
            <a:avLst/>
          </a:prstGeom>
        </p:spPr>
      </p:pic>
      <p:pic>
        <p:nvPicPr>
          <p:cNvPr id="62" name="Picture 61" descr="Logo&#10;&#10;Description automatically generated">
            <a:extLst>
              <a:ext uri="{FF2B5EF4-FFF2-40B4-BE49-F238E27FC236}">
                <a16:creationId xmlns:a16="http://schemas.microsoft.com/office/drawing/2014/main" id="{56CF66CF-4282-4554-B090-C208E961F89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71" y="5843051"/>
            <a:ext cx="416596" cy="687066"/>
          </a:xfrm>
          <a:prstGeom prst="rect">
            <a:avLst/>
          </a:prstGeom>
        </p:spPr>
      </p:pic>
      <p:sp>
        <p:nvSpPr>
          <p:cNvPr id="74" name="Speech Bubble: Rectangle with Corners Rounded 73">
            <a:hlinkClick r:id="" action="ppaction://noaction">
              <a:snd r:embed="rId11" name="Cl_2.wav"/>
            </a:hlinkClick>
            <a:extLst>
              <a:ext uri="{FF2B5EF4-FFF2-40B4-BE49-F238E27FC236}">
                <a16:creationId xmlns:a16="http://schemas.microsoft.com/office/drawing/2014/main" id="{BBC43FAE-B75C-495E-86F0-76B6F97B5900}"/>
              </a:ext>
            </a:extLst>
          </p:cNvPr>
          <p:cNvSpPr/>
          <p:nvPr/>
        </p:nvSpPr>
        <p:spPr>
          <a:xfrm>
            <a:off x="521366" y="2022055"/>
            <a:ext cx="5574634" cy="425663"/>
          </a:xfrm>
          <a:prstGeom prst="wedgeRoundRectCallout">
            <a:avLst>
              <a:gd name="adj1" fmla="val -53346"/>
              <a:gd name="adj2" fmla="val 13967"/>
              <a:gd name="adj3" fmla="val 16667"/>
            </a:avLst>
          </a:prstGeom>
          <a:solidFill>
            <a:srgbClr val="F19D19">
              <a:lumMod val="20000"/>
              <a:lumOff val="80000"/>
            </a:srgbClr>
          </a:solid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Aujourd’hui elle parle en ligne* avec Léa.</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5" name="Speech Bubble: Rectangle with Corners Rounded 74">
            <a:hlinkClick r:id="" action="ppaction://noaction">
              <a:snd r:embed="rId12" name="Cl_3.wav"/>
            </a:hlinkClick>
            <a:extLst>
              <a:ext uri="{FF2B5EF4-FFF2-40B4-BE49-F238E27FC236}">
                <a16:creationId xmlns:a16="http://schemas.microsoft.com/office/drawing/2014/main" id="{43CA8D04-5DE1-4806-8418-3D5DD5FC4DAC}"/>
              </a:ext>
            </a:extLst>
          </p:cNvPr>
          <p:cNvSpPr/>
          <p:nvPr/>
        </p:nvSpPr>
        <p:spPr>
          <a:xfrm>
            <a:off x="475657" y="2728454"/>
            <a:ext cx="5620343" cy="502756"/>
          </a:xfrm>
          <a:prstGeom prst="wedgeRoundRectCallout">
            <a:avLst>
              <a:gd name="adj1" fmla="val -53272"/>
              <a:gd name="adj2" fmla="val 13098"/>
              <a:gd name="adj3" fmla="val 16667"/>
            </a:avLst>
          </a:prstGeom>
          <a:solidFill>
            <a:srgbClr val="F19D19">
              <a:lumMod val="20000"/>
              <a:lumOff val="80000"/>
            </a:srgbClr>
          </a:solid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Normalement, il porte un jean* à la maison.</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6" name="Speech Bubble: Rectangle with Corners Rounded 75">
            <a:hlinkClick r:id="" action="ppaction://noaction">
              <a:snd r:embed="rId13" name="Cl_4.wav"/>
            </a:hlinkClick>
            <a:extLst>
              <a:ext uri="{FF2B5EF4-FFF2-40B4-BE49-F238E27FC236}">
                <a16:creationId xmlns:a16="http://schemas.microsoft.com/office/drawing/2014/main" id="{9517ED7D-0731-4C6B-AF3B-BD5F32FC4151}"/>
              </a:ext>
            </a:extLst>
          </p:cNvPr>
          <p:cNvSpPr/>
          <p:nvPr/>
        </p:nvSpPr>
        <p:spPr>
          <a:xfrm>
            <a:off x="521366" y="3603611"/>
            <a:ext cx="5574634" cy="448852"/>
          </a:xfrm>
          <a:prstGeom prst="wedgeRoundRectCallout">
            <a:avLst>
              <a:gd name="adj1" fmla="val -52933"/>
              <a:gd name="adj2" fmla="val 8165"/>
              <a:gd name="adj3" fmla="val 16667"/>
            </a:avLst>
          </a:prstGeom>
          <a:solidFill>
            <a:srgbClr val="F19D19">
              <a:lumMod val="20000"/>
              <a:lumOff val="80000"/>
            </a:srgbClr>
          </a:solid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Chaque jour il porte un uniforme.</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7" name="Speech Bubble: Rectangle with Corners Rounded 76">
            <a:hlinkClick r:id="" action="ppaction://noaction">
              <a:snd r:embed="rId14" name="Cl_5.wav"/>
            </a:hlinkClick>
            <a:extLst>
              <a:ext uri="{FF2B5EF4-FFF2-40B4-BE49-F238E27FC236}">
                <a16:creationId xmlns:a16="http://schemas.microsoft.com/office/drawing/2014/main" id="{C51070E2-0899-49FA-9695-074D837DF286}"/>
              </a:ext>
            </a:extLst>
          </p:cNvPr>
          <p:cNvSpPr/>
          <p:nvPr/>
        </p:nvSpPr>
        <p:spPr>
          <a:xfrm>
            <a:off x="521366" y="4337209"/>
            <a:ext cx="5574634" cy="470021"/>
          </a:xfrm>
          <a:prstGeom prst="wedgeRoundRectCallout">
            <a:avLst>
              <a:gd name="adj1" fmla="val -53507"/>
              <a:gd name="adj2" fmla="val 6435"/>
              <a:gd name="adj3" fmla="val 16667"/>
            </a:avLst>
          </a:prstGeom>
          <a:solidFill>
            <a:srgbClr val="F19D19">
              <a:lumMod val="20000"/>
              <a:lumOff val="80000"/>
            </a:srgbClr>
          </a:solid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Elle porte un sac à l’école*.</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8" name="Speech Bubble: Rectangle with Corners Rounded 77">
            <a:hlinkClick r:id="" action="ppaction://noaction">
              <a:snd r:embed="rId15" name="Cl_6.wav"/>
            </a:hlinkClick>
            <a:extLst>
              <a:ext uri="{FF2B5EF4-FFF2-40B4-BE49-F238E27FC236}">
                <a16:creationId xmlns:a16="http://schemas.microsoft.com/office/drawing/2014/main" id="{51C29FDA-4A9A-47A0-B9FB-615AC21CDD8F}"/>
              </a:ext>
            </a:extLst>
          </p:cNvPr>
          <p:cNvSpPr/>
          <p:nvPr/>
        </p:nvSpPr>
        <p:spPr>
          <a:xfrm>
            <a:off x="498511" y="5090703"/>
            <a:ext cx="5574633" cy="638224"/>
          </a:xfrm>
          <a:prstGeom prst="wedgeRoundRectCallout">
            <a:avLst>
              <a:gd name="adj1" fmla="val -52765"/>
              <a:gd name="adj2" fmla="val 3722"/>
              <a:gd name="adj3" fmla="val 16667"/>
            </a:avLst>
          </a:prstGeom>
          <a:solidFill>
            <a:srgbClr val="F19D19">
              <a:lumMod val="20000"/>
              <a:lumOff val="80000"/>
            </a:srgbClr>
          </a:solid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Il utilise un cahier pour le vocabulaire français.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Speech Bubble: Rectangle with Corners Rounded 54">
            <a:hlinkClick r:id="" action="ppaction://noaction">
              <a:snd r:embed="rId16" name="Cl_7.wav"/>
            </a:hlinkClick>
            <a:extLst>
              <a:ext uri="{FF2B5EF4-FFF2-40B4-BE49-F238E27FC236}">
                <a16:creationId xmlns:a16="http://schemas.microsoft.com/office/drawing/2014/main" id="{386CD6F0-6CFC-45BD-893E-66B7A725F383}"/>
              </a:ext>
            </a:extLst>
          </p:cNvPr>
          <p:cNvSpPr/>
          <p:nvPr/>
        </p:nvSpPr>
        <p:spPr>
          <a:xfrm>
            <a:off x="521366" y="5989978"/>
            <a:ext cx="5574634" cy="470021"/>
          </a:xfrm>
          <a:prstGeom prst="wedgeRoundRectCallout">
            <a:avLst>
              <a:gd name="adj1" fmla="val -53507"/>
              <a:gd name="adj2" fmla="val 6435"/>
              <a:gd name="adj3" fmla="val 16667"/>
            </a:avLst>
          </a:prstGeom>
          <a:solidFill>
            <a:srgbClr val="F19D19">
              <a:lumMod val="20000"/>
              <a:lumOff val="80000"/>
            </a:srgbClr>
          </a:solid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Il regarde un film avec Maman.</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63" name="Picture 62">
            <a:extLst>
              <a:ext uri="{FF2B5EF4-FFF2-40B4-BE49-F238E27FC236}">
                <a16:creationId xmlns:a16="http://schemas.microsoft.com/office/drawing/2014/main" id="{29C2EA7A-C66D-42E1-8A0C-FE80D1567C41}"/>
              </a:ext>
            </a:extLst>
          </p:cNvPr>
          <p:cNvPicPr>
            <a:picLocks noChangeAspect="1"/>
          </p:cNvPicPr>
          <p:nvPr/>
        </p:nvPicPr>
        <p:blipFill rotWithShape="1">
          <a:blip r:embed="rId5">
            <a:extLst>
              <a:ext uri="{28A0092B-C50C-407E-A947-70E740481C1C}">
                <a14:useLocalDpi xmlns:a14="http://schemas.microsoft.com/office/drawing/2010/main" val="0"/>
              </a:ext>
            </a:extLst>
          </a:blip>
          <a:srcRect b="71460"/>
          <a:stretch/>
        </p:blipFill>
        <p:spPr>
          <a:xfrm flipH="1">
            <a:off x="6317172" y="2189311"/>
            <a:ext cx="823418" cy="561553"/>
          </a:xfrm>
          <a:prstGeom prst="rect">
            <a:avLst/>
          </a:prstGeom>
        </p:spPr>
      </p:pic>
      <p:sp>
        <p:nvSpPr>
          <p:cNvPr id="64" name="TextBox 63">
            <a:extLst>
              <a:ext uri="{FF2B5EF4-FFF2-40B4-BE49-F238E27FC236}">
                <a16:creationId xmlns:a16="http://schemas.microsoft.com/office/drawing/2014/main" id="{667FC5CF-C6A4-4CAB-BEA7-5AAB753B95EC}"/>
              </a:ext>
            </a:extLst>
          </p:cNvPr>
          <p:cNvSpPr txBox="1"/>
          <p:nvPr/>
        </p:nvSpPr>
        <p:spPr>
          <a:xfrm>
            <a:off x="7185181" y="2270032"/>
            <a:ext cx="23716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wears a t-shirt</a:t>
            </a:r>
            <a:endParaRPr kumimoji="0" lang="en-GB" sz="2000" b="0" i="0" u="none" strike="noStrike" kern="1200" cap="none" spc="0" normalizeH="0" baseline="0" noProof="0" dirty="0">
              <a:ln>
                <a:noFill/>
              </a:ln>
              <a:solidFill>
                <a:srgbClr val="002060"/>
              </a:solidFill>
              <a:effectLst/>
              <a:uLnTx/>
              <a:uFillTx/>
              <a:latin typeface="Ink Free" panose="03080402000500000000" pitchFamily="66" charset="0"/>
              <a:ea typeface="+mn-ea"/>
              <a:cs typeface="+mn-cs"/>
            </a:endParaRPr>
          </a:p>
        </p:txBody>
      </p:sp>
      <p:sp>
        <p:nvSpPr>
          <p:cNvPr id="65" name="TextBox 64">
            <a:extLst>
              <a:ext uri="{FF2B5EF4-FFF2-40B4-BE49-F238E27FC236}">
                <a16:creationId xmlns:a16="http://schemas.microsoft.com/office/drawing/2014/main" id="{F47C4FFA-901D-4F0B-B42C-E1A6D522D933}"/>
              </a:ext>
            </a:extLst>
          </p:cNvPr>
          <p:cNvSpPr txBox="1"/>
          <p:nvPr/>
        </p:nvSpPr>
        <p:spPr>
          <a:xfrm>
            <a:off x="9466685" y="2267856"/>
            <a:ext cx="23716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home</a:t>
            </a:r>
            <a:endParaRPr kumimoji="0" lang="en-GB" sz="2000" b="0" i="0" u="none" strike="noStrike" kern="1200" cap="none" spc="0" normalizeH="0" baseline="0" noProof="0" dirty="0">
              <a:ln>
                <a:noFill/>
              </a:ln>
              <a:solidFill>
                <a:srgbClr val="002060"/>
              </a:solidFill>
              <a:effectLst/>
              <a:uLnTx/>
              <a:uFillTx/>
              <a:latin typeface="Ink Free" panose="03080402000500000000" pitchFamily="66" charset="0"/>
              <a:ea typeface="+mn-ea"/>
              <a:cs typeface="+mn-cs"/>
            </a:endParaRPr>
          </a:p>
        </p:txBody>
      </p:sp>
      <p:pic>
        <p:nvPicPr>
          <p:cNvPr id="66" name="Picture 65">
            <a:extLst>
              <a:ext uri="{FF2B5EF4-FFF2-40B4-BE49-F238E27FC236}">
                <a16:creationId xmlns:a16="http://schemas.microsoft.com/office/drawing/2014/main" id="{9E87305D-44A7-4201-938F-F1692CA24889}"/>
              </a:ext>
            </a:extLst>
          </p:cNvPr>
          <p:cNvPicPr>
            <a:picLocks noChangeAspect="1"/>
          </p:cNvPicPr>
          <p:nvPr/>
        </p:nvPicPr>
        <p:blipFill rotWithShape="1">
          <a:blip r:embed="rId5">
            <a:extLst>
              <a:ext uri="{28A0092B-C50C-407E-A947-70E740481C1C}">
                <a14:useLocalDpi xmlns:a14="http://schemas.microsoft.com/office/drawing/2010/main" val="0"/>
              </a:ext>
            </a:extLst>
          </a:blip>
          <a:srcRect b="71460"/>
          <a:stretch/>
        </p:blipFill>
        <p:spPr>
          <a:xfrm flipH="1">
            <a:off x="6322176" y="2848647"/>
            <a:ext cx="823418" cy="561553"/>
          </a:xfrm>
          <a:prstGeom prst="rect">
            <a:avLst/>
          </a:prstGeom>
        </p:spPr>
      </p:pic>
      <p:sp>
        <p:nvSpPr>
          <p:cNvPr id="67" name="TextBox 66">
            <a:extLst>
              <a:ext uri="{FF2B5EF4-FFF2-40B4-BE49-F238E27FC236}">
                <a16:creationId xmlns:a16="http://schemas.microsoft.com/office/drawing/2014/main" id="{FC2DB1F3-CD12-4004-AF0D-C50397A23B56}"/>
              </a:ext>
            </a:extLst>
          </p:cNvPr>
          <p:cNvSpPr txBox="1"/>
          <p:nvPr/>
        </p:nvSpPr>
        <p:spPr>
          <a:xfrm>
            <a:off x="7214138" y="2929368"/>
            <a:ext cx="23716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 talking online</a:t>
            </a:r>
            <a:endParaRPr kumimoji="0" lang="en-GB" sz="2000" b="0" i="0" u="none" strike="noStrike" kern="1200" cap="none" spc="0" normalizeH="0" baseline="0" noProof="0" dirty="0">
              <a:ln>
                <a:noFill/>
              </a:ln>
              <a:solidFill>
                <a:srgbClr val="002060"/>
              </a:solidFill>
              <a:effectLst/>
              <a:uLnTx/>
              <a:uFillTx/>
              <a:latin typeface="Ink Free" panose="03080402000500000000" pitchFamily="66" charset="0"/>
              <a:ea typeface="+mn-ea"/>
              <a:cs typeface="+mn-cs"/>
            </a:endParaRPr>
          </a:p>
        </p:txBody>
      </p:sp>
      <p:sp>
        <p:nvSpPr>
          <p:cNvPr id="68" name="TextBox 67">
            <a:extLst>
              <a:ext uri="{FF2B5EF4-FFF2-40B4-BE49-F238E27FC236}">
                <a16:creationId xmlns:a16="http://schemas.microsoft.com/office/drawing/2014/main" id="{CB6212EF-5BEA-4194-B63E-A140B64E5D92}"/>
              </a:ext>
            </a:extLst>
          </p:cNvPr>
          <p:cNvSpPr txBox="1"/>
          <p:nvPr/>
        </p:nvSpPr>
        <p:spPr>
          <a:xfrm>
            <a:off x="9466684" y="2916875"/>
            <a:ext cx="23716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with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Léa</a:t>
            </a:r>
            <a:endParaRPr kumimoji="0" lang="en-GB" sz="2000" b="0" i="0" u="none" strike="noStrike" kern="1200" cap="none" spc="0" normalizeH="0" baseline="0" noProof="0" dirty="0">
              <a:ln>
                <a:noFill/>
              </a:ln>
              <a:solidFill>
                <a:srgbClr val="002060"/>
              </a:solidFill>
              <a:effectLst/>
              <a:uLnTx/>
              <a:uFillTx/>
              <a:latin typeface="Ink Free" panose="03080402000500000000" pitchFamily="66" charset="0"/>
              <a:ea typeface="+mn-ea"/>
              <a:cs typeface="+mn-cs"/>
            </a:endParaRPr>
          </a:p>
        </p:txBody>
      </p:sp>
      <p:pic>
        <p:nvPicPr>
          <p:cNvPr id="69" name="Picture 68" descr="A picture containing vector graphics&#10;&#10;Description automatically generated">
            <a:extLst>
              <a:ext uri="{FF2B5EF4-FFF2-40B4-BE49-F238E27FC236}">
                <a16:creationId xmlns:a16="http://schemas.microsoft.com/office/drawing/2014/main" id="{E2FB078E-18BD-4F4D-9ABA-22E829DB0BF2}"/>
              </a:ext>
            </a:extLst>
          </p:cNvPr>
          <p:cNvPicPr>
            <a:picLocks noChangeAspect="1"/>
          </p:cNvPicPr>
          <p:nvPr/>
        </p:nvPicPr>
        <p:blipFill rotWithShape="1">
          <a:blip r:embed="rId4">
            <a:extLst>
              <a:ext uri="{28A0092B-C50C-407E-A947-70E740481C1C}">
                <a14:useLocalDpi xmlns:a14="http://schemas.microsoft.com/office/drawing/2010/main" val="0"/>
              </a:ext>
            </a:extLst>
          </a:blip>
          <a:srcRect b="70783"/>
          <a:stretch/>
        </p:blipFill>
        <p:spPr>
          <a:xfrm>
            <a:off x="6442292" y="3492115"/>
            <a:ext cx="672238" cy="550771"/>
          </a:xfrm>
          <a:prstGeom prst="rect">
            <a:avLst/>
          </a:prstGeom>
        </p:spPr>
      </p:pic>
      <p:sp>
        <p:nvSpPr>
          <p:cNvPr id="70" name="TextBox 69">
            <a:extLst>
              <a:ext uri="{FF2B5EF4-FFF2-40B4-BE49-F238E27FC236}">
                <a16:creationId xmlns:a16="http://schemas.microsoft.com/office/drawing/2014/main" id="{43C2FBE3-2BF1-4E1C-A50B-3A717974E87C}"/>
              </a:ext>
            </a:extLst>
          </p:cNvPr>
          <p:cNvSpPr txBox="1"/>
          <p:nvPr/>
        </p:nvSpPr>
        <p:spPr>
          <a:xfrm>
            <a:off x="7239942" y="3604751"/>
            <a:ext cx="23716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wears jeans</a:t>
            </a:r>
            <a:endParaRPr kumimoji="0" lang="en-GB" sz="2000" b="0" i="0" u="none" strike="noStrike" kern="1200" cap="none" spc="0" normalizeH="0" baseline="0" noProof="0" dirty="0">
              <a:ln>
                <a:noFill/>
              </a:ln>
              <a:solidFill>
                <a:srgbClr val="002060"/>
              </a:solidFill>
              <a:effectLst/>
              <a:uLnTx/>
              <a:uFillTx/>
              <a:latin typeface="Ink Free" panose="03080402000500000000" pitchFamily="66" charset="0"/>
              <a:ea typeface="+mn-ea"/>
              <a:cs typeface="+mn-cs"/>
            </a:endParaRPr>
          </a:p>
        </p:txBody>
      </p:sp>
      <p:sp>
        <p:nvSpPr>
          <p:cNvPr id="71" name="TextBox 70">
            <a:extLst>
              <a:ext uri="{FF2B5EF4-FFF2-40B4-BE49-F238E27FC236}">
                <a16:creationId xmlns:a16="http://schemas.microsoft.com/office/drawing/2014/main" id="{CABCDD13-B719-470B-8B96-FC443752F858}"/>
              </a:ext>
            </a:extLst>
          </p:cNvPr>
          <p:cNvSpPr txBox="1"/>
          <p:nvPr/>
        </p:nvSpPr>
        <p:spPr>
          <a:xfrm>
            <a:off x="9584989" y="3615885"/>
            <a:ext cx="23716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home normally</a:t>
            </a:r>
            <a:endParaRPr kumimoji="0" lang="en-GB" sz="2000" b="0" i="0" u="none" strike="noStrike" kern="1200" cap="none" spc="0" normalizeH="0" baseline="0" noProof="0" dirty="0">
              <a:ln>
                <a:noFill/>
              </a:ln>
              <a:solidFill>
                <a:srgbClr val="002060"/>
              </a:solidFill>
              <a:effectLst/>
              <a:uLnTx/>
              <a:uFillTx/>
              <a:latin typeface="Ink Free" panose="03080402000500000000" pitchFamily="66" charset="0"/>
              <a:ea typeface="+mn-ea"/>
              <a:cs typeface="+mn-cs"/>
            </a:endParaRPr>
          </a:p>
        </p:txBody>
      </p:sp>
      <p:pic>
        <p:nvPicPr>
          <p:cNvPr id="72" name="Picture 71" descr="A picture containing vector graphics&#10;&#10;Description automatically generated">
            <a:extLst>
              <a:ext uri="{FF2B5EF4-FFF2-40B4-BE49-F238E27FC236}">
                <a16:creationId xmlns:a16="http://schemas.microsoft.com/office/drawing/2014/main" id="{C8C22DCD-A3DB-45EF-ADE2-AB6CAA15065E}"/>
              </a:ext>
            </a:extLst>
          </p:cNvPr>
          <p:cNvPicPr>
            <a:picLocks noChangeAspect="1"/>
          </p:cNvPicPr>
          <p:nvPr/>
        </p:nvPicPr>
        <p:blipFill rotWithShape="1">
          <a:blip r:embed="rId4">
            <a:extLst>
              <a:ext uri="{28A0092B-C50C-407E-A947-70E740481C1C}">
                <a14:useLocalDpi xmlns:a14="http://schemas.microsoft.com/office/drawing/2010/main" val="0"/>
              </a:ext>
            </a:extLst>
          </a:blip>
          <a:srcRect b="70783"/>
          <a:stretch/>
        </p:blipFill>
        <p:spPr>
          <a:xfrm>
            <a:off x="6468352" y="4175120"/>
            <a:ext cx="672238" cy="550771"/>
          </a:xfrm>
          <a:prstGeom prst="rect">
            <a:avLst/>
          </a:prstGeom>
        </p:spPr>
      </p:pic>
      <p:sp>
        <p:nvSpPr>
          <p:cNvPr id="73" name="TextBox 72">
            <a:extLst>
              <a:ext uri="{FF2B5EF4-FFF2-40B4-BE49-F238E27FC236}">
                <a16:creationId xmlns:a16="http://schemas.microsoft.com/office/drawing/2014/main" id="{F41AD43C-7AE5-446E-B94E-A83770A2E47C}"/>
              </a:ext>
            </a:extLst>
          </p:cNvPr>
          <p:cNvSpPr txBox="1"/>
          <p:nvPr/>
        </p:nvSpPr>
        <p:spPr>
          <a:xfrm>
            <a:off x="7237634" y="4230445"/>
            <a:ext cx="23716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wears a uniform</a:t>
            </a:r>
            <a:endParaRPr kumimoji="0" lang="en-GB" sz="2000" b="0" i="0" u="none" strike="noStrike" kern="1200" cap="none" spc="0" normalizeH="0" baseline="0" noProof="0" dirty="0">
              <a:ln>
                <a:noFill/>
              </a:ln>
              <a:solidFill>
                <a:srgbClr val="002060"/>
              </a:solidFill>
              <a:effectLst/>
              <a:uLnTx/>
              <a:uFillTx/>
              <a:latin typeface="Ink Free" panose="03080402000500000000" pitchFamily="66" charset="0"/>
              <a:ea typeface="+mn-ea"/>
              <a:cs typeface="+mn-cs"/>
            </a:endParaRPr>
          </a:p>
        </p:txBody>
      </p:sp>
      <p:sp>
        <p:nvSpPr>
          <p:cNvPr id="83" name="TextBox 82">
            <a:extLst>
              <a:ext uri="{FF2B5EF4-FFF2-40B4-BE49-F238E27FC236}">
                <a16:creationId xmlns:a16="http://schemas.microsoft.com/office/drawing/2014/main" id="{44BF7565-595E-498E-A92B-8E5AB377C6F9}"/>
              </a:ext>
            </a:extLst>
          </p:cNvPr>
          <p:cNvSpPr txBox="1"/>
          <p:nvPr/>
        </p:nvSpPr>
        <p:spPr>
          <a:xfrm>
            <a:off x="9577326" y="4225797"/>
            <a:ext cx="23716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each day</a:t>
            </a:r>
            <a:endParaRPr kumimoji="0" lang="en-GB" sz="2000" b="0" i="0" u="none" strike="noStrike" kern="1200" cap="none" spc="0" normalizeH="0" baseline="0" noProof="0" dirty="0">
              <a:ln>
                <a:noFill/>
              </a:ln>
              <a:solidFill>
                <a:srgbClr val="002060"/>
              </a:solidFill>
              <a:effectLst/>
              <a:uLnTx/>
              <a:uFillTx/>
              <a:latin typeface="Ink Free" panose="03080402000500000000" pitchFamily="66" charset="0"/>
              <a:ea typeface="+mn-ea"/>
              <a:cs typeface="+mn-cs"/>
            </a:endParaRPr>
          </a:p>
        </p:txBody>
      </p:sp>
      <p:pic>
        <p:nvPicPr>
          <p:cNvPr id="84" name="Picture 83">
            <a:extLst>
              <a:ext uri="{FF2B5EF4-FFF2-40B4-BE49-F238E27FC236}">
                <a16:creationId xmlns:a16="http://schemas.microsoft.com/office/drawing/2014/main" id="{933F49BC-4095-4C53-9E78-666C8C3D6D05}"/>
              </a:ext>
            </a:extLst>
          </p:cNvPr>
          <p:cNvPicPr>
            <a:picLocks noChangeAspect="1"/>
          </p:cNvPicPr>
          <p:nvPr/>
        </p:nvPicPr>
        <p:blipFill rotWithShape="1">
          <a:blip r:embed="rId5">
            <a:extLst>
              <a:ext uri="{28A0092B-C50C-407E-A947-70E740481C1C}">
                <a14:useLocalDpi xmlns:a14="http://schemas.microsoft.com/office/drawing/2010/main" val="0"/>
              </a:ext>
            </a:extLst>
          </a:blip>
          <a:srcRect b="71460"/>
          <a:stretch/>
        </p:blipFill>
        <p:spPr>
          <a:xfrm flipH="1">
            <a:off x="6318244" y="4810464"/>
            <a:ext cx="823418" cy="561553"/>
          </a:xfrm>
          <a:prstGeom prst="rect">
            <a:avLst/>
          </a:prstGeom>
        </p:spPr>
      </p:pic>
      <p:sp>
        <p:nvSpPr>
          <p:cNvPr id="85" name="TextBox 84">
            <a:extLst>
              <a:ext uri="{FF2B5EF4-FFF2-40B4-BE49-F238E27FC236}">
                <a16:creationId xmlns:a16="http://schemas.microsoft.com/office/drawing/2014/main" id="{9CF243AA-0003-4603-B089-D82651A79077}"/>
              </a:ext>
            </a:extLst>
          </p:cNvPr>
          <p:cNvSpPr txBox="1"/>
          <p:nvPr/>
        </p:nvSpPr>
        <p:spPr>
          <a:xfrm>
            <a:off x="7244218" y="4890648"/>
            <a:ext cx="23716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carries a bag</a:t>
            </a:r>
            <a:endParaRPr kumimoji="0" lang="en-GB" sz="2000" b="0" i="0" u="none" strike="noStrike" kern="1200" cap="none" spc="0" normalizeH="0" baseline="0" noProof="0" dirty="0">
              <a:ln>
                <a:noFill/>
              </a:ln>
              <a:solidFill>
                <a:srgbClr val="002060"/>
              </a:solidFill>
              <a:effectLst/>
              <a:uLnTx/>
              <a:uFillTx/>
              <a:latin typeface="Ink Free" panose="03080402000500000000" pitchFamily="66" charset="0"/>
              <a:ea typeface="+mn-ea"/>
              <a:cs typeface="+mn-cs"/>
            </a:endParaRPr>
          </a:p>
        </p:txBody>
      </p:sp>
      <p:sp>
        <p:nvSpPr>
          <p:cNvPr id="88" name="TextBox 87">
            <a:extLst>
              <a:ext uri="{FF2B5EF4-FFF2-40B4-BE49-F238E27FC236}">
                <a16:creationId xmlns:a16="http://schemas.microsoft.com/office/drawing/2014/main" id="{B1E484BB-8CA9-4F0A-94CE-535055796DE4}"/>
              </a:ext>
            </a:extLst>
          </p:cNvPr>
          <p:cNvSpPr txBox="1"/>
          <p:nvPr/>
        </p:nvSpPr>
        <p:spPr>
          <a:xfrm>
            <a:off x="9556852" y="4905828"/>
            <a:ext cx="23716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school</a:t>
            </a:r>
            <a:endParaRPr kumimoji="0" lang="en-GB" sz="2000" b="0" i="0" u="none" strike="noStrike" kern="1200" cap="none" spc="0" normalizeH="0" baseline="0" noProof="0" dirty="0">
              <a:ln>
                <a:noFill/>
              </a:ln>
              <a:solidFill>
                <a:srgbClr val="002060"/>
              </a:solidFill>
              <a:effectLst/>
              <a:uLnTx/>
              <a:uFillTx/>
              <a:latin typeface="Ink Free" panose="03080402000500000000" pitchFamily="66" charset="0"/>
              <a:ea typeface="+mn-ea"/>
              <a:cs typeface="+mn-cs"/>
            </a:endParaRPr>
          </a:p>
        </p:txBody>
      </p:sp>
      <p:sp>
        <p:nvSpPr>
          <p:cNvPr id="113" name="TextBox 112">
            <a:extLst>
              <a:ext uri="{FF2B5EF4-FFF2-40B4-BE49-F238E27FC236}">
                <a16:creationId xmlns:a16="http://schemas.microsoft.com/office/drawing/2014/main" id="{98FE230B-D9B1-45AE-8E76-266185B3C5C7}"/>
              </a:ext>
            </a:extLst>
          </p:cNvPr>
          <p:cNvSpPr txBox="1"/>
          <p:nvPr/>
        </p:nvSpPr>
        <p:spPr>
          <a:xfrm>
            <a:off x="8548510" y="57851"/>
            <a:ext cx="2540493" cy="923330"/>
          </a:xfrm>
          <a:prstGeom prst="rect">
            <a:avLst/>
          </a:prstGeom>
          <a:solidFill>
            <a:srgbClr val="C4E59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Century Gothic"/>
              </a:rPr>
              <a:t>un jean </a:t>
            </a:r>
            <a:r>
              <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Century Gothic"/>
              </a:rPr>
              <a:t>= jeans</a:t>
            </a:r>
            <a:br>
              <a:rPr kumimoji="0" lang="es-AR"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Century Gothic"/>
              </a:rPr>
            </a:br>
            <a:r>
              <a:rPr kumimoji="0" lang="es-AR"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Century Gothic"/>
              </a:rPr>
              <a:t>en </a:t>
            </a:r>
            <a:r>
              <a:rPr kumimoji="0" lang="es-AR"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sym typeface="Century Gothic"/>
              </a:rPr>
              <a:t>ligne</a:t>
            </a:r>
            <a:r>
              <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Century Gothic"/>
              </a:rPr>
              <a:t> = online</a:t>
            </a:r>
            <a:br>
              <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Century Gothic"/>
              </a:rPr>
            </a:br>
            <a:r>
              <a:rPr kumimoji="0" lang="es-AR"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Century Gothic"/>
              </a:rPr>
              <a:t>une </a:t>
            </a:r>
            <a:r>
              <a:rPr kumimoji="0" lang="es-AR"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sym typeface="Century Gothic"/>
              </a:rPr>
              <a:t>école</a:t>
            </a:r>
            <a:r>
              <a:rPr kumimoji="0" lang="es-AR"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Century Gothic"/>
              </a:rPr>
              <a:t> </a:t>
            </a:r>
            <a:r>
              <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Century Gothic"/>
              </a:rPr>
              <a:t>= a </a:t>
            </a:r>
            <a:r>
              <a:rPr kumimoji="0" lang="es-AR"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sym typeface="Century Gothic"/>
              </a:rPr>
              <a:t>school</a:t>
            </a:r>
            <a:endPar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Century Gothic"/>
            </a:endParaRPr>
          </a:p>
        </p:txBody>
      </p:sp>
      <p:pic>
        <p:nvPicPr>
          <p:cNvPr id="114" name="Picture 113" descr="A picture containing vector graphics&#10;&#10;Description automatically generated">
            <a:extLst>
              <a:ext uri="{FF2B5EF4-FFF2-40B4-BE49-F238E27FC236}">
                <a16:creationId xmlns:a16="http://schemas.microsoft.com/office/drawing/2014/main" id="{82D8F316-D39A-46BF-8E36-8F4B2CBD59CB}"/>
              </a:ext>
            </a:extLst>
          </p:cNvPr>
          <p:cNvPicPr>
            <a:picLocks noChangeAspect="1"/>
          </p:cNvPicPr>
          <p:nvPr/>
        </p:nvPicPr>
        <p:blipFill rotWithShape="1">
          <a:blip r:embed="rId4">
            <a:extLst>
              <a:ext uri="{28A0092B-C50C-407E-A947-70E740481C1C}">
                <a14:useLocalDpi xmlns:a14="http://schemas.microsoft.com/office/drawing/2010/main" val="0"/>
              </a:ext>
            </a:extLst>
          </a:blip>
          <a:srcRect b="70783"/>
          <a:stretch/>
        </p:blipFill>
        <p:spPr>
          <a:xfrm>
            <a:off x="6442292" y="5456590"/>
            <a:ext cx="672238" cy="550771"/>
          </a:xfrm>
          <a:prstGeom prst="rect">
            <a:avLst/>
          </a:prstGeom>
        </p:spPr>
      </p:pic>
      <p:sp>
        <p:nvSpPr>
          <p:cNvPr id="115" name="TextBox 114">
            <a:extLst>
              <a:ext uri="{FF2B5EF4-FFF2-40B4-BE49-F238E27FC236}">
                <a16:creationId xmlns:a16="http://schemas.microsoft.com/office/drawing/2014/main" id="{4FB6DED6-D5AD-40E9-90D4-45D7AD0D5CB7}"/>
              </a:ext>
            </a:extLst>
          </p:cNvPr>
          <p:cNvSpPr txBox="1"/>
          <p:nvPr/>
        </p:nvSpPr>
        <p:spPr>
          <a:xfrm>
            <a:off x="7205655" y="5401303"/>
            <a:ext cx="237167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uses an exercise book</a:t>
            </a:r>
            <a:endParaRPr kumimoji="0" lang="en-GB" sz="2000" b="0" i="0" u="none" strike="noStrike" kern="1200" cap="none" spc="0" normalizeH="0" baseline="0" noProof="0" dirty="0">
              <a:ln>
                <a:noFill/>
              </a:ln>
              <a:solidFill>
                <a:srgbClr val="002060"/>
              </a:solidFill>
              <a:effectLst/>
              <a:uLnTx/>
              <a:uFillTx/>
              <a:latin typeface="Ink Free" panose="03080402000500000000" pitchFamily="66" charset="0"/>
              <a:ea typeface="+mn-ea"/>
              <a:cs typeface="+mn-cs"/>
            </a:endParaRPr>
          </a:p>
        </p:txBody>
      </p:sp>
      <p:sp>
        <p:nvSpPr>
          <p:cNvPr id="116" name="TextBox 115">
            <a:extLst>
              <a:ext uri="{FF2B5EF4-FFF2-40B4-BE49-F238E27FC236}">
                <a16:creationId xmlns:a16="http://schemas.microsoft.com/office/drawing/2014/main" id="{E775E818-F9E9-4D6A-8BBF-187A965623D7}"/>
              </a:ext>
            </a:extLst>
          </p:cNvPr>
          <p:cNvSpPr txBox="1"/>
          <p:nvPr/>
        </p:nvSpPr>
        <p:spPr>
          <a:xfrm>
            <a:off x="9601445" y="5368564"/>
            <a:ext cx="237167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for French vocabulary</a:t>
            </a:r>
            <a:endParaRPr kumimoji="0" lang="en-GB" sz="2000" b="0" i="0" u="none" strike="noStrike" kern="1200" cap="none" spc="0" normalizeH="0" baseline="0" noProof="0" dirty="0">
              <a:ln>
                <a:noFill/>
              </a:ln>
              <a:solidFill>
                <a:srgbClr val="002060"/>
              </a:solidFill>
              <a:effectLst/>
              <a:uLnTx/>
              <a:uFillTx/>
              <a:latin typeface="Ink Free" panose="03080402000500000000" pitchFamily="66" charset="0"/>
              <a:ea typeface="+mn-ea"/>
              <a:cs typeface="+mn-cs"/>
            </a:endParaRPr>
          </a:p>
        </p:txBody>
      </p:sp>
      <p:pic>
        <p:nvPicPr>
          <p:cNvPr id="117" name="Picture 116" descr="A picture containing vector graphics&#10;&#10;Description automatically generated">
            <a:extLst>
              <a:ext uri="{FF2B5EF4-FFF2-40B4-BE49-F238E27FC236}">
                <a16:creationId xmlns:a16="http://schemas.microsoft.com/office/drawing/2014/main" id="{53569D1A-EF09-4736-9594-6548872AD4BF}"/>
              </a:ext>
            </a:extLst>
          </p:cNvPr>
          <p:cNvPicPr>
            <a:picLocks noChangeAspect="1"/>
          </p:cNvPicPr>
          <p:nvPr/>
        </p:nvPicPr>
        <p:blipFill rotWithShape="1">
          <a:blip r:embed="rId4">
            <a:extLst>
              <a:ext uri="{28A0092B-C50C-407E-A947-70E740481C1C}">
                <a14:useLocalDpi xmlns:a14="http://schemas.microsoft.com/office/drawing/2010/main" val="0"/>
              </a:ext>
            </a:extLst>
          </a:blip>
          <a:srcRect b="70783"/>
          <a:stretch/>
        </p:blipFill>
        <p:spPr>
          <a:xfrm>
            <a:off x="6444097" y="6102486"/>
            <a:ext cx="672238" cy="550771"/>
          </a:xfrm>
          <a:prstGeom prst="rect">
            <a:avLst/>
          </a:prstGeom>
        </p:spPr>
      </p:pic>
      <p:sp>
        <p:nvSpPr>
          <p:cNvPr id="118" name="TextBox 117">
            <a:extLst>
              <a:ext uri="{FF2B5EF4-FFF2-40B4-BE49-F238E27FC236}">
                <a16:creationId xmlns:a16="http://schemas.microsoft.com/office/drawing/2014/main" id="{B6968518-9CDE-4BFC-8287-5F2FA39CA74F}"/>
              </a:ext>
            </a:extLst>
          </p:cNvPr>
          <p:cNvSpPr txBox="1"/>
          <p:nvPr/>
        </p:nvSpPr>
        <p:spPr>
          <a:xfrm>
            <a:off x="7205654" y="6224121"/>
            <a:ext cx="23716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 watching a film</a:t>
            </a:r>
            <a:endParaRPr kumimoji="0" lang="en-GB" sz="2000" b="0" i="0" u="none" strike="noStrike" kern="1200" cap="none" spc="0" normalizeH="0" baseline="0" noProof="0" dirty="0">
              <a:ln>
                <a:noFill/>
              </a:ln>
              <a:solidFill>
                <a:srgbClr val="002060"/>
              </a:solidFill>
              <a:effectLst/>
              <a:uLnTx/>
              <a:uFillTx/>
              <a:latin typeface="Ink Free" panose="03080402000500000000" pitchFamily="66" charset="0"/>
              <a:ea typeface="+mn-ea"/>
              <a:cs typeface="+mn-cs"/>
            </a:endParaRPr>
          </a:p>
        </p:txBody>
      </p:sp>
      <p:sp>
        <p:nvSpPr>
          <p:cNvPr id="119" name="TextBox 118">
            <a:extLst>
              <a:ext uri="{FF2B5EF4-FFF2-40B4-BE49-F238E27FC236}">
                <a16:creationId xmlns:a16="http://schemas.microsoft.com/office/drawing/2014/main" id="{7CCE6C1D-AF60-435A-9E65-9953A2C465CF}"/>
              </a:ext>
            </a:extLst>
          </p:cNvPr>
          <p:cNvSpPr txBox="1"/>
          <p:nvPr/>
        </p:nvSpPr>
        <p:spPr>
          <a:xfrm>
            <a:off x="9568747" y="6206775"/>
            <a:ext cx="23716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with mum</a:t>
            </a:r>
            <a:endParaRPr kumimoji="0" lang="en-GB" sz="2000" b="0" i="0" u="none" strike="noStrike" kern="1200" cap="none" spc="0" normalizeH="0" baseline="0" noProof="0" dirty="0">
              <a:ln>
                <a:noFill/>
              </a:ln>
              <a:solidFill>
                <a:srgbClr val="002060"/>
              </a:solidFill>
              <a:effectLst/>
              <a:uLnTx/>
              <a:uFillTx/>
              <a:latin typeface="Ink Free" panose="03080402000500000000" pitchFamily="66" charset="0"/>
              <a:ea typeface="+mn-ea"/>
              <a:cs typeface="+mn-cs"/>
            </a:endParaRPr>
          </a:p>
        </p:txBody>
      </p:sp>
    </p:spTree>
    <p:extLst>
      <p:ext uri="{BB962C8B-B14F-4D97-AF65-F5344CB8AC3E}">
        <p14:creationId xmlns:p14="http://schemas.microsoft.com/office/powerpoint/2010/main" val="153095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500"/>
                                        <p:tgtEl>
                                          <p:spTgt spid="6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5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500"/>
                                        <p:tgtEl>
                                          <p:spTgt spid="7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fade">
                                      <p:cBhvr>
                                        <p:cTn id="44" dur="500"/>
                                        <p:tgtEl>
                                          <p:spTgt spid="7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500"/>
                                        <p:tgtEl>
                                          <p:spTgt spid="7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500"/>
                                        <p:tgtEl>
                                          <p:spTgt spid="83"/>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fade">
                                      <p:cBhvr>
                                        <p:cTn id="67" dur="500"/>
                                        <p:tgtEl>
                                          <p:spTgt spid="8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500"/>
                                        <p:tgtEl>
                                          <p:spTgt spid="88"/>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1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15"/>
                                        </p:tgtEl>
                                        <p:attrNameLst>
                                          <p:attrName>style.visibility</p:attrName>
                                        </p:attrNameLst>
                                      </p:cBhvr>
                                      <p:to>
                                        <p:strVal val="visible"/>
                                      </p:to>
                                    </p:set>
                                    <p:animEffect transition="in" filter="fade">
                                      <p:cBhvr>
                                        <p:cTn id="81" dur="500"/>
                                        <p:tgtEl>
                                          <p:spTgt spid="11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16"/>
                                        </p:tgtEl>
                                        <p:attrNameLst>
                                          <p:attrName>style.visibility</p:attrName>
                                        </p:attrNameLst>
                                      </p:cBhvr>
                                      <p:to>
                                        <p:strVal val="visible"/>
                                      </p:to>
                                    </p:set>
                                    <p:animEffect transition="in" filter="fade">
                                      <p:cBhvr>
                                        <p:cTn id="86" dur="500"/>
                                        <p:tgtEl>
                                          <p:spTgt spid="116"/>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1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18"/>
                                        </p:tgtEl>
                                        <p:attrNameLst>
                                          <p:attrName>style.visibility</p:attrName>
                                        </p:attrNameLst>
                                      </p:cBhvr>
                                      <p:to>
                                        <p:strVal val="visible"/>
                                      </p:to>
                                    </p:set>
                                    <p:animEffect transition="in" filter="fade">
                                      <p:cBhvr>
                                        <p:cTn id="95" dur="500"/>
                                        <p:tgtEl>
                                          <p:spTgt spid="11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19"/>
                                        </p:tgtEl>
                                        <p:attrNameLst>
                                          <p:attrName>style.visibility</p:attrName>
                                        </p:attrNameLst>
                                      </p:cBhvr>
                                      <p:to>
                                        <p:strVal val="visible"/>
                                      </p:to>
                                    </p:set>
                                    <p:animEffect transition="in" filter="fade">
                                      <p:cBhvr>
                                        <p:cTn id="100"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7" grpId="0"/>
      <p:bldP spid="68" grpId="0"/>
      <p:bldP spid="70" grpId="0"/>
      <p:bldP spid="71" grpId="0"/>
      <p:bldP spid="73" grpId="0"/>
      <p:bldP spid="83" grpId="0"/>
      <p:bldP spid="85" grpId="0"/>
      <p:bldP spid="88" grpId="0"/>
      <p:bldP spid="115" grpId="0"/>
      <p:bldP spid="116" grpId="0"/>
      <p:bldP spid="118" grpId="0"/>
      <p:bldP spid="1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92451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B24EE9CE-56D2-4A36-AAC8-8E3726603767}"/>
              </a:ext>
            </a:extLst>
          </p:cNvPr>
          <p:cNvSpPr/>
          <p:nvPr/>
        </p:nvSpPr>
        <p:spPr>
          <a:xfrm>
            <a:off x="3136951" y="113819"/>
            <a:ext cx="5316354" cy="5078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Parle</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français</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[1/6]</a:t>
            </a:r>
            <a:endParaRPr kumimoji="0" lang="en-GB" sz="1800" b="0" i="0" u="none" strike="noStrike" kern="0" cap="none" spc="0" normalizeH="0" baseline="0" noProof="0" dirty="0">
              <a:ln>
                <a:noFill/>
              </a:ln>
              <a:solidFill>
                <a:sysClr val="windowText" lastClr="000000"/>
              </a:solidFill>
              <a:effectLst/>
              <a:uLnTx/>
              <a:uFillTx/>
            </a:endParaRPr>
          </a:p>
        </p:txBody>
      </p:sp>
      <p:sp>
        <p:nvSpPr>
          <p:cNvPr id="55" name="Title 2">
            <a:extLst>
              <a:ext uri="{FF2B5EF4-FFF2-40B4-BE49-F238E27FC236}">
                <a16:creationId xmlns:a16="http://schemas.microsoft.com/office/drawing/2014/main" id="{898DFB2A-2AC2-4FE9-847E-DA32537BDA09}"/>
              </a:ext>
            </a:extLst>
          </p:cNvPr>
          <p:cNvSpPr txBox="1">
            <a:spLocks/>
          </p:cNvSpPr>
          <p:nvPr/>
        </p:nvSpPr>
        <p:spPr>
          <a:xfrm>
            <a:off x="11052313" y="1135676"/>
            <a:ext cx="966950" cy="432820"/>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parler</a:t>
            </a:r>
            <a:endParaRPr lang="en-GB" sz="2000" b="1" kern="0" dirty="0">
              <a:solidFill>
                <a:schemeClr val="bg1"/>
              </a:solidFill>
              <a:latin typeface="Century Gothic" panose="020B0502020202020204" pitchFamily="34" charset="0"/>
            </a:endParaRPr>
          </a:p>
        </p:txBody>
      </p:sp>
      <p:pic>
        <p:nvPicPr>
          <p:cNvPr id="56" name="Picture 55" descr="Icon&#10;&#10;Description automatically generated">
            <a:extLst>
              <a:ext uri="{FF2B5EF4-FFF2-40B4-BE49-F238E27FC236}">
                <a16:creationId xmlns:a16="http://schemas.microsoft.com/office/drawing/2014/main" id="{3AEA258C-80E3-4BE3-A8E8-27CBC3228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57" name="Picture 56">
            <a:extLst>
              <a:ext uri="{FF2B5EF4-FFF2-40B4-BE49-F238E27FC236}">
                <a16:creationId xmlns:a16="http://schemas.microsoft.com/office/drawing/2014/main" id="{E1C1E557-5CD7-48A1-A338-4FA5A2EABB44}"/>
              </a:ext>
            </a:extLst>
          </p:cNvPr>
          <p:cNvPicPr>
            <a:picLocks noChangeAspect="1"/>
          </p:cNvPicPr>
          <p:nvPr/>
        </p:nvPicPr>
        <p:blipFill>
          <a:blip r:embed="rId4"/>
          <a:stretch>
            <a:fillRect/>
          </a:stretch>
        </p:blipFill>
        <p:spPr>
          <a:xfrm>
            <a:off x="136893" y="1707824"/>
            <a:ext cx="6066046" cy="4773582"/>
          </a:xfrm>
          <a:prstGeom prst="rect">
            <a:avLst/>
          </a:prstGeom>
        </p:spPr>
      </p:pic>
      <p:sp>
        <p:nvSpPr>
          <p:cNvPr id="58" name="Google Shape;696;p62">
            <a:extLst>
              <a:ext uri="{FF2B5EF4-FFF2-40B4-BE49-F238E27FC236}">
                <a16:creationId xmlns:a16="http://schemas.microsoft.com/office/drawing/2014/main" id="{AF96AC27-DD38-44CD-8A79-2610178FD539}"/>
              </a:ext>
            </a:extLst>
          </p:cNvPr>
          <p:cNvSpPr/>
          <p:nvPr/>
        </p:nvSpPr>
        <p:spPr>
          <a:xfrm>
            <a:off x="4029792" y="2104650"/>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 name="Speech Bubble: Oval 82">
            <a:extLst>
              <a:ext uri="{FF2B5EF4-FFF2-40B4-BE49-F238E27FC236}">
                <a16:creationId xmlns:a16="http://schemas.microsoft.com/office/drawing/2014/main" id="{0117910E-6A05-40DA-BB40-17DE2315E61C}"/>
              </a:ext>
            </a:extLst>
          </p:cNvPr>
          <p:cNvSpPr/>
          <p:nvPr/>
        </p:nvSpPr>
        <p:spPr>
          <a:xfrm>
            <a:off x="5204391" y="651981"/>
            <a:ext cx="3248914" cy="2027674"/>
          </a:xfrm>
          <a:prstGeom prst="wedgeEllipseCallout">
            <a:avLst>
              <a:gd name="adj1" fmla="val 66749"/>
              <a:gd name="adj2" fmla="val -36756"/>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You are watching a film in French.</a:t>
            </a:r>
          </a:p>
        </p:txBody>
      </p:sp>
      <p:sp>
        <p:nvSpPr>
          <p:cNvPr id="84" name="Google Shape;695;p62">
            <a:extLst>
              <a:ext uri="{FF2B5EF4-FFF2-40B4-BE49-F238E27FC236}">
                <a16:creationId xmlns:a16="http://schemas.microsoft.com/office/drawing/2014/main" id="{B44AFC03-9922-4050-B8E0-DBBF23A2AB51}"/>
              </a:ext>
            </a:extLst>
          </p:cNvPr>
          <p:cNvSpPr/>
          <p:nvPr/>
        </p:nvSpPr>
        <p:spPr>
          <a:xfrm>
            <a:off x="4958175" y="5741597"/>
            <a:ext cx="1548969" cy="793650"/>
          </a:xfrm>
          <a:custGeom>
            <a:avLst/>
            <a:gdLst>
              <a:gd name="connsiteX0" fmla="*/ 0 w 1548969"/>
              <a:gd name="connsiteY0" fmla="*/ 0 h 793650"/>
              <a:gd name="connsiteX1" fmla="*/ 547302 w 1548969"/>
              <a:gd name="connsiteY1" fmla="*/ 0 h 793650"/>
              <a:gd name="connsiteX2" fmla="*/ 1063625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63625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5" name="Google Shape;697;p62">
            <a:extLst>
              <a:ext uri="{FF2B5EF4-FFF2-40B4-BE49-F238E27FC236}">
                <a16:creationId xmlns:a16="http://schemas.microsoft.com/office/drawing/2014/main" id="{CE706096-F907-4535-A488-FFE8DF472216}"/>
              </a:ext>
            </a:extLst>
          </p:cNvPr>
          <p:cNvSpPr/>
          <p:nvPr/>
        </p:nvSpPr>
        <p:spPr>
          <a:xfrm>
            <a:off x="6620139" y="5741597"/>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il</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8" name="Google Shape;698;p62">
            <a:extLst>
              <a:ext uri="{FF2B5EF4-FFF2-40B4-BE49-F238E27FC236}">
                <a16:creationId xmlns:a16="http://schemas.microsoft.com/office/drawing/2014/main" id="{F737630A-92C0-49AA-A8FF-6A832A3F29DD}"/>
              </a:ext>
            </a:extLst>
          </p:cNvPr>
          <p:cNvSpPr/>
          <p:nvPr/>
        </p:nvSpPr>
        <p:spPr>
          <a:xfrm>
            <a:off x="8245915" y="574159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je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3" name="Google Shape;699;p62">
            <a:extLst>
              <a:ext uri="{FF2B5EF4-FFF2-40B4-BE49-F238E27FC236}">
                <a16:creationId xmlns:a16="http://schemas.microsoft.com/office/drawing/2014/main" id="{6FC4FDFD-53D3-4761-9B0E-D8873E54A28F}"/>
              </a:ext>
            </a:extLst>
          </p:cNvPr>
          <p:cNvSpPr/>
          <p:nvPr/>
        </p:nvSpPr>
        <p:spPr>
          <a:xfrm>
            <a:off x="4956505" y="487592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regarde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4" name="Google Shape;700;p62">
            <a:extLst>
              <a:ext uri="{FF2B5EF4-FFF2-40B4-BE49-F238E27FC236}">
                <a16:creationId xmlns:a16="http://schemas.microsoft.com/office/drawing/2014/main" id="{9A4EE464-7E57-4B1B-BFC7-1273CB8E97E5}"/>
              </a:ext>
            </a:extLst>
          </p:cNvPr>
          <p:cNvSpPr/>
          <p:nvPr/>
        </p:nvSpPr>
        <p:spPr>
          <a:xfrm>
            <a:off x="6601210" y="4859297"/>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porte</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5" name="Google Shape;701;p62">
            <a:extLst>
              <a:ext uri="{FF2B5EF4-FFF2-40B4-BE49-F238E27FC236}">
                <a16:creationId xmlns:a16="http://schemas.microsoft.com/office/drawing/2014/main" id="{AEE95A3A-6D7E-4B59-BE0A-F23FD6DD5CB1}"/>
              </a:ext>
            </a:extLst>
          </p:cNvPr>
          <p:cNvSpPr/>
          <p:nvPr/>
        </p:nvSpPr>
        <p:spPr>
          <a:xfrm>
            <a:off x="8245915" y="485261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48714" y="-51608"/>
                  <a:pt x="391112" y="3716"/>
                  <a:pt x="516323" y="0"/>
                </a:cubicBezTo>
                <a:cubicBezTo>
                  <a:pt x="641534" y="-3716"/>
                  <a:pt x="852973" y="51784"/>
                  <a:pt x="986176" y="0"/>
                </a:cubicBezTo>
                <a:cubicBezTo>
                  <a:pt x="1119379" y="-51784"/>
                  <a:pt x="1433684" y="24367"/>
                  <a:pt x="1548968" y="0"/>
                </a:cubicBezTo>
                <a:cubicBezTo>
                  <a:pt x="1565014" y="181733"/>
                  <a:pt x="1521101" y="284671"/>
                  <a:pt x="1548968" y="373016"/>
                </a:cubicBezTo>
                <a:cubicBezTo>
                  <a:pt x="1576835" y="461361"/>
                  <a:pt x="1503754" y="678290"/>
                  <a:pt x="1548968" y="793650"/>
                </a:cubicBezTo>
                <a:cubicBezTo>
                  <a:pt x="1434737" y="817609"/>
                  <a:pt x="1213109" y="756185"/>
                  <a:pt x="1001666" y="793650"/>
                </a:cubicBezTo>
                <a:cubicBezTo>
                  <a:pt x="790223" y="831115"/>
                  <a:pt x="712337" y="790619"/>
                  <a:pt x="454364" y="793650"/>
                </a:cubicBezTo>
                <a:cubicBezTo>
                  <a:pt x="196391" y="796681"/>
                  <a:pt x="101262" y="752254"/>
                  <a:pt x="0" y="793650"/>
                </a:cubicBezTo>
                <a:cubicBezTo>
                  <a:pt x="-16250" y="641606"/>
                  <a:pt x="2113" y="520739"/>
                  <a:pt x="0" y="388889"/>
                </a:cubicBezTo>
                <a:cubicBezTo>
                  <a:pt x="-2113" y="257039"/>
                  <a:pt x="45691" y="171727"/>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regardes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6" name="Google Shape;702;p62">
            <a:extLst>
              <a:ext uri="{FF2B5EF4-FFF2-40B4-BE49-F238E27FC236}">
                <a16:creationId xmlns:a16="http://schemas.microsoft.com/office/drawing/2014/main" id="{F923D306-848E-4E37-9261-87E202F50AF5}"/>
              </a:ext>
            </a:extLst>
          </p:cNvPr>
          <p:cNvSpPr/>
          <p:nvPr/>
        </p:nvSpPr>
        <p:spPr>
          <a:xfrm>
            <a:off x="4956505" y="39769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match</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7" name="Google Shape;703;p62">
            <a:extLst>
              <a:ext uri="{FF2B5EF4-FFF2-40B4-BE49-F238E27FC236}">
                <a16:creationId xmlns:a16="http://schemas.microsoft.com/office/drawing/2014/main" id="{16EF8786-EE92-43D6-B2C5-3AB72624FA57}"/>
              </a:ext>
            </a:extLst>
          </p:cNvPr>
          <p:cNvSpPr/>
          <p:nvPr/>
        </p:nvSpPr>
        <p:spPr>
          <a:xfrm>
            <a:off x="6601210" y="39769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chapeau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8" name="Google Shape;701;p62">
            <a:extLst>
              <a:ext uri="{FF2B5EF4-FFF2-40B4-BE49-F238E27FC236}">
                <a16:creationId xmlns:a16="http://schemas.microsoft.com/office/drawing/2014/main" id="{771F61EA-E2B3-4295-BBDF-290D2690FEC8}"/>
              </a:ext>
            </a:extLst>
          </p:cNvPr>
          <p:cNvSpPr/>
          <p:nvPr/>
        </p:nvSpPr>
        <p:spPr>
          <a:xfrm>
            <a:off x="9890620" y="4862952"/>
            <a:ext cx="1548969" cy="793650"/>
          </a:xfrm>
          <a:custGeom>
            <a:avLst/>
            <a:gdLst>
              <a:gd name="connsiteX0" fmla="*/ 0 w 1548969"/>
              <a:gd name="connsiteY0" fmla="*/ 0 h 793650"/>
              <a:gd name="connsiteX1" fmla="*/ 547302 w 1548969"/>
              <a:gd name="connsiteY1" fmla="*/ 0 h 793650"/>
              <a:gd name="connsiteX2" fmla="*/ 1094604 w 1548969"/>
              <a:gd name="connsiteY2" fmla="*/ 0 h 793650"/>
              <a:gd name="connsiteX3" fmla="*/ 1548968 w 1548969"/>
              <a:gd name="connsiteY3" fmla="*/ 0 h 793650"/>
              <a:gd name="connsiteX4" fmla="*/ 1548968 w 1548969"/>
              <a:gd name="connsiteY4" fmla="*/ 412698 h 793650"/>
              <a:gd name="connsiteX5" fmla="*/ 1548968 w 1548969"/>
              <a:gd name="connsiteY5" fmla="*/ 793650 h 793650"/>
              <a:gd name="connsiteX6" fmla="*/ 1032645 w 1548969"/>
              <a:gd name="connsiteY6" fmla="*/ 793650 h 793650"/>
              <a:gd name="connsiteX7" fmla="*/ 54730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872" y="-47946"/>
                  <a:pt x="409635" y="5738"/>
                  <a:pt x="547302" y="0"/>
                </a:cubicBezTo>
                <a:cubicBezTo>
                  <a:pt x="684969" y="-5738"/>
                  <a:pt x="898304" y="61706"/>
                  <a:pt x="1094604" y="0"/>
                </a:cubicBezTo>
                <a:cubicBezTo>
                  <a:pt x="1290904" y="-61706"/>
                  <a:pt x="1428008" y="33796"/>
                  <a:pt x="1548968" y="0"/>
                </a:cubicBezTo>
                <a:cubicBezTo>
                  <a:pt x="1595729" y="172384"/>
                  <a:pt x="1544995" y="298643"/>
                  <a:pt x="1548968" y="412698"/>
                </a:cubicBezTo>
                <a:cubicBezTo>
                  <a:pt x="1552941" y="526753"/>
                  <a:pt x="1538764" y="713394"/>
                  <a:pt x="1548968" y="793650"/>
                </a:cubicBezTo>
                <a:cubicBezTo>
                  <a:pt x="1377456" y="835548"/>
                  <a:pt x="1147118" y="788739"/>
                  <a:pt x="1032645" y="793650"/>
                </a:cubicBezTo>
                <a:cubicBezTo>
                  <a:pt x="918172" y="798561"/>
                  <a:pt x="687877" y="761527"/>
                  <a:pt x="547302" y="793650"/>
                </a:cubicBezTo>
                <a:cubicBezTo>
                  <a:pt x="406727" y="825773"/>
                  <a:pt x="153213" y="758329"/>
                  <a:pt x="0" y="793650"/>
                </a:cubicBezTo>
                <a:cubicBezTo>
                  <a:pt x="-37253" y="695990"/>
                  <a:pt x="18139" y="555713"/>
                  <a:pt x="0" y="388889"/>
                </a:cubicBezTo>
                <a:cubicBezTo>
                  <a:pt x="-18139" y="222065"/>
                  <a:pt x="20604" y="156462"/>
                  <a:pt x="0" y="0"/>
                </a:cubicBezTo>
                <a:close/>
              </a:path>
              <a:path w="1548969" h="793650" stroke="0" extrusionOk="0">
                <a:moveTo>
                  <a:pt x="0" y="0"/>
                </a:moveTo>
                <a:cubicBezTo>
                  <a:pt x="227326" y="-51245"/>
                  <a:pt x="268995" y="32292"/>
                  <a:pt x="485343" y="0"/>
                </a:cubicBezTo>
                <a:cubicBezTo>
                  <a:pt x="701691" y="-32292"/>
                  <a:pt x="864483" y="37157"/>
                  <a:pt x="970687" y="0"/>
                </a:cubicBezTo>
                <a:cubicBezTo>
                  <a:pt x="1076891" y="-37157"/>
                  <a:pt x="1358221" y="56985"/>
                  <a:pt x="1548968" y="0"/>
                </a:cubicBezTo>
                <a:cubicBezTo>
                  <a:pt x="1572520" y="189479"/>
                  <a:pt x="1523392" y="281266"/>
                  <a:pt x="1548968" y="388889"/>
                </a:cubicBezTo>
                <a:cubicBezTo>
                  <a:pt x="1574544" y="496512"/>
                  <a:pt x="1517796" y="648435"/>
                  <a:pt x="1548968" y="793650"/>
                </a:cubicBezTo>
                <a:cubicBezTo>
                  <a:pt x="1367508" y="818587"/>
                  <a:pt x="1209745" y="759572"/>
                  <a:pt x="1032645" y="793650"/>
                </a:cubicBezTo>
                <a:cubicBezTo>
                  <a:pt x="855545" y="827728"/>
                  <a:pt x="774751" y="786086"/>
                  <a:pt x="547302" y="793650"/>
                </a:cubicBezTo>
                <a:cubicBezTo>
                  <a:pt x="319853" y="801214"/>
                  <a:pt x="270830" y="779827"/>
                  <a:pt x="0" y="793650"/>
                </a:cubicBezTo>
                <a:cubicBezTo>
                  <a:pt x="-46116" y="645298"/>
                  <a:pt x="5768" y="534419"/>
                  <a:pt x="0" y="388889"/>
                </a:cubicBezTo>
                <a:cubicBezTo>
                  <a:pt x="-5768" y="243359"/>
                  <a:pt x="18886" y="18402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portes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9" name="Google Shape;702;p62">
            <a:extLst>
              <a:ext uri="{FF2B5EF4-FFF2-40B4-BE49-F238E27FC236}">
                <a16:creationId xmlns:a16="http://schemas.microsoft.com/office/drawing/2014/main" id="{024BA0A5-5A6F-4477-8768-83C71FF21A24}"/>
              </a:ext>
            </a:extLst>
          </p:cNvPr>
          <p:cNvSpPr/>
          <p:nvPr/>
        </p:nvSpPr>
        <p:spPr>
          <a:xfrm>
            <a:off x="8245915" y="399288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instrument</a:t>
            </a:r>
            <a:endParaRPr kumimoji="0" sz="20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0" name="Google Shape;703;p62">
            <a:extLst>
              <a:ext uri="{FF2B5EF4-FFF2-40B4-BE49-F238E27FC236}">
                <a16:creationId xmlns:a16="http://schemas.microsoft.com/office/drawing/2014/main" id="{106CD911-A69D-4B98-AE09-D929F331B5F4}"/>
              </a:ext>
            </a:extLst>
          </p:cNvPr>
          <p:cNvSpPr/>
          <p:nvPr/>
        </p:nvSpPr>
        <p:spPr>
          <a:xfrm>
            <a:off x="9890620" y="3992884"/>
            <a:ext cx="1548969" cy="793650"/>
          </a:xfrm>
          <a:custGeom>
            <a:avLst/>
            <a:gdLst>
              <a:gd name="connsiteX0" fmla="*/ 0 w 1548969"/>
              <a:gd name="connsiteY0" fmla="*/ 0 h 793650"/>
              <a:gd name="connsiteX1" fmla="*/ 516323 w 1548969"/>
              <a:gd name="connsiteY1" fmla="*/ 0 h 793650"/>
              <a:gd name="connsiteX2" fmla="*/ 1017156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48534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film</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1" name="Google Shape;702;p62">
            <a:extLst>
              <a:ext uri="{FF2B5EF4-FFF2-40B4-BE49-F238E27FC236}">
                <a16:creationId xmlns:a16="http://schemas.microsoft.com/office/drawing/2014/main" id="{2D028A2E-8771-4B90-958A-D04012E59369}"/>
              </a:ext>
            </a:extLst>
          </p:cNvPr>
          <p:cNvSpPr/>
          <p:nvPr/>
        </p:nvSpPr>
        <p:spPr>
          <a:xfrm>
            <a:off x="6591950" y="3094697"/>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français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2" name="Google Shape;703;p62">
            <a:extLst>
              <a:ext uri="{FF2B5EF4-FFF2-40B4-BE49-F238E27FC236}">
                <a16:creationId xmlns:a16="http://schemas.microsoft.com/office/drawing/2014/main" id="{F1E4E874-E490-4B49-8BDF-28964D0B67B5}"/>
              </a:ext>
            </a:extLst>
          </p:cNvPr>
          <p:cNvSpPr/>
          <p:nvPr/>
        </p:nvSpPr>
        <p:spPr>
          <a:xfrm>
            <a:off x="8236655" y="30946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tous</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les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jours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3" name="Google Shape;470;p55">
            <a:extLst>
              <a:ext uri="{FF2B5EF4-FFF2-40B4-BE49-F238E27FC236}">
                <a16:creationId xmlns:a16="http://schemas.microsoft.com/office/drawing/2014/main" id="{5EBE1199-6B13-45FC-9E4B-22B1C2FB21D7}"/>
              </a:ext>
            </a:extLst>
          </p:cNvPr>
          <p:cNvSpPr txBox="1"/>
          <p:nvPr/>
        </p:nvSpPr>
        <p:spPr>
          <a:xfrm>
            <a:off x="11472000" y="4535256"/>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3</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4" name="Google Shape;471;p55">
            <a:extLst>
              <a:ext uri="{FF2B5EF4-FFF2-40B4-BE49-F238E27FC236}">
                <a16:creationId xmlns:a16="http://schemas.microsoft.com/office/drawing/2014/main" id="{E6DA9C58-3625-4D8D-A455-832EF26A00E8}"/>
              </a:ext>
            </a:extLst>
          </p:cNvPr>
          <p:cNvSpPr txBox="1"/>
          <p:nvPr/>
        </p:nvSpPr>
        <p:spPr>
          <a:xfrm>
            <a:off x="11472000" y="5341531"/>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2</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5" name="Google Shape;472;p55">
            <a:extLst>
              <a:ext uri="{FF2B5EF4-FFF2-40B4-BE49-F238E27FC236}">
                <a16:creationId xmlns:a16="http://schemas.microsoft.com/office/drawing/2014/main" id="{F123D28A-CDB1-478B-9C72-CC658110DAE6}"/>
              </a:ext>
            </a:extLst>
          </p:cNvPr>
          <p:cNvSpPr txBox="1"/>
          <p:nvPr/>
        </p:nvSpPr>
        <p:spPr>
          <a:xfrm>
            <a:off x="11472000" y="6107906"/>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1</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6" name="Google Shape;473;p55">
            <a:extLst>
              <a:ext uri="{FF2B5EF4-FFF2-40B4-BE49-F238E27FC236}">
                <a16:creationId xmlns:a16="http://schemas.microsoft.com/office/drawing/2014/main" id="{F5943AA7-5E05-4E47-BBAD-0EF74F05595C}"/>
              </a:ext>
            </a:extLst>
          </p:cNvPr>
          <p:cNvSpPr txBox="1"/>
          <p:nvPr/>
        </p:nvSpPr>
        <p:spPr>
          <a:xfrm>
            <a:off x="11472000" y="2886406"/>
            <a:ext cx="7200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5</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7" name="Google Shape;474;p55">
            <a:extLst>
              <a:ext uri="{FF2B5EF4-FFF2-40B4-BE49-F238E27FC236}">
                <a16:creationId xmlns:a16="http://schemas.microsoft.com/office/drawing/2014/main" id="{32B7B2FB-67CD-4812-AD21-ADE3EBA08C0E}"/>
              </a:ext>
            </a:extLst>
          </p:cNvPr>
          <p:cNvSpPr txBox="1"/>
          <p:nvPr/>
        </p:nvSpPr>
        <p:spPr>
          <a:xfrm>
            <a:off x="11472000" y="3672731"/>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4</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8" name="Google Shape;698;p62">
            <a:extLst>
              <a:ext uri="{FF2B5EF4-FFF2-40B4-BE49-F238E27FC236}">
                <a16:creationId xmlns:a16="http://schemas.microsoft.com/office/drawing/2014/main" id="{C6219419-1ADC-47C3-A116-4F758E985578}"/>
              </a:ext>
            </a:extLst>
          </p:cNvPr>
          <p:cNvSpPr/>
          <p:nvPr/>
        </p:nvSpPr>
        <p:spPr>
          <a:xfrm>
            <a:off x="9890620" y="575238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elle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74080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500"/>
                                        <p:tgtEl>
                                          <p:spTgt spid="126"/>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500"/>
                                        <p:tgtEl>
                                          <p:spTgt spid="127"/>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1500"/>
                                        <p:tgtEl>
                                          <p:spTgt spid="123"/>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1500"/>
                                        <p:tgtEl>
                                          <p:spTgt spid="124"/>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25"/>
                                        </p:tgtEl>
                                        <p:attrNameLst>
                                          <p:attrName>style.visibility</p:attrName>
                                        </p:attrNameLst>
                                      </p:cBhvr>
                                      <p:to>
                                        <p:strVal val="visible"/>
                                      </p:to>
                                    </p:set>
                                    <p:animEffect transition="in" filter="fade">
                                      <p:cBhvr>
                                        <p:cTn id="23" dur="1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92451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B24EE9CE-56D2-4A36-AAC8-8E3726603767}"/>
              </a:ext>
            </a:extLst>
          </p:cNvPr>
          <p:cNvSpPr/>
          <p:nvPr/>
        </p:nvSpPr>
        <p:spPr>
          <a:xfrm>
            <a:off x="3136951" y="113819"/>
            <a:ext cx="3071675" cy="5078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Parle</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français</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endParaRPr kumimoji="0" lang="en-GB" sz="1800" b="0" i="0" u="none" strike="noStrike" kern="0" cap="none" spc="0" normalizeH="0" baseline="0" noProof="0" dirty="0">
              <a:ln>
                <a:noFill/>
              </a:ln>
              <a:solidFill>
                <a:sysClr val="windowText" lastClr="000000"/>
              </a:solidFill>
              <a:effectLst/>
              <a:uLnTx/>
              <a:uFillTx/>
            </a:endParaRPr>
          </a:p>
        </p:txBody>
      </p:sp>
      <p:sp>
        <p:nvSpPr>
          <p:cNvPr id="55" name="Title 2">
            <a:extLst>
              <a:ext uri="{FF2B5EF4-FFF2-40B4-BE49-F238E27FC236}">
                <a16:creationId xmlns:a16="http://schemas.microsoft.com/office/drawing/2014/main" id="{898DFB2A-2AC2-4FE9-847E-DA32537BDA09}"/>
              </a:ext>
            </a:extLst>
          </p:cNvPr>
          <p:cNvSpPr txBox="1">
            <a:spLocks/>
          </p:cNvSpPr>
          <p:nvPr/>
        </p:nvSpPr>
        <p:spPr>
          <a:xfrm>
            <a:off x="11052313" y="1135676"/>
            <a:ext cx="966950" cy="399210"/>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parler</a:t>
            </a:r>
            <a:endParaRPr lang="en-GB" sz="2000" b="1" kern="0" dirty="0">
              <a:solidFill>
                <a:schemeClr val="bg1"/>
              </a:solidFill>
              <a:latin typeface="Century Gothic" panose="020B0502020202020204" pitchFamily="34" charset="0"/>
            </a:endParaRPr>
          </a:p>
        </p:txBody>
      </p:sp>
      <p:pic>
        <p:nvPicPr>
          <p:cNvPr id="56" name="Picture 55" descr="Icon&#10;&#10;Description automatically generated">
            <a:extLst>
              <a:ext uri="{FF2B5EF4-FFF2-40B4-BE49-F238E27FC236}">
                <a16:creationId xmlns:a16="http://schemas.microsoft.com/office/drawing/2014/main" id="{3AEA258C-80E3-4BE3-A8E8-27CBC3228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57" name="Picture 56">
            <a:extLst>
              <a:ext uri="{FF2B5EF4-FFF2-40B4-BE49-F238E27FC236}">
                <a16:creationId xmlns:a16="http://schemas.microsoft.com/office/drawing/2014/main" id="{E1C1E557-5CD7-48A1-A338-4FA5A2EABB44}"/>
              </a:ext>
            </a:extLst>
          </p:cNvPr>
          <p:cNvPicPr>
            <a:picLocks noChangeAspect="1"/>
          </p:cNvPicPr>
          <p:nvPr/>
        </p:nvPicPr>
        <p:blipFill>
          <a:blip r:embed="rId4"/>
          <a:stretch>
            <a:fillRect/>
          </a:stretch>
        </p:blipFill>
        <p:spPr>
          <a:xfrm>
            <a:off x="136893" y="1707824"/>
            <a:ext cx="6066046" cy="4773582"/>
          </a:xfrm>
          <a:prstGeom prst="rect">
            <a:avLst/>
          </a:prstGeom>
        </p:spPr>
      </p:pic>
      <p:sp>
        <p:nvSpPr>
          <p:cNvPr id="58" name="Google Shape;696;p62">
            <a:extLst>
              <a:ext uri="{FF2B5EF4-FFF2-40B4-BE49-F238E27FC236}">
                <a16:creationId xmlns:a16="http://schemas.microsoft.com/office/drawing/2014/main" id="{AF96AC27-DD38-44CD-8A79-2610178FD539}"/>
              </a:ext>
            </a:extLst>
          </p:cNvPr>
          <p:cNvSpPr/>
          <p:nvPr/>
        </p:nvSpPr>
        <p:spPr>
          <a:xfrm>
            <a:off x="4029792" y="2104650"/>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 name="Speech Bubble: Oval 82">
            <a:extLst>
              <a:ext uri="{FF2B5EF4-FFF2-40B4-BE49-F238E27FC236}">
                <a16:creationId xmlns:a16="http://schemas.microsoft.com/office/drawing/2014/main" id="{0117910E-6A05-40DA-BB40-17DE2315E61C}"/>
              </a:ext>
            </a:extLst>
          </p:cNvPr>
          <p:cNvSpPr/>
          <p:nvPr/>
        </p:nvSpPr>
        <p:spPr>
          <a:xfrm>
            <a:off x="5204391" y="651981"/>
            <a:ext cx="3248914" cy="2027674"/>
          </a:xfrm>
          <a:prstGeom prst="wedgeEllipseCallout">
            <a:avLst>
              <a:gd name="adj1" fmla="val 66749"/>
              <a:gd name="adj2" fmla="val -36756"/>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You are watching a film in French.</a:t>
            </a:r>
          </a:p>
        </p:txBody>
      </p:sp>
      <p:sp>
        <p:nvSpPr>
          <p:cNvPr id="84" name="Google Shape;695;p62">
            <a:extLst>
              <a:ext uri="{FF2B5EF4-FFF2-40B4-BE49-F238E27FC236}">
                <a16:creationId xmlns:a16="http://schemas.microsoft.com/office/drawing/2014/main" id="{B44AFC03-9922-4050-B8E0-DBBF23A2AB51}"/>
              </a:ext>
            </a:extLst>
          </p:cNvPr>
          <p:cNvSpPr/>
          <p:nvPr/>
        </p:nvSpPr>
        <p:spPr>
          <a:xfrm>
            <a:off x="4958175" y="57415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5" name="Google Shape;697;p62">
            <a:extLst>
              <a:ext uri="{FF2B5EF4-FFF2-40B4-BE49-F238E27FC236}">
                <a16:creationId xmlns:a16="http://schemas.microsoft.com/office/drawing/2014/main" id="{CE706096-F907-4535-A488-FFE8DF472216}"/>
              </a:ext>
            </a:extLst>
          </p:cNvPr>
          <p:cNvSpPr/>
          <p:nvPr/>
        </p:nvSpPr>
        <p:spPr>
          <a:xfrm>
            <a:off x="6620139" y="5741597"/>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il</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8" name="Google Shape;698;p62">
            <a:extLst>
              <a:ext uri="{FF2B5EF4-FFF2-40B4-BE49-F238E27FC236}">
                <a16:creationId xmlns:a16="http://schemas.microsoft.com/office/drawing/2014/main" id="{F737630A-92C0-49AA-A8FF-6A832A3F29DD}"/>
              </a:ext>
            </a:extLst>
          </p:cNvPr>
          <p:cNvSpPr/>
          <p:nvPr/>
        </p:nvSpPr>
        <p:spPr>
          <a:xfrm>
            <a:off x="8245915" y="574159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je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3" name="Google Shape;699;p62">
            <a:extLst>
              <a:ext uri="{FF2B5EF4-FFF2-40B4-BE49-F238E27FC236}">
                <a16:creationId xmlns:a16="http://schemas.microsoft.com/office/drawing/2014/main" id="{6FC4FDFD-53D3-4761-9B0E-D8873E54A28F}"/>
              </a:ext>
            </a:extLst>
          </p:cNvPr>
          <p:cNvSpPr/>
          <p:nvPr/>
        </p:nvSpPr>
        <p:spPr>
          <a:xfrm>
            <a:off x="4956505" y="487592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regarde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4" name="Google Shape;700;p62">
            <a:extLst>
              <a:ext uri="{FF2B5EF4-FFF2-40B4-BE49-F238E27FC236}">
                <a16:creationId xmlns:a16="http://schemas.microsoft.com/office/drawing/2014/main" id="{9A4EE464-7E57-4B1B-BFC7-1273CB8E97E5}"/>
              </a:ext>
            </a:extLst>
          </p:cNvPr>
          <p:cNvSpPr/>
          <p:nvPr/>
        </p:nvSpPr>
        <p:spPr>
          <a:xfrm>
            <a:off x="6601210" y="4859297"/>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porte</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5" name="Google Shape;701;p62">
            <a:extLst>
              <a:ext uri="{FF2B5EF4-FFF2-40B4-BE49-F238E27FC236}">
                <a16:creationId xmlns:a16="http://schemas.microsoft.com/office/drawing/2014/main" id="{AEE95A3A-6D7E-4B59-BE0A-F23FD6DD5CB1}"/>
              </a:ext>
            </a:extLst>
          </p:cNvPr>
          <p:cNvSpPr/>
          <p:nvPr/>
        </p:nvSpPr>
        <p:spPr>
          <a:xfrm>
            <a:off x="8245915" y="4852610"/>
            <a:ext cx="1548969" cy="793650"/>
          </a:xfrm>
          <a:custGeom>
            <a:avLst/>
            <a:gdLst>
              <a:gd name="connsiteX0" fmla="*/ 0 w 1548969"/>
              <a:gd name="connsiteY0" fmla="*/ 0 h 793650"/>
              <a:gd name="connsiteX1" fmla="*/ 485343 w 1548969"/>
              <a:gd name="connsiteY1" fmla="*/ 0 h 793650"/>
              <a:gd name="connsiteX2" fmla="*/ 970687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33785" y="-8719"/>
                  <a:pt x="252365" y="12378"/>
                  <a:pt x="485343" y="0"/>
                </a:cubicBezTo>
                <a:cubicBezTo>
                  <a:pt x="718321" y="-12378"/>
                  <a:pt x="757845" y="33893"/>
                  <a:pt x="970687" y="0"/>
                </a:cubicBezTo>
                <a:cubicBezTo>
                  <a:pt x="1183529" y="-33893"/>
                  <a:pt x="1333017" y="54934"/>
                  <a:pt x="1548968" y="0"/>
                </a:cubicBezTo>
                <a:cubicBezTo>
                  <a:pt x="1573127" y="195642"/>
                  <a:pt x="1523351" y="304870"/>
                  <a:pt x="1548968" y="396825"/>
                </a:cubicBezTo>
                <a:cubicBezTo>
                  <a:pt x="1574585" y="488780"/>
                  <a:pt x="1517379" y="618557"/>
                  <a:pt x="1548968" y="793650"/>
                </a:cubicBezTo>
                <a:cubicBezTo>
                  <a:pt x="1403110" y="810967"/>
                  <a:pt x="1216946" y="768073"/>
                  <a:pt x="1032645" y="793650"/>
                </a:cubicBezTo>
                <a:cubicBezTo>
                  <a:pt x="848344" y="819227"/>
                  <a:pt x="715183" y="750897"/>
                  <a:pt x="516323" y="793650"/>
                </a:cubicBezTo>
                <a:cubicBezTo>
                  <a:pt x="317463" y="836403"/>
                  <a:pt x="247895" y="757536"/>
                  <a:pt x="0" y="793650"/>
                </a:cubicBezTo>
                <a:cubicBezTo>
                  <a:pt x="-8219" y="690449"/>
                  <a:pt x="30858" y="576740"/>
                  <a:pt x="0" y="396825"/>
                </a:cubicBezTo>
                <a:cubicBezTo>
                  <a:pt x="-30858" y="216910"/>
                  <a:pt x="8543" y="143598"/>
                  <a:pt x="0" y="0"/>
                </a:cubicBezTo>
                <a:close/>
              </a:path>
              <a:path w="1548969" h="793650" stroke="0" extrusionOk="0">
                <a:moveTo>
                  <a:pt x="0" y="0"/>
                </a:moveTo>
                <a:cubicBezTo>
                  <a:pt x="148714" y="-51608"/>
                  <a:pt x="391112" y="3716"/>
                  <a:pt x="516323" y="0"/>
                </a:cubicBezTo>
                <a:cubicBezTo>
                  <a:pt x="641534" y="-3716"/>
                  <a:pt x="852973" y="51784"/>
                  <a:pt x="986176" y="0"/>
                </a:cubicBezTo>
                <a:cubicBezTo>
                  <a:pt x="1119379" y="-51784"/>
                  <a:pt x="1433684" y="24367"/>
                  <a:pt x="1548968" y="0"/>
                </a:cubicBezTo>
                <a:cubicBezTo>
                  <a:pt x="1565014" y="181733"/>
                  <a:pt x="1521101" y="284671"/>
                  <a:pt x="1548968" y="373016"/>
                </a:cubicBezTo>
                <a:cubicBezTo>
                  <a:pt x="1576835" y="461361"/>
                  <a:pt x="1503754" y="678290"/>
                  <a:pt x="1548968" y="793650"/>
                </a:cubicBezTo>
                <a:cubicBezTo>
                  <a:pt x="1434737" y="817609"/>
                  <a:pt x="1213109" y="756185"/>
                  <a:pt x="1001666" y="793650"/>
                </a:cubicBezTo>
                <a:cubicBezTo>
                  <a:pt x="790223" y="831115"/>
                  <a:pt x="712337" y="790619"/>
                  <a:pt x="454364" y="793650"/>
                </a:cubicBezTo>
                <a:cubicBezTo>
                  <a:pt x="196391" y="796681"/>
                  <a:pt x="101262" y="752254"/>
                  <a:pt x="0" y="793650"/>
                </a:cubicBezTo>
                <a:cubicBezTo>
                  <a:pt x="-16250" y="641606"/>
                  <a:pt x="2113" y="520739"/>
                  <a:pt x="0" y="388889"/>
                </a:cubicBezTo>
                <a:cubicBezTo>
                  <a:pt x="-2113" y="257039"/>
                  <a:pt x="45691" y="171727"/>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regardes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6" name="Google Shape;702;p62">
            <a:extLst>
              <a:ext uri="{FF2B5EF4-FFF2-40B4-BE49-F238E27FC236}">
                <a16:creationId xmlns:a16="http://schemas.microsoft.com/office/drawing/2014/main" id="{F923D306-848E-4E37-9261-87E202F50AF5}"/>
              </a:ext>
            </a:extLst>
          </p:cNvPr>
          <p:cNvSpPr/>
          <p:nvPr/>
        </p:nvSpPr>
        <p:spPr>
          <a:xfrm>
            <a:off x="4956505" y="39769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match</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7" name="Google Shape;703;p62">
            <a:extLst>
              <a:ext uri="{FF2B5EF4-FFF2-40B4-BE49-F238E27FC236}">
                <a16:creationId xmlns:a16="http://schemas.microsoft.com/office/drawing/2014/main" id="{16EF8786-EE92-43D6-B2C5-3AB72624FA57}"/>
              </a:ext>
            </a:extLst>
          </p:cNvPr>
          <p:cNvSpPr/>
          <p:nvPr/>
        </p:nvSpPr>
        <p:spPr>
          <a:xfrm>
            <a:off x="6601210" y="39769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chapeau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8" name="Google Shape;701;p62">
            <a:extLst>
              <a:ext uri="{FF2B5EF4-FFF2-40B4-BE49-F238E27FC236}">
                <a16:creationId xmlns:a16="http://schemas.microsoft.com/office/drawing/2014/main" id="{771F61EA-E2B3-4295-BBDF-290D2690FEC8}"/>
              </a:ext>
            </a:extLst>
          </p:cNvPr>
          <p:cNvSpPr/>
          <p:nvPr/>
        </p:nvSpPr>
        <p:spPr>
          <a:xfrm>
            <a:off x="9890620" y="4862952"/>
            <a:ext cx="1548969" cy="793650"/>
          </a:xfrm>
          <a:custGeom>
            <a:avLst/>
            <a:gdLst>
              <a:gd name="connsiteX0" fmla="*/ 0 w 1548969"/>
              <a:gd name="connsiteY0" fmla="*/ 0 h 793650"/>
              <a:gd name="connsiteX1" fmla="*/ 547302 w 1548969"/>
              <a:gd name="connsiteY1" fmla="*/ 0 h 793650"/>
              <a:gd name="connsiteX2" fmla="*/ 1094604 w 1548969"/>
              <a:gd name="connsiteY2" fmla="*/ 0 h 793650"/>
              <a:gd name="connsiteX3" fmla="*/ 1548968 w 1548969"/>
              <a:gd name="connsiteY3" fmla="*/ 0 h 793650"/>
              <a:gd name="connsiteX4" fmla="*/ 1548968 w 1548969"/>
              <a:gd name="connsiteY4" fmla="*/ 412698 h 793650"/>
              <a:gd name="connsiteX5" fmla="*/ 1548968 w 1548969"/>
              <a:gd name="connsiteY5" fmla="*/ 793650 h 793650"/>
              <a:gd name="connsiteX6" fmla="*/ 1032645 w 1548969"/>
              <a:gd name="connsiteY6" fmla="*/ 793650 h 793650"/>
              <a:gd name="connsiteX7" fmla="*/ 54730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872" y="-47946"/>
                  <a:pt x="409635" y="5738"/>
                  <a:pt x="547302" y="0"/>
                </a:cubicBezTo>
                <a:cubicBezTo>
                  <a:pt x="684969" y="-5738"/>
                  <a:pt x="898304" y="61706"/>
                  <a:pt x="1094604" y="0"/>
                </a:cubicBezTo>
                <a:cubicBezTo>
                  <a:pt x="1290904" y="-61706"/>
                  <a:pt x="1428008" y="33796"/>
                  <a:pt x="1548968" y="0"/>
                </a:cubicBezTo>
                <a:cubicBezTo>
                  <a:pt x="1595729" y="172384"/>
                  <a:pt x="1544995" y="298643"/>
                  <a:pt x="1548968" y="412698"/>
                </a:cubicBezTo>
                <a:cubicBezTo>
                  <a:pt x="1552941" y="526753"/>
                  <a:pt x="1538764" y="713394"/>
                  <a:pt x="1548968" y="793650"/>
                </a:cubicBezTo>
                <a:cubicBezTo>
                  <a:pt x="1377456" y="835548"/>
                  <a:pt x="1147118" y="788739"/>
                  <a:pt x="1032645" y="793650"/>
                </a:cubicBezTo>
                <a:cubicBezTo>
                  <a:pt x="918172" y="798561"/>
                  <a:pt x="687877" y="761527"/>
                  <a:pt x="547302" y="793650"/>
                </a:cubicBezTo>
                <a:cubicBezTo>
                  <a:pt x="406727" y="825773"/>
                  <a:pt x="153213" y="758329"/>
                  <a:pt x="0" y="793650"/>
                </a:cubicBezTo>
                <a:cubicBezTo>
                  <a:pt x="-37253" y="695990"/>
                  <a:pt x="18139" y="555713"/>
                  <a:pt x="0" y="388889"/>
                </a:cubicBezTo>
                <a:cubicBezTo>
                  <a:pt x="-18139" y="222065"/>
                  <a:pt x="20604" y="156462"/>
                  <a:pt x="0" y="0"/>
                </a:cubicBezTo>
                <a:close/>
              </a:path>
              <a:path w="1548969" h="793650" stroke="0" extrusionOk="0">
                <a:moveTo>
                  <a:pt x="0" y="0"/>
                </a:moveTo>
                <a:cubicBezTo>
                  <a:pt x="227326" y="-51245"/>
                  <a:pt x="268995" y="32292"/>
                  <a:pt x="485343" y="0"/>
                </a:cubicBezTo>
                <a:cubicBezTo>
                  <a:pt x="701691" y="-32292"/>
                  <a:pt x="864483" y="37157"/>
                  <a:pt x="970687" y="0"/>
                </a:cubicBezTo>
                <a:cubicBezTo>
                  <a:pt x="1076891" y="-37157"/>
                  <a:pt x="1358221" y="56985"/>
                  <a:pt x="1548968" y="0"/>
                </a:cubicBezTo>
                <a:cubicBezTo>
                  <a:pt x="1572520" y="189479"/>
                  <a:pt x="1523392" y="281266"/>
                  <a:pt x="1548968" y="388889"/>
                </a:cubicBezTo>
                <a:cubicBezTo>
                  <a:pt x="1574544" y="496512"/>
                  <a:pt x="1517796" y="648435"/>
                  <a:pt x="1548968" y="793650"/>
                </a:cubicBezTo>
                <a:cubicBezTo>
                  <a:pt x="1367508" y="818587"/>
                  <a:pt x="1209745" y="759572"/>
                  <a:pt x="1032645" y="793650"/>
                </a:cubicBezTo>
                <a:cubicBezTo>
                  <a:pt x="855545" y="827728"/>
                  <a:pt x="774751" y="786086"/>
                  <a:pt x="547302" y="793650"/>
                </a:cubicBezTo>
                <a:cubicBezTo>
                  <a:pt x="319853" y="801214"/>
                  <a:pt x="270830" y="779827"/>
                  <a:pt x="0" y="793650"/>
                </a:cubicBezTo>
                <a:cubicBezTo>
                  <a:pt x="-46116" y="645298"/>
                  <a:pt x="5768" y="534419"/>
                  <a:pt x="0" y="388889"/>
                </a:cubicBezTo>
                <a:cubicBezTo>
                  <a:pt x="-5768" y="243359"/>
                  <a:pt x="18886" y="18402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portes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9" name="Google Shape;702;p62">
            <a:extLst>
              <a:ext uri="{FF2B5EF4-FFF2-40B4-BE49-F238E27FC236}">
                <a16:creationId xmlns:a16="http://schemas.microsoft.com/office/drawing/2014/main" id="{024BA0A5-5A6F-4477-8768-83C71FF21A24}"/>
              </a:ext>
            </a:extLst>
          </p:cNvPr>
          <p:cNvSpPr/>
          <p:nvPr/>
        </p:nvSpPr>
        <p:spPr>
          <a:xfrm>
            <a:off x="8245915" y="399288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instrument</a:t>
            </a:r>
            <a:endParaRPr kumimoji="0" sz="20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0" name="Google Shape;703;p62">
            <a:extLst>
              <a:ext uri="{FF2B5EF4-FFF2-40B4-BE49-F238E27FC236}">
                <a16:creationId xmlns:a16="http://schemas.microsoft.com/office/drawing/2014/main" id="{106CD911-A69D-4B98-AE09-D929F331B5F4}"/>
              </a:ext>
            </a:extLst>
          </p:cNvPr>
          <p:cNvSpPr/>
          <p:nvPr/>
        </p:nvSpPr>
        <p:spPr>
          <a:xfrm>
            <a:off x="9890620" y="3992884"/>
            <a:ext cx="1548969" cy="793650"/>
          </a:xfrm>
          <a:custGeom>
            <a:avLst/>
            <a:gdLst>
              <a:gd name="connsiteX0" fmla="*/ 0 w 1548969"/>
              <a:gd name="connsiteY0" fmla="*/ 0 h 793650"/>
              <a:gd name="connsiteX1" fmla="*/ 469854 w 1548969"/>
              <a:gd name="connsiteY1" fmla="*/ 0 h 793650"/>
              <a:gd name="connsiteX2" fmla="*/ 97068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40476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013" y="-24203"/>
                  <a:pt x="300547" y="54"/>
                  <a:pt x="469854" y="0"/>
                </a:cubicBezTo>
                <a:cubicBezTo>
                  <a:pt x="639161" y="-54"/>
                  <a:pt x="784029" y="31119"/>
                  <a:pt x="970687" y="0"/>
                </a:cubicBezTo>
                <a:cubicBezTo>
                  <a:pt x="1157345" y="-31119"/>
                  <a:pt x="1353071" y="38161"/>
                  <a:pt x="1548968" y="0"/>
                </a:cubicBezTo>
                <a:cubicBezTo>
                  <a:pt x="1567611" y="152116"/>
                  <a:pt x="1546950" y="285507"/>
                  <a:pt x="1548968" y="388889"/>
                </a:cubicBezTo>
                <a:cubicBezTo>
                  <a:pt x="1550986" y="492271"/>
                  <a:pt x="1520122" y="647348"/>
                  <a:pt x="1548968" y="793650"/>
                </a:cubicBezTo>
                <a:cubicBezTo>
                  <a:pt x="1365105" y="850959"/>
                  <a:pt x="1155867" y="762440"/>
                  <a:pt x="1001666" y="793650"/>
                </a:cubicBezTo>
                <a:cubicBezTo>
                  <a:pt x="847465" y="824860"/>
                  <a:pt x="720182" y="750450"/>
                  <a:pt x="531812" y="793650"/>
                </a:cubicBezTo>
                <a:cubicBezTo>
                  <a:pt x="343442" y="836850"/>
                  <a:pt x="232937" y="792533"/>
                  <a:pt x="0" y="793650"/>
                </a:cubicBezTo>
                <a:cubicBezTo>
                  <a:pt x="-7405" y="627307"/>
                  <a:pt x="30199" y="577257"/>
                  <a:pt x="0" y="404762"/>
                </a:cubicBezTo>
                <a:cubicBezTo>
                  <a:pt x="-30199" y="232267"/>
                  <a:pt x="25360" y="181152"/>
                  <a:pt x="0" y="0"/>
                </a:cubicBezTo>
                <a:close/>
              </a:path>
              <a:path w="1548969" h="793650" stroke="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film</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1" name="Google Shape;702;p62">
            <a:extLst>
              <a:ext uri="{FF2B5EF4-FFF2-40B4-BE49-F238E27FC236}">
                <a16:creationId xmlns:a16="http://schemas.microsoft.com/office/drawing/2014/main" id="{2D028A2E-8771-4B90-958A-D04012E59369}"/>
              </a:ext>
            </a:extLst>
          </p:cNvPr>
          <p:cNvSpPr/>
          <p:nvPr/>
        </p:nvSpPr>
        <p:spPr>
          <a:xfrm>
            <a:off x="6591950" y="30946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français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2" name="Google Shape;703;p62">
            <a:extLst>
              <a:ext uri="{FF2B5EF4-FFF2-40B4-BE49-F238E27FC236}">
                <a16:creationId xmlns:a16="http://schemas.microsoft.com/office/drawing/2014/main" id="{F1E4E874-E490-4B49-8BDF-28964D0B67B5}"/>
              </a:ext>
            </a:extLst>
          </p:cNvPr>
          <p:cNvSpPr/>
          <p:nvPr/>
        </p:nvSpPr>
        <p:spPr>
          <a:xfrm>
            <a:off x="8236655" y="30946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tous</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les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jours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8" name="Google Shape;698;p62">
            <a:extLst>
              <a:ext uri="{FF2B5EF4-FFF2-40B4-BE49-F238E27FC236}">
                <a16:creationId xmlns:a16="http://schemas.microsoft.com/office/drawing/2014/main" id="{C6219419-1ADC-47C3-A116-4F758E985578}"/>
              </a:ext>
            </a:extLst>
          </p:cNvPr>
          <p:cNvSpPr/>
          <p:nvPr/>
        </p:nvSpPr>
        <p:spPr>
          <a:xfrm>
            <a:off x="9890620" y="575238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elle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367047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92451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B24EE9CE-56D2-4A36-AAC8-8E3726603767}"/>
              </a:ext>
            </a:extLst>
          </p:cNvPr>
          <p:cNvSpPr/>
          <p:nvPr/>
        </p:nvSpPr>
        <p:spPr>
          <a:xfrm>
            <a:off x="3136951" y="113819"/>
            <a:ext cx="5316354" cy="5078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Parle</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français</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[2/6]</a:t>
            </a:r>
            <a:endParaRPr kumimoji="0" lang="en-GB" sz="1800" b="0" i="0" u="none" strike="noStrike" kern="0" cap="none" spc="0" normalizeH="0" baseline="0" noProof="0" dirty="0">
              <a:ln>
                <a:noFill/>
              </a:ln>
              <a:solidFill>
                <a:sysClr val="windowText" lastClr="000000"/>
              </a:solidFill>
              <a:effectLst/>
              <a:uLnTx/>
              <a:uFillTx/>
            </a:endParaRPr>
          </a:p>
        </p:txBody>
      </p:sp>
      <p:sp>
        <p:nvSpPr>
          <p:cNvPr id="55" name="Title 2">
            <a:extLst>
              <a:ext uri="{FF2B5EF4-FFF2-40B4-BE49-F238E27FC236}">
                <a16:creationId xmlns:a16="http://schemas.microsoft.com/office/drawing/2014/main" id="{898DFB2A-2AC2-4FE9-847E-DA32537BDA09}"/>
              </a:ext>
            </a:extLst>
          </p:cNvPr>
          <p:cNvSpPr txBox="1">
            <a:spLocks/>
          </p:cNvSpPr>
          <p:nvPr/>
        </p:nvSpPr>
        <p:spPr>
          <a:xfrm>
            <a:off x="11052313" y="1135676"/>
            <a:ext cx="966950" cy="412870"/>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parler</a:t>
            </a:r>
            <a:endParaRPr lang="en-GB" sz="2000" b="1" kern="0" dirty="0">
              <a:solidFill>
                <a:schemeClr val="bg1"/>
              </a:solidFill>
              <a:latin typeface="Century Gothic" panose="020B0502020202020204" pitchFamily="34" charset="0"/>
            </a:endParaRPr>
          </a:p>
        </p:txBody>
      </p:sp>
      <p:pic>
        <p:nvPicPr>
          <p:cNvPr id="56" name="Picture 55" descr="Icon&#10;&#10;Description automatically generated">
            <a:extLst>
              <a:ext uri="{FF2B5EF4-FFF2-40B4-BE49-F238E27FC236}">
                <a16:creationId xmlns:a16="http://schemas.microsoft.com/office/drawing/2014/main" id="{3AEA258C-80E3-4BE3-A8E8-27CBC3228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57" name="Picture 56">
            <a:extLst>
              <a:ext uri="{FF2B5EF4-FFF2-40B4-BE49-F238E27FC236}">
                <a16:creationId xmlns:a16="http://schemas.microsoft.com/office/drawing/2014/main" id="{E1C1E557-5CD7-48A1-A338-4FA5A2EABB44}"/>
              </a:ext>
            </a:extLst>
          </p:cNvPr>
          <p:cNvPicPr>
            <a:picLocks noChangeAspect="1"/>
          </p:cNvPicPr>
          <p:nvPr/>
        </p:nvPicPr>
        <p:blipFill>
          <a:blip r:embed="rId4"/>
          <a:stretch>
            <a:fillRect/>
          </a:stretch>
        </p:blipFill>
        <p:spPr>
          <a:xfrm>
            <a:off x="136893" y="1707824"/>
            <a:ext cx="6066046" cy="4773582"/>
          </a:xfrm>
          <a:prstGeom prst="rect">
            <a:avLst/>
          </a:prstGeom>
        </p:spPr>
      </p:pic>
      <p:sp>
        <p:nvSpPr>
          <p:cNvPr id="58" name="Google Shape;696;p62">
            <a:extLst>
              <a:ext uri="{FF2B5EF4-FFF2-40B4-BE49-F238E27FC236}">
                <a16:creationId xmlns:a16="http://schemas.microsoft.com/office/drawing/2014/main" id="{AF96AC27-DD38-44CD-8A79-2610178FD539}"/>
              </a:ext>
            </a:extLst>
          </p:cNvPr>
          <p:cNvSpPr/>
          <p:nvPr/>
        </p:nvSpPr>
        <p:spPr>
          <a:xfrm>
            <a:off x="4029792" y="2104650"/>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 name="Speech Bubble: Oval 82">
            <a:extLst>
              <a:ext uri="{FF2B5EF4-FFF2-40B4-BE49-F238E27FC236}">
                <a16:creationId xmlns:a16="http://schemas.microsoft.com/office/drawing/2014/main" id="{0117910E-6A05-40DA-BB40-17DE2315E61C}"/>
              </a:ext>
            </a:extLst>
          </p:cNvPr>
          <p:cNvSpPr/>
          <p:nvPr/>
        </p:nvSpPr>
        <p:spPr>
          <a:xfrm>
            <a:off x="4572000" y="651981"/>
            <a:ext cx="3881305" cy="2027674"/>
          </a:xfrm>
          <a:prstGeom prst="wedgeEllipseCallout">
            <a:avLst>
              <a:gd name="adj1" fmla="val 66749"/>
              <a:gd name="adj2" fmla="val -36756"/>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She </a:t>
            </a:r>
            <a:r>
              <a:rPr kumimoji="0" lang="en-GB" sz="30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usesan</a:t>
            </a:r>
            <a:r>
              <a:rPr kumimoji="0" lang="en-GB" sz="3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instrument at school.</a:t>
            </a:r>
          </a:p>
        </p:txBody>
      </p:sp>
      <p:sp>
        <p:nvSpPr>
          <p:cNvPr id="84" name="Google Shape;695;p62">
            <a:extLst>
              <a:ext uri="{FF2B5EF4-FFF2-40B4-BE49-F238E27FC236}">
                <a16:creationId xmlns:a16="http://schemas.microsoft.com/office/drawing/2014/main" id="{B44AFC03-9922-4050-B8E0-DBBF23A2AB51}"/>
              </a:ext>
            </a:extLst>
          </p:cNvPr>
          <p:cNvSpPr/>
          <p:nvPr/>
        </p:nvSpPr>
        <p:spPr>
          <a:xfrm>
            <a:off x="4958175" y="5741597"/>
            <a:ext cx="1548969" cy="793650"/>
          </a:xfrm>
          <a:custGeom>
            <a:avLst/>
            <a:gdLst>
              <a:gd name="connsiteX0" fmla="*/ 0 w 1548969"/>
              <a:gd name="connsiteY0" fmla="*/ 0 h 793650"/>
              <a:gd name="connsiteX1" fmla="*/ 547302 w 1548969"/>
              <a:gd name="connsiteY1" fmla="*/ 0 h 793650"/>
              <a:gd name="connsiteX2" fmla="*/ 1063625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63625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il</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5" name="Google Shape;697;p62">
            <a:extLst>
              <a:ext uri="{FF2B5EF4-FFF2-40B4-BE49-F238E27FC236}">
                <a16:creationId xmlns:a16="http://schemas.microsoft.com/office/drawing/2014/main" id="{CE706096-F907-4535-A488-FFE8DF472216}"/>
              </a:ext>
            </a:extLst>
          </p:cNvPr>
          <p:cNvSpPr/>
          <p:nvPr/>
        </p:nvSpPr>
        <p:spPr>
          <a:xfrm>
            <a:off x="6620139" y="5741597"/>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je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8" name="Google Shape;698;p62">
            <a:extLst>
              <a:ext uri="{FF2B5EF4-FFF2-40B4-BE49-F238E27FC236}">
                <a16:creationId xmlns:a16="http://schemas.microsoft.com/office/drawing/2014/main" id="{F737630A-92C0-49AA-A8FF-6A832A3F29DD}"/>
              </a:ext>
            </a:extLst>
          </p:cNvPr>
          <p:cNvSpPr/>
          <p:nvPr/>
        </p:nvSpPr>
        <p:spPr>
          <a:xfrm>
            <a:off x="8245915" y="574159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3" name="Google Shape;699;p62">
            <a:extLst>
              <a:ext uri="{FF2B5EF4-FFF2-40B4-BE49-F238E27FC236}">
                <a16:creationId xmlns:a16="http://schemas.microsoft.com/office/drawing/2014/main" id="{6FC4FDFD-53D3-4761-9B0E-D8873E54A28F}"/>
              </a:ext>
            </a:extLst>
          </p:cNvPr>
          <p:cNvSpPr/>
          <p:nvPr/>
        </p:nvSpPr>
        <p:spPr>
          <a:xfrm>
            <a:off x="4956505" y="487592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portes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4" name="Google Shape;700;p62">
            <a:extLst>
              <a:ext uri="{FF2B5EF4-FFF2-40B4-BE49-F238E27FC236}">
                <a16:creationId xmlns:a16="http://schemas.microsoft.com/office/drawing/2014/main" id="{9A4EE464-7E57-4B1B-BFC7-1273CB8E97E5}"/>
              </a:ext>
            </a:extLst>
          </p:cNvPr>
          <p:cNvSpPr/>
          <p:nvPr/>
        </p:nvSpPr>
        <p:spPr>
          <a:xfrm>
            <a:off x="6601210" y="4859297"/>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porte</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5" name="Google Shape;701;p62">
            <a:extLst>
              <a:ext uri="{FF2B5EF4-FFF2-40B4-BE49-F238E27FC236}">
                <a16:creationId xmlns:a16="http://schemas.microsoft.com/office/drawing/2014/main" id="{AEE95A3A-6D7E-4B59-BE0A-F23FD6DD5CB1}"/>
              </a:ext>
            </a:extLst>
          </p:cNvPr>
          <p:cNvSpPr/>
          <p:nvPr/>
        </p:nvSpPr>
        <p:spPr>
          <a:xfrm>
            <a:off x="8245915" y="485261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48714" y="-51608"/>
                  <a:pt x="391112" y="3716"/>
                  <a:pt x="516323" y="0"/>
                </a:cubicBezTo>
                <a:cubicBezTo>
                  <a:pt x="641534" y="-3716"/>
                  <a:pt x="852973" y="51784"/>
                  <a:pt x="986176" y="0"/>
                </a:cubicBezTo>
                <a:cubicBezTo>
                  <a:pt x="1119379" y="-51784"/>
                  <a:pt x="1433684" y="24367"/>
                  <a:pt x="1548968" y="0"/>
                </a:cubicBezTo>
                <a:cubicBezTo>
                  <a:pt x="1565014" y="181733"/>
                  <a:pt x="1521101" y="284671"/>
                  <a:pt x="1548968" y="373016"/>
                </a:cubicBezTo>
                <a:cubicBezTo>
                  <a:pt x="1576835" y="461361"/>
                  <a:pt x="1503754" y="678290"/>
                  <a:pt x="1548968" y="793650"/>
                </a:cubicBezTo>
                <a:cubicBezTo>
                  <a:pt x="1434737" y="817609"/>
                  <a:pt x="1213109" y="756185"/>
                  <a:pt x="1001666" y="793650"/>
                </a:cubicBezTo>
                <a:cubicBezTo>
                  <a:pt x="790223" y="831115"/>
                  <a:pt x="712337" y="790619"/>
                  <a:pt x="454364" y="793650"/>
                </a:cubicBezTo>
                <a:cubicBezTo>
                  <a:pt x="196391" y="796681"/>
                  <a:pt x="101262" y="752254"/>
                  <a:pt x="0" y="793650"/>
                </a:cubicBezTo>
                <a:cubicBezTo>
                  <a:pt x="-16250" y="641606"/>
                  <a:pt x="2113" y="520739"/>
                  <a:pt x="0" y="388889"/>
                </a:cubicBezTo>
                <a:cubicBezTo>
                  <a:pt x="-2113" y="257039"/>
                  <a:pt x="45691" y="171727"/>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utilise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6" name="Google Shape;702;p62">
            <a:extLst>
              <a:ext uri="{FF2B5EF4-FFF2-40B4-BE49-F238E27FC236}">
                <a16:creationId xmlns:a16="http://schemas.microsoft.com/office/drawing/2014/main" id="{F923D306-848E-4E37-9261-87E202F50AF5}"/>
              </a:ext>
            </a:extLst>
          </p:cNvPr>
          <p:cNvSpPr/>
          <p:nvPr/>
        </p:nvSpPr>
        <p:spPr>
          <a:xfrm>
            <a:off x="4956505" y="39769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000" b="1" kern="0" dirty="0">
                <a:solidFill>
                  <a:srgbClr val="002060"/>
                </a:solidFill>
                <a:latin typeface="Century Gothic" panose="020B0502020202020204" pitchFamily="34" charset="0"/>
                <a:ea typeface="Montserrat"/>
                <a:cs typeface="Montserrat"/>
                <a:sym typeface="Montserrat"/>
              </a:rPr>
              <a:t>un instrument</a:t>
            </a:r>
          </a:p>
        </p:txBody>
      </p:sp>
      <p:sp>
        <p:nvSpPr>
          <p:cNvPr id="117" name="Google Shape;703;p62">
            <a:extLst>
              <a:ext uri="{FF2B5EF4-FFF2-40B4-BE49-F238E27FC236}">
                <a16:creationId xmlns:a16="http://schemas.microsoft.com/office/drawing/2014/main" id="{16EF8786-EE92-43D6-B2C5-3AB72624FA57}"/>
              </a:ext>
            </a:extLst>
          </p:cNvPr>
          <p:cNvSpPr/>
          <p:nvPr/>
        </p:nvSpPr>
        <p:spPr>
          <a:xfrm>
            <a:off x="6601210" y="39769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sac</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8" name="Google Shape;701;p62">
            <a:extLst>
              <a:ext uri="{FF2B5EF4-FFF2-40B4-BE49-F238E27FC236}">
                <a16:creationId xmlns:a16="http://schemas.microsoft.com/office/drawing/2014/main" id="{771F61EA-E2B3-4295-BBDF-290D2690FEC8}"/>
              </a:ext>
            </a:extLst>
          </p:cNvPr>
          <p:cNvSpPr/>
          <p:nvPr/>
        </p:nvSpPr>
        <p:spPr>
          <a:xfrm>
            <a:off x="9890620" y="4862952"/>
            <a:ext cx="1548969" cy="793650"/>
          </a:xfrm>
          <a:custGeom>
            <a:avLst/>
            <a:gdLst>
              <a:gd name="connsiteX0" fmla="*/ 0 w 1548969"/>
              <a:gd name="connsiteY0" fmla="*/ 0 h 793650"/>
              <a:gd name="connsiteX1" fmla="*/ 547302 w 1548969"/>
              <a:gd name="connsiteY1" fmla="*/ 0 h 793650"/>
              <a:gd name="connsiteX2" fmla="*/ 1094604 w 1548969"/>
              <a:gd name="connsiteY2" fmla="*/ 0 h 793650"/>
              <a:gd name="connsiteX3" fmla="*/ 1548968 w 1548969"/>
              <a:gd name="connsiteY3" fmla="*/ 0 h 793650"/>
              <a:gd name="connsiteX4" fmla="*/ 1548968 w 1548969"/>
              <a:gd name="connsiteY4" fmla="*/ 412698 h 793650"/>
              <a:gd name="connsiteX5" fmla="*/ 1548968 w 1548969"/>
              <a:gd name="connsiteY5" fmla="*/ 793650 h 793650"/>
              <a:gd name="connsiteX6" fmla="*/ 1032645 w 1548969"/>
              <a:gd name="connsiteY6" fmla="*/ 793650 h 793650"/>
              <a:gd name="connsiteX7" fmla="*/ 54730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872" y="-47946"/>
                  <a:pt x="409635" y="5738"/>
                  <a:pt x="547302" y="0"/>
                </a:cubicBezTo>
                <a:cubicBezTo>
                  <a:pt x="684969" y="-5738"/>
                  <a:pt x="898304" y="61706"/>
                  <a:pt x="1094604" y="0"/>
                </a:cubicBezTo>
                <a:cubicBezTo>
                  <a:pt x="1290904" y="-61706"/>
                  <a:pt x="1428008" y="33796"/>
                  <a:pt x="1548968" y="0"/>
                </a:cubicBezTo>
                <a:cubicBezTo>
                  <a:pt x="1595729" y="172384"/>
                  <a:pt x="1544995" y="298643"/>
                  <a:pt x="1548968" y="412698"/>
                </a:cubicBezTo>
                <a:cubicBezTo>
                  <a:pt x="1552941" y="526753"/>
                  <a:pt x="1538764" y="713394"/>
                  <a:pt x="1548968" y="793650"/>
                </a:cubicBezTo>
                <a:cubicBezTo>
                  <a:pt x="1377456" y="835548"/>
                  <a:pt x="1147118" y="788739"/>
                  <a:pt x="1032645" y="793650"/>
                </a:cubicBezTo>
                <a:cubicBezTo>
                  <a:pt x="918172" y="798561"/>
                  <a:pt x="687877" y="761527"/>
                  <a:pt x="547302" y="793650"/>
                </a:cubicBezTo>
                <a:cubicBezTo>
                  <a:pt x="406727" y="825773"/>
                  <a:pt x="153213" y="758329"/>
                  <a:pt x="0" y="793650"/>
                </a:cubicBezTo>
                <a:cubicBezTo>
                  <a:pt x="-37253" y="695990"/>
                  <a:pt x="18139" y="555713"/>
                  <a:pt x="0" y="388889"/>
                </a:cubicBezTo>
                <a:cubicBezTo>
                  <a:pt x="-18139" y="222065"/>
                  <a:pt x="20604" y="156462"/>
                  <a:pt x="0" y="0"/>
                </a:cubicBezTo>
                <a:close/>
              </a:path>
              <a:path w="1548969" h="793650" stroke="0" extrusionOk="0">
                <a:moveTo>
                  <a:pt x="0" y="0"/>
                </a:moveTo>
                <a:cubicBezTo>
                  <a:pt x="227326" y="-51245"/>
                  <a:pt x="268995" y="32292"/>
                  <a:pt x="485343" y="0"/>
                </a:cubicBezTo>
                <a:cubicBezTo>
                  <a:pt x="701691" y="-32292"/>
                  <a:pt x="864483" y="37157"/>
                  <a:pt x="970687" y="0"/>
                </a:cubicBezTo>
                <a:cubicBezTo>
                  <a:pt x="1076891" y="-37157"/>
                  <a:pt x="1358221" y="56985"/>
                  <a:pt x="1548968" y="0"/>
                </a:cubicBezTo>
                <a:cubicBezTo>
                  <a:pt x="1572520" y="189479"/>
                  <a:pt x="1523392" y="281266"/>
                  <a:pt x="1548968" y="388889"/>
                </a:cubicBezTo>
                <a:cubicBezTo>
                  <a:pt x="1574544" y="496512"/>
                  <a:pt x="1517796" y="648435"/>
                  <a:pt x="1548968" y="793650"/>
                </a:cubicBezTo>
                <a:cubicBezTo>
                  <a:pt x="1367508" y="818587"/>
                  <a:pt x="1209745" y="759572"/>
                  <a:pt x="1032645" y="793650"/>
                </a:cubicBezTo>
                <a:cubicBezTo>
                  <a:pt x="855545" y="827728"/>
                  <a:pt x="774751" y="786086"/>
                  <a:pt x="547302" y="793650"/>
                </a:cubicBezTo>
                <a:cubicBezTo>
                  <a:pt x="319853" y="801214"/>
                  <a:pt x="270830" y="779827"/>
                  <a:pt x="0" y="793650"/>
                </a:cubicBezTo>
                <a:cubicBezTo>
                  <a:pt x="-46116" y="645298"/>
                  <a:pt x="5768" y="534419"/>
                  <a:pt x="0" y="388889"/>
                </a:cubicBezTo>
                <a:cubicBezTo>
                  <a:pt x="-5768" y="243359"/>
                  <a:pt x="18886" y="18402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utilises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9" name="Google Shape;702;p62">
            <a:extLst>
              <a:ext uri="{FF2B5EF4-FFF2-40B4-BE49-F238E27FC236}">
                <a16:creationId xmlns:a16="http://schemas.microsoft.com/office/drawing/2014/main" id="{024BA0A5-5A6F-4477-8768-83C71FF21A24}"/>
              </a:ext>
            </a:extLst>
          </p:cNvPr>
          <p:cNvSpPr/>
          <p:nvPr/>
        </p:nvSpPr>
        <p:spPr>
          <a:xfrm>
            <a:off x="8245915" y="399288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uniforme</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0" name="Google Shape;703;p62">
            <a:extLst>
              <a:ext uri="{FF2B5EF4-FFF2-40B4-BE49-F238E27FC236}">
                <a16:creationId xmlns:a16="http://schemas.microsoft.com/office/drawing/2014/main" id="{106CD911-A69D-4B98-AE09-D929F331B5F4}"/>
              </a:ext>
            </a:extLst>
          </p:cNvPr>
          <p:cNvSpPr/>
          <p:nvPr/>
        </p:nvSpPr>
        <p:spPr>
          <a:xfrm>
            <a:off x="9890620" y="3992884"/>
            <a:ext cx="1548969" cy="793650"/>
          </a:xfrm>
          <a:custGeom>
            <a:avLst/>
            <a:gdLst>
              <a:gd name="connsiteX0" fmla="*/ 0 w 1548969"/>
              <a:gd name="connsiteY0" fmla="*/ 0 h 793650"/>
              <a:gd name="connsiteX1" fmla="*/ 516323 w 1548969"/>
              <a:gd name="connsiteY1" fmla="*/ 0 h 793650"/>
              <a:gd name="connsiteX2" fmla="*/ 1017156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48534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jean</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1" name="Google Shape;702;p62">
            <a:extLst>
              <a:ext uri="{FF2B5EF4-FFF2-40B4-BE49-F238E27FC236}">
                <a16:creationId xmlns:a16="http://schemas.microsoft.com/office/drawing/2014/main" id="{2D028A2E-8771-4B90-958A-D04012E59369}"/>
              </a:ext>
            </a:extLst>
          </p:cNvPr>
          <p:cNvSpPr/>
          <p:nvPr/>
        </p:nvSpPr>
        <p:spPr>
          <a:xfrm>
            <a:off x="6591950" y="3094697"/>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à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l’école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2" name="Google Shape;703;p62">
            <a:extLst>
              <a:ext uri="{FF2B5EF4-FFF2-40B4-BE49-F238E27FC236}">
                <a16:creationId xmlns:a16="http://schemas.microsoft.com/office/drawing/2014/main" id="{F1E4E874-E490-4B49-8BDF-28964D0B67B5}"/>
              </a:ext>
            </a:extLst>
          </p:cNvPr>
          <p:cNvSpPr/>
          <p:nvPr/>
        </p:nvSpPr>
        <p:spPr>
          <a:xfrm>
            <a:off x="8236655" y="30946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500" b="1" kern="0" dirty="0">
                <a:solidFill>
                  <a:srgbClr val="002060"/>
                </a:solidFill>
                <a:latin typeface="Century Gothic" panose="020B0502020202020204" pitchFamily="34" charset="0"/>
                <a:ea typeface="Montserrat"/>
                <a:cs typeface="Montserrat"/>
                <a:sym typeface="Montserrat"/>
              </a:rPr>
              <a:t>à la </a:t>
            </a:r>
            <a:r>
              <a:rPr lang="en-GB" sz="2500" b="1" kern="0" dirty="0" err="1">
                <a:solidFill>
                  <a:srgbClr val="002060"/>
                </a:solidFill>
                <a:latin typeface="Century Gothic" panose="020B0502020202020204" pitchFamily="34" charset="0"/>
                <a:ea typeface="Montserrat"/>
                <a:cs typeface="Montserrat"/>
                <a:sym typeface="Montserrat"/>
              </a:rPr>
              <a:t>maison</a:t>
            </a:r>
            <a:endParaRPr lang="en-GB" sz="2500" b="1" kern="0" dirty="0">
              <a:solidFill>
                <a:srgbClr val="002060"/>
              </a:solidFill>
              <a:latin typeface="Century Gothic" panose="020B0502020202020204" pitchFamily="34" charset="0"/>
              <a:ea typeface="Montserrat"/>
              <a:cs typeface="Montserrat"/>
              <a:sym typeface="Montserrat"/>
            </a:endParaRPr>
          </a:p>
        </p:txBody>
      </p:sp>
      <p:sp>
        <p:nvSpPr>
          <p:cNvPr id="123" name="Google Shape;470;p55">
            <a:extLst>
              <a:ext uri="{FF2B5EF4-FFF2-40B4-BE49-F238E27FC236}">
                <a16:creationId xmlns:a16="http://schemas.microsoft.com/office/drawing/2014/main" id="{5EBE1199-6B13-45FC-9E4B-22B1C2FB21D7}"/>
              </a:ext>
            </a:extLst>
          </p:cNvPr>
          <p:cNvSpPr txBox="1"/>
          <p:nvPr/>
        </p:nvSpPr>
        <p:spPr>
          <a:xfrm>
            <a:off x="11472000" y="4535256"/>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3</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4" name="Google Shape;471;p55">
            <a:extLst>
              <a:ext uri="{FF2B5EF4-FFF2-40B4-BE49-F238E27FC236}">
                <a16:creationId xmlns:a16="http://schemas.microsoft.com/office/drawing/2014/main" id="{E6DA9C58-3625-4D8D-A455-832EF26A00E8}"/>
              </a:ext>
            </a:extLst>
          </p:cNvPr>
          <p:cNvSpPr txBox="1"/>
          <p:nvPr/>
        </p:nvSpPr>
        <p:spPr>
          <a:xfrm>
            <a:off x="11472000" y="5341531"/>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2</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5" name="Google Shape;472;p55">
            <a:extLst>
              <a:ext uri="{FF2B5EF4-FFF2-40B4-BE49-F238E27FC236}">
                <a16:creationId xmlns:a16="http://schemas.microsoft.com/office/drawing/2014/main" id="{F123D28A-CDB1-478B-9C72-CC658110DAE6}"/>
              </a:ext>
            </a:extLst>
          </p:cNvPr>
          <p:cNvSpPr txBox="1"/>
          <p:nvPr/>
        </p:nvSpPr>
        <p:spPr>
          <a:xfrm>
            <a:off x="11472000" y="6107906"/>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1</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6" name="Google Shape;473;p55">
            <a:extLst>
              <a:ext uri="{FF2B5EF4-FFF2-40B4-BE49-F238E27FC236}">
                <a16:creationId xmlns:a16="http://schemas.microsoft.com/office/drawing/2014/main" id="{F5943AA7-5E05-4E47-BBAD-0EF74F05595C}"/>
              </a:ext>
            </a:extLst>
          </p:cNvPr>
          <p:cNvSpPr txBox="1"/>
          <p:nvPr/>
        </p:nvSpPr>
        <p:spPr>
          <a:xfrm>
            <a:off x="11472000" y="2886406"/>
            <a:ext cx="7200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5</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7" name="Google Shape;474;p55">
            <a:extLst>
              <a:ext uri="{FF2B5EF4-FFF2-40B4-BE49-F238E27FC236}">
                <a16:creationId xmlns:a16="http://schemas.microsoft.com/office/drawing/2014/main" id="{32B7B2FB-67CD-4812-AD21-ADE3EBA08C0E}"/>
              </a:ext>
            </a:extLst>
          </p:cNvPr>
          <p:cNvSpPr txBox="1"/>
          <p:nvPr/>
        </p:nvSpPr>
        <p:spPr>
          <a:xfrm>
            <a:off x="11472000" y="3672731"/>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4</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8" name="Google Shape;698;p62">
            <a:extLst>
              <a:ext uri="{FF2B5EF4-FFF2-40B4-BE49-F238E27FC236}">
                <a16:creationId xmlns:a16="http://schemas.microsoft.com/office/drawing/2014/main" id="{C6219419-1ADC-47C3-A116-4F758E985578}"/>
              </a:ext>
            </a:extLst>
          </p:cNvPr>
          <p:cNvSpPr/>
          <p:nvPr/>
        </p:nvSpPr>
        <p:spPr>
          <a:xfrm>
            <a:off x="9890620" y="575238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elle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82308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500"/>
                                        <p:tgtEl>
                                          <p:spTgt spid="126"/>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500"/>
                                        <p:tgtEl>
                                          <p:spTgt spid="127"/>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1500"/>
                                        <p:tgtEl>
                                          <p:spTgt spid="123"/>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1500"/>
                                        <p:tgtEl>
                                          <p:spTgt spid="124"/>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25"/>
                                        </p:tgtEl>
                                        <p:attrNameLst>
                                          <p:attrName>style.visibility</p:attrName>
                                        </p:attrNameLst>
                                      </p:cBhvr>
                                      <p:to>
                                        <p:strVal val="visible"/>
                                      </p:to>
                                    </p:set>
                                    <p:animEffect transition="in" filter="fade">
                                      <p:cBhvr>
                                        <p:cTn id="23" dur="1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92451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B24EE9CE-56D2-4A36-AAC8-8E3726603767}"/>
              </a:ext>
            </a:extLst>
          </p:cNvPr>
          <p:cNvSpPr/>
          <p:nvPr/>
        </p:nvSpPr>
        <p:spPr>
          <a:xfrm>
            <a:off x="3136951" y="113819"/>
            <a:ext cx="5316354" cy="5078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Parle</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français</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[2/6]</a:t>
            </a:r>
            <a:endParaRPr kumimoji="0" lang="en-GB" sz="1800" b="0" i="0" u="none" strike="noStrike" kern="0" cap="none" spc="0" normalizeH="0" baseline="0" noProof="0" dirty="0">
              <a:ln>
                <a:noFill/>
              </a:ln>
              <a:solidFill>
                <a:sysClr val="windowText" lastClr="000000"/>
              </a:solidFill>
              <a:effectLst/>
              <a:uLnTx/>
              <a:uFillTx/>
            </a:endParaRPr>
          </a:p>
        </p:txBody>
      </p:sp>
      <p:sp>
        <p:nvSpPr>
          <p:cNvPr id="55" name="Title 2">
            <a:extLst>
              <a:ext uri="{FF2B5EF4-FFF2-40B4-BE49-F238E27FC236}">
                <a16:creationId xmlns:a16="http://schemas.microsoft.com/office/drawing/2014/main" id="{898DFB2A-2AC2-4FE9-847E-DA32537BDA09}"/>
              </a:ext>
            </a:extLst>
          </p:cNvPr>
          <p:cNvSpPr txBox="1">
            <a:spLocks/>
          </p:cNvSpPr>
          <p:nvPr/>
        </p:nvSpPr>
        <p:spPr>
          <a:xfrm>
            <a:off x="11052313" y="1135677"/>
            <a:ext cx="966950" cy="350224"/>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parler</a:t>
            </a:r>
            <a:endParaRPr lang="en-GB" sz="2000" b="1" kern="0" dirty="0">
              <a:solidFill>
                <a:schemeClr val="bg1"/>
              </a:solidFill>
              <a:latin typeface="Century Gothic" panose="020B0502020202020204" pitchFamily="34" charset="0"/>
            </a:endParaRPr>
          </a:p>
        </p:txBody>
      </p:sp>
      <p:pic>
        <p:nvPicPr>
          <p:cNvPr id="56" name="Picture 55" descr="Icon&#10;&#10;Description automatically generated">
            <a:extLst>
              <a:ext uri="{FF2B5EF4-FFF2-40B4-BE49-F238E27FC236}">
                <a16:creationId xmlns:a16="http://schemas.microsoft.com/office/drawing/2014/main" id="{3AEA258C-80E3-4BE3-A8E8-27CBC3228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57" name="Picture 56">
            <a:extLst>
              <a:ext uri="{FF2B5EF4-FFF2-40B4-BE49-F238E27FC236}">
                <a16:creationId xmlns:a16="http://schemas.microsoft.com/office/drawing/2014/main" id="{E1C1E557-5CD7-48A1-A338-4FA5A2EABB44}"/>
              </a:ext>
            </a:extLst>
          </p:cNvPr>
          <p:cNvPicPr>
            <a:picLocks noChangeAspect="1"/>
          </p:cNvPicPr>
          <p:nvPr/>
        </p:nvPicPr>
        <p:blipFill>
          <a:blip r:embed="rId4"/>
          <a:stretch>
            <a:fillRect/>
          </a:stretch>
        </p:blipFill>
        <p:spPr>
          <a:xfrm>
            <a:off x="136893" y="1707824"/>
            <a:ext cx="6066046" cy="4773582"/>
          </a:xfrm>
          <a:prstGeom prst="rect">
            <a:avLst/>
          </a:prstGeom>
        </p:spPr>
      </p:pic>
      <p:sp>
        <p:nvSpPr>
          <p:cNvPr id="58" name="Google Shape;696;p62">
            <a:extLst>
              <a:ext uri="{FF2B5EF4-FFF2-40B4-BE49-F238E27FC236}">
                <a16:creationId xmlns:a16="http://schemas.microsoft.com/office/drawing/2014/main" id="{AF96AC27-DD38-44CD-8A79-2610178FD539}"/>
              </a:ext>
            </a:extLst>
          </p:cNvPr>
          <p:cNvSpPr/>
          <p:nvPr/>
        </p:nvSpPr>
        <p:spPr>
          <a:xfrm>
            <a:off x="4029792" y="2104650"/>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 name="Speech Bubble: Oval 82">
            <a:extLst>
              <a:ext uri="{FF2B5EF4-FFF2-40B4-BE49-F238E27FC236}">
                <a16:creationId xmlns:a16="http://schemas.microsoft.com/office/drawing/2014/main" id="{0117910E-6A05-40DA-BB40-17DE2315E61C}"/>
              </a:ext>
            </a:extLst>
          </p:cNvPr>
          <p:cNvSpPr/>
          <p:nvPr/>
        </p:nvSpPr>
        <p:spPr>
          <a:xfrm>
            <a:off x="4572000" y="651981"/>
            <a:ext cx="3881305" cy="2027674"/>
          </a:xfrm>
          <a:prstGeom prst="wedgeEllipseCallout">
            <a:avLst>
              <a:gd name="adj1" fmla="val 66749"/>
              <a:gd name="adj2" fmla="val -36756"/>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She uses an instrument at school.</a:t>
            </a:r>
          </a:p>
        </p:txBody>
      </p:sp>
      <p:sp>
        <p:nvSpPr>
          <p:cNvPr id="84" name="Google Shape;695;p62">
            <a:extLst>
              <a:ext uri="{FF2B5EF4-FFF2-40B4-BE49-F238E27FC236}">
                <a16:creationId xmlns:a16="http://schemas.microsoft.com/office/drawing/2014/main" id="{B44AFC03-9922-4050-B8E0-DBBF23A2AB51}"/>
              </a:ext>
            </a:extLst>
          </p:cNvPr>
          <p:cNvSpPr/>
          <p:nvPr/>
        </p:nvSpPr>
        <p:spPr>
          <a:xfrm>
            <a:off x="4958175" y="5741597"/>
            <a:ext cx="1548969" cy="793650"/>
          </a:xfrm>
          <a:custGeom>
            <a:avLst/>
            <a:gdLst>
              <a:gd name="connsiteX0" fmla="*/ 0 w 1548969"/>
              <a:gd name="connsiteY0" fmla="*/ 0 h 793650"/>
              <a:gd name="connsiteX1" fmla="*/ 547302 w 1548969"/>
              <a:gd name="connsiteY1" fmla="*/ 0 h 793650"/>
              <a:gd name="connsiteX2" fmla="*/ 1063625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63625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il</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5" name="Google Shape;697;p62">
            <a:extLst>
              <a:ext uri="{FF2B5EF4-FFF2-40B4-BE49-F238E27FC236}">
                <a16:creationId xmlns:a16="http://schemas.microsoft.com/office/drawing/2014/main" id="{CE706096-F907-4535-A488-FFE8DF472216}"/>
              </a:ext>
            </a:extLst>
          </p:cNvPr>
          <p:cNvSpPr/>
          <p:nvPr/>
        </p:nvSpPr>
        <p:spPr>
          <a:xfrm>
            <a:off x="6620139" y="5741597"/>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je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8" name="Google Shape;698;p62">
            <a:extLst>
              <a:ext uri="{FF2B5EF4-FFF2-40B4-BE49-F238E27FC236}">
                <a16:creationId xmlns:a16="http://schemas.microsoft.com/office/drawing/2014/main" id="{F737630A-92C0-49AA-A8FF-6A832A3F29DD}"/>
              </a:ext>
            </a:extLst>
          </p:cNvPr>
          <p:cNvSpPr/>
          <p:nvPr/>
        </p:nvSpPr>
        <p:spPr>
          <a:xfrm>
            <a:off x="8245915" y="574159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3" name="Google Shape;699;p62">
            <a:extLst>
              <a:ext uri="{FF2B5EF4-FFF2-40B4-BE49-F238E27FC236}">
                <a16:creationId xmlns:a16="http://schemas.microsoft.com/office/drawing/2014/main" id="{6FC4FDFD-53D3-4761-9B0E-D8873E54A28F}"/>
              </a:ext>
            </a:extLst>
          </p:cNvPr>
          <p:cNvSpPr/>
          <p:nvPr/>
        </p:nvSpPr>
        <p:spPr>
          <a:xfrm>
            <a:off x="4956505" y="487592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portes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4" name="Google Shape;700;p62">
            <a:extLst>
              <a:ext uri="{FF2B5EF4-FFF2-40B4-BE49-F238E27FC236}">
                <a16:creationId xmlns:a16="http://schemas.microsoft.com/office/drawing/2014/main" id="{9A4EE464-7E57-4B1B-BFC7-1273CB8E97E5}"/>
              </a:ext>
            </a:extLst>
          </p:cNvPr>
          <p:cNvSpPr/>
          <p:nvPr/>
        </p:nvSpPr>
        <p:spPr>
          <a:xfrm>
            <a:off x="6601210" y="4859297"/>
            <a:ext cx="1548969" cy="793650"/>
          </a:xfrm>
          <a:custGeom>
            <a:avLst/>
            <a:gdLst>
              <a:gd name="connsiteX0" fmla="*/ 0 w 1548969"/>
              <a:gd name="connsiteY0" fmla="*/ 0 h 793650"/>
              <a:gd name="connsiteX1" fmla="*/ 516323 w 1548969"/>
              <a:gd name="connsiteY1" fmla="*/ 0 h 793650"/>
              <a:gd name="connsiteX2" fmla="*/ 1048135 w 1548969"/>
              <a:gd name="connsiteY2" fmla="*/ 0 h 793650"/>
              <a:gd name="connsiteX3" fmla="*/ 1548968 w 1548969"/>
              <a:gd name="connsiteY3" fmla="*/ 0 h 793650"/>
              <a:gd name="connsiteX4" fmla="*/ 1548968 w 1548969"/>
              <a:gd name="connsiteY4" fmla="*/ 404762 h 793650"/>
              <a:gd name="connsiteX5" fmla="*/ 1548968 w 1548969"/>
              <a:gd name="connsiteY5" fmla="*/ 793650 h 793650"/>
              <a:gd name="connsiteX6" fmla="*/ 1048135 w 1548969"/>
              <a:gd name="connsiteY6" fmla="*/ 793650 h 793650"/>
              <a:gd name="connsiteX7" fmla="*/ 53181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porte</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5" name="Google Shape;701;p62">
            <a:extLst>
              <a:ext uri="{FF2B5EF4-FFF2-40B4-BE49-F238E27FC236}">
                <a16:creationId xmlns:a16="http://schemas.microsoft.com/office/drawing/2014/main" id="{AEE95A3A-6D7E-4B59-BE0A-F23FD6DD5CB1}"/>
              </a:ext>
            </a:extLst>
          </p:cNvPr>
          <p:cNvSpPr/>
          <p:nvPr/>
        </p:nvSpPr>
        <p:spPr>
          <a:xfrm>
            <a:off x="8245915" y="4852610"/>
            <a:ext cx="1548969" cy="793650"/>
          </a:xfrm>
          <a:custGeom>
            <a:avLst/>
            <a:gdLst>
              <a:gd name="connsiteX0" fmla="*/ 0 w 1548969"/>
              <a:gd name="connsiteY0" fmla="*/ 0 h 793650"/>
              <a:gd name="connsiteX1" fmla="*/ 485343 w 1548969"/>
              <a:gd name="connsiteY1" fmla="*/ 0 h 793650"/>
              <a:gd name="connsiteX2" fmla="*/ 970687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33785" y="-8719"/>
                  <a:pt x="252365" y="12378"/>
                  <a:pt x="485343" y="0"/>
                </a:cubicBezTo>
                <a:cubicBezTo>
                  <a:pt x="718321" y="-12378"/>
                  <a:pt x="757845" y="33893"/>
                  <a:pt x="970687" y="0"/>
                </a:cubicBezTo>
                <a:cubicBezTo>
                  <a:pt x="1183529" y="-33893"/>
                  <a:pt x="1333017" y="54934"/>
                  <a:pt x="1548968" y="0"/>
                </a:cubicBezTo>
                <a:cubicBezTo>
                  <a:pt x="1573127" y="195642"/>
                  <a:pt x="1523351" y="304870"/>
                  <a:pt x="1548968" y="396825"/>
                </a:cubicBezTo>
                <a:cubicBezTo>
                  <a:pt x="1574585" y="488780"/>
                  <a:pt x="1517379" y="618557"/>
                  <a:pt x="1548968" y="793650"/>
                </a:cubicBezTo>
                <a:cubicBezTo>
                  <a:pt x="1403110" y="810967"/>
                  <a:pt x="1216946" y="768073"/>
                  <a:pt x="1032645" y="793650"/>
                </a:cubicBezTo>
                <a:cubicBezTo>
                  <a:pt x="848344" y="819227"/>
                  <a:pt x="715183" y="750897"/>
                  <a:pt x="516323" y="793650"/>
                </a:cubicBezTo>
                <a:cubicBezTo>
                  <a:pt x="317463" y="836403"/>
                  <a:pt x="247895" y="757536"/>
                  <a:pt x="0" y="793650"/>
                </a:cubicBezTo>
                <a:cubicBezTo>
                  <a:pt x="-8219" y="690449"/>
                  <a:pt x="30858" y="576740"/>
                  <a:pt x="0" y="396825"/>
                </a:cubicBezTo>
                <a:cubicBezTo>
                  <a:pt x="-30858" y="216910"/>
                  <a:pt x="8543" y="143598"/>
                  <a:pt x="0" y="0"/>
                </a:cubicBezTo>
                <a:close/>
              </a:path>
              <a:path w="1548969" h="793650" stroke="0" extrusionOk="0">
                <a:moveTo>
                  <a:pt x="0" y="0"/>
                </a:moveTo>
                <a:cubicBezTo>
                  <a:pt x="148714" y="-51608"/>
                  <a:pt x="391112" y="3716"/>
                  <a:pt x="516323" y="0"/>
                </a:cubicBezTo>
                <a:cubicBezTo>
                  <a:pt x="641534" y="-3716"/>
                  <a:pt x="852973" y="51784"/>
                  <a:pt x="986176" y="0"/>
                </a:cubicBezTo>
                <a:cubicBezTo>
                  <a:pt x="1119379" y="-51784"/>
                  <a:pt x="1433684" y="24367"/>
                  <a:pt x="1548968" y="0"/>
                </a:cubicBezTo>
                <a:cubicBezTo>
                  <a:pt x="1565014" y="181733"/>
                  <a:pt x="1521101" y="284671"/>
                  <a:pt x="1548968" y="373016"/>
                </a:cubicBezTo>
                <a:cubicBezTo>
                  <a:pt x="1576835" y="461361"/>
                  <a:pt x="1503754" y="678290"/>
                  <a:pt x="1548968" y="793650"/>
                </a:cubicBezTo>
                <a:cubicBezTo>
                  <a:pt x="1434737" y="817609"/>
                  <a:pt x="1213109" y="756185"/>
                  <a:pt x="1001666" y="793650"/>
                </a:cubicBezTo>
                <a:cubicBezTo>
                  <a:pt x="790223" y="831115"/>
                  <a:pt x="712337" y="790619"/>
                  <a:pt x="454364" y="793650"/>
                </a:cubicBezTo>
                <a:cubicBezTo>
                  <a:pt x="196391" y="796681"/>
                  <a:pt x="101262" y="752254"/>
                  <a:pt x="0" y="793650"/>
                </a:cubicBezTo>
                <a:cubicBezTo>
                  <a:pt x="-16250" y="641606"/>
                  <a:pt x="2113" y="520739"/>
                  <a:pt x="0" y="388889"/>
                </a:cubicBezTo>
                <a:cubicBezTo>
                  <a:pt x="-2113" y="257039"/>
                  <a:pt x="45691" y="171727"/>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utilise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6" name="Google Shape;702;p62">
            <a:extLst>
              <a:ext uri="{FF2B5EF4-FFF2-40B4-BE49-F238E27FC236}">
                <a16:creationId xmlns:a16="http://schemas.microsoft.com/office/drawing/2014/main" id="{F923D306-848E-4E37-9261-87E202F50AF5}"/>
              </a:ext>
            </a:extLst>
          </p:cNvPr>
          <p:cNvSpPr/>
          <p:nvPr/>
        </p:nvSpPr>
        <p:spPr>
          <a:xfrm>
            <a:off x="4956505" y="39769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000" b="1" kern="0" dirty="0">
                <a:solidFill>
                  <a:srgbClr val="002060"/>
                </a:solidFill>
                <a:latin typeface="Century Gothic" panose="020B0502020202020204" pitchFamily="34" charset="0"/>
                <a:ea typeface="Montserrat"/>
                <a:cs typeface="Montserrat"/>
                <a:sym typeface="Montserrat"/>
              </a:rPr>
              <a:t>un instrument</a:t>
            </a:r>
          </a:p>
        </p:txBody>
      </p:sp>
      <p:sp>
        <p:nvSpPr>
          <p:cNvPr id="117" name="Google Shape;703;p62">
            <a:extLst>
              <a:ext uri="{FF2B5EF4-FFF2-40B4-BE49-F238E27FC236}">
                <a16:creationId xmlns:a16="http://schemas.microsoft.com/office/drawing/2014/main" id="{16EF8786-EE92-43D6-B2C5-3AB72624FA57}"/>
              </a:ext>
            </a:extLst>
          </p:cNvPr>
          <p:cNvSpPr/>
          <p:nvPr/>
        </p:nvSpPr>
        <p:spPr>
          <a:xfrm>
            <a:off x="6601210" y="39769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sac</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8" name="Google Shape;701;p62">
            <a:extLst>
              <a:ext uri="{FF2B5EF4-FFF2-40B4-BE49-F238E27FC236}">
                <a16:creationId xmlns:a16="http://schemas.microsoft.com/office/drawing/2014/main" id="{771F61EA-E2B3-4295-BBDF-290D2690FEC8}"/>
              </a:ext>
            </a:extLst>
          </p:cNvPr>
          <p:cNvSpPr/>
          <p:nvPr/>
        </p:nvSpPr>
        <p:spPr>
          <a:xfrm>
            <a:off x="9890620" y="4862952"/>
            <a:ext cx="1548969" cy="793650"/>
          </a:xfrm>
          <a:custGeom>
            <a:avLst/>
            <a:gdLst>
              <a:gd name="connsiteX0" fmla="*/ 0 w 1548969"/>
              <a:gd name="connsiteY0" fmla="*/ 0 h 793650"/>
              <a:gd name="connsiteX1" fmla="*/ 547302 w 1548969"/>
              <a:gd name="connsiteY1" fmla="*/ 0 h 793650"/>
              <a:gd name="connsiteX2" fmla="*/ 1094604 w 1548969"/>
              <a:gd name="connsiteY2" fmla="*/ 0 h 793650"/>
              <a:gd name="connsiteX3" fmla="*/ 1548968 w 1548969"/>
              <a:gd name="connsiteY3" fmla="*/ 0 h 793650"/>
              <a:gd name="connsiteX4" fmla="*/ 1548968 w 1548969"/>
              <a:gd name="connsiteY4" fmla="*/ 412698 h 793650"/>
              <a:gd name="connsiteX5" fmla="*/ 1548968 w 1548969"/>
              <a:gd name="connsiteY5" fmla="*/ 793650 h 793650"/>
              <a:gd name="connsiteX6" fmla="*/ 1032645 w 1548969"/>
              <a:gd name="connsiteY6" fmla="*/ 793650 h 793650"/>
              <a:gd name="connsiteX7" fmla="*/ 54730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872" y="-47946"/>
                  <a:pt x="409635" y="5738"/>
                  <a:pt x="547302" y="0"/>
                </a:cubicBezTo>
                <a:cubicBezTo>
                  <a:pt x="684969" y="-5738"/>
                  <a:pt x="898304" y="61706"/>
                  <a:pt x="1094604" y="0"/>
                </a:cubicBezTo>
                <a:cubicBezTo>
                  <a:pt x="1290904" y="-61706"/>
                  <a:pt x="1428008" y="33796"/>
                  <a:pt x="1548968" y="0"/>
                </a:cubicBezTo>
                <a:cubicBezTo>
                  <a:pt x="1595729" y="172384"/>
                  <a:pt x="1544995" y="298643"/>
                  <a:pt x="1548968" y="412698"/>
                </a:cubicBezTo>
                <a:cubicBezTo>
                  <a:pt x="1552941" y="526753"/>
                  <a:pt x="1538764" y="713394"/>
                  <a:pt x="1548968" y="793650"/>
                </a:cubicBezTo>
                <a:cubicBezTo>
                  <a:pt x="1377456" y="835548"/>
                  <a:pt x="1147118" y="788739"/>
                  <a:pt x="1032645" y="793650"/>
                </a:cubicBezTo>
                <a:cubicBezTo>
                  <a:pt x="918172" y="798561"/>
                  <a:pt x="687877" y="761527"/>
                  <a:pt x="547302" y="793650"/>
                </a:cubicBezTo>
                <a:cubicBezTo>
                  <a:pt x="406727" y="825773"/>
                  <a:pt x="153213" y="758329"/>
                  <a:pt x="0" y="793650"/>
                </a:cubicBezTo>
                <a:cubicBezTo>
                  <a:pt x="-37253" y="695990"/>
                  <a:pt x="18139" y="555713"/>
                  <a:pt x="0" y="388889"/>
                </a:cubicBezTo>
                <a:cubicBezTo>
                  <a:pt x="-18139" y="222065"/>
                  <a:pt x="20604" y="156462"/>
                  <a:pt x="0" y="0"/>
                </a:cubicBezTo>
                <a:close/>
              </a:path>
              <a:path w="1548969" h="793650" stroke="0" extrusionOk="0">
                <a:moveTo>
                  <a:pt x="0" y="0"/>
                </a:moveTo>
                <a:cubicBezTo>
                  <a:pt x="227326" y="-51245"/>
                  <a:pt x="268995" y="32292"/>
                  <a:pt x="485343" y="0"/>
                </a:cubicBezTo>
                <a:cubicBezTo>
                  <a:pt x="701691" y="-32292"/>
                  <a:pt x="864483" y="37157"/>
                  <a:pt x="970687" y="0"/>
                </a:cubicBezTo>
                <a:cubicBezTo>
                  <a:pt x="1076891" y="-37157"/>
                  <a:pt x="1358221" y="56985"/>
                  <a:pt x="1548968" y="0"/>
                </a:cubicBezTo>
                <a:cubicBezTo>
                  <a:pt x="1572520" y="189479"/>
                  <a:pt x="1523392" y="281266"/>
                  <a:pt x="1548968" y="388889"/>
                </a:cubicBezTo>
                <a:cubicBezTo>
                  <a:pt x="1574544" y="496512"/>
                  <a:pt x="1517796" y="648435"/>
                  <a:pt x="1548968" y="793650"/>
                </a:cubicBezTo>
                <a:cubicBezTo>
                  <a:pt x="1367508" y="818587"/>
                  <a:pt x="1209745" y="759572"/>
                  <a:pt x="1032645" y="793650"/>
                </a:cubicBezTo>
                <a:cubicBezTo>
                  <a:pt x="855545" y="827728"/>
                  <a:pt x="774751" y="786086"/>
                  <a:pt x="547302" y="793650"/>
                </a:cubicBezTo>
                <a:cubicBezTo>
                  <a:pt x="319853" y="801214"/>
                  <a:pt x="270830" y="779827"/>
                  <a:pt x="0" y="793650"/>
                </a:cubicBezTo>
                <a:cubicBezTo>
                  <a:pt x="-46116" y="645298"/>
                  <a:pt x="5768" y="534419"/>
                  <a:pt x="0" y="388889"/>
                </a:cubicBezTo>
                <a:cubicBezTo>
                  <a:pt x="-5768" y="243359"/>
                  <a:pt x="18886" y="18402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utilises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9" name="Google Shape;702;p62">
            <a:extLst>
              <a:ext uri="{FF2B5EF4-FFF2-40B4-BE49-F238E27FC236}">
                <a16:creationId xmlns:a16="http://schemas.microsoft.com/office/drawing/2014/main" id="{024BA0A5-5A6F-4477-8768-83C71FF21A24}"/>
              </a:ext>
            </a:extLst>
          </p:cNvPr>
          <p:cNvSpPr/>
          <p:nvPr/>
        </p:nvSpPr>
        <p:spPr>
          <a:xfrm>
            <a:off x="8245915" y="399288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uniforme</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0" name="Google Shape;703;p62">
            <a:extLst>
              <a:ext uri="{FF2B5EF4-FFF2-40B4-BE49-F238E27FC236}">
                <a16:creationId xmlns:a16="http://schemas.microsoft.com/office/drawing/2014/main" id="{106CD911-A69D-4B98-AE09-D929F331B5F4}"/>
              </a:ext>
            </a:extLst>
          </p:cNvPr>
          <p:cNvSpPr/>
          <p:nvPr/>
        </p:nvSpPr>
        <p:spPr>
          <a:xfrm>
            <a:off x="9890620" y="3992884"/>
            <a:ext cx="1548969" cy="793650"/>
          </a:xfrm>
          <a:custGeom>
            <a:avLst/>
            <a:gdLst>
              <a:gd name="connsiteX0" fmla="*/ 0 w 1548969"/>
              <a:gd name="connsiteY0" fmla="*/ 0 h 793650"/>
              <a:gd name="connsiteX1" fmla="*/ 516323 w 1548969"/>
              <a:gd name="connsiteY1" fmla="*/ 0 h 793650"/>
              <a:gd name="connsiteX2" fmla="*/ 1017156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48534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jean</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1" name="Google Shape;702;p62">
            <a:extLst>
              <a:ext uri="{FF2B5EF4-FFF2-40B4-BE49-F238E27FC236}">
                <a16:creationId xmlns:a16="http://schemas.microsoft.com/office/drawing/2014/main" id="{2D028A2E-8771-4B90-958A-D04012E59369}"/>
              </a:ext>
            </a:extLst>
          </p:cNvPr>
          <p:cNvSpPr/>
          <p:nvPr/>
        </p:nvSpPr>
        <p:spPr>
          <a:xfrm>
            <a:off x="6591950" y="30946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à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l’école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2" name="Google Shape;703;p62">
            <a:extLst>
              <a:ext uri="{FF2B5EF4-FFF2-40B4-BE49-F238E27FC236}">
                <a16:creationId xmlns:a16="http://schemas.microsoft.com/office/drawing/2014/main" id="{F1E4E874-E490-4B49-8BDF-28964D0B67B5}"/>
              </a:ext>
            </a:extLst>
          </p:cNvPr>
          <p:cNvSpPr/>
          <p:nvPr/>
        </p:nvSpPr>
        <p:spPr>
          <a:xfrm>
            <a:off x="8236655" y="30946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500" b="1" kern="0" dirty="0">
                <a:solidFill>
                  <a:srgbClr val="002060"/>
                </a:solidFill>
                <a:latin typeface="Century Gothic" panose="020B0502020202020204" pitchFamily="34" charset="0"/>
                <a:ea typeface="Montserrat"/>
                <a:cs typeface="Montserrat"/>
                <a:sym typeface="Montserrat"/>
              </a:rPr>
              <a:t>à la </a:t>
            </a:r>
            <a:r>
              <a:rPr lang="en-GB" sz="2500" b="1" kern="0" dirty="0" err="1">
                <a:solidFill>
                  <a:srgbClr val="002060"/>
                </a:solidFill>
                <a:latin typeface="Century Gothic" panose="020B0502020202020204" pitchFamily="34" charset="0"/>
                <a:ea typeface="Montserrat"/>
                <a:cs typeface="Montserrat"/>
                <a:sym typeface="Montserrat"/>
              </a:rPr>
              <a:t>maison</a:t>
            </a:r>
            <a:endParaRPr lang="en-GB" sz="2500" b="1" kern="0" dirty="0">
              <a:solidFill>
                <a:srgbClr val="002060"/>
              </a:solidFill>
              <a:latin typeface="Century Gothic" panose="020B0502020202020204" pitchFamily="34" charset="0"/>
              <a:ea typeface="Montserrat"/>
              <a:cs typeface="Montserrat"/>
              <a:sym typeface="Montserrat"/>
            </a:endParaRPr>
          </a:p>
        </p:txBody>
      </p:sp>
      <p:sp>
        <p:nvSpPr>
          <p:cNvPr id="128" name="Google Shape;698;p62">
            <a:extLst>
              <a:ext uri="{FF2B5EF4-FFF2-40B4-BE49-F238E27FC236}">
                <a16:creationId xmlns:a16="http://schemas.microsoft.com/office/drawing/2014/main" id="{C6219419-1ADC-47C3-A116-4F758E985578}"/>
              </a:ext>
            </a:extLst>
          </p:cNvPr>
          <p:cNvSpPr/>
          <p:nvPr/>
        </p:nvSpPr>
        <p:spPr>
          <a:xfrm>
            <a:off x="9890620" y="575238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elle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3550012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9245175"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B24EE9CE-56D2-4A36-AAC8-8E3726603767}"/>
              </a:ext>
            </a:extLst>
          </p:cNvPr>
          <p:cNvSpPr/>
          <p:nvPr/>
        </p:nvSpPr>
        <p:spPr>
          <a:xfrm>
            <a:off x="3136951" y="113819"/>
            <a:ext cx="5316354" cy="5078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Parle</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7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français</a:t>
            </a:r>
            <a:r>
              <a:rPr kumimoji="0" lang="en-GB" sz="27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[3/6]</a:t>
            </a:r>
            <a:endParaRPr kumimoji="0" lang="en-GB" sz="1800" b="0" i="0" u="none" strike="noStrike" kern="0" cap="none" spc="0" normalizeH="0" baseline="0" noProof="0" dirty="0">
              <a:ln>
                <a:noFill/>
              </a:ln>
              <a:solidFill>
                <a:sysClr val="windowText" lastClr="000000"/>
              </a:solidFill>
              <a:effectLst/>
              <a:uLnTx/>
              <a:uFillTx/>
            </a:endParaRPr>
          </a:p>
        </p:txBody>
      </p:sp>
      <p:sp>
        <p:nvSpPr>
          <p:cNvPr id="55" name="Title 2">
            <a:extLst>
              <a:ext uri="{FF2B5EF4-FFF2-40B4-BE49-F238E27FC236}">
                <a16:creationId xmlns:a16="http://schemas.microsoft.com/office/drawing/2014/main" id="{898DFB2A-2AC2-4FE9-847E-DA32537BDA09}"/>
              </a:ext>
            </a:extLst>
          </p:cNvPr>
          <p:cNvSpPr txBox="1">
            <a:spLocks/>
          </p:cNvSpPr>
          <p:nvPr/>
        </p:nvSpPr>
        <p:spPr>
          <a:xfrm>
            <a:off x="11052313" y="1135676"/>
            <a:ext cx="966950" cy="412870"/>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parler</a:t>
            </a:r>
            <a:endParaRPr lang="en-GB" sz="2000" b="1" kern="0" dirty="0">
              <a:solidFill>
                <a:schemeClr val="bg1"/>
              </a:solidFill>
              <a:latin typeface="Century Gothic" panose="020B0502020202020204" pitchFamily="34" charset="0"/>
            </a:endParaRPr>
          </a:p>
        </p:txBody>
      </p:sp>
      <p:pic>
        <p:nvPicPr>
          <p:cNvPr id="56" name="Picture 55" descr="Icon&#10;&#10;Description automatically generated">
            <a:extLst>
              <a:ext uri="{FF2B5EF4-FFF2-40B4-BE49-F238E27FC236}">
                <a16:creationId xmlns:a16="http://schemas.microsoft.com/office/drawing/2014/main" id="{3AEA258C-80E3-4BE3-A8E8-27CBC3228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57" name="Picture 56">
            <a:extLst>
              <a:ext uri="{FF2B5EF4-FFF2-40B4-BE49-F238E27FC236}">
                <a16:creationId xmlns:a16="http://schemas.microsoft.com/office/drawing/2014/main" id="{E1C1E557-5CD7-48A1-A338-4FA5A2EABB44}"/>
              </a:ext>
            </a:extLst>
          </p:cNvPr>
          <p:cNvPicPr>
            <a:picLocks noChangeAspect="1"/>
          </p:cNvPicPr>
          <p:nvPr/>
        </p:nvPicPr>
        <p:blipFill>
          <a:blip r:embed="rId4"/>
          <a:stretch>
            <a:fillRect/>
          </a:stretch>
        </p:blipFill>
        <p:spPr>
          <a:xfrm>
            <a:off x="136893" y="1707824"/>
            <a:ext cx="6066046" cy="4773582"/>
          </a:xfrm>
          <a:prstGeom prst="rect">
            <a:avLst/>
          </a:prstGeom>
        </p:spPr>
      </p:pic>
      <p:sp>
        <p:nvSpPr>
          <p:cNvPr id="58" name="Google Shape;696;p62">
            <a:extLst>
              <a:ext uri="{FF2B5EF4-FFF2-40B4-BE49-F238E27FC236}">
                <a16:creationId xmlns:a16="http://schemas.microsoft.com/office/drawing/2014/main" id="{AF96AC27-DD38-44CD-8A79-2610178FD539}"/>
              </a:ext>
            </a:extLst>
          </p:cNvPr>
          <p:cNvSpPr/>
          <p:nvPr/>
        </p:nvSpPr>
        <p:spPr>
          <a:xfrm>
            <a:off x="4029792" y="2104650"/>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3" name="Speech Bubble: Oval 82">
            <a:extLst>
              <a:ext uri="{FF2B5EF4-FFF2-40B4-BE49-F238E27FC236}">
                <a16:creationId xmlns:a16="http://schemas.microsoft.com/office/drawing/2014/main" id="{0117910E-6A05-40DA-BB40-17DE2315E61C}"/>
              </a:ext>
            </a:extLst>
          </p:cNvPr>
          <p:cNvSpPr/>
          <p:nvPr/>
        </p:nvSpPr>
        <p:spPr>
          <a:xfrm>
            <a:off x="4572000" y="651981"/>
            <a:ext cx="3881305" cy="2027674"/>
          </a:xfrm>
          <a:prstGeom prst="wedgeEllipseCallout">
            <a:avLst>
              <a:gd name="adj1" fmla="val 66749"/>
              <a:gd name="adj2" fmla="val -36756"/>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He sings a Christmas song.</a:t>
            </a:r>
          </a:p>
        </p:txBody>
      </p:sp>
      <p:sp>
        <p:nvSpPr>
          <p:cNvPr id="84" name="Google Shape;695;p62">
            <a:extLst>
              <a:ext uri="{FF2B5EF4-FFF2-40B4-BE49-F238E27FC236}">
                <a16:creationId xmlns:a16="http://schemas.microsoft.com/office/drawing/2014/main" id="{B44AFC03-9922-4050-B8E0-DBBF23A2AB51}"/>
              </a:ext>
            </a:extLst>
          </p:cNvPr>
          <p:cNvSpPr/>
          <p:nvPr/>
        </p:nvSpPr>
        <p:spPr>
          <a:xfrm>
            <a:off x="4958175" y="5741597"/>
            <a:ext cx="1548969" cy="793650"/>
          </a:xfrm>
          <a:custGeom>
            <a:avLst/>
            <a:gdLst>
              <a:gd name="connsiteX0" fmla="*/ 0 w 1548969"/>
              <a:gd name="connsiteY0" fmla="*/ 0 h 793650"/>
              <a:gd name="connsiteX1" fmla="*/ 547302 w 1548969"/>
              <a:gd name="connsiteY1" fmla="*/ 0 h 793650"/>
              <a:gd name="connsiteX2" fmla="*/ 1063625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63625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je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5" name="Google Shape;697;p62">
            <a:extLst>
              <a:ext uri="{FF2B5EF4-FFF2-40B4-BE49-F238E27FC236}">
                <a16:creationId xmlns:a16="http://schemas.microsoft.com/office/drawing/2014/main" id="{CE706096-F907-4535-A488-FFE8DF472216}"/>
              </a:ext>
            </a:extLst>
          </p:cNvPr>
          <p:cNvSpPr/>
          <p:nvPr/>
        </p:nvSpPr>
        <p:spPr>
          <a:xfrm>
            <a:off x="6620139" y="5741597"/>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tu</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88" name="Google Shape;698;p62">
            <a:extLst>
              <a:ext uri="{FF2B5EF4-FFF2-40B4-BE49-F238E27FC236}">
                <a16:creationId xmlns:a16="http://schemas.microsoft.com/office/drawing/2014/main" id="{F737630A-92C0-49AA-A8FF-6A832A3F29DD}"/>
              </a:ext>
            </a:extLst>
          </p:cNvPr>
          <p:cNvSpPr/>
          <p:nvPr/>
        </p:nvSpPr>
        <p:spPr>
          <a:xfrm>
            <a:off x="8245915" y="574159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elle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3" name="Google Shape;699;p62">
            <a:extLst>
              <a:ext uri="{FF2B5EF4-FFF2-40B4-BE49-F238E27FC236}">
                <a16:creationId xmlns:a16="http://schemas.microsoft.com/office/drawing/2014/main" id="{6FC4FDFD-53D3-4761-9B0E-D8873E54A28F}"/>
              </a:ext>
            </a:extLst>
          </p:cNvPr>
          <p:cNvSpPr/>
          <p:nvPr/>
        </p:nvSpPr>
        <p:spPr>
          <a:xfrm>
            <a:off x="4956505" y="487592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chantes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4" name="Google Shape;700;p62">
            <a:extLst>
              <a:ext uri="{FF2B5EF4-FFF2-40B4-BE49-F238E27FC236}">
                <a16:creationId xmlns:a16="http://schemas.microsoft.com/office/drawing/2014/main" id="{9A4EE464-7E57-4B1B-BFC7-1273CB8E97E5}"/>
              </a:ext>
            </a:extLst>
          </p:cNvPr>
          <p:cNvSpPr/>
          <p:nvPr/>
        </p:nvSpPr>
        <p:spPr>
          <a:xfrm>
            <a:off x="6601210" y="4859297"/>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regarde</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5" name="Google Shape;701;p62">
            <a:extLst>
              <a:ext uri="{FF2B5EF4-FFF2-40B4-BE49-F238E27FC236}">
                <a16:creationId xmlns:a16="http://schemas.microsoft.com/office/drawing/2014/main" id="{AEE95A3A-6D7E-4B59-BE0A-F23FD6DD5CB1}"/>
              </a:ext>
            </a:extLst>
          </p:cNvPr>
          <p:cNvSpPr/>
          <p:nvPr/>
        </p:nvSpPr>
        <p:spPr>
          <a:xfrm>
            <a:off x="8245915" y="485261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48714" y="-51608"/>
                  <a:pt x="391112" y="3716"/>
                  <a:pt x="516323" y="0"/>
                </a:cubicBezTo>
                <a:cubicBezTo>
                  <a:pt x="641534" y="-3716"/>
                  <a:pt x="852973" y="51784"/>
                  <a:pt x="986176" y="0"/>
                </a:cubicBezTo>
                <a:cubicBezTo>
                  <a:pt x="1119379" y="-51784"/>
                  <a:pt x="1433684" y="24367"/>
                  <a:pt x="1548968" y="0"/>
                </a:cubicBezTo>
                <a:cubicBezTo>
                  <a:pt x="1565014" y="181733"/>
                  <a:pt x="1521101" y="284671"/>
                  <a:pt x="1548968" y="373016"/>
                </a:cubicBezTo>
                <a:cubicBezTo>
                  <a:pt x="1576835" y="461361"/>
                  <a:pt x="1503754" y="678290"/>
                  <a:pt x="1548968" y="793650"/>
                </a:cubicBezTo>
                <a:cubicBezTo>
                  <a:pt x="1434737" y="817609"/>
                  <a:pt x="1213109" y="756185"/>
                  <a:pt x="1001666" y="793650"/>
                </a:cubicBezTo>
                <a:cubicBezTo>
                  <a:pt x="790223" y="831115"/>
                  <a:pt x="712337" y="790619"/>
                  <a:pt x="454364" y="793650"/>
                </a:cubicBezTo>
                <a:cubicBezTo>
                  <a:pt x="196391" y="796681"/>
                  <a:pt x="101262" y="752254"/>
                  <a:pt x="0" y="793650"/>
                </a:cubicBezTo>
                <a:cubicBezTo>
                  <a:pt x="-16250" y="641606"/>
                  <a:pt x="2113" y="520739"/>
                  <a:pt x="0" y="388889"/>
                </a:cubicBezTo>
                <a:cubicBezTo>
                  <a:pt x="-2113" y="257039"/>
                  <a:pt x="45691" y="171727"/>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chante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6" name="Google Shape;702;p62">
            <a:extLst>
              <a:ext uri="{FF2B5EF4-FFF2-40B4-BE49-F238E27FC236}">
                <a16:creationId xmlns:a16="http://schemas.microsoft.com/office/drawing/2014/main" id="{F923D306-848E-4E37-9261-87E202F50AF5}"/>
              </a:ext>
            </a:extLst>
          </p:cNvPr>
          <p:cNvSpPr/>
          <p:nvPr/>
        </p:nvSpPr>
        <p:spPr>
          <a:xfrm>
            <a:off x="4956505" y="39769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400" b="1" kern="0" dirty="0">
                <a:solidFill>
                  <a:srgbClr val="002060"/>
                </a:solidFill>
                <a:latin typeface="Century Gothic" panose="020B0502020202020204" pitchFamily="34" charset="0"/>
                <a:ea typeface="Montserrat"/>
                <a:cs typeface="Montserrat"/>
                <a:sym typeface="Montserrat"/>
              </a:rPr>
              <a:t>un film</a:t>
            </a:r>
          </a:p>
        </p:txBody>
      </p:sp>
      <p:sp>
        <p:nvSpPr>
          <p:cNvPr id="117" name="Google Shape;703;p62">
            <a:extLst>
              <a:ext uri="{FF2B5EF4-FFF2-40B4-BE49-F238E27FC236}">
                <a16:creationId xmlns:a16="http://schemas.microsoft.com/office/drawing/2014/main" id="{16EF8786-EE92-43D6-B2C5-3AB72624FA57}"/>
              </a:ext>
            </a:extLst>
          </p:cNvPr>
          <p:cNvSpPr/>
          <p:nvPr/>
        </p:nvSpPr>
        <p:spPr>
          <a:xfrm>
            <a:off x="6601210" y="39769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une</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chanson</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8" name="Google Shape;701;p62">
            <a:extLst>
              <a:ext uri="{FF2B5EF4-FFF2-40B4-BE49-F238E27FC236}">
                <a16:creationId xmlns:a16="http://schemas.microsoft.com/office/drawing/2014/main" id="{771F61EA-E2B3-4295-BBDF-290D2690FEC8}"/>
              </a:ext>
            </a:extLst>
          </p:cNvPr>
          <p:cNvSpPr/>
          <p:nvPr/>
        </p:nvSpPr>
        <p:spPr>
          <a:xfrm>
            <a:off x="9890620" y="4862952"/>
            <a:ext cx="1548969" cy="793650"/>
          </a:xfrm>
          <a:custGeom>
            <a:avLst/>
            <a:gdLst>
              <a:gd name="connsiteX0" fmla="*/ 0 w 1548969"/>
              <a:gd name="connsiteY0" fmla="*/ 0 h 793650"/>
              <a:gd name="connsiteX1" fmla="*/ 547302 w 1548969"/>
              <a:gd name="connsiteY1" fmla="*/ 0 h 793650"/>
              <a:gd name="connsiteX2" fmla="*/ 1094604 w 1548969"/>
              <a:gd name="connsiteY2" fmla="*/ 0 h 793650"/>
              <a:gd name="connsiteX3" fmla="*/ 1548968 w 1548969"/>
              <a:gd name="connsiteY3" fmla="*/ 0 h 793650"/>
              <a:gd name="connsiteX4" fmla="*/ 1548968 w 1548969"/>
              <a:gd name="connsiteY4" fmla="*/ 412698 h 793650"/>
              <a:gd name="connsiteX5" fmla="*/ 1548968 w 1548969"/>
              <a:gd name="connsiteY5" fmla="*/ 793650 h 793650"/>
              <a:gd name="connsiteX6" fmla="*/ 1032645 w 1548969"/>
              <a:gd name="connsiteY6" fmla="*/ 793650 h 793650"/>
              <a:gd name="connsiteX7" fmla="*/ 54730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872" y="-47946"/>
                  <a:pt x="409635" y="5738"/>
                  <a:pt x="547302" y="0"/>
                </a:cubicBezTo>
                <a:cubicBezTo>
                  <a:pt x="684969" y="-5738"/>
                  <a:pt x="898304" y="61706"/>
                  <a:pt x="1094604" y="0"/>
                </a:cubicBezTo>
                <a:cubicBezTo>
                  <a:pt x="1290904" y="-61706"/>
                  <a:pt x="1428008" y="33796"/>
                  <a:pt x="1548968" y="0"/>
                </a:cubicBezTo>
                <a:cubicBezTo>
                  <a:pt x="1595729" y="172384"/>
                  <a:pt x="1544995" y="298643"/>
                  <a:pt x="1548968" y="412698"/>
                </a:cubicBezTo>
                <a:cubicBezTo>
                  <a:pt x="1552941" y="526753"/>
                  <a:pt x="1538764" y="713394"/>
                  <a:pt x="1548968" y="793650"/>
                </a:cubicBezTo>
                <a:cubicBezTo>
                  <a:pt x="1377456" y="835548"/>
                  <a:pt x="1147118" y="788739"/>
                  <a:pt x="1032645" y="793650"/>
                </a:cubicBezTo>
                <a:cubicBezTo>
                  <a:pt x="918172" y="798561"/>
                  <a:pt x="687877" y="761527"/>
                  <a:pt x="547302" y="793650"/>
                </a:cubicBezTo>
                <a:cubicBezTo>
                  <a:pt x="406727" y="825773"/>
                  <a:pt x="153213" y="758329"/>
                  <a:pt x="0" y="793650"/>
                </a:cubicBezTo>
                <a:cubicBezTo>
                  <a:pt x="-37253" y="695990"/>
                  <a:pt x="18139" y="555713"/>
                  <a:pt x="0" y="388889"/>
                </a:cubicBezTo>
                <a:cubicBezTo>
                  <a:pt x="-18139" y="222065"/>
                  <a:pt x="20604" y="156462"/>
                  <a:pt x="0" y="0"/>
                </a:cubicBezTo>
                <a:close/>
              </a:path>
              <a:path w="1548969" h="793650" stroke="0" extrusionOk="0">
                <a:moveTo>
                  <a:pt x="0" y="0"/>
                </a:moveTo>
                <a:cubicBezTo>
                  <a:pt x="227326" y="-51245"/>
                  <a:pt x="268995" y="32292"/>
                  <a:pt x="485343" y="0"/>
                </a:cubicBezTo>
                <a:cubicBezTo>
                  <a:pt x="701691" y="-32292"/>
                  <a:pt x="864483" y="37157"/>
                  <a:pt x="970687" y="0"/>
                </a:cubicBezTo>
                <a:cubicBezTo>
                  <a:pt x="1076891" y="-37157"/>
                  <a:pt x="1358221" y="56985"/>
                  <a:pt x="1548968" y="0"/>
                </a:cubicBezTo>
                <a:cubicBezTo>
                  <a:pt x="1572520" y="189479"/>
                  <a:pt x="1523392" y="281266"/>
                  <a:pt x="1548968" y="388889"/>
                </a:cubicBezTo>
                <a:cubicBezTo>
                  <a:pt x="1574544" y="496512"/>
                  <a:pt x="1517796" y="648435"/>
                  <a:pt x="1548968" y="793650"/>
                </a:cubicBezTo>
                <a:cubicBezTo>
                  <a:pt x="1367508" y="818587"/>
                  <a:pt x="1209745" y="759572"/>
                  <a:pt x="1032645" y="793650"/>
                </a:cubicBezTo>
                <a:cubicBezTo>
                  <a:pt x="855545" y="827728"/>
                  <a:pt x="774751" y="786086"/>
                  <a:pt x="547302" y="793650"/>
                </a:cubicBezTo>
                <a:cubicBezTo>
                  <a:pt x="319853" y="801214"/>
                  <a:pt x="270830" y="779827"/>
                  <a:pt x="0" y="793650"/>
                </a:cubicBezTo>
                <a:cubicBezTo>
                  <a:pt x="-46116" y="645298"/>
                  <a:pt x="5768" y="534419"/>
                  <a:pt x="0" y="388889"/>
                </a:cubicBezTo>
                <a:cubicBezTo>
                  <a:pt x="-5768" y="243359"/>
                  <a:pt x="18886" y="18402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regardes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19" name="Google Shape;702;p62">
            <a:extLst>
              <a:ext uri="{FF2B5EF4-FFF2-40B4-BE49-F238E27FC236}">
                <a16:creationId xmlns:a16="http://schemas.microsoft.com/office/drawing/2014/main" id="{024BA0A5-5A6F-4477-8768-83C71FF21A24}"/>
              </a:ext>
            </a:extLst>
          </p:cNvPr>
          <p:cNvSpPr/>
          <p:nvPr/>
        </p:nvSpPr>
        <p:spPr>
          <a:xfrm>
            <a:off x="8245915" y="399288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une</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phrase</a:t>
            </a:r>
            <a:endParaRPr kumimoji="0" sz="24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0" name="Google Shape;703;p62">
            <a:extLst>
              <a:ext uri="{FF2B5EF4-FFF2-40B4-BE49-F238E27FC236}">
                <a16:creationId xmlns:a16="http://schemas.microsoft.com/office/drawing/2014/main" id="{106CD911-A69D-4B98-AE09-D929F331B5F4}"/>
              </a:ext>
            </a:extLst>
          </p:cNvPr>
          <p:cNvSpPr/>
          <p:nvPr/>
        </p:nvSpPr>
        <p:spPr>
          <a:xfrm>
            <a:off x="9890620" y="3992884"/>
            <a:ext cx="1548969" cy="793650"/>
          </a:xfrm>
          <a:custGeom>
            <a:avLst/>
            <a:gdLst>
              <a:gd name="connsiteX0" fmla="*/ 0 w 1548969"/>
              <a:gd name="connsiteY0" fmla="*/ 0 h 793650"/>
              <a:gd name="connsiteX1" fmla="*/ 516323 w 1548969"/>
              <a:gd name="connsiteY1" fmla="*/ 0 h 793650"/>
              <a:gd name="connsiteX2" fmla="*/ 1017156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48534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un match</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1" name="Google Shape;702;p62">
            <a:extLst>
              <a:ext uri="{FF2B5EF4-FFF2-40B4-BE49-F238E27FC236}">
                <a16:creationId xmlns:a16="http://schemas.microsoft.com/office/drawing/2014/main" id="{2D028A2E-8771-4B90-958A-D04012E59369}"/>
              </a:ext>
            </a:extLst>
          </p:cNvPr>
          <p:cNvSpPr/>
          <p:nvPr/>
        </p:nvSpPr>
        <p:spPr>
          <a:xfrm>
            <a:off x="6591950" y="3094697"/>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à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l’école</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122" name="Google Shape;703;p62">
            <a:extLst>
              <a:ext uri="{FF2B5EF4-FFF2-40B4-BE49-F238E27FC236}">
                <a16:creationId xmlns:a16="http://schemas.microsoft.com/office/drawing/2014/main" id="{F1E4E874-E490-4B49-8BDF-28964D0B67B5}"/>
              </a:ext>
            </a:extLst>
          </p:cNvPr>
          <p:cNvSpPr/>
          <p:nvPr/>
        </p:nvSpPr>
        <p:spPr>
          <a:xfrm>
            <a:off x="8236655" y="30946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lvl="0" algn="ctr">
              <a:buClr>
                <a:srgbClr val="000000"/>
              </a:buClr>
              <a:defRPr/>
            </a:pPr>
            <a:r>
              <a:rPr lang="en-GB" sz="2500" b="1" kern="0" dirty="0" err="1">
                <a:solidFill>
                  <a:srgbClr val="002060"/>
                </a:solidFill>
                <a:latin typeface="Century Gothic" panose="020B0502020202020204" pitchFamily="34" charset="0"/>
                <a:ea typeface="Montserrat"/>
                <a:cs typeface="Montserrat"/>
                <a:sym typeface="Montserrat"/>
              </a:rPr>
              <a:t>en</a:t>
            </a:r>
            <a:r>
              <a:rPr lang="en-GB" sz="2500" b="1" kern="0" dirty="0">
                <a:solidFill>
                  <a:srgbClr val="002060"/>
                </a:solidFill>
                <a:latin typeface="Century Gothic" panose="020B0502020202020204" pitchFamily="34" charset="0"/>
                <a:ea typeface="Montserrat"/>
                <a:cs typeface="Montserrat"/>
                <a:sym typeface="Montserrat"/>
              </a:rPr>
              <a:t> </a:t>
            </a:r>
            <a:r>
              <a:rPr lang="en-GB" sz="2500" b="1" kern="0" dirty="0" err="1">
                <a:solidFill>
                  <a:srgbClr val="002060"/>
                </a:solidFill>
                <a:latin typeface="Century Gothic" panose="020B0502020202020204" pitchFamily="34" charset="0"/>
                <a:ea typeface="Montserrat"/>
                <a:cs typeface="Montserrat"/>
                <a:sym typeface="Montserrat"/>
              </a:rPr>
              <a:t>anglais</a:t>
            </a:r>
            <a:endParaRPr lang="en-GB" sz="2500" b="1" kern="0" dirty="0">
              <a:solidFill>
                <a:srgbClr val="002060"/>
              </a:solidFill>
              <a:latin typeface="Century Gothic" panose="020B0502020202020204" pitchFamily="34" charset="0"/>
              <a:ea typeface="Montserrat"/>
              <a:cs typeface="Montserrat"/>
              <a:sym typeface="Montserrat"/>
            </a:endParaRPr>
          </a:p>
        </p:txBody>
      </p:sp>
      <p:sp>
        <p:nvSpPr>
          <p:cNvPr id="123" name="Google Shape;470;p55">
            <a:extLst>
              <a:ext uri="{FF2B5EF4-FFF2-40B4-BE49-F238E27FC236}">
                <a16:creationId xmlns:a16="http://schemas.microsoft.com/office/drawing/2014/main" id="{5EBE1199-6B13-45FC-9E4B-22B1C2FB21D7}"/>
              </a:ext>
            </a:extLst>
          </p:cNvPr>
          <p:cNvSpPr txBox="1"/>
          <p:nvPr/>
        </p:nvSpPr>
        <p:spPr>
          <a:xfrm>
            <a:off x="11472000" y="4535256"/>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3</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4" name="Google Shape;471;p55">
            <a:extLst>
              <a:ext uri="{FF2B5EF4-FFF2-40B4-BE49-F238E27FC236}">
                <a16:creationId xmlns:a16="http://schemas.microsoft.com/office/drawing/2014/main" id="{E6DA9C58-3625-4D8D-A455-832EF26A00E8}"/>
              </a:ext>
            </a:extLst>
          </p:cNvPr>
          <p:cNvSpPr txBox="1"/>
          <p:nvPr/>
        </p:nvSpPr>
        <p:spPr>
          <a:xfrm>
            <a:off x="11472000" y="5341531"/>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2</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5" name="Google Shape;472;p55">
            <a:extLst>
              <a:ext uri="{FF2B5EF4-FFF2-40B4-BE49-F238E27FC236}">
                <a16:creationId xmlns:a16="http://schemas.microsoft.com/office/drawing/2014/main" id="{F123D28A-CDB1-478B-9C72-CC658110DAE6}"/>
              </a:ext>
            </a:extLst>
          </p:cNvPr>
          <p:cNvSpPr txBox="1"/>
          <p:nvPr/>
        </p:nvSpPr>
        <p:spPr>
          <a:xfrm>
            <a:off x="11472000" y="6107906"/>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1</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6" name="Google Shape;473;p55">
            <a:extLst>
              <a:ext uri="{FF2B5EF4-FFF2-40B4-BE49-F238E27FC236}">
                <a16:creationId xmlns:a16="http://schemas.microsoft.com/office/drawing/2014/main" id="{F5943AA7-5E05-4E47-BBAD-0EF74F05595C}"/>
              </a:ext>
            </a:extLst>
          </p:cNvPr>
          <p:cNvSpPr txBox="1"/>
          <p:nvPr/>
        </p:nvSpPr>
        <p:spPr>
          <a:xfrm>
            <a:off x="11472000" y="2886406"/>
            <a:ext cx="7200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5</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7" name="Google Shape;474;p55">
            <a:extLst>
              <a:ext uri="{FF2B5EF4-FFF2-40B4-BE49-F238E27FC236}">
                <a16:creationId xmlns:a16="http://schemas.microsoft.com/office/drawing/2014/main" id="{32B7B2FB-67CD-4812-AD21-ADE3EBA08C0E}"/>
              </a:ext>
            </a:extLst>
          </p:cNvPr>
          <p:cNvSpPr txBox="1"/>
          <p:nvPr/>
        </p:nvSpPr>
        <p:spPr>
          <a:xfrm>
            <a:off x="11472000" y="3672731"/>
            <a:ext cx="4482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rPr>
              <a:t>4</a:t>
            </a:r>
            <a:endParaRPr kumimoji="0" sz="3600" b="1" i="0" u="none" strike="noStrike" kern="0" cap="none" spc="0" normalizeH="0" baseline="0" noProof="0">
              <a:ln>
                <a:noFill/>
              </a:ln>
              <a:solidFill>
                <a:srgbClr val="F03C78"/>
              </a:solidFill>
              <a:effectLst/>
              <a:uLnTx/>
              <a:uFillTx/>
              <a:latin typeface="Modern Love" panose="04090805081005020601" pitchFamily="82" charset="0"/>
              <a:ea typeface="Montserrat"/>
              <a:cs typeface="Montserrat"/>
              <a:sym typeface="Montserrat"/>
            </a:endParaRPr>
          </a:p>
        </p:txBody>
      </p:sp>
      <p:sp>
        <p:nvSpPr>
          <p:cNvPr id="128" name="Google Shape;698;p62">
            <a:extLst>
              <a:ext uri="{FF2B5EF4-FFF2-40B4-BE49-F238E27FC236}">
                <a16:creationId xmlns:a16="http://schemas.microsoft.com/office/drawing/2014/main" id="{C6219419-1ADC-47C3-A116-4F758E985578}"/>
              </a:ext>
            </a:extLst>
          </p:cNvPr>
          <p:cNvSpPr/>
          <p:nvPr/>
        </p:nvSpPr>
        <p:spPr>
          <a:xfrm>
            <a:off x="9890620" y="575238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il</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29" name="Google Shape;702;p62">
            <a:extLst>
              <a:ext uri="{FF2B5EF4-FFF2-40B4-BE49-F238E27FC236}">
                <a16:creationId xmlns:a16="http://schemas.microsoft.com/office/drawing/2014/main" id="{4BEEFA91-50C3-47B9-8169-A97CC1F2480A}"/>
              </a:ext>
            </a:extLst>
          </p:cNvPr>
          <p:cNvSpPr/>
          <p:nvPr/>
        </p:nvSpPr>
        <p:spPr>
          <a:xfrm>
            <a:off x="9890620" y="3121546"/>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de No</a:t>
            </a:r>
            <a:r>
              <a:rPr kumimoji="0" lang="az-Cyrl-AZ"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ё</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l</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
        <p:nvSpPr>
          <p:cNvPr id="31" name="Google Shape;702;p62">
            <a:extLst>
              <a:ext uri="{FF2B5EF4-FFF2-40B4-BE49-F238E27FC236}">
                <a16:creationId xmlns:a16="http://schemas.microsoft.com/office/drawing/2014/main" id="{05AAEF0E-C83B-46E7-9AA4-E82C25F2FCA0}"/>
              </a:ext>
            </a:extLst>
          </p:cNvPr>
          <p:cNvSpPr/>
          <p:nvPr/>
        </p:nvSpPr>
        <p:spPr>
          <a:xfrm>
            <a:off x="4947245" y="3088889"/>
            <a:ext cx="1548969" cy="793650"/>
          </a:xfrm>
          <a:custGeom>
            <a:avLst/>
            <a:gdLst>
              <a:gd name="connsiteX0" fmla="*/ 0 w 1548969"/>
              <a:gd name="connsiteY0" fmla="*/ 0 h 793650"/>
              <a:gd name="connsiteX1" fmla="*/ 50083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45436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no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en</a:t>
            </a:r>
            <a:r>
              <a:rPr kumimoji="0" lang="en-GB"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rPr>
              <a:t> </a:t>
            </a:r>
            <a:r>
              <a:rPr kumimoji="0" lang="en-GB" sz="2500" b="1" i="0" u="none" strike="noStrike" kern="0" cap="none" spc="0" normalizeH="0" baseline="0" noProof="0" dirty="0" err="1">
                <a:ln>
                  <a:noFill/>
                </a:ln>
                <a:solidFill>
                  <a:srgbClr val="002060"/>
                </a:solidFill>
                <a:effectLst/>
                <a:uLnTx/>
                <a:uFillTx/>
                <a:latin typeface="Century Gothic" panose="020B0502020202020204" pitchFamily="34" charset="0"/>
                <a:ea typeface="Montserrat"/>
                <a:cs typeface="Montserrat"/>
                <a:sym typeface="Montserrat"/>
              </a:rPr>
              <a:t>français</a:t>
            </a:r>
            <a:endParaRPr kumimoji="0" sz="2500" b="1" i="0" u="none" strike="noStrike" kern="0" cap="none" spc="0" normalizeH="0" baseline="0" noProof="0" dirty="0">
              <a:ln>
                <a:noFill/>
              </a:ln>
              <a:solidFill>
                <a:srgbClr val="002060"/>
              </a:solidFill>
              <a:effectLst/>
              <a:uLnTx/>
              <a:uFillTx/>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167245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500"/>
                                        <p:tgtEl>
                                          <p:spTgt spid="126"/>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500"/>
                                        <p:tgtEl>
                                          <p:spTgt spid="127"/>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1500"/>
                                        <p:tgtEl>
                                          <p:spTgt spid="123"/>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1500"/>
                                        <p:tgtEl>
                                          <p:spTgt spid="124"/>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25"/>
                                        </p:tgtEl>
                                        <p:attrNameLst>
                                          <p:attrName>style.visibility</p:attrName>
                                        </p:attrNameLst>
                                      </p:cBhvr>
                                      <p:to>
                                        <p:strVal val="visible"/>
                                      </p:to>
                                    </p:set>
                                    <p:animEffect transition="in" filter="fade">
                                      <p:cBhvr>
                                        <p:cTn id="23" dur="1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12386</TotalTime>
  <Words>2094</Words>
  <Application>Microsoft Office PowerPoint</Application>
  <PresentationFormat>Widescreen</PresentationFormat>
  <Paragraphs>488</Paragraphs>
  <Slides>19</Slides>
  <Notes>19</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Calibri</vt:lpstr>
      <vt:lpstr>Century Gothic</vt:lpstr>
      <vt:lpstr>Eras Demi ITC</vt:lpstr>
      <vt:lpstr>Ink Free</vt:lpstr>
      <vt:lpstr>Modern Love</vt:lpstr>
      <vt:lpstr>Symbol</vt:lpstr>
      <vt:lpstr>Wingdings</vt:lpstr>
      <vt:lpstr>1_Office Theme</vt:lpstr>
      <vt:lpstr>2_Office Theme</vt:lpstr>
      <vt:lpstr>3_Office Theme</vt:lpstr>
      <vt:lpstr>Saying what I and others do</vt:lpstr>
      <vt:lpstr>Follow up 1a: </vt:lpstr>
      <vt:lpstr>Follow up 1b: </vt:lpstr>
      <vt:lpstr>Follow up 2:</vt:lpstr>
      <vt:lpstr>Follow up 3:</vt:lpstr>
      <vt:lpstr>Follow up 3:</vt:lpstr>
      <vt:lpstr>Follow up 3:</vt:lpstr>
      <vt:lpstr>Follow up 3:</vt:lpstr>
      <vt:lpstr>Follow up 3:</vt:lpstr>
      <vt:lpstr>Follow up 3:</vt:lpstr>
      <vt:lpstr>Follow up 3:</vt:lpstr>
      <vt:lpstr>Follow up 3:</vt:lpstr>
      <vt:lpstr>Follow up 3:</vt:lpstr>
      <vt:lpstr>Follow up 3:</vt:lpstr>
      <vt:lpstr>Follow up 3:</vt:lpstr>
      <vt:lpstr>Follow up 3:</vt:lpstr>
      <vt:lpstr>Follow up 4:</vt:lpstr>
      <vt:lpstr>vocabulaire</vt:lpstr>
      <vt:lpstr>vocabulaire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146</cp:revision>
  <dcterms:created xsi:type="dcterms:W3CDTF">2021-06-12T06:20:35Z</dcterms:created>
  <dcterms:modified xsi:type="dcterms:W3CDTF">2022-01-14T06:03:42Z</dcterms:modified>
</cp:coreProperties>
</file>