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17"/>
  </p:notesMasterIdLst>
  <p:sldIdLst>
    <p:sldId id="339" r:id="rId3"/>
    <p:sldId id="378" r:id="rId4"/>
    <p:sldId id="534" r:id="rId5"/>
    <p:sldId id="374" r:id="rId6"/>
    <p:sldId id="535" r:id="rId7"/>
    <p:sldId id="536" r:id="rId8"/>
    <p:sldId id="537" r:id="rId9"/>
    <p:sldId id="752" r:id="rId10"/>
    <p:sldId id="753" r:id="rId11"/>
    <p:sldId id="754" r:id="rId12"/>
    <p:sldId id="755" r:id="rId13"/>
    <p:sldId id="756" r:id="rId14"/>
    <p:sldId id="757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E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5464" autoAdjust="0"/>
  </p:normalViewPr>
  <p:slideViewPr>
    <p:cSldViewPr snapToGrid="0">
      <p:cViewPr varScale="1">
        <p:scale>
          <a:sx n="59" d="100"/>
          <a:sy n="59" d="100"/>
        </p:scale>
        <p:origin x="1572" y="7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A7EE-902B-453D-BFFD-1D9B00542736}" type="datetimeFigureOut">
              <a:rPr lang="en-GB" smtClean="0"/>
              <a:t>02/01/2022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AF3E6-4D5A-4BDE-9512-B80FC379B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4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[é] [er] répéter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[630]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écrire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[382]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bébé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[2271]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donner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parler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[106]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[630]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chanter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[1820]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utiliser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[345] 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phrase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[2074]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facile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[822] 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important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normal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avec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tous les jours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br>
              <a:rPr lang="en-GB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 [78]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[151] revisit days of the week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it-IT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lundi [1091] mardi [1044] mercredi [1168]  jeudi [1112] vendredi [1086] samedi [1356] dimanche [1235] aujourd’hui [233] ce (c') [12]</a:t>
            </a:r>
          </a:p>
          <a:p>
            <a:pPr marL="0" indent="-216000">
              <a:lnSpc>
                <a:spcPct val="100000"/>
              </a:lnSpc>
            </a:pP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[2/5]</a:t>
            </a:r>
          </a:p>
          <a:p>
            <a:endParaRPr lang="en-US" b="1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380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[3/5]</a:t>
            </a:r>
          </a:p>
          <a:p>
            <a:endParaRPr lang="en-US" b="1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956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[4/5]</a:t>
            </a:r>
          </a:p>
          <a:p>
            <a:endParaRPr lang="en-US" b="1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24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[5/5]</a:t>
            </a:r>
          </a:p>
          <a:p>
            <a:endParaRPr lang="en-US" b="1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418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there are two further letter combinations that are also pronounced the same.  We will introduce those next week.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Note that pupils already know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</a:rPr>
              <a:t>écrire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</a:rPr>
              <a:t>parler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from term 1.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https:/./www.signbsl.com/sign/repeat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that the cluster words are also suggestive of simple gestures that teachers may want to use to elicit the words from pupils in the practice phase.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704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classroom activities (a range of infinitive verbs).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French (1 minute).</a:t>
            </a:r>
            <a:br>
              <a:rPr lang="en-GB" b="0" baseline="0" dirty="0"/>
            </a:br>
            <a:r>
              <a:rPr lang="en-GB" b="0" baseline="0" dirty="0"/>
              <a:t>3.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(‘Comment </a:t>
            </a:r>
            <a:r>
              <a:rPr lang="en-GB" baseline="0" dirty="0" err="1"/>
              <a:t>dit</a:t>
            </a:r>
            <a:r>
              <a:rPr lang="en-GB" baseline="0" dirty="0"/>
              <a:t>-on XXX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anglais</a:t>
            </a:r>
            <a:r>
              <a:rPr lang="en-GB" baseline="0" dirty="0"/>
              <a:t>/</a:t>
            </a:r>
            <a:r>
              <a:rPr lang="en-GB" baseline="0" dirty="0" err="1"/>
              <a:t>français</a:t>
            </a:r>
            <a:r>
              <a:rPr lang="en-GB" baseline="0" dirty="0"/>
              <a:t> 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3 new infinitive verbs, introduce 3 new adjectives, 1 new noun, 1 multi-word time phrase and 1 preposition.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pronunciation from pupils for the French words.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French word from pupils.</a:t>
            </a:r>
            <a:br>
              <a:rPr lang="en-GB" b="0" dirty="0"/>
            </a:br>
            <a:r>
              <a:rPr lang="en-GB" b="0" dirty="0"/>
              <a:t>4. Continue until all 9 items have been seen and heard.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6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notion of infinitive –ER verbs and their two positions and two English translations.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090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–</a:t>
            </a:r>
            <a:r>
              <a:rPr lang="en-GB" b="0" baseline="0" dirty="0" err="1"/>
              <a:t>er</a:t>
            </a:r>
            <a:r>
              <a:rPr lang="en-GB" b="0" baseline="0" dirty="0"/>
              <a:t> verbs, including both possible translations into English (to __ / </a:t>
            </a:r>
            <a:r>
              <a:rPr lang="en-GB" b="0" baseline="0" dirty="0" err="1"/>
              <a:t>ing</a:t>
            </a:r>
            <a:r>
              <a:rPr lang="en-GB" b="0" baseline="0" dirty="0"/>
              <a:t>) and previously taught vocabulary.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click to explain the context of the task (Adèle reflects on what she’s learned in lessons).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a further instruction in French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complète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les phrases).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task. Remind students about the English translation of the infinitive form of the verb in French.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Students complete 2-7.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completer [2034] difficile [296] </a:t>
            </a:r>
            <a:r>
              <a:rPr lang="en-GB" sz="1200" b="0" strike="noStrike" spc="-1" dirty="0" err="1">
                <a:latin typeface="Arial"/>
              </a:rPr>
              <a:t>texte</a:t>
            </a:r>
            <a:r>
              <a:rPr lang="en-GB" sz="1200" b="0" strike="noStrike" spc="-1" dirty="0">
                <a:latin typeface="Arial"/>
              </a:rPr>
              <a:t> [631]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1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infinitive verbs, their position and corresponding meaning in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Clarify the task.  Pupils listen out first for the infinitive and note its position in the sentence.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2</a:t>
            </a:r>
            <a:r>
              <a:rPr lang="en-GB" b="0" baseline="30000" dirty="0"/>
              <a:t>nd</a:t>
            </a:r>
            <a:r>
              <a:rPr lang="en-GB" b="0" dirty="0"/>
              <a:t> table and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listen again and write the infinitive.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They also write the English meaning, using the gapped English sentence for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Note: for additional challenge pupils could turn away and try to complete the task without the English sentence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7.   Click to elicit and confirm the answers.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d’écouter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Madame Dior.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cahier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 !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amusant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chanter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 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Écrire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paragraphe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répéter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phrase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amusant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b="0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63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</a:t>
            </a:r>
            <a:r>
              <a:rPr lang="en-US" b="0" dirty="0"/>
              <a:t>5 mins [5 slides in total] </a:t>
            </a:r>
            <a:r>
              <a:rPr lang="en-US" b="1" dirty="0"/>
              <a:t>[1/5]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this week’s language and spoken production of infinitive verbs.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and elicits English translation from students.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English instruction.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say the sentence aloud in French. Encourage most able to translate it too.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Chou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chou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disappears, the infinitive is removed from the board and three options are provided.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the full sentence again from students, with the correct infinitive.</a:t>
            </a:r>
            <a:endParaRPr lang="en-GB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70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05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4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15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6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46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5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5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6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12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154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003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7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26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5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4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5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11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7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78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363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264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9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audio" Target="../media/audio3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0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audio" Target="../media/audio3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1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audio" Target="../media/audio3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2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audio" Target="../media/audio3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kv"/><Relationship Id="rId13" Type="http://schemas.openxmlformats.org/officeDocument/2006/relationships/audio" Target="../media/audio4.wav"/><Relationship Id="rId18" Type="http://schemas.openxmlformats.org/officeDocument/2006/relationships/image" Target="../media/image4.png"/><Relationship Id="rId26" Type="http://schemas.openxmlformats.org/officeDocument/2006/relationships/image" Target="../media/image11.png"/><Relationship Id="rId3" Type="http://schemas.microsoft.com/office/2007/relationships/media" Target="../media/media2.mkv"/><Relationship Id="rId21" Type="http://schemas.openxmlformats.org/officeDocument/2006/relationships/image" Target="../media/image6.png"/><Relationship Id="rId7" Type="http://schemas.microsoft.com/office/2007/relationships/media" Target="../media/media4.mkv"/><Relationship Id="rId12" Type="http://schemas.openxmlformats.org/officeDocument/2006/relationships/audio" Target="../media/audio3.wav"/><Relationship Id="rId17" Type="http://schemas.openxmlformats.org/officeDocument/2006/relationships/image" Target="../media/image2.png"/><Relationship Id="rId25" Type="http://schemas.openxmlformats.org/officeDocument/2006/relationships/image" Target="../media/image10.png"/><Relationship Id="rId2" Type="http://schemas.openxmlformats.org/officeDocument/2006/relationships/video" Target="../media/media1.mkv"/><Relationship Id="rId16" Type="http://schemas.openxmlformats.org/officeDocument/2006/relationships/audio" Target="../media/audio7.wav"/><Relationship Id="rId20" Type="http://schemas.openxmlformats.org/officeDocument/2006/relationships/image" Target="../media/image3.png"/><Relationship Id="rId1" Type="http://schemas.microsoft.com/office/2007/relationships/media" Target="../media/media1.mkv"/><Relationship Id="rId6" Type="http://schemas.openxmlformats.org/officeDocument/2006/relationships/video" Target="../media/media3.mkv"/><Relationship Id="rId11" Type="http://schemas.openxmlformats.org/officeDocument/2006/relationships/audio" Target="../media/audio2.wav"/><Relationship Id="rId24" Type="http://schemas.openxmlformats.org/officeDocument/2006/relationships/image" Target="../media/image9.png"/><Relationship Id="rId5" Type="http://schemas.microsoft.com/office/2007/relationships/media" Target="../media/media3.mkv"/><Relationship Id="rId15" Type="http://schemas.openxmlformats.org/officeDocument/2006/relationships/audio" Target="../media/audio6.wav"/><Relationship Id="rId23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5.png"/><Relationship Id="rId4" Type="http://schemas.openxmlformats.org/officeDocument/2006/relationships/video" Target="../media/media2.mkv"/><Relationship Id="rId9" Type="http://schemas.openxmlformats.org/officeDocument/2006/relationships/slideLayout" Target="../slideLayouts/slideLayout16.xml"/><Relationship Id="rId14" Type="http://schemas.openxmlformats.org/officeDocument/2006/relationships/audio" Target="../media/audio5.wav"/><Relationship Id="rId22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8.wav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1.wav"/><Relationship Id="rId11" Type="http://schemas.openxmlformats.org/officeDocument/2006/relationships/image" Target="../media/image3.png"/><Relationship Id="rId5" Type="http://schemas.openxmlformats.org/officeDocument/2006/relationships/audio" Target="../media/audio10.wav"/><Relationship Id="rId10" Type="http://schemas.openxmlformats.org/officeDocument/2006/relationships/image" Target="../media/image14.png"/><Relationship Id="rId4" Type="http://schemas.openxmlformats.org/officeDocument/2006/relationships/audio" Target="../media/audio9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2.png"/><Relationship Id="rId3" Type="http://schemas.openxmlformats.org/officeDocument/2006/relationships/audio" Target="../media/audio8.wav"/><Relationship Id="rId7" Type="http://schemas.openxmlformats.org/officeDocument/2006/relationships/audio" Target="../media/audio15.wav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4.wav"/><Relationship Id="rId11" Type="http://schemas.openxmlformats.org/officeDocument/2006/relationships/audio" Target="../media/audio17.wav"/><Relationship Id="rId5" Type="http://schemas.openxmlformats.org/officeDocument/2006/relationships/audio" Target="../media/audio13.wav"/><Relationship Id="rId10" Type="http://schemas.openxmlformats.org/officeDocument/2006/relationships/audio" Target="../media/audio16.wav"/><Relationship Id="rId4" Type="http://schemas.openxmlformats.org/officeDocument/2006/relationships/audio" Target="../media/audio12.wav"/><Relationship Id="rId9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8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7.wav"/><Relationship Id="rId3" Type="http://schemas.openxmlformats.org/officeDocument/2006/relationships/audio" Target="../media/audio20.wav"/><Relationship Id="rId7" Type="http://schemas.openxmlformats.org/officeDocument/2006/relationships/audio" Target="../media/audio21.wav"/><Relationship Id="rId12" Type="http://schemas.openxmlformats.org/officeDocument/2006/relationships/audio" Target="../media/audio2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audio" Target="../media/audio25.wav"/><Relationship Id="rId5" Type="http://schemas.openxmlformats.org/officeDocument/2006/relationships/image" Target="../media/image20.png"/><Relationship Id="rId10" Type="http://schemas.openxmlformats.org/officeDocument/2006/relationships/audio" Target="../media/audio24.wav"/><Relationship Id="rId4" Type="http://schemas.openxmlformats.org/officeDocument/2006/relationships/image" Target="../media/image19.png"/><Relationship Id="rId9" Type="http://schemas.openxmlformats.org/officeDocument/2006/relationships/audio" Target="../media/audio23.wav"/><Relationship Id="rId1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audio" Target="../media/audio30.wav"/><Relationship Id="rId12" Type="http://schemas.openxmlformats.org/officeDocument/2006/relationships/audio" Target="../media/audio3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openxmlformats.org/officeDocument/2006/relationships/audio" Target="../media/audio28.wav"/><Relationship Id="rId15" Type="http://schemas.openxmlformats.org/officeDocument/2006/relationships/audio" Target="../media/audio36.wav"/><Relationship Id="rId10" Type="http://schemas.openxmlformats.org/officeDocument/2006/relationships/audio" Target="../media/audio33.wav"/><Relationship Id="rId4" Type="http://schemas.openxmlformats.org/officeDocument/2006/relationships/audio" Target="../media/audio1.wav"/><Relationship Id="rId9" Type="http://schemas.openxmlformats.org/officeDocument/2006/relationships/audio" Target="../media/audio32.wav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37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audio" Target="../media/audio38.wav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4984652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-ER </a:t>
            </a:r>
            <a:r>
              <a:rPr lang="fr-FR" sz="28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verbs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: infinitives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[é] [er]</a:t>
            </a:r>
          </a:p>
        </p:txBody>
      </p:sp>
      <p:sp>
        <p:nvSpPr>
          <p:cNvPr id="8" name="Rectangle 7">
            <a:hlinkClick r:id="" action="ppaction://noaction">
              <a:snd r:embed="rId4" name="Activites_en_classe.wav"/>
            </a:hlinkClick>
            <a:extLst>
              <a:ext uri="{FF2B5EF4-FFF2-40B4-BE49-F238E27FC236}">
                <a16:creationId xmlns:a16="http://schemas.microsoft.com/office/drawing/2014/main" id="{13B58A63-ED35-4BB0-B950-7C089C57EFDE}"/>
              </a:ext>
            </a:extLst>
          </p:cNvPr>
          <p:cNvSpPr/>
          <p:nvPr/>
        </p:nvSpPr>
        <p:spPr>
          <a:xfrm rot="20752606">
            <a:off x="239352" y="3145266"/>
            <a:ext cx="4101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Activités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en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classe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Print" panose="02000600000000000000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167700" y="1637547"/>
            <a:ext cx="11796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Chouchou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danger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703044" y="3055773"/>
            <a:ext cx="9886949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bouteille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classe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parfait 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23137" y="3064617"/>
            <a:ext cx="10668000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[Having]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bouteille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classe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parfait !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répéter</a:t>
            </a:r>
            <a:endParaRPr lang="en-GB" sz="4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utiliser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6BDF0-EE30-4E4F-94DF-94D95D53E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" y="4696370"/>
            <a:ext cx="868637" cy="1039590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0424" y="4039359"/>
            <a:ext cx="462709" cy="428729"/>
          </a:xfrm>
          <a:prstGeom prst="rect">
            <a:avLst/>
          </a:prstGeom>
        </p:spPr>
      </p:pic>
      <p:sp>
        <p:nvSpPr>
          <p:cNvPr id="18" name="CustomShape 6">
            <a:hlinkClick r:id="" action="ppaction://noaction">
              <a:snd r:embed="rId9" name="Chouchou.wav"/>
            </a:hlinkClick>
            <a:extLst>
              <a:ext uri="{FF2B5EF4-FFF2-40B4-BE49-F238E27FC236}">
                <a16:creationId xmlns:a16="http://schemas.microsoft.com/office/drawing/2014/main" id="{FE27E865-81B4-4725-A1A2-290EDB76E029}"/>
              </a:ext>
            </a:extLst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porte est ouverte : Chouchou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2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3.33333E-6 L 0.00286 0.00023 C 0.00404 -0.0007 0.01693 -0.0088 0.02148 -0.01111 C 0.02357 -0.01204 0.02604 -0.01273 0.02826 -0.01389 C 0.02995 -0.01459 0.03151 -0.01574 0.03346 -0.01667 C 0.03555 -0.0176 0.03789 -0.01829 0.04023 -0.01945 C 0.04193 -0.02014 0.04349 -0.02176 0.04531 -0.02223 C 0.06107 -0.02454 0.09297 -0.02778 0.09297 -0.02755 C 0.10768 -0.02686 0.1224 -0.02662 0.13711 -0.025 C 0.1388 -0.02477 0.14036 -0.02269 0.14219 -0.02223 C 0.14544 -0.02084 0.14909 -0.02061 0.15247 -0.01945 C 0.16237 -0.01574 0.15234 -0.0169 0.16432 -0.01389 C 0.16927 -0.0125 0.17448 -0.01227 0.17969 -0.01111 C 0.18529 -0.00949 0.19661 -0.00556 0.19661 -0.00533 C 0.20339 -0.00648 0.21042 -0.00533 0.21706 -0.00834 C 0.21927 -0.00926 0.22005 -0.01459 0.22214 -0.01667 C 0.22526 -0.01945 0.22904 -0.01945 0.23229 -0.02223 C 0.23464 -0.02408 0.23659 -0.02639 0.23919 -0.02778 C 0.25143 -0.0338 0.24583 -0.02709 0.25443 -0.03334 C 0.25677 -0.03496 0.25898 -0.03658 0.26133 -0.03889 C 0.26471 -0.04213 0.26732 -0.04885 0.27148 -0.05 L 0.28164 -0.05255 C 0.28438 -0.05186 0.29323 -0.05047 0.29701 -0.04723 L 0.31224 -0.03056 C 0.31393 -0.02871 0.31536 -0.02593 0.31732 -0.025 L 0.32253 -0.02223 C 0.32357 -0.01945 0.32409 -0.01551 0.32591 -0.01389 C 0.32891 -0.01065 0.33268 -0.01019 0.33607 -0.00834 L 0.34115 -0.00556 C 0.35391 0.00162 0.33802 -0.00787 0.35143 0.00277 C 0.35547 0.00625 0.36276 0.0074 0.36667 0.00833 C 0.36836 0.01018 0.36979 0.01319 0.37174 0.01389 C 0.37448 0.01504 0.40482 0.01944 0.40586 0.01944 C 0.43229 0.00879 0.40208 0.02037 0.47044 0.01111 C 0.47891 0.01018 0.48737 0.00764 0.49596 0.00555 C 0.50273 0.00393 0.50951 0.00185 0.51628 3.33333E-6 L 0.52656 -0.00278 C 0.54414 -0.02176 0.53138 -0.01042 0.5776 -0.00556 C 0.58099 -0.0051 0.58594 -0.00139 0.58945 3.33333E-6 C 0.59154 0.00115 0.59401 0.00185 0.59622 0.00277 C 0.59792 0.0037 0.59948 0.00486 0.6013 0.00555 C 0.60404 0.00671 0.60703 0.0074 0.6099 0.00833 C 0.61159 0.01018 0.61302 0.01319 0.61497 0.01389 C 0.62643 0.01921 0.6319 0.0162 0.64388 0.01389 C 0.64557 0.01296 0.64714 0.0118 0.64896 0.01111 C 0.65221 0.00995 0.65573 0.01018 0.65911 0.00833 C 0.66107 0.0074 0.66237 0.00439 0.66432 0.00277 C 0.66589 0.00162 0.66771 0.00092 0.6694 3.33333E-6 C 0.67891 -0.01551 0.67109 -0.00625 0.69141 -0.01111 C 0.69375 -0.01158 0.69583 -0.01297 0.69831 -0.01389 C 0.70456 -0.01598 0.70768 -0.01644 0.71354 -0.01945 C 0.71693 -0.02107 0.72018 -0.02361 0.72383 -0.025 L 0.73906 -0.03056 C 0.75052 -0.02871 0.75625 -0.02894 0.76628 -0.025 C 0.76797 -0.02408 0.76966 -0.02338 0.77135 -0.02223 C 0.79219 -0.00741 0.76615 -0.025 0.78333 -0.01111 C 0.7849 -0.00973 0.78672 -0.00926 0.78841 -0.00834 C 0.79974 0.01967 0.78203 -0.01945 0.79857 0.00277 C 0.81198 0.02106 0.79128 0.00972 0.80885 0.01666 C 0.8207 0.02986 0.8056 0.01481 0.8224 0.025 C 0.82422 0.02615 0.82578 0.0287 0.82747 0.03055 C 0.83372 0.02963 0.83984 0.02777 0.84622 0.02777 C 0.85013 0.02777 0.85638 0.03657 0.85807 0.03055 C 0.86133 0.01782 0.8582 0.00254 0.85638 -0.01111 C 0.85586 -0.01482 0.85313 -0.0169 0.8513 -0.01945 C 0.84805 -0.02338 0.84115 -0.03056 0.84115 -0.03033 C 0.83997 -0.03334 0.83581 -0.03727 0.83776 -0.03889 C 0.83997 -0.04074 0.84219 -0.03519 0.84453 -0.03334 C 0.85651 -0.02223 0.8487 -0.02709 0.85807 -0.02223 C 0.86771 -0.00625 0.85833 -0.01898 0.86836 -0.01111 C 0.88151 -0.00023 0.86563 -0.00973 0.87852 -0.00278 C 0.88021 3.33333E-6 0.88151 0.0037 0.88359 0.00555 C 0.88672 0.00856 0.89036 0.00926 0.89388 0.01111 C 0.89557 0.01203 0.8974 0.01227 0.89896 0.01389 C 0.90065 0.01574 0.90208 0.01828 0.90404 0.01944 C 0.90729 0.02199 0.91081 0.02314 0.91419 0.025 C 0.91589 0.02592 0.91745 0.02731 0.91927 0.02777 C 0.92995 0.03078 0.92604 0.03055 0.93125 0.03055 L 1.00781 0.01111 L 1.00781 0.01134 L 1.00781 0.01111 L 0.99414 -0.01389 " pathEditMode="relative" rAng="0" ptsTypes="AAAAAAAAAAAAAAAAAAAAAAAAAAAAAAAAAAAAAAAAAAAAAAAAAAAAAAAAAAAAAAAAAAAAAAAAAAAAAAAAAA">
                                      <p:cBhvr>
                                        <p:cTn id="11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167700" y="1637547"/>
            <a:ext cx="11796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Chouchou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danger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787255" y="2993522"/>
            <a:ext cx="8916632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important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d’écouter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tous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jours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787255" y="2997680"/>
            <a:ext cx="9291182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important d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’[to listen]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tous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jours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utiliser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6BDF0-EE30-4E4F-94DF-94D95D53E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" y="4696370"/>
            <a:ext cx="868637" cy="1039590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4159" y="4109012"/>
            <a:ext cx="462709" cy="428729"/>
          </a:xfrm>
          <a:prstGeom prst="rect">
            <a:avLst/>
          </a:prstGeom>
        </p:spPr>
      </p:pic>
      <p:sp>
        <p:nvSpPr>
          <p:cNvPr id="18" name="CustomShape 6">
            <a:hlinkClick r:id="" action="ppaction://noaction">
              <a:snd r:embed="rId9" name="Chouchou.wav"/>
            </a:hlinkClick>
            <a:extLst>
              <a:ext uri="{FF2B5EF4-FFF2-40B4-BE49-F238E27FC236}">
                <a16:creationId xmlns:a16="http://schemas.microsoft.com/office/drawing/2014/main" id="{7B689926-6430-4B26-BC2D-A7345DC107F5}"/>
              </a:ext>
            </a:extLst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porte est ouverte : Chouchou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7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3.33333E-6 L 0.00286 0.00023 C 0.00404 -0.0007 0.01693 -0.0088 0.02148 -0.01111 C 0.02357 -0.01204 0.02604 -0.01273 0.02826 -0.01389 C 0.02995 -0.01459 0.03151 -0.01574 0.03346 -0.01667 C 0.03555 -0.0176 0.03789 -0.01829 0.04023 -0.01945 C 0.04193 -0.02014 0.04349 -0.02176 0.04531 -0.02223 C 0.06107 -0.02454 0.09297 -0.02778 0.09297 -0.02755 C 0.10768 -0.02686 0.1224 -0.02662 0.13711 -0.025 C 0.1388 -0.02477 0.14036 -0.02269 0.14219 -0.02223 C 0.14544 -0.02084 0.14909 -0.02061 0.15247 -0.01945 C 0.16237 -0.01574 0.15234 -0.0169 0.16432 -0.01389 C 0.16927 -0.0125 0.17448 -0.01227 0.17969 -0.01111 C 0.18529 -0.00949 0.19661 -0.00556 0.19661 -0.00533 C 0.20339 -0.00648 0.21042 -0.00533 0.21706 -0.00834 C 0.21927 -0.00926 0.22005 -0.01459 0.22214 -0.01667 C 0.22526 -0.01945 0.22904 -0.01945 0.23229 -0.02223 C 0.23464 -0.02408 0.23659 -0.02639 0.23919 -0.02778 C 0.25143 -0.0338 0.24583 -0.02709 0.25443 -0.03334 C 0.25677 -0.03496 0.25898 -0.03658 0.26133 -0.03889 C 0.26471 -0.04213 0.26732 -0.04885 0.27148 -0.05 L 0.28164 -0.05255 C 0.28438 -0.05186 0.29323 -0.05047 0.29701 -0.04723 L 0.31224 -0.03056 C 0.31393 -0.02871 0.31536 -0.02593 0.31732 -0.025 L 0.32253 -0.02223 C 0.32357 -0.01945 0.32409 -0.01551 0.32591 -0.01389 C 0.32891 -0.01065 0.33268 -0.01019 0.33607 -0.00834 L 0.34115 -0.00556 C 0.35391 0.00162 0.33802 -0.00787 0.35143 0.00277 C 0.35547 0.00625 0.36276 0.0074 0.36667 0.00833 C 0.36836 0.01018 0.36979 0.01319 0.37174 0.01389 C 0.37448 0.01504 0.40482 0.01944 0.40586 0.01944 C 0.43229 0.00879 0.40208 0.02037 0.47044 0.01111 C 0.47891 0.01018 0.48737 0.00764 0.49596 0.00555 C 0.50273 0.00393 0.50951 0.00185 0.51628 3.33333E-6 L 0.52656 -0.00278 C 0.54414 -0.02176 0.53138 -0.01042 0.5776 -0.00556 C 0.58099 -0.0051 0.58594 -0.00139 0.58945 3.33333E-6 C 0.59154 0.00115 0.59401 0.00185 0.59622 0.00277 C 0.59792 0.0037 0.59948 0.00486 0.6013 0.00555 C 0.60404 0.00671 0.60703 0.0074 0.6099 0.00833 C 0.61159 0.01018 0.61302 0.01319 0.61497 0.01389 C 0.62643 0.01921 0.6319 0.0162 0.64388 0.01389 C 0.64557 0.01296 0.64714 0.0118 0.64896 0.01111 C 0.65221 0.00995 0.65573 0.01018 0.65911 0.00833 C 0.66107 0.0074 0.66237 0.00439 0.66432 0.00277 C 0.66589 0.00162 0.66771 0.00092 0.6694 3.33333E-6 C 0.67891 -0.01551 0.67109 -0.00625 0.69141 -0.01111 C 0.69375 -0.01158 0.69583 -0.01297 0.69831 -0.01389 C 0.70456 -0.01598 0.70768 -0.01644 0.71354 -0.01945 C 0.71693 -0.02107 0.72018 -0.02361 0.72383 -0.025 L 0.73906 -0.03056 C 0.75052 -0.02871 0.75625 -0.02894 0.76628 -0.025 C 0.76797 -0.02408 0.76966 -0.02338 0.77135 -0.02223 C 0.79219 -0.00741 0.76615 -0.025 0.78333 -0.01111 C 0.7849 -0.00973 0.78672 -0.00926 0.78841 -0.00834 C 0.79974 0.01967 0.78203 -0.01945 0.79857 0.00277 C 0.81198 0.02106 0.79128 0.00972 0.80885 0.01666 C 0.8207 0.02986 0.8056 0.01481 0.8224 0.025 C 0.82422 0.02615 0.82578 0.0287 0.82747 0.03055 C 0.83372 0.02963 0.83984 0.02777 0.84622 0.02777 C 0.85013 0.02777 0.85638 0.03657 0.85807 0.03055 C 0.86133 0.01782 0.8582 0.00254 0.85638 -0.01111 C 0.85586 -0.01482 0.85313 -0.0169 0.8513 -0.01945 C 0.84805 -0.02338 0.84115 -0.03056 0.84115 -0.03033 C 0.83997 -0.03334 0.83581 -0.03727 0.83776 -0.03889 C 0.83997 -0.04074 0.84219 -0.03519 0.84453 -0.03334 C 0.85651 -0.02223 0.8487 -0.02709 0.85807 -0.02223 C 0.86771 -0.00625 0.85833 -0.01898 0.86836 -0.01111 C 0.88151 -0.00023 0.86563 -0.00973 0.87852 -0.00278 C 0.88021 3.33333E-6 0.88151 0.0037 0.88359 0.00555 C 0.88672 0.00856 0.89036 0.00926 0.89388 0.01111 C 0.89557 0.01203 0.8974 0.01227 0.89896 0.01389 C 0.90065 0.01574 0.90208 0.01828 0.90404 0.01944 C 0.90729 0.02199 0.91081 0.02314 0.91419 0.025 C 0.91589 0.02592 0.91745 0.02731 0.91927 0.02777 C 0.92995 0.03078 0.92604 0.03055 0.93125 0.03055 L 1.00781 0.01111 L 1.00781 0.01134 L 1.00781 0.01111 L 0.99414 -0.01389 " pathEditMode="relative" rAng="0" ptsTypes="AAAAAAAAAAAAAAAAAAAAAAAAAAAAAAAAAAAAAAAAAAAAAAAAAAAAAAAAAAAAAAAAAAAAAAAAAAAAAAAAAA">
                                      <p:cBhvr>
                                        <p:cTn id="11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167700" y="1637547"/>
            <a:ext cx="11796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Chouchou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danger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787255" y="2993522"/>
            <a:ext cx="9486470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facile de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avec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342563" y="2985696"/>
            <a:ext cx="10286645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facile de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[to speak]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avec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parler</a:t>
            </a:r>
            <a:endParaRPr lang="en-GB" sz="4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répéter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6BDF0-EE30-4E4F-94DF-94D95D53E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" y="4696370"/>
            <a:ext cx="868637" cy="1039590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6690" y="4071592"/>
            <a:ext cx="462709" cy="428729"/>
          </a:xfrm>
          <a:prstGeom prst="rect">
            <a:avLst/>
          </a:prstGeom>
        </p:spPr>
      </p:pic>
      <p:sp>
        <p:nvSpPr>
          <p:cNvPr id="18" name="CustomShape 6">
            <a:hlinkClick r:id="" action="ppaction://noaction">
              <a:snd r:embed="rId9" name="Chouchou.wav"/>
            </a:hlinkClick>
            <a:extLst>
              <a:ext uri="{FF2B5EF4-FFF2-40B4-BE49-F238E27FC236}">
                <a16:creationId xmlns:a16="http://schemas.microsoft.com/office/drawing/2014/main" id="{E1609E58-26BB-40F4-8969-A45B34C64257}"/>
              </a:ext>
            </a:extLst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porte est ouverte : Chouchou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4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3.33333E-6 L 0.00286 0.00023 C 0.00404 -0.0007 0.01693 -0.0088 0.02148 -0.01111 C 0.02357 -0.01204 0.02604 -0.01273 0.02826 -0.01389 C 0.02995 -0.01459 0.03151 -0.01574 0.03346 -0.01667 C 0.03555 -0.0176 0.03789 -0.01829 0.04023 -0.01945 C 0.04193 -0.02014 0.04349 -0.02176 0.04531 -0.02223 C 0.06107 -0.02454 0.09297 -0.02778 0.09297 -0.02755 C 0.10768 -0.02686 0.1224 -0.02662 0.13711 -0.025 C 0.1388 -0.02477 0.14036 -0.02269 0.14219 -0.02223 C 0.14544 -0.02084 0.14909 -0.02061 0.15247 -0.01945 C 0.16237 -0.01574 0.15234 -0.0169 0.16432 -0.01389 C 0.16927 -0.0125 0.17448 -0.01227 0.17969 -0.01111 C 0.18529 -0.00949 0.19661 -0.00556 0.19661 -0.00533 C 0.20339 -0.00648 0.21042 -0.00533 0.21706 -0.00834 C 0.21927 -0.00926 0.22005 -0.01459 0.22214 -0.01667 C 0.22526 -0.01945 0.22904 -0.01945 0.23229 -0.02223 C 0.23464 -0.02408 0.23659 -0.02639 0.23919 -0.02778 C 0.25143 -0.0338 0.24583 -0.02709 0.25443 -0.03334 C 0.25677 -0.03496 0.25898 -0.03658 0.26133 -0.03889 C 0.26471 -0.04213 0.26732 -0.04885 0.27148 -0.05 L 0.28164 -0.05255 C 0.28438 -0.05186 0.29323 -0.05047 0.29701 -0.04723 L 0.31224 -0.03056 C 0.31393 -0.02871 0.31536 -0.02593 0.31732 -0.025 L 0.32253 -0.02223 C 0.32357 -0.01945 0.32409 -0.01551 0.32591 -0.01389 C 0.32891 -0.01065 0.33268 -0.01019 0.33607 -0.00834 L 0.34115 -0.00556 C 0.35391 0.00162 0.33802 -0.00787 0.35143 0.00277 C 0.35547 0.00625 0.36276 0.0074 0.36667 0.00833 C 0.36836 0.01018 0.36979 0.01319 0.37174 0.01389 C 0.37448 0.01504 0.40482 0.01944 0.40586 0.01944 C 0.43229 0.00879 0.40208 0.02037 0.47044 0.01111 C 0.47891 0.01018 0.48737 0.00764 0.49596 0.00555 C 0.50273 0.00393 0.50951 0.00185 0.51628 3.33333E-6 L 0.52656 -0.00278 C 0.54414 -0.02176 0.53138 -0.01042 0.5776 -0.00556 C 0.58099 -0.0051 0.58594 -0.00139 0.58945 3.33333E-6 C 0.59154 0.00115 0.59401 0.00185 0.59622 0.00277 C 0.59792 0.0037 0.59948 0.00486 0.6013 0.00555 C 0.60404 0.00671 0.60703 0.0074 0.6099 0.00833 C 0.61159 0.01018 0.61302 0.01319 0.61497 0.01389 C 0.62643 0.01921 0.6319 0.0162 0.64388 0.01389 C 0.64557 0.01296 0.64714 0.0118 0.64896 0.01111 C 0.65221 0.00995 0.65573 0.01018 0.65911 0.00833 C 0.66107 0.0074 0.66237 0.00439 0.66432 0.00277 C 0.66589 0.00162 0.66771 0.00092 0.6694 3.33333E-6 C 0.67891 -0.01551 0.67109 -0.00625 0.69141 -0.01111 C 0.69375 -0.01158 0.69583 -0.01297 0.69831 -0.01389 C 0.70456 -0.01598 0.70768 -0.01644 0.71354 -0.01945 C 0.71693 -0.02107 0.72018 -0.02361 0.72383 -0.025 L 0.73906 -0.03056 C 0.75052 -0.02871 0.75625 -0.02894 0.76628 -0.025 C 0.76797 -0.02408 0.76966 -0.02338 0.77135 -0.02223 C 0.79219 -0.00741 0.76615 -0.025 0.78333 -0.01111 C 0.7849 -0.00973 0.78672 -0.00926 0.78841 -0.00834 C 0.79974 0.01967 0.78203 -0.01945 0.79857 0.00277 C 0.81198 0.02106 0.79128 0.00972 0.80885 0.01666 C 0.8207 0.02986 0.8056 0.01481 0.8224 0.025 C 0.82422 0.02615 0.82578 0.0287 0.82747 0.03055 C 0.83372 0.02963 0.83984 0.02777 0.84622 0.02777 C 0.85013 0.02777 0.85638 0.03657 0.85807 0.03055 C 0.86133 0.01782 0.8582 0.00254 0.85638 -0.01111 C 0.85586 -0.01482 0.85313 -0.0169 0.8513 -0.01945 C 0.84805 -0.02338 0.84115 -0.03056 0.84115 -0.03033 C 0.83997 -0.03334 0.83581 -0.03727 0.83776 -0.03889 C 0.83997 -0.04074 0.84219 -0.03519 0.84453 -0.03334 C 0.85651 -0.02223 0.8487 -0.02709 0.85807 -0.02223 C 0.86771 -0.00625 0.85833 -0.01898 0.86836 -0.01111 C 0.88151 -0.00023 0.86563 -0.00973 0.87852 -0.00278 C 0.88021 3.33333E-6 0.88151 0.0037 0.88359 0.00555 C 0.88672 0.00856 0.89036 0.00926 0.89388 0.01111 C 0.89557 0.01203 0.8974 0.01227 0.89896 0.01389 C 0.90065 0.01574 0.90208 0.01828 0.90404 0.01944 C 0.90729 0.02199 0.91081 0.02314 0.91419 0.025 C 0.91589 0.02592 0.91745 0.02731 0.91927 0.02777 C 0.92995 0.03078 0.92604 0.03055 0.93125 0.03055 L 1.00781 0.01111 L 1.00781 0.01134 L 1.00781 0.01111 L 0.99414 -0.01389 " pathEditMode="relative" rAng="0" ptsTypes="AAAAAAAAAAAAAAAAAAAAAAAAAAAAAAAAAAAAAAAAAAAAAAAAAAAAAAAAAAAAAAAAAAAAAAAAAAAAAAAAAA">
                                      <p:cBhvr>
                                        <p:cTn id="11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167700" y="1637547"/>
            <a:ext cx="11796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Chouchou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danger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260235" y="2977434"/>
            <a:ext cx="10329758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Répéter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phrase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facile 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728134" y="3000995"/>
            <a:ext cx="885529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[Repeating]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phase in French is easy!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1256867" y="396943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répéter</a:t>
            </a:r>
            <a:endParaRPr lang="en-GB" sz="4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parler</a:t>
            </a:r>
            <a:endParaRPr lang="en-GB" sz="4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6BDF0-EE30-4E4F-94DF-94D95D53E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" y="4696370"/>
            <a:ext cx="868637" cy="1039590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6591" y="4084022"/>
            <a:ext cx="462709" cy="428729"/>
          </a:xfrm>
          <a:prstGeom prst="rect">
            <a:avLst/>
          </a:prstGeom>
        </p:spPr>
      </p:pic>
      <p:sp>
        <p:nvSpPr>
          <p:cNvPr id="18" name="CustomShape 6">
            <a:hlinkClick r:id="" action="ppaction://noaction">
              <a:snd r:embed="rId9" name="Chouchou.wav"/>
            </a:hlinkClick>
            <a:extLst>
              <a:ext uri="{FF2B5EF4-FFF2-40B4-BE49-F238E27FC236}">
                <a16:creationId xmlns:a16="http://schemas.microsoft.com/office/drawing/2014/main" id="{7A608F67-AFA7-4A62-8691-CDA6B68FCCAE}"/>
              </a:ext>
            </a:extLst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porte est ouverte : Chouchou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3.33333E-6 L 0.00286 0.00023 C 0.00404 -0.0007 0.01693 -0.0088 0.02148 -0.01111 C 0.02357 -0.01204 0.02604 -0.01273 0.02826 -0.01389 C 0.02995 -0.01459 0.03151 -0.01574 0.03346 -0.01667 C 0.03555 -0.0176 0.03789 -0.01829 0.04023 -0.01945 C 0.04193 -0.02014 0.04349 -0.02176 0.04531 -0.02223 C 0.06107 -0.02454 0.09297 -0.02778 0.09297 -0.02755 C 0.10768 -0.02686 0.1224 -0.02662 0.13711 -0.025 C 0.1388 -0.02477 0.14036 -0.02269 0.14219 -0.02223 C 0.14544 -0.02084 0.14909 -0.02061 0.15247 -0.01945 C 0.16237 -0.01574 0.15234 -0.0169 0.16432 -0.01389 C 0.16927 -0.0125 0.17448 -0.01227 0.17969 -0.01111 C 0.18529 -0.00949 0.19661 -0.00556 0.19661 -0.00533 C 0.20339 -0.00648 0.21042 -0.00533 0.21706 -0.00834 C 0.21927 -0.00926 0.22005 -0.01459 0.22214 -0.01667 C 0.22526 -0.01945 0.22904 -0.01945 0.23229 -0.02223 C 0.23464 -0.02408 0.23659 -0.02639 0.23919 -0.02778 C 0.25143 -0.0338 0.24583 -0.02709 0.25443 -0.03334 C 0.25677 -0.03496 0.25898 -0.03658 0.26133 -0.03889 C 0.26471 -0.04213 0.26732 -0.04885 0.27148 -0.05 L 0.28164 -0.05255 C 0.28438 -0.05186 0.29323 -0.05047 0.29701 -0.04723 L 0.31224 -0.03056 C 0.31393 -0.02871 0.31536 -0.02593 0.31732 -0.025 L 0.32253 -0.02223 C 0.32357 -0.01945 0.32409 -0.01551 0.32591 -0.01389 C 0.32891 -0.01065 0.33268 -0.01019 0.33607 -0.00834 L 0.34115 -0.00556 C 0.35391 0.00162 0.33802 -0.00787 0.35143 0.00277 C 0.35547 0.00625 0.36276 0.0074 0.36667 0.00833 C 0.36836 0.01018 0.36979 0.01319 0.37174 0.01389 C 0.37448 0.01504 0.40482 0.01944 0.40586 0.01944 C 0.43229 0.00879 0.40208 0.02037 0.47044 0.01111 C 0.47891 0.01018 0.48737 0.00764 0.49596 0.00555 C 0.50273 0.00393 0.50951 0.00185 0.51628 3.33333E-6 L 0.52656 -0.00278 C 0.54414 -0.02176 0.53138 -0.01042 0.5776 -0.00556 C 0.58099 -0.0051 0.58594 -0.00139 0.58945 3.33333E-6 C 0.59154 0.00115 0.59401 0.00185 0.59622 0.00277 C 0.59792 0.0037 0.59948 0.00486 0.6013 0.00555 C 0.60404 0.00671 0.60703 0.0074 0.6099 0.00833 C 0.61159 0.01018 0.61302 0.01319 0.61497 0.01389 C 0.62643 0.01921 0.6319 0.0162 0.64388 0.01389 C 0.64557 0.01296 0.64714 0.0118 0.64896 0.01111 C 0.65221 0.00995 0.65573 0.01018 0.65911 0.00833 C 0.66107 0.0074 0.66237 0.00439 0.66432 0.00277 C 0.66589 0.00162 0.66771 0.00092 0.6694 3.33333E-6 C 0.67891 -0.01551 0.67109 -0.00625 0.69141 -0.01111 C 0.69375 -0.01158 0.69583 -0.01297 0.69831 -0.01389 C 0.70456 -0.01598 0.70768 -0.01644 0.71354 -0.01945 C 0.71693 -0.02107 0.72018 -0.02361 0.72383 -0.025 L 0.73906 -0.03056 C 0.75052 -0.02871 0.75625 -0.02894 0.76628 -0.025 C 0.76797 -0.02408 0.76966 -0.02338 0.77135 -0.02223 C 0.79219 -0.00741 0.76615 -0.025 0.78333 -0.01111 C 0.7849 -0.00973 0.78672 -0.00926 0.78841 -0.00834 C 0.79974 0.01967 0.78203 -0.01945 0.79857 0.00277 C 0.81198 0.02106 0.79128 0.00972 0.80885 0.01666 C 0.8207 0.02986 0.8056 0.01481 0.8224 0.025 C 0.82422 0.02615 0.82578 0.0287 0.82747 0.03055 C 0.83372 0.02963 0.83984 0.02777 0.84622 0.02777 C 0.85013 0.02777 0.85638 0.03657 0.85807 0.03055 C 0.86133 0.01782 0.8582 0.00254 0.85638 -0.01111 C 0.85586 -0.01482 0.85313 -0.0169 0.8513 -0.01945 C 0.84805 -0.02338 0.84115 -0.03056 0.84115 -0.03033 C 0.83997 -0.03334 0.83581 -0.03727 0.83776 -0.03889 C 0.83997 -0.04074 0.84219 -0.03519 0.84453 -0.03334 C 0.85651 -0.02223 0.8487 -0.02709 0.85807 -0.02223 C 0.86771 -0.00625 0.85833 -0.01898 0.86836 -0.01111 C 0.88151 -0.00023 0.86563 -0.00973 0.87852 -0.00278 C 0.88021 3.33333E-6 0.88151 0.0037 0.88359 0.00555 C 0.88672 0.00856 0.89036 0.00926 0.89388 0.01111 C 0.89557 0.01203 0.8974 0.01227 0.89896 0.01389 C 0.90065 0.01574 0.90208 0.01828 0.90404 0.01944 C 0.90729 0.02199 0.91081 0.02314 0.91419 0.025 C 0.91589 0.02592 0.91745 0.02731 0.91927 0.02777 C 0.92995 0.03078 0.92604 0.03055 0.93125 0.03055 L 1.00781 0.01111 L 1.00781 0.01134 L 1.00781 0.01111 L 0.99414 -0.01389 " pathEditMode="relative" rAng="0" ptsTypes="AAAAAAAAAAAAAAAAAAAAAAAAAAAAAAAAAAAAAAAAAAAAAAAAAAAAAAAAAAAAAAAAAAAAAAAAAAAAAAAAAA">
                                      <p:cBhvr>
                                        <p:cTn id="11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stomShape 14">
            <a:extLst>
              <a:ext uri="{FF2B5EF4-FFF2-40B4-BE49-F238E27FC236}">
                <a16:creationId xmlns:a16="http://schemas.microsoft.com/office/drawing/2014/main" id="{9A805CDD-F82C-45C3-B7A4-89C94C589C3E}"/>
              </a:ext>
            </a:extLst>
          </p:cNvPr>
          <p:cNvSpPr/>
          <p:nvPr/>
        </p:nvSpPr>
        <p:spPr>
          <a:xfrm>
            <a:off x="96543" y="2264006"/>
            <a:ext cx="3832840" cy="2024550"/>
          </a:xfrm>
          <a:prstGeom prst="wedgeEllipseCallout">
            <a:avLst>
              <a:gd name="adj1" fmla="val -8515"/>
              <a:gd name="adj2" fmla="val -91111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981896" y="1569491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é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0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endParaRPr lang="en-GB" sz="80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0" y="3066573"/>
            <a:ext cx="3155720" cy="31458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F1063A-72EE-46DA-8D83-A4105CBE6AEF}"/>
              </a:ext>
            </a:extLst>
          </p:cNvPr>
          <p:cNvSpPr txBox="1"/>
          <p:nvPr/>
        </p:nvSpPr>
        <p:spPr>
          <a:xfrm>
            <a:off x="287733" y="2590808"/>
            <a:ext cx="36187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  They are two ways to write exactly the same sound.</a:t>
            </a: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81896" y="1569491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é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0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endParaRPr lang="en-GB" sz="80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7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812331" y="2867330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crire</a:t>
            </a:r>
            <a:endParaRPr lang="en-GB" sz="4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111293" y="2899608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er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812331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11129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donn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er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5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69" y="1474857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0" y="3066573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66" y="4004443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78" y="4115324"/>
            <a:ext cx="1343877" cy="19306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836185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give]</a:t>
            </a:r>
          </a:p>
        </p:txBody>
      </p:sp>
      <p:pic>
        <p:nvPicPr>
          <p:cNvPr id="4" name="écrire">
            <a:hlinkClick r:id="" action="ppaction://media"/>
            <a:extLst>
              <a:ext uri="{FF2B5EF4-FFF2-40B4-BE49-F238E27FC236}">
                <a16:creationId xmlns:a16="http://schemas.microsoft.com/office/drawing/2014/main" id="{5E430532-1A01-4B32-93AD-EC5376B67F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3"/>
          <a:srcRect l="16941" r="16311"/>
          <a:stretch/>
        </p:blipFill>
        <p:spPr>
          <a:xfrm>
            <a:off x="853614" y="1464287"/>
            <a:ext cx="2939493" cy="2477185"/>
          </a:xfrm>
          <a:prstGeom prst="rect">
            <a:avLst/>
          </a:prstGeom>
        </p:spPr>
      </p:pic>
      <p:pic>
        <p:nvPicPr>
          <p:cNvPr id="5" name="bébé">
            <a:hlinkClick r:id="" action="ppaction://media"/>
            <a:extLst>
              <a:ext uri="{FF2B5EF4-FFF2-40B4-BE49-F238E27FC236}">
                <a16:creationId xmlns:a16="http://schemas.microsoft.com/office/drawing/2014/main" id="{2F4367E9-23CE-40C8-AF76-6D22E5CCDF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24"/>
          <a:srcRect l="16940" r="19444"/>
          <a:stretch/>
        </p:blipFill>
        <p:spPr>
          <a:xfrm>
            <a:off x="853613" y="4020068"/>
            <a:ext cx="2934035" cy="2594356"/>
          </a:xfrm>
          <a:prstGeom prst="rect">
            <a:avLst/>
          </a:prstGeom>
        </p:spPr>
      </p:pic>
      <p:pic>
        <p:nvPicPr>
          <p:cNvPr id="8" name="parler">
            <a:hlinkClick r:id="" action="ppaction://media"/>
            <a:extLst>
              <a:ext uri="{FF2B5EF4-FFF2-40B4-BE49-F238E27FC236}">
                <a16:creationId xmlns:a16="http://schemas.microsoft.com/office/drawing/2014/main" id="{C5E3FABF-D829-4C91-8BC8-156F76CD0BF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25"/>
          <a:srcRect l="18887" r="16941"/>
          <a:stretch/>
        </p:blipFill>
        <p:spPr>
          <a:xfrm>
            <a:off x="8249604" y="1474857"/>
            <a:ext cx="2882054" cy="2526258"/>
          </a:xfrm>
          <a:prstGeom prst="rect">
            <a:avLst/>
          </a:prstGeom>
        </p:spPr>
      </p:pic>
      <p:pic>
        <p:nvPicPr>
          <p:cNvPr id="9" name="donner">
            <a:hlinkClick r:id="" action="ppaction://media"/>
            <a:extLst>
              <a:ext uri="{FF2B5EF4-FFF2-40B4-BE49-F238E27FC236}">
                <a16:creationId xmlns:a16="http://schemas.microsoft.com/office/drawing/2014/main" id="{48917D8A-8745-4B56-AD37-3179C5DD869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6"/>
          <a:srcRect l="18887" r="16941"/>
          <a:stretch/>
        </p:blipFill>
        <p:spPr>
          <a:xfrm>
            <a:off x="8249604" y="4120013"/>
            <a:ext cx="2882055" cy="252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97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don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0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9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12" grpId="0"/>
      <p:bldP spid="13" grpId="0"/>
      <p:bldP spid="1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chanter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CC453D4-BAC2-4A8A-AEEA-A3AB776B1C22}"/>
              </a:ext>
            </a:extLst>
          </p:cNvPr>
          <p:cNvGrpSpPr/>
          <p:nvPr/>
        </p:nvGrpSpPr>
        <p:grpSpPr>
          <a:xfrm>
            <a:off x="321733" y="755956"/>
            <a:ext cx="2777067" cy="2742985"/>
            <a:chOff x="321733" y="755956"/>
            <a:chExt cx="2777067" cy="274298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sing, singing]</a:t>
              </a:r>
            </a:p>
          </p:txBody>
        </p:sp>
        <p:pic>
          <p:nvPicPr>
            <p:cNvPr id="66" name="Picture 2" descr="Archivo Vectorial, Hombre, Canción, Hombre Cantando">
              <a:extLst>
                <a:ext uri="{FF2B5EF4-FFF2-40B4-BE49-F238E27FC236}">
                  <a16:creationId xmlns:a16="http://schemas.microsoft.com/office/drawing/2014/main" id="{95DB674E-94E0-4B77-B837-9D64AE38F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344" y="755956"/>
              <a:ext cx="1543296" cy="173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82A996A-C118-4CF2-8070-0B43C59E5733}"/>
              </a:ext>
            </a:extLst>
          </p:cNvPr>
          <p:cNvGrpSpPr/>
          <p:nvPr/>
        </p:nvGrpSpPr>
        <p:grpSpPr>
          <a:xfrm>
            <a:off x="6163733" y="522283"/>
            <a:ext cx="2777067" cy="2729914"/>
            <a:chOff x="6163733" y="522283"/>
            <a:chExt cx="2777067" cy="272991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listen, listening]</a:t>
              </a:r>
            </a:p>
          </p:txBody>
        </p:sp>
        <p:pic>
          <p:nvPicPr>
            <p:cNvPr id="69" name="Picture 2" descr="Oído, Sonido, Escuchar">
              <a:extLst>
                <a:ext uri="{FF2B5EF4-FFF2-40B4-BE49-F238E27FC236}">
                  <a16:creationId xmlns:a16="http://schemas.microsoft.com/office/drawing/2014/main" id="{EA5F6769-9734-4C67-87DD-0A68696C21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0" t="15027" r="14977" b="18365"/>
            <a:stretch/>
          </p:blipFill>
          <p:spPr bwMode="auto">
            <a:xfrm>
              <a:off x="6564613" y="522283"/>
              <a:ext cx="1654477" cy="172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49154A-708F-4BF7-8322-77F29F889CE8}"/>
              </a:ext>
            </a:extLst>
          </p:cNvPr>
          <p:cNvGrpSpPr/>
          <p:nvPr/>
        </p:nvGrpSpPr>
        <p:grpSpPr>
          <a:xfrm>
            <a:off x="349458" y="3969231"/>
            <a:ext cx="2777067" cy="2644855"/>
            <a:chOff x="349458" y="3969231"/>
            <a:chExt cx="2777067" cy="2644855"/>
          </a:xfrm>
        </p:grpSpPr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70F2A845-5B59-4E23-A604-33B809BEE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59" y="3969231"/>
              <a:ext cx="1696048" cy="1690748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FED4F6-8C02-4B06-9F0A-D7416A1A9DE4}"/>
                </a:ext>
              </a:extLst>
            </p:cNvPr>
            <p:cNvSpPr txBox="1"/>
            <p:nvPr/>
          </p:nvSpPr>
          <p:spPr>
            <a:xfrm>
              <a:off x="349458" y="5659979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repeat, repeating]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2714175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répéter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8820067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utiliser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1B9F35-4CEF-40C2-9284-7435155147B2}"/>
              </a:ext>
            </a:extLst>
          </p:cNvPr>
          <p:cNvGrpSpPr/>
          <p:nvPr/>
        </p:nvGrpSpPr>
        <p:grpSpPr>
          <a:xfrm>
            <a:off x="6163733" y="3969231"/>
            <a:ext cx="2777067" cy="2644855"/>
            <a:chOff x="6163733" y="3969231"/>
            <a:chExt cx="2777067" cy="264485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6163733" y="5659979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use, 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using]</a:t>
              </a:r>
            </a:p>
          </p:txBody>
        </p:sp>
        <p:pic>
          <p:nvPicPr>
            <p:cNvPr id="6" name="Picture 5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F04C0759-D61A-4F22-9527-039FFFA2B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191" y="3969231"/>
              <a:ext cx="1755996" cy="1669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t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t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pet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pet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tili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tili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3" grpId="0"/>
      <p:bldP spid="73" grpId="1"/>
      <p:bldP spid="74" grpId="0"/>
      <p:bldP spid="7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3F7F1B-F7C5-490D-8158-7F6DDAEC8FC3}"/>
              </a:ext>
            </a:extLst>
          </p:cNvPr>
          <p:cNvSpPr/>
          <p:nvPr/>
        </p:nvSpPr>
        <p:spPr>
          <a:xfrm>
            <a:off x="1798922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ED7B76-5F2C-4C54-B0BE-D39D2A7FF82B}"/>
              </a:ext>
            </a:extLst>
          </p:cNvPr>
          <p:cNvSpPr/>
          <p:nvPr/>
        </p:nvSpPr>
        <p:spPr>
          <a:xfrm>
            <a:off x="4394773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049441-160E-45EA-9AEF-ACBF3ADAB5E6}"/>
              </a:ext>
            </a:extLst>
          </p:cNvPr>
          <p:cNvSpPr/>
          <p:nvPr/>
        </p:nvSpPr>
        <p:spPr>
          <a:xfrm>
            <a:off x="7027138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124925-658D-4DD8-AA6F-6532B6F6D8EB}"/>
              </a:ext>
            </a:extLst>
          </p:cNvPr>
          <p:cNvSpPr/>
          <p:nvPr/>
        </p:nvSpPr>
        <p:spPr>
          <a:xfrm>
            <a:off x="1793081" y="3528964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793A53-9E0E-48C9-88BF-8257B0998A7F}"/>
              </a:ext>
            </a:extLst>
          </p:cNvPr>
          <p:cNvSpPr/>
          <p:nvPr/>
        </p:nvSpPr>
        <p:spPr>
          <a:xfrm>
            <a:off x="1809066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C0ABDB-D5F7-458F-893A-1756E57BAF87}"/>
              </a:ext>
            </a:extLst>
          </p:cNvPr>
          <p:cNvSpPr/>
          <p:nvPr/>
        </p:nvSpPr>
        <p:spPr>
          <a:xfrm>
            <a:off x="4404917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33B847-F3BE-46B2-9EF0-E92A283D36E4}"/>
              </a:ext>
            </a:extLst>
          </p:cNvPr>
          <p:cNvSpPr/>
          <p:nvPr/>
        </p:nvSpPr>
        <p:spPr>
          <a:xfrm>
            <a:off x="7037282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0CCC48-2006-406C-98F7-7C5696AE6421}"/>
              </a:ext>
            </a:extLst>
          </p:cNvPr>
          <p:cNvSpPr/>
          <p:nvPr/>
        </p:nvSpPr>
        <p:spPr>
          <a:xfrm>
            <a:off x="4428574" y="3489221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195880-371B-4614-9908-EEA4CA81133F}"/>
              </a:ext>
            </a:extLst>
          </p:cNvPr>
          <p:cNvSpPr txBox="1"/>
          <p:nvPr/>
        </p:nvSpPr>
        <p:spPr>
          <a:xfrm>
            <a:off x="1837894" y="888257"/>
            <a:ext cx="217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BFD683-E8F2-4C36-A6AE-B43B108BBF89}"/>
              </a:ext>
            </a:extLst>
          </p:cNvPr>
          <p:cNvSpPr txBox="1"/>
          <p:nvPr/>
        </p:nvSpPr>
        <p:spPr>
          <a:xfrm>
            <a:off x="4578437" y="89322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facile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AE49C0-2710-4E25-9D99-8185669DFD4E}"/>
              </a:ext>
            </a:extLst>
          </p:cNvPr>
          <p:cNvSpPr txBox="1"/>
          <p:nvPr/>
        </p:nvSpPr>
        <p:spPr>
          <a:xfrm>
            <a:off x="7229654" y="89322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avec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6EBFDD-5639-4FA9-84E1-1E6CD1C015CE}"/>
              </a:ext>
            </a:extLst>
          </p:cNvPr>
          <p:cNvSpPr txBox="1"/>
          <p:nvPr/>
        </p:nvSpPr>
        <p:spPr>
          <a:xfrm>
            <a:off x="1816895" y="4004885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répéter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967698-BC5C-4037-BBF6-815BD7B49242}"/>
              </a:ext>
            </a:extLst>
          </p:cNvPr>
          <p:cNvSpPr txBox="1"/>
          <p:nvPr/>
        </p:nvSpPr>
        <p:spPr>
          <a:xfrm>
            <a:off x="2214191" y="2495253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784091-5558-4759-AA79-7D491CC024E6}"/>
              </a:ext>
            </a:extLst>
          </p:cNvPr>
          <p:cNvSpPr txBox="1"/>
          <p:nvPr/>
        </p:nvSpPr>
        <p:spPr>
          <a:xfrm>
            <a:off x="4589033" y="2164784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phrase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143CEB-B77F-4594-9897-BFB32E6D2076}"/>
              </a:ext>
            </a:extLst>
          </p:cNvPr>
          <p:cNvSpPr txBox="1"/>
          <p:nvPr/>
        </p:nvSpPr>
        <p:spPr>
          <a:xfrm>
            <a:off x="7174966" y="2426309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utiliser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D6B914-E6C9-4ECE-A8E7-F39024B8DB7F}"/>
              </a:ext>
            </a:extLst>
          </p:cNvPr>
          <p:cNvSpPr txBox="1"/>
          <p:nvPr/>
        </p:nvSpPr>
        <p:spPr>
          <a:xfrm>
            <a:off x="4528152" y="3965142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chanter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4EDB11-1CF1-4865-B11B-5F19D49E4967}"/>
              </a:ext>
            </a:extLst>
          </p:cNvPr>
          <p:cNvSpPr/>
          <p:nvPr/>
        </p:nvSpPr>
        <p:spPr>
          <a:xfrm>
            <a:off x="4420259" y="3507298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7805A0-C605-461C-8ECF-E2F490B87367}"/>
              </a:ext>
            </a:extLst>
          </p:cNvPr>
          <p:cNvGrpSpPr/>
          <p:nvPr/>
        </p:nvGrpSpPr>
        <p:grpSpPr>
          <a:xfrm>
            <a:off x="4303317" y="5297527"/>
            <a:ext cx="2339102" cy="1438908"/>
            <a:chOff x="5288327" y="4373236"/>
            <a:chExt cx="2339102" cy="14389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7D03822-C436-43ED-A2FF-983A4D5566AA}"/>
                </a:ext>
              </a:extLst>
            </p:cNvPr>
            <p:cNvSpPr/>
            <p:nvPr/>
          </p:nvSpPr>
          <p:spPr>
            <a:xfrm>
              <a:off x="5288327" y="437323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1DC5F1-0C66-4BCD-B64B-6FC05F1A8012}"/>
                </a:ext>
              </a:extLst>
            </p:cNvPr>
            <p:cNvSpPr txBox="1"/>
            <p:nvPr/>
          </p:nvSpPr>
          <p:spPr>
            <a:xfrm>
              <a:off x="5438583" y="4668134"/>
              <a:ext cx="1980533" cy="83099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sing, singing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1261975-B048-4CD0-8691-5BF2F98856AA}"/>
              </a:ext>
            </a:extLst>
          </p:cNvPr>
          <p:cNvGrpSpPr/>
          <p:nvPr/>
        </p:nvGrpSpPr>
        <p:grpSpPr>
          <a:xfrm>
            <a:off x="4286320" y="5294616"/>
            <a:ext cx="2339102" cy="1438908"/>
            <a:chOff x="6713154" y="5500768"/>
            <a:chExt cx="2339102" cy="143890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8EB7A05-CF60-49F7-B4C5-E81ADB590ADD}"/>
                </a:ext>
              </a:extLst>
            </p:cNvPr>
            <p:cNvSpPr/>
            <p:nvPr/>
          </p:nvSpPr>
          <p:spPr>
            <a:xfrm>
              <a:off x="6713154" y="5500768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8C43899-27D4-4D07-B4A2-DD0402A60F33}"/>
                </a:ext>
              </a:extLst>
            </p:cNvPr>
            <p:cNvSpPr txBox="1"/>
            <p:nvPr/>
          </p:nvSpPr>
          <p:spPr>
            <a:xfrm>
              <a:off x="6874568" y="5891807"/>
              <a:ext cx="1980533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normal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A4BECC8-3052-438B-8C2D-ED4FF9295293}"/>
              </a:ext>
            </a:extLst>
          </p:cNvPr>
          <p:cNvSpPr/>
          <p:nvPr/>
        </p:nvSpPr>
        <p:spPr>
          <a:xfrm>
            <a:off x="1812657" y="194862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9DE452-6594-4BBC-81DA-C8A141C7C642}"/>
              </a:ext>
            </a:extLst>
          </p:cNvPr>
          <p:cNvGrpSpPr/>
          <p:nvPr/>
        </p:nvGrpSpPr>
        <p:grpSpPr>
          <a:xfrm>
            <a:off x="4294185" y="5296072"/>
            <a:ext cx="2339102" cy="1438908"/>
            <a:chOff x="1844402" y="3926626"/>
            <a:chExt cx="2339102" cy="143890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6CDB0F-DE9F-404E-B6AA-633AE064F078}"/>
                </a:ext>
              </a:extLst>
            </p:cNvPr>
            <p:cNvSpPr/>
            <p:nvPr/>
          </p:nvSpPr>
          <p:spPr>
            <a:xfrm>
              <a:off x="1844402" y="392662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AB051D-99D9-4DC3-A531-01244616429C}"/>
                </a:ext>
              </a:extLst>
            </p:cNvPr>
            <p:cNvSpPr txBox="1"/>
            <p:nvPr/>
          </p:nvSpPr>
          <p:spPr>
            <a:xfrm>
              <a:off x="1871981" y="4388518"/>
              <a:ext cx="2168650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easy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4E1A89A-BEF6-4E2B-B6DD-D97DF7E7974D}"/>
              </a:ext>
            </a:extLst>
          </p:cNvPr>
          <p:cNvSpPr/>
          <p:nvPr/>
        </p:nvSpPr>
        <p:spPr>
          <a:xfrm>
            <a:off x="4399749" y="422626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D7A45F3-3071-48EB-8A0F-451B1844016D}"/>
              </a:ext>
            </a:extLst>
          </p:cNvPr>
          <p:cNvSpPr/>
          <p:nvPr/>
        </p:nvSpPr>
        <p:spPr>
          <a:xfrm>
            <a:off x="4303317" y="5294616"/>
            <a:ext cx="2339102" cy="143890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A65B623-C77C-4AC3-96C4-44E7FDFB7050}"/>
              </a:ext>
            </a:extLst>
          </p:cNvPr>
          <p:cNvSpPr txBox="1"/>
          <p:nvPr/>
        </p:nvSpPr>
        <p:spPr>
          <a:xfrm>
            <a:off x="4530740" y="5785882"/>
            <a:ext cx="198053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 phrase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109877-95A1-4FF4-AEC4-05C90E011858}"/>
              </a:ext>
            </a:extLst>
          </p:cNvPr>
          <p:cNvSpPr/>
          <p:nvPr/>
        </p:nvSpPr>
        <p:spPr>
          <a:xfrm>
            <a:off x="4410463" y="194862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6C01E9-A5A9-4D55-B702-91CE09B3103B}"/>
              </a:ext>
            </a:extLst>
          </p:cNvPr>
          <p:cNvGrpSpPr/>
          <p:nvPr/>
        </p:nvGrpSpPr>
        <p:grpSpPr>
          <a:xfrm>
            <a:off x="4302050" y="5312637"/>
            <a:ext cx="2339102" cy="1438908"/>
            <a:chOff x="-292693" y="4994766"/>
            <a:chExt cx="2339102" cy="143890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71334D5-1067-4A9A-925C-F2E6AA7D5329}"/>
                </a:ext>
              </a:extLst>
            </p:cNvPr>
            <p:cNvSpPr/>
            <p:nvPr/>
          </p:nvSpPr>
          <p:spPr>
            <a:xfrm>
              <a:off x="-292693" y="499476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B3DF03-8BFF-4330-8EC5-7E6145ED1955}"/>
                </a:ext>
              </a:extLst>
            </p:cNvPr>
            <p:cNvSpPr txBox="1"/>
            <p:nvPr/>
          </p:nvSpPr>
          <p:spPr>
            <a:xfrm>
              <a:off x="-125440" y="5425928"/>
              <a:ext cx="1980533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important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B729F98-CCBD-4F97-A77E-67029D52EA9C}"/>
              </a:ext>
            </a:extLst>
          </p:cNvPr>
          <p:cNvSpPr/>
          <p:nvPr/>
        </p:nvSpPr>
        <p:spPr>
          <a:xfrm>
            <a:off x="1795693" y="39163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73E5D2-64CC-49FC-9231-A72238473387}"/>
              </a:ext>
            </a:extLst>
          </p:cNvPr>
          <p:cNvGrpSpPr/>
          <p:nvPr/>
        </p:nvGrpSpPr>
        <p:grpSpPr>
          <a:xfrm>
            <a:off x="4300783" y="5294616"/>
            <a:ext cx="2346106" cy="1438908"/>
            <a:chOff x="-3895990" y="4979970"/>
            <a:chExt cx="2346106" cy="143890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2E440EE-0077-4DC6-89F5-5A6EA3EB40E6}"/>
                </a:ext>
              </a:extLst>
            </p:cNvPr>
            <p:cNvSpPr/>
            <p:nvPr/>
          </p:nvSpPr>
          <p:spPr>
            <a:xfrm>
              <a:off x="-3895990" y="4979970"/>
              <a:ext cx="2346106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DD07C76-71D6-4D68-B606-420756EB79DF}"/>
                </a:ext>
              </a:extLst>
            </p:cNvPr>
            <p:cNvSpPr txBox="1"/>
            <p:nvPr/>
          </p:nvSpPr>
          <p:spPr>
            <a:xfrm>
              <a:off x="-3691305" y="5283518"/>
              <a:ext cx="1986463" cy="83099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use, using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9B5C74D4-853C-4C89-A9C3-F358E51DFA54}"/>
              </a:ext>
            </a:extLst>
          </p:cNvPr>
          <p:cNvSpPr/>
          <p:nvPr/>
        </p:nvSpPr>
        <p:spPr>
          <a:xfrm>
            <a:off x="7021122" y="195057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70D1D9A-157F-4C76-9C79-048764A6AB70}"/>
              </a:ext>
            </a:extLst>
          </p:cNvPr>
          <p:cNvGrpSpPr/>
          <p:nvPr/>
        </p:nvGrpSpPr>
        <p:grpSpPr>
          <a:xfrm>
            <a:off x="4314385" y="5302449"/>
            <a:ext cx="2339102" cy="1438908"/>
            <a:chOff x="-1940847" y="4993100"/>
            <a:chExt cx="2339102" cy="143890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1755897-83B6-4F4D-B427-0DDE0EB22BE5}"/>
                </a:ext>
              </a:extLst>
            </p:cNvPr>
            <p:cNvSpPr/>
            <p:nvPr/>
          </p:nvSpPr>
          <p:spPr>
            <a:xfrm>
              <a:off x="-1940847" y="4993100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0C1C1DF-9F5A-4E3A-AA26-E94447B70C62}"/>
                </a:ext>
              </a:extLst>
            </p:cNvPr>
            <p:cNvSpPr txBox="1"/>
            <p:nvPr/>
          </p:nvSpPr>
          <p:spPr>
            <a:xfrm>
              <a:off x="-1785344" y="5339896"/>
              <a:ext cx="1980533" cy="83099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repeat, repeating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64AC81C2-7F04-4E0B-AA2B-027070B9CB20}"/>
              </a:ext>
            </a:extLst>
          </p:cNvPr>
          <p:cNvSpPr/>
          <p:nvPr/>
        </p:nvSpPr>
        <p:spPr>
          <a:xfrm>
            <a:off x="1809066" y="3517692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FE9A158-FBBF-489D-A63E-EB63F74C4FFA}"/>
              </a:ext>
            </a:extLst>
          </p:cNvPr>
          <p:cNvSpPr/>
          <p:nvPr/>
        </p:nvSpPr>
        <p:spPr>
          <a:xfrm>
            <a:off x="4321764" y="5293135"/>
            <a:ext cx="2339102" cy="145287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0F3FD39-8B4F-4489-9B5D-841EE3B51429}"/>
              </a:ext>
            </a:extLst>
          </p:cNvPr>
          <p:cNvSpPr txBox="1"/>
          <p:nvPr/>
        </p:nvSpPr>
        <p:spPr>
          <a:xfrm>
            <a:off x="4467448" y="5816108"/>
            <a:ext cx="198053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with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3CC56BA-761C-4F1A-80B9-5FEA0A8BC3FF}"/>
              </a:ext>
            </a:extLst>
          </p:cNvPr>
          <p:cNvSpPr/>
          <p:nvPr/>
        </p:nvSpPr>
        <p:spPr>
          <a:xfrm>
            <a:off x="7039113" y="40508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658442E-B3B2-4313-85C5-43542DAC3D09}"/>
              </a:ext>
            </a:extLst>
          </p:cNvPr>
          <p:cNvSpPr/>
          <p:nvPr/>
        </p:nvSpPr>
        <p:spPr>
          <a:xfrm>
            <a:off x="7032050" y="349967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FF91F34-BA26-4589-871D-7A227933FA9F}"/>
              </a:ext>
            </a:extLst>
          </p:cNvPr>
          <p:cNvSpPr txBox="1"/>
          <p:nvPr/>
        </p:nvSpPr>
        <p:spPr>
          <a:xfrm>
            <a:off x="7174965" y="3789441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tous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jours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17BBAD3-59F0-4E5D-A15B-97C6175578F2}"/>
              </a:ext>
            </a:extLst>
          </p:cNvPr>
          <p:cNvSpPr/>
          <p:nvPr/>
        </p:nvSpPr>
        <p:spPr>
          <a:xfrm>
            <a:off x="7037282" y="349492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70D3745-DC56-46B1-975C-28F8DBF1B5DB}"/>
              </a:ext>
            </a:extLst>
          </p:cNvPr>
          <p:cNvGrpSpPr/>
          <p:nvPr/>
        </p:nvGrpSpPr>
        <p:grpSpPr>
          <a:xfrm>
            <a:off x="4314385" y="5285955"/>
            <a:ext cx="2339102" cy="1438908"/>
            <a:chOff x="5288327" y="4373236"/>
            <a:chExt cx="2339102" cy="143890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C41A2B8-C933-4D49-925F-CCB6946874C4}"/>
                </a:ext>
              </a:extLst>
            </p:cNvPr>
            <p:cNvSpPr/>
            <p:nvPr/>
          </p:nvSpPr>
          <p:spPr>
            <a:xfrm>
              <a:off x="5288327" y="437323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A850E62-8685-4831-8EB9-CB35118F03AC}"/>
                </a:ext>
              </a:extLst>
            </p:cNvPr>
            <p:cNvSpPr txBox="1"/>
            <p:nvPr/>
          </p:nvSpPr>
          <p:spPr>
            <a:xfrm>
              <a:off x="5467611" y="4851065"/>
              <a:ext cx="1980533" cy="4616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kern="0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every day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3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t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r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c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hr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mport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tilis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pete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v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9_tous_les_jo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8" grpId="0" animBg="1"/>
      <p:bldP spid="52" grpId="0" animBg="1"/>
      <p:bldP spid="53" grpId="0" animBg="1"/>
      <p:bldP spid="54" grpId="0" animBg="1"/>
      <p:bldP spid="55" grpId="0" animBg="1"/>
      <p:bldP spid="59" grpId="0" animBg="1"/>
      <p:bldP spid="76" grpId="0" animBg="1"/>
      <p:bldP spid="80" grpId="0" animBg="1"/>
      <p:bldP spid="81" grpId="0" animBg="1"/>
      <p:bldP spid="82" grpId="0" animBg="1"/>
      <p:bldP spid="83" grpId="0" animBg="1"/>
      <p:bldP spid="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5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Infinitives: -</a:t>
            </a:r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 verbs</a:t>
            </a:r>
            <a:endParaRPr lang="en-GB" sz="36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BC24F0-2E61-461B-8FD0-B4ABFC7D04D5}"/>
              </a:ext>
            </a:extLst>
          </p:cNvPr>
          <p:cNvSpPr txBox="1"/>
          <p:nvPr/>
        </p:nvSpPr>
        <p:spPr>
          <a:xfrm>
            <a:off x="140760" y="515954"/>
            <a:ext cx="660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[to ______]</a:t>
            </a:r>
            <a:endParaRPr lang="en-GB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3C3619-30BB-40C7-99D9-8024EEFF90AD}"/>
              </a:ext>
            </a:extLst>
          </p:cNvPr>
          <p:cNvSpPr txBox="1"/>
          <p:nvPr/>
        </p:nvSpPr>
        <p:spPr>
          <a:xfrm>
            <a:off x="223830" y="1380369"/>
            <a:ext cx="11397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infinitive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often describes the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general meaning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of the verb.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6C1EE4B-88A7-48BE-AB2E-59B224A0BDB0}"/>
              </a:ext>
            </a:extLst>
          </p:cNvPr>
          <p:cNvSpPr/>
          <p:nvPr/>
        </p:nvSpPr>
        <p:spPr>
          <a:xfrm>
            <a:off x="204234" y="5527905"/>
            <a:ext cx="7061538" cy="52322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938601-92D1-4CC4-A19E-054CB093FE11}"/>
              </a:ext>
            </a:extLst>
          </p:cNvPr>
          <p:cNvSpPr/>
          <p:nvPr/>
        </p:nvSpPr>
        <p:spPr>
          <a:xfrm>
            <a:off x="213280" y="3933985"/>
            <a:ext cx="7052492" cy="52322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2A6B8CE-7245-49F1-A22A-32EDBD7FDABC}"/>
              </a:ext>
            </a:extLst>
          </p:cNvPr>
          <p:cNvSpPr/>
          <p:nvPr/>
        </p:nvSpPr>
        <p:spPr>
          <a:xfrm>
            <a:off x="223830" y="2512989"/>
            <a:ext cx="427716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6F58D9-808E-48D6-BD42-753201B26621}"/>
              </a:ext>
            </a:extLst>
          </p:cNvPr>
          <p:cNvSpPr txBox="1"/>
          <p:nvPr/>
        </p:nvSpPr>
        <p:spPr>
          <a:xfrm>
            <a:off x="204234" y="1911234"/>
            <a:ext cx="927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this is often written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+ verb’: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2F9C8D-DB75-4763-AAE5-9369B0E51BB3}"/>
              </a:ext>
            </a:extLst>
          </p:cNvPr>
          <p:cNvSpPr txBox="1"/>
          <p:nvPr/>
        </p:nvSpPr>
        <p:spPr>
          <a:xfrm>
            <a:off x="211774" y="3937874"/>
            <a:ext cx="705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amusant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07E908-8697-47FC-9AD5-8B8DABB1F94D}"/>
              </a:ext>
            </a:extLst>
          </p:cNvPr>
          <p:cNvSpPr txBox="1"/>
          <p:nvPr/>
        </p:nvSpPr>
        <p:spPr>
          <a:xfrm>
            <a:off x="223830" y="2465742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fun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2BED60-A3F0-4255-9A18-EF426D37FFBA}"/>
              </a:ext>
            </a:extLst>
          </p:cNvPr>
          <p:cNvSpPr txBox="1"/>
          <p:nvPr/>
        </p:nvSpPr>
        <p:spPr>
          <a:xfrm>
            <a:off x="204234" y="4798280"/>
            <a:ext cx="1040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also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begin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French sentence with the infinitive: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71015C-C789-4990-817E-16E9893836BA}"/>
              </a:ext>
            </a:extLst>
          </p:cNvPr>
          <p:cNvSpPr txBox="1"/>
          <p:nvPr/>
        </p:nvSpPr>
        <p:spPr>
          <a:xfrm>
            <a:off x="204234" y="5542081"/>
            <a:ext cx="677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BCB93D-E854-42A9-9118-A0CE235D2F4C}"/>
              </a:ext>
            </a:extLst>
          </p:cNvPr>
          <p:cNvSpPr txBox="1"/>
          <p:nvPr/>
        </p:nvSpPr>
        <p:spPr>
          <a:xfrm>
            <a:off x="810669" y="6200677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 is fun!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653636A4-9975-4A79-B178-A1F4362736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235" y="616596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D96BC4E7-6613-4B56-9B72-DEFE5CC9785A}"/>
              </a:ext>
            </a:extLst>
          </p:cNvPr>
          <p:cNvSpPr/>
          <p:nvPr/>
        </p:nvSpPr>
        <p:spPr>
          <a:xfrm>
            <a:off x="8644867" y="94505"/>
            <a:ext cx="3547133" cy="1337880"/>
          </a:xfrm>
          <a:prstGeom prst="wedgeRoundRectCallout">
            <a:avLst>
              <a:gd name="adj1" fmla="val 27597"/>
              <a:gd name="adj2" fmla="val 821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form of a verb is the form you see in a dictionary. 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F2E40493-BA04-46EB-A4E4-76331A23FA6E}"/>
              </a:ext>
            </a:extLst>
          </p:cNvPr>
          <p:cNvSpPr/>
          <p:nvPr/>
        </p:nvSpPr>
        <p:spPr>
          <a:xfrm>
            <a:off x="7412669" y="5406705"/>
            <a:ext cx="4703880" cy="1317192"/>
          </a:xfrm>
          <a:prstGeom prst="wedgeRoundRectCallout">
            <a:avLst>
              <a:gd name="adj1" fmla="val -65308"/>
              <a:gd name="adj2" fmla="val 277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this case, we translate the French infinitive with the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form of the verb in English.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D7106F-B077-4D1A-98AB-D39F4E8CDCF1}"/>
              </a:ext>
            </a:extLst>
          </p:cNvPr>
          <p:cNvSpPr txBox="1"/>
          <p:nvPr/>
        </p:nvSpPr>
        <p:spPr>
          <a:xfrm>
            <a:off x="204234" y="3285236"/>
            <a:ext cx="7061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many infinitives end in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51" name="Picture 2" descr="Archivo Vectorial, Hombre, Canción, Hombre Cantando">
            <a:extLst>
              <a:ext uri="{FF2B5EF4-FFF2-40B4-BE49-F238E27FC236}">
                <a16:creationId xmlns:a16="http://schemas.microsoft.com/office/drawing/2014/main" id="{B2ABB9C6-7B0E-4C5C-B7C4-C5533C5B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08" y="3618919"/>
            <a:ext cx="744122" cy="8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3F98D7-B231-40A3-94D7-689DCC78D9A1}"/>
              </a:ext>
            </a:extLst>
          </p:cNvPr>
          <p:cNvGrpSpPr/>
          <p:nvPr/>
        </p:nvGrpSpPr>
        <p:grpSpPr>
          <a:xfrm>
            <a:off x="7962900" y="1926381"/>
            <a:ext cx="4229100" cy="2717709"/>
            <a:chOff x="-6207192" y="-400718"/>
            <a:chExt cx="4229100" cy="27177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1EBC67-5A07-4C3F-BFE3-AF71D1160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61723"/>
            <a:stretch/>
          </p:blipFill>
          <p:spPr>
            <a:xfrm>
              <a:off x="-6207192" y="822166"/>
              <a:ext cx="4229100" cy="149482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91D1CF7-7E79-4C1A-BDAA-66F572860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66612"/>
            <a:stretch/>
          </p:blipFill>
          <p:spPr>
            <a:xfrm>
              <a:off x="-6207192" y="-400718"/>
              <a:ext cx="4229100" cy="1303876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815D849E-A190-4426-81C9-950C9933F676}"/>
              </a:ext>
            </a:extLst>
          </p:cNvPr>
          <p:cNvSpPr/>
          <p:nvPr/>
        </p:nvSpPr>
        <p:spPr>
          <a:xfrm>
            <a:off x="2912533" y="3808456"/>
            <a:ext cx="558800" cy="748529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8086F70A-A72C-4CE6-B900-2C4197B3CED2}"/>
              </a:ext>
            </a:extLst>
          </p:cNvPr>
          <p:cNvSpPr/>
          <p:nvPr/>
        </p:nvSpPr>
        <p:spPr>
          <a:xfrm>
            <a:off x="4585205" y="2416637"/>
            <a:ext cx="3199525" cy="848797"/>
          </a:xfrm>
          <a:prstGeom prst="wedgeRoundRectCallout">
            <a:avLst>
              <a:gd name="adj1" fmla="val -84411"/>
              <a:gd name="adj2" fmla="val 13123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add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link adjective and verb.</a:t>
            </a:r>
          </a:p>
        </p:txBody>
      </p:sp>
    </p:spTree>
    <p:extLst>
      <p:ext uri="{BB962C8B-B14F-4D97-AF65-F5344CB8AC3E}">
        <p14:creationId xmlns:p14="http://schemas.microsoft.com/office/powerpoint/2010/main" val="208288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st_amusant_de_chanter_en_franc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ter_en_francais_cest_amus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29" grpId="0" animBg="1"/>
      <p:bldP spid="31" grpId="0"/>
      <p:bldP spid="32" grpId="0"/>
      <p:bldP spid="33" grpId="0"/>
      <p:bldP spid="35" grpId="0"/>
      <p:bldP spid="36" grpId="0"/>
      <p:bldP spid="37" grpId="0"/>
      <p:bldP spid="39" grpId="0" animBg="1"/>
      <p:bldP spid="40" grpId="0" animBg="1"/>
      <p:bldP spid="42" grpId="0"/>
      <p:bldP spid="6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Adele_ecrit.wav"/>
            </a:hlinkClick>
          </p:cNvPr>
          <p:cNvSpPr/>
          <p:nvPr/>
        </p:nvSpPr>
        <p:spPr>
          <a:xfrm>
            <a:off x="75717" y="43189"/>
            <a:ext cx="218412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Adèle écrit.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2259846" y="55689"/>
            <a:ext cx="703045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After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term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Adèle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she’s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learned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2" descr="Pensando, Pensamiento, Burbujas, Burbujas De Discurso">
            <a:extLst>
              <a:ext uri="{FF2B5EF4-FFF2-40B4-BE49-F238E27FC236}">
                <a16:creationId xmlns:a16="http://schemas.microsoft.com/office/drawing/2014/main" id="{CDAAAD25-412D-4030-B856-B0A3838B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058" y="96729"/>
            <a:ext cx="877813" cy="9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aper, Write, Texture, Lines, Pattern, Writing Paper">
            <a:extLst>
              <a:ext uri="{FF2B5EF4-FFF2-40B4-BE49-F238E27FC236}">
                <a16:creationId xmlns:a16="http://schemas.microsoft.com/office/drawing/2014/main" id="{56526E2B-B29A-42DB-B506-7DCCD0CCE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0" y="514359"/>
            <a:ext cx="7315200" cy="6641631"/>
          </a:xfrm>
          <a:custGeom>
            <a:avLst/>
            <a:gdLst>
              <a:gd name="connsiteX0" fmla="*/ 0 w 7315200"/>
              <a:gd name="connsiteY0" fmla="*/ 0 h 6641631"/>
              <a:gd name="connsiteX1" fmla="*/ 343252 w 7315200"/>
              <a:gd name="connsiteY1" fmla="*/ 0 h 6641631"/>
              <a:gd name="connsiteX2" fmla="*/ 905959 w 7315200"/>
              <a:gd name="connsiteY2" fmla="*/ 0 h 6641631"/>
              <a:gd name="connsiteX3" fmla="*/ 1249211 w 7315200"/>
              <a:gd name="connsiteY3" fmla="*/ 0 h 6641631"/>
              <a:gd name="connsiteX4" fmla="*/ 1958223 w 7315200"/>
              <a:gd name="connsiteY4" fmla="*/ 0 h 6641631"/>
              <a:gd name="connsiteX5" fmla="*/ 2594082 w 7315200"/>
              <a:gd name="connsiteY5" fmla="*/ 0 h 6641631"/>
              <a:gd name="connsiteX6" fmla="*/ 3156790 w 7315200"/>
              <a:gd name="connsiteY6" fmla="*/ 0 h 6641631"/>
              <a:gd name="connsiteX7" fmla="*/ 3646346 w 7315200"/>
              <a:gd name="connsiteY7" fmla="*/ 0 h 6641631"/>
              <a:gd name="connsiteX8" fmla="*/ 4062750 w 7315200"/>
              <a:gd name="connsiteY8" fmla="*/ 0 h 6641631"/>
              <a:gd name="connsiteX9" fmla="*/ 4479153 w 7315200"/>
              <a:gd name="connsiteY9" fmla="*/ 0 h 6641631"/>
              <a:gd name="connsiteX10" fmla="*/ 5115013 w 7315200"/>
              <a:gd name="connsiteY10" fmla="*/ 0 h 6641631"/>
              <a:gd name="connsiteX11" fmla="*/ 5824025 w 7315200"/>
              <a:gd name="connsiteY11" fmla="*/ 0 h 6641631"/>
              <a:gd name="connsiteX12" fmla="*/ 6386732 w 7315200"/>
              <a:gd name="connsiteY12" fmla="*/ 0 h 6641631"/>
              <a:gd name="connsiteX13" fmla="*/ 7315200 w 7315200"/>
              <a:gd name="connsiteY13" fmla="*/ 0 h 6641631"/>
              <a:gd name="connsiteX14" fmla="*/ 7315200 w 7315200"/>
              <a:gd name="connsiteY14" fmla="*/ 420637 h 6641631"/>
              <a:gd name="connsiteX15" fmla="*/ 7315200 w 7315200"/>
              <a:gd name="connsiteY15" fmla="*/ 1040522 h 6641631"/>
              <a:gd name="connsiteX16" fmla="*/ 7315200 w 7315200"/>
              <a:gd name="connsiteY16" fmla="*/ 1461159 h 6641631"/>
              <a:gd name="connsiteX17" fmla="*/ 7315200 w 7315200"/>
              <a:gd name="connsiteY17" fmla="*/ 1881795 h 6641631"/>
              <a:gd name="connsiteX18" fmla="*/ 7315200 w 7315200"/>
              <a:gd name="connsiteY18" fmla="*/ 2435265 h 6641631"/>
              <a:gd name="connsiteX19" fmla="*/ 7315200 w 7315200"/>
              <a:gd name="connsiteY19" fmla="*/ 2855901 h 6641631"/>
              <a:gd name="connsiteX20" fmla="*/ 7315200 w 7315200"/>
              <a:gd name="connsiteY20" fmla="*/ 3276538 h 6641631"/>
              <a:gd name="connsiteX21" fmla="*/ 7315200 w 7315200"/>
              <a:gd name="connsiteY21" fmla="*/ 3830007 h 6641631"/>
              <a:gd name="connsiteX22" fmla="*/ 7315200 w 7315200"/>
              <a:gd name="connsiteY22" fmla="*/ 4250644 h 6641631"/>
              <a:gd name="connsiteX23" fmla="*/ 7315200 w 7315200"/>
              <a:gd name="connsiteY23" fmla="*/ 4737697 h 6641631"/>
              <a:gd name="connsiteX24" fmla="*/ 7315200 w 7315200"/>
              <a:gd name="connsiteY24" fmla="*/ 5224750 h 6641631"/>
              <a:gd name="connsiteX25" fmla="*/ 7315200 w 7315200"/>
              <a:gd name="connsiteY25" fmla="*/ 5778219 h 6641631"/>
              <a:gd name="connsiteX26" fmla="*/ 7315200 w 7315200"/>
              <a:gd name="connsiteY26" fmla="*/ 6641631 h 6641631"/>
              <a:gd name="connsiteX27" fmla="*/ 6606188 w 7315200"/>
              <a:gd name="connsiteY27" fmla="*/ 6641631 h 6641631"/>
              <a:gd name="connsiteX28" fmla="*/ 6043481 w 7315200"/>
              <a:gd name="connsiteY28" fmla="*/ 6641631 h 6641631"/>
              <a:gd name="connsiteX29" fmla="*/ 5407621 w 7315200"/>
              <a:gd name="connsiteY29" fmla="*/ 6641631 h 6641631"/>
              <a:gd name="connsiteX30" fmla="*/ 5064369 w 7315200"/>
              <a:gd name="connsiteY30" fmla="*/ 6641631 h 6641631"/>
              <a:gd name="connsiteX31" fmla="*/ 4647966 w 7315200"/>
              <a:gd name="connsiteY31" fmla="*/ 6641631 h 6641631"/>
              <a:gd name="connsiteX32" fmla="*/ 3938954 w 7315200"/>
              <a:gd name="connsiteY32" fmla="*/ 6641631 h 6641631"/>
              <a:gd name="connsiteX33" fmla="*/ 3303094 w 7315200"/>
              <a:gd name="connsiteY33" fmla="*/ 6641631 h 6641631"/>
              <a:gd name="connsiteX34" fmla="*/ 2667234 w 7315200"/>
              <a:gd name="connsiteY34" fmla="*/ 6641631 h 6641631"/>
              <a:gd name="connsiteX35" fmla="*/ 1958223 w 7315200"/>
              <a:gd name="connsiteY35" fmla="*/ 6641631 h 6641631"/>
              <a:gd name="connsiteX36" fmla="*/ 1395515 w 7315200"/>
              <a:gd name="connsiteY36" fmla="*/ 6641631 h 6641631"/>
              <a:gd name="connsiteX37" fmla="*/ 1052263 w 7315200"/>
              <a:gd name="connsiteY37" fmla="*/ 6641631 h 6641631"/>
              <a:gd name="connsiteX38" fmla="*/ 0 w 7315200"/>
              <a:gd name="connsiteY38" fmla="*/ 6641631 h 6641631"/>
              <a:gd name="connsiteX39" fmla="*/ 0 w 7315200"/>
              <a:gd name="connsiteY39" fmla="*/ 5955329 h 6641631"/>
              <a:gd name="connsiteX40" fmla="*/ 0 w 7315200"/>
              <a:gd name="connsiteY40" fmla="*/ 5401860 h 6641631"/>
              <a:gd name="connsiteX41" fmla="*/ 0 w 7315200"/>
              <a:gd name="connsiteY41" fmla="*/ 4914807 h 6641631"/>
              <a:gd name="connsiteX42" fmla="*/ 0 w 7315200"/>
              <a:gd name="connsiteY42" fmla="*/ 4294921 h 6641631"/>
              <a:gd name="connsiteX43" fmla="*/ 0 w 7315200"/>
              <a:gd name="connsiteY43" fmla="*/ 3608620 h 6641631"/>
              <a:gd name="connsiteX44" fmla="*/ 0 w 7315200"/>
              <a:gd name="connsiteY44" fmla="*/ 3187983 h 6641631"/>
              <a:gd name="connsiteX45" fmla="*/ 0 w 7315200"/>
              <a:gd name="connsiteY45" fmla="*/ 2501681 h 6641631"/>
              <a:gd name="connsiteX46" fmla="*/ 0 w 7315200"/>
              <a:gd name="connsiteY46" fmla="*/ 1815379 h 6641631"/>
              <a:gd name="connsiteX47" fmla="*/ 0 w 7315200"/>
              <a:gd name="connsiteY47" fmla="*/ 1129077 h 6641631"/>
              <a:gd name="connsiteX48" fmla="*/ 0 w 7315200"/>
              <a:gd name="connsiteY48" fmla="*/ 575608 h 6641631"/>
              <a:gd name="connsiteX49" fmla="*/ 0 w 7315200"/>
              <a:gd name="connsiteY49" fmla="*/ 0 h 664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315200" h="6641631" extrusionOk="0">
                <a:moveTo>
                  <a:pt x="0" y="0"/>
                </a:moveTo>
                <a:cubicBezTo>
                  <a:pt x="76339" y="-13076"/>
                  <a:pt x="241357" y="27309"/>
                  <a:pt x="343252" y="0"/>
                </a:cubicBezTo>
                <a:cubicBezTo>
                  <a:pt x="445147" y="-27309"/>
                  <a:pt x="641830" y="15483"/>
                  <a:pt x="905959" y="0"/>
                </a:cubicBezTo>
                <a:cubicBezTo>
                  <a:pt x="1170088" y="-15483"/>
                  <a:pt x="1082836" y="24853"/>
                  <a:pt x="1249211" y="0"/>
                </a:cubicBezTo>
                <a:cubicBezTo>
                  <a:pt x="1415586" y="-24853"/>
                  <a:pt x="1699517" y="27794"/>
                  <a:pt x="1958223" y="0"/>
                </a:cubicBezTo>
                <a:cubicBezTo>
                  <a:pt x="2216929" y="-27794"/>
                  <a:pt x="2398279" y="5283"/>
                  <a:pt x="2594082" y="0"/>
                </a:cubicBezTo>
                <a:cubicBezTo>
                  <a:pt x="2789885" y="-5283"/>
                  <a:pt x="2938709" y="40264"/>
                  <a:pt x="3156790" y="0"/>
                </a:cubicBezTo>
                <a:cubicBezTo>
                  <a:pt x="3374871" y="-40264"/>
                  <a:pt x="3545872" y="3878"/>
                  <a:pt x="3646346" y="0"/>
                </a:cubicBezTo>
                <a:cubicBezTo>
                  <a:pt x="3746820" y="-3878"/>
                  <a:pt x="3910602" y="8182"/>
                  <a:pt x="4062750" y="0"/>
                </a:cubicBezTo>
                <a:cubicBezTo>
                  <a:pt x="4214898" y="-8182"/>
                  <a:pt x="4363152" y="2373"/>
                  <a:pt x="4479153" y="0"/>
                </a:cubicBezTo>
                <a:cubicBezTo>
                  <a:pt x="4595154" y="-2373"/>
                  <a:pt x="4950569" y="25666"/>
                  <a:pt x="5115013" y="0"/>
                </a:cubicBezTo>
                <a:cubicBezTo>
                  <a:pt x="5279457" y="-25666"/>
                  <a:pt x="5497650" y="30518"/>
                  <a:pt x="5824025" y="0"/>
                </a:cubicBezTo>
                <a:cubicBezTo>
                  <a:pt x="6150400" y="-30518"/>
                  <a:pt x="6146390" y="60845"/>
                  <a:pt x="6386732" y="0"/>
                </a:cubicBezTo>
                <a:cubicBezTo>
                  <a:pt x="6627074" y="-60845"/>
                  <a:pt x="7023573" y="25409"/>
                  <a:pt x="7315200" y="0"/>
                </a:cubicBezTo>
                <a:cubicBezTo>
                  <a:pt x="7360136" y="141801"/>
                  <a:pt x="7278887" y="249391"/>
                  <a:pt x="7315200" y="420637"/>
                </a:cubicBezTo>
                <a:cubicBezTo>
                  <a:pt x="7351513" y="591883"/>
                  <a:pt x="7311985" y="859564"/>
                  <a:pt x="7315200" y="1040522"/>
                </a:cubicBezTo>
                <a:cubicBezTo>
                  <a:pt x="7318415" y="1221481"/>
                  <a:pt x="7266518" y="1343428"/>
                  <a:pt x="7315200" y="1461159"/>
                </a:cubicBezTo>
                <a:cubicBezTo>
                  <a:pt x="7363882" y="1578890"/>
                  <a:pt x="7275652" y="1702279"/>
                  <a:pt x="7315200" y="1881795"/>
                </a:cubicBezTo>
                <a:cubicBezTo>
                  <a:pt x="7354748" y="2061311"/>
                  <a:pt x="7259698" y="2197985"/>
                  <a:pt x="7315200" y="2435265"/>
                </a:cubicBezTo>
                <a:cubicBezTo>
                  <a:pt x="7370702" y="2672545"/>
                  <a:pt x="7288537" y="2650215"/>
                  <a:pt x="7315200" y="2855901"/>
                </a:cubicBezTo>
                <a:cubicBezTo>
                  <a:pt x="7341863" y="3061587"/>
                  <a:pt x="7267330" y="3115274"/>
                  <a:pt x="7315200" y="3276538"/>
                </a:cubicBezTo>
                <a:cubicBezTo>
                  <a:pt x="7363070" y="3437802"/>
                  <a:pt x="7254378" y="3657944"/>
                  <a:pt x="7315200" y="3830007"/>
                </a:cubicBezTo>
                <a:cubicBezTo>
                  <a:pt x="7376022" y="4002070"/>
                  <a:pt x="7291711" y="4085528"/>
                  <a:pt x="7315200" y="4250644"/>
                </a:cubicBezTo>
                <a:cubicBezTo>
                  <a:pt x="7338689" y="4415760"/>
                  <a:pt x="7308324" y="4517706"/>
                  <a:pt x="7315200" y="4737697"/>
                </a:cubicBezTo>
                <a:cubicBezTo>
                  <a:pt x="7322076" y="4957688"/>
                  <a:pt x="7311059" y="5094915"/>
                  <a:pt x="7315200" y="5224750"/>
                </a:cubicBezTo>
                <a:cubicBezTo>
                  <a:pt x="7319341" y="5354585"/>
                  <a:pt x="7272874" y="5622187"/>
                  <a:pt x="7315200" y="5778219"/>
                </a:cubicBezTo>
                <a:cubicBezTo>
                  <a:pt x="7357526" y="5934251"/>
                  <a:pt x="7260239" y="6428985"/>
                  <a:pt x="7315200" y="6641631"/>
                </a:cubicBezTo>
                <a:cubicBezTo>
                  <a:pt x="7145014" y="6651963"/>
                  <a:pt x="6850851" y="6634604"/>
                  <a:pt x="6606188" y="6641631"/>
                </a:cubicBezTo>
                <a:cubicBezTo>
                  <a:pt x="6361525" y="6648658"/>
                  <a:pt x="6203913" y="6605197"/>
                  <a:pt x="6043481" y="6641631"/>
                </a:cubicBezTo>
                <a:cubicBezTo>
                  <a:pt x="5883049" y="6678065"/>
                  <a:pt x="5589862" y="6621640"/>
                  <a:pt x="5407621" y="6641631"/>
                </a:cubicBezTo>
                <a:cubicBezTo>
                  <a:pt x="5225380" y="6661622"/>
                  <a:pt x="5203339" y="6611635"/>
                  <a:pt x="5064369" y="6641631"/>
                </a:cubicBezTo>
                <a:cubicBezTo>
                  <a:pt x="4925399" y="6671627"/>
                  <a:pt x="4771588" y="6636108"/>
                  <a:pt x="4647966" y="6641631"/>
                </a:cubicBezTo>
                <a:cubicBezTo>
                  <a:pt x="4524344" y="6647154"/>
                  <a:pt x="4134168" y="6612465"/>
                  <a:pt x="3938954" y="6641631"/>
                </a:cubicBezTo>
                <a:cubicBezTo>
                  <a:pt x="3743740" y="6670797"/>
                  <a:pt x="3579621" y="6569819"/>
                  <a:pt x="3303094" y="6641631"/>
                </a:cubicBezTo>
                <a:cubicBezTo>
                  <a:pt x="3026567" y="6713443"/>
                  <a:pt x="2875066" y="6598034"/>
                  <a:pt x="2667234" y="6641631"/>
                </a:cubicBezTo>
                <a:cubicBezTo>
                  <a:pt x="2459402" y="6685228"/>
                  <a:pt x="2191153" y="6604535"/>
                  <a:pt x="1958223" y="6641631"/>
                </a:cubicBezTo>
                <a:cubicBezTo>
                  <a:pt x="1725293" y="6678727"/>
                  <a:pt x="1587707" y="6582800"/>
                  <a:pt x="1395515" y="6641631"/>
                </a:cubicBezTo>
                <a:cubicBezTo>
                  <a:pt x="1203323" y="6700462"/>
                  <a:pt x="1133251" y="6606752"/>
                  <a:pt x="1052263" y="6641631"/>
                </a:cubicBezTo>
                <a:cubicBezTo>
                  <a:pt x="971275" y="6676510"/>
                  <a:pt x="524453" y="6537843"/>
                  <a:pt x="0" y="6641631"/>
                </a:cubicBezTo>
                <a:cubicBezTo>
                  <a:pt x="-15525" y="6444987"/>
                  <a:pt x="48544" y="6188040"/>
                  <a:pt x="0" y="5955329"/>
                </a:cubicBezTo>
                <a:cubicBezTo>
                  <a:pt x="-48544" y="5722618"/>
                  <a:pt x="55443" y="5674835"/>
                  <a:pt x="0" y="5401860"/>
                </a:cubicBezTo>
                <a:cubicBezTo>
                  <a:pt x="-55443" y="5128885"/>
                  <a:pt x="53580" y="5057392"/>
                  <a:pt x="0" y="4914807"/>
                </a:cubicBezTo>
                <a:cubicBezTo>
                  <a:pt x="-53580" y="4772222"/>
                  <a:pt x="62866" y="4582686"/>
                  <a:pt x="0" y="4294921"/>
                </a:cubicBezTo>
                <a:cubicBezTo>
                  <a:pt x="-62866" y="4007156"/>
                  <a:pt x="51465" y="3752231"/>
                  <a:pt x="0" y="3608620"/>
                </a:cubicBezTo>
                <a:cubicBezTo>
                  <a:pt x="-51465" y="3465009"/>
                  <a:pt x="24100" y="3289879"/>
                  <a:pt x="0" y="3187983"/>
                </a:cubicBezTo>
                <a:cubicBezTo>
                  <a:pt x="-24100" y="3086087"/>
                  <a:pt x="4900" y="2802473"/>
                  <a:pt x="0" y="2501681"/>
                </a:cubicBezTo>
                <a:cubicBezTo>
                  <a:pt x="-4900" y="2200889"/>
                  <a:pt x="2121" y="2090534"/>
                  <a:pt x="0" y="1815379"/>
                </a:cubicBezTo>
                <a:cubicBezTo>
                  <a:pt x="-2121" y="1540224"/>
                  <a:pt x="20715" y="1339083"/>
                  <a:pt x="0" y="1129077"/>
                </a:cubicBezTo>
                <a:cubicBezTo>
                  <a:pt x="-20715" y="919071"/>
                  <a:pt x="39908" y="700284"/>
                  <a:pt x="0" y="575608"/>
                </a:cubicBezTo>
                <a:cubicBezTo>
                  <a:pt x="-39908" y="450932"/>
                  <a:pt x="55094" y="16153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CF94A0-E811-445D-B549-E427A3B5EF7A}"/>
              </a:ext>
            </a:extLst>
          </p:cNvPr>
          <p:cNvSpPr txBox="1"/>
          <p:nvPr/>
        </p:nvSpPr>
        <p:spPr>
          <a:xfrm>
            <a:off x="6736702" y="1230128"/>
            <a:ext cx="5801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Complète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les phrases ✍.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654ABFFD-C2ED-45B8-9289-B2473885E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280321"/>
              </p:ext>
            </p:extLst>
          </p:nvPr>
        </p:nvGraphicFramePr>
        <p:xfrm>
          <a:off x="5682863" y="1799150"/>
          <a:ext cx="6509137" cy="4464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9137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</a:tblGrid>
              <a:tr h="527422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 ____   _______ to Mrs Dior.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00573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 a text with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is fun.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7977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 ____   __________  a ruler in class.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7977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 an animal in class is difficult!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1035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[5]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_________  ___  ___________ a phrase.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11033"/>
                  </a:ext>
                </a:extLst>
              </a:tr>
              <a:tr h="7977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[6]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important ____ ________ with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class.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08777"/>
                  </a:ext>
                </a:extLst>
              </a:tr>
              <a:tr h="431246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[7]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 in French is good!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78447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324BB1A-EDF6-4953-BC3D-D2FAC03E2EC7}"/>
              </a:ext>
            </a:extLst>
          </p:cNvPr>
          <p:cNvSpPr txBox="1"/>
          <p:nvPr/>
        </p:nvSpPr>
        <p:spPr>
          <a:xfrm>
            <a:off x="574209" y="579722"/>
            <a:ext cx="55882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parler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Madame Dior.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72419C-1AF3-4651-9AD8-9F7DB0456F5F}"/>
              </a:ext>
            </a:extLst>
          </p:cNvPr>
          <p:cNvSpPr txBox="1"/>
          <p:nvPr/>
        </p:nvSpPr>
        <p:spPr>
          <a:xfrm>
            <a:off x="526219" y="1383892"/>
            <a:ext cx="5756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texte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Léa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amusant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AD71AC-9595-4DA5-A5BC-A12D26981E7E}"/>
              </a:ext>
            </a:extLst>
          </p:cNvPr>
          <p:cNvSpPr txBox="1"/>
          <p:nvPr/>
        </p:nvSpPr>
        <p:spPr>
          <a:xfrm>
            <a:off x="526219" y="2453578"/>
            <a:ext cx="54173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d’</a:t>
            </a:r>
            <a:r>
              <a:rPr lang="es-ES_tradnl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une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règle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04846C-6F48-495E-AA86-30ABBC35A999}"/>
              </a:ext>
            </a:extLst>
          </p:cNvPr>
          <p:cNvSpPr txBox="1"/>
          <p:nvPr/>
        </p:nvSpPr>
        <p:spPr>
          <a:xfrm>
            <a:off x="526218" y="3554848"/>
            <a:ext cx="5756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Avoir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animal en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difficile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98BE1B-BD4E-4FC6-BEA7-29976EA25226}"/>
              </a:ext>
            </a:extLst>
          </p:cNvPr>
          <p:cNvSpPr txBox="1"/>
          <p:nvPr/>
        </p:nvSpPr>
        <p:spPr>
          <a:xfrm>
            <a:off x="520234" y="4395265"/>
            <a:ext cx="5864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facile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répéter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une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phrase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122039-38DC-4056-ADB3-A8829D3878A9}"/>
              </a:ext>
            </a:extLst>
          </p:cNvPr>
          <p:cNvSpPr txBox="1"/>
          <p:nvPr/>
        </p:nvSpPr>
        <p:spPr>
          <a:xfrm>
            <a:off x="520235" y="5442605"/>
            <a:ext cx="5575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s-ES_tradnl" sz="2800" b="1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parler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Léa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1A1DA7-C3CD-4C07-B6A6-F385E6F71F49}"/>
              </a:ext>
            </a:extLst>
          </p:cNvPr>
          <p:cNvSpPr txBox="1"/>
          <p:nvPr/>
        </p:nvSpPr>
        <p:spPr>
          <a:xfrm>
            <a:off x="544781" y="6304317"/>
            <a:ext cx="6509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Chanter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français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bien </a:t>
            </a:r>
            <a:r>
              <a:rPr lang="es-ES_tradnl" sz="28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ça</a:t>
            </a:r>
            <a:r>
              <a:rPr lang="es-ES_tradnl" sz="28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30" name="CustomShape 23">
            <a:hlinkClick r:id="" action="ppaction://noaction">
              <a:snd r:embed="rId7" name="2.1.wav"/>
            </a:hlinkClick>
            <a:extLst>
              <a:ext uri="{FF2B5EF4-FFF2-40B4-BE49-F238E27FC236}">
                <a16:creationId xmlns:a16="http://schemas.microsoft.com/office/drawing/2014/main" id="{DBE33C31-C5E6-4398-8C63-B5E363CBCBAD}"/>
              </a:ext>
            </a:extLst>
          </p:cNvPr>
          <p:cNvSpPr/>
          <p:nvPr/>
        </p:nvSpPr>
        <p:spPr>
          <a:xfrm>
            <a:off x="56194" y="6537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3">
            <a:hlinkClick r:id="" action="ppaction://noaction">
              <a:snd r:embed="rId8" name="2.2.wav"/>
            </a:hlinkClick>
            <a:extLst>
              <a:ext uri="{FF2B5EF4-FFF2-40B4-BE49-F238E27FC236}">
                <a16:creationId xmlns:a16="http://schemas.microsoft.com/office/drawing/2014/main" id="{E8870D9D-A0BE-4EA3-B1FA-E5C1410AFB2D}"/>
              </a:ext>
            </a:extLst>
          </p:cNvPr>
          <p:cNvSpPr/>
          <p:nvPr/>
        </p:nvSpPr>
        <p:spPr>
          <a:xfrm>
            <a:off x="65819" y="13914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3">
            <a:hlinkClick r:id="" action="ppaction://noaction">
              <a:snd r:embed="rId9" name="2.3.wav"/>
            </a:hlinkClick>
            <a:extLst>
              <a:ext uri="{FF2B5EF4-FFF2-40B4-BE49-F238E27FC236}">
                <a16:creationId xmlns:a16="http://schemas.microsoft.com/office/drawing/2014/main" id="{3FD4E909-EC64-4E0C-8558-6DDBFE811464}"/>
              </a:ext>
            </a:extLst>
          </p:cNvPr>
          <p:cNvSpPr/>
          <p:nvPr/>
        </p:nvSpPr>
        <p:spPr>
          <a:xfrm>
            <a:off x="64710" y="249848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3">
            <a:hlinkClick r:id="" action="ppaction://noaction">
              <a:snd r:embed="rId10" name="2.4.wav"/>
            </a:hlinkClick>
            <a:extLst>
              <a:ext uri="{FF2B5EF4-FFF2-40B4-BE49-F238E27FC236}">
                <a16:creationId xmlns:a16="http://schemas.microsoft.com/office/drawing/2014/main" id="{CED29CC3-A7B7-44EA-A43B-BAE633DC88E6}"/>
              </a:ext>
            </a:extLst>
          </p:cNvPr>
          <p:cNvSpPr/>
          <p:nvPr/>
        </p:nvSpPr>
        <p:spPr>
          <a:xfrm>
            <a:off x="64710" y="35999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11" name="2.5.wav"/>
            </a:hlinkClick>
            <a:extLst>
              <a:ext uri="{FF2B5EF4-FFF2-40B4-BE49-F238E27FC236}">
                <a16:creationId xmlns:a16="http://schemas.microsoft.com/office/drawing/2014/main" id="{A703BD02-6A6F-4FFC-9B91-78B71F767A11}"/>
              </a:ext>
            </a:extLst>
          </p:cNvPr>
          <p:cNvSpPr/>
          <p:nvPr/>
        </p:nvSpPr>
        <p:spPr>
          <a:xfrm>
            <a:off x="63444" y="442635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3">
            <a:hlinkClick r:id="" action="ppaction://noaction">
              <a:snd r:embed="rId12" name="2.6.wav"/>
            </a:hlinkClick>
            <a:extLst>
              <a:ext uri="{FF2B5EF4-FFF2-40B4-BE49-F238E27FC236}">
                <a16:creationId xmlns:a16="http://schemas.microsoft.com/office/drawing/2014/main" id="{CB2BACA2-0ACA-43D2-B83E-58C04ED7BAD1}"/>
              </a:ext>
            </a:extLst>
          </p:cNvPr>
          <p:cNvSpPr/>
          <p:nvPr/>
        </p:nvSpPr>
        <p:spPr>
          <a:xfrm>
            <a:off x="50635" y="5493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3">
            <a:hlinkClick r:id="" action="ppaction://noaction">
              <a:snd r:embed="rId13" name="2.7.wav"/>
            </a:hlinkClick>
            <a:extLst>
              <a:ext uri="{FF2B5EF4-FFF2-40B4-BE49-F238E27FC236}">
                <a16:creationId xmlns:a16="http://schemas.microsoft.com/office/drawing/2014/main" id="{F5914E37-9B64-415C-AD19-744DBC9CDF59}"/>
              </a:ext>
            </a:extLst>
          </p:cNvPr>
          <p:cNvSpPr/>
          <p:nvPr/>
        </p:nvSpPr>
        <p:spPr>
          <a:xfrm>
            <a:off x="43922" y="631818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6FF168-A64D-4DA1-8B9E-FF115482C6E6}"/>
              </a:ext>
            </a:extLst>
          </p:cNvPr>
          <p:cNvSpPr txBox="1"/>
          <p:nvPr/>
        </p:nvSpPr>
        <p:spPr>
          <a:xfrm>
            <a:off x="8502009" y="1784071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ADBC9B-B82E-4EBD-B102-CF7D4C7D47A9}"/>
              </a:ext>
            </a:extLst>
          </p:cNvPr>
          <p:cNvSpPr txBox="1"/>
          <p:nvPr/>
        </p:nvSpPr>
        <p:spPr>
          <a:xfrm>
            <a:off x="9469866" y="1799150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talk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2FA688-398B-4AE4-A579-C2A2B662C6B9}"/>
              </a:ext>
            </a:extLst>
          </p:cNvPr>
          <p:cNvSpPr txBox="1"/>
          <p:nvPr/>
        </p:nvSpPr>
        <p:spPr>
          <a:xfrm>
            <a:off x="6376118" y="2284493"/>
            <a:ext cx="163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Reading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2E3C1A-DDF6-41DD-83FA-980BDED1236A}"/>
              </a:ext>
            </a:extLst>
          </p:cNvPr>
          <p:cNvSpPr txBox="1"/>
          <p:nvPr/>
        </p:nvSpPr>
        <p:spPr>
          <a:xfrm>
            <a:off x="8350525" y="2798522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E570B7-7934-4751-8D59-8C9818370F90}"/>
              </a:ext>
            </a:extLst>
          </p:cNvPr>
          <p:cNvSpPr txBox="1"/>
          <p:nvPr/>
        </p:nvSpPr>
        <p:spPr>
          <a:xfrm>
            <a:off x="9463965" y="2798522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use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91E2F2-AF12-46EB-88B0-1C2E1AA6D5D8}"/>
              </a:ext>
            </a:extLst>
          </p:cNvPr>
          <p:cNvSpPr txBox="1"/>
          <p:nvPr/>
        </p:nvSpPr>
        <p:spPr>
          <a:xfrm>
            <a:off x="6391641" y="3611564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Having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F29AD2-4CEF-4AD9-90ED-EC3E56903994}"/>
              </a:ext>
            </a:extLst>
          </p:cNvPr>
          <p:cNvSpPr txBox="1"/>
          <p:nvPr/>
        </p:nvSpPr>
        <p:spPr>
          <a:xfrm>
            <a:off x="6992173" y="4426354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easy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487AE6-B90F-4729-9B7F-0A45EBFE422A}"/>
              </a:ext>
            </a:extLst>
          </p:cNvPr>
          <p:cNvSpPr txBox="1"/>
          <p:nvPr/>
        </p:nvSpPr>
        <p:spPr>
          <a:xfrm>
            <a:off x="8275859" y="4430905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D94BBD-8C64-4803-936E-A00642400B30}"/>
              </a:ext>
            </a:extLst>
          </p:cNvPr>
          <p:cNvSpPr txBox="1"/>
          <p:nvPr/>
        </p:nvSpPr>
        <p:spPr>
          <a:xfrm>
            <a:off x="9112782" y="4426354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repeat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E45567-0F90-414B-B4EF-4F4D5C808E7A}"/>
              </a:ext>
            </a:extLst>
          </p:cNvPr>
          <p:cNvSpPr txBox="1"/>
          <p:nvPr/>
        </p:nvSpPr>
        <p:spPr>
          <a:xfrm>
            <a:off x="8350525" y="4934495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24E407-FE53-4D28-BDF6-53DC41674E9C}"/>
              </a:ext>
            </a:extLst>
          </p:cNvPr>
          <p:cNvSpPr txBox="1"/>
          <p:nvPr/>
        </p:nvSpPr>
        <p:spPr>
          <a:xfrm>
            <a:off x="8871822" y="4926334"/>
            <a:ext cx="1255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speak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6C32AA-2FC6-41A5-A391-084DA087F284}"/>
              </a:ext>
            </a:extLst>
          </p:cNvPr>
          <p:cNvSpPr txBox="1"/>
          <p:nvPr/>
        </p:nvSpPr>
        <p:spPr>
          <a:xfrm>
            <a:off x="6452339" y="5753425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Singing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29747-B932-4679-8E4E-C2867006FFD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71"/>
          <a:stretch/>
        </p:blipFill>
        <p:spPr>
          <a:xfrm>
            <a:off x="9615945" y="377487"/>
            <a:ext cx="1435594" cy="86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6" name="Rectangle 5">
            <a:hlinkClick r:id="" action="ppaction://noaction">
              <a:snd r:embed="rId4" name="Activites_en_classe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10560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Activités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classe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A46DACD-2C93-4745-9577-77E7A9496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8217700"/>
              </p:ext>
            </p:extLst>
          </p:nvPr>
        </p:nvGraphicFramePr>
        <p:xfrm>
          <a:off x="107718" y="1272247"/>
          <a:ext cx="5303378" cy="4739917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077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beginning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middle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704070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980211"/>
                  </a:ext>
                </a:extLst>
              </a:tr>
            </a:tbl>
          </a:graphicData>
        </a:graphic>
      </p:graphicFrame>
      <p:sp>
        <p:nvSpPr>
          <p:cNvPr id="21" name="CustomShape 23">
            <a:hlinkClick r:id="" action="ppaction://noaction">
              <a:snd r:embed="rId5" name="1.1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212063" y="20917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6" name="1.2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212063" y="27783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7" name="1.3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212063" y="34758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8" name="1.4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212063" y="41360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9" name="1.5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212063" y="480013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10" name="ecoute_et_ecris.wav"/>
            </a:hlinkClick>
            <a:extLst>
              <a:ext uri="{FF2B5EF4-FFF2-40B4-BE49-F238E27FC236}">
                <a16:creationId xmlns:a16="http://schemas.microsoft.com/office/drawing/2014/main" id="{C78629DD-A561-48EB-9D72-3285CEEE6549}"/>
              </a:ext>
            </a:extLst>
          </p:cNvPr>
          <p:cNvSpPr txBox="1"/>
          <p:nvPr/>
        </p:nvSpPr>
        <p:spPr>
          <a:xfrm>
            <a:off x="6147395" y="553313"/>
            <a:ext cx="6044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TextBox 49">
            <a:hlinkClick r:id="" action="ppaction://noaction">
              <a:snd r:embed="rId11" name="Madame_D_parle.wav"/>
            </a:hlinkClick>
            <a:extLst>
              <a:ext uri="{FF2B5EF4-FFF2-40B4-BE49-F238E27FC236}">
                <a16:creationId xmlns:a16="http://schemas.microsoft.com/office/drawing/2014/main" id="{87D52E3C-8CC7-4277-A3A4-F1C4EEE85B26}"/>
              </a:ext>
            </a:extLst>
          </p:cNvPr>
          <p:cNvSpPr txBox="1"/>
          <p:nvPr/>
        </p:nvSpPr>
        <p:spPr>
          <a:xfrm>
            <a:off x="1" y="543402"/>
            <a:ext cx="3200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Madame Dior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 </a:t>
            </a:r>
            <a:endParaRPr lang="en-US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CustomShape 27">
            <a:hlinkClick r:id="" action="ppaction://noaction">
              <a:snd r:embed="rId12" name="1.6.wav"/>
            </a:hlinkClick>
            <a:extLst>
              <a:ext uri="{FF2B5EF4-FFF2-40B4-BE49-F238E27FC236}">
                <a16:creationId xmlns:a16="http://schemas.microsoft.com/office/drawing/2014/main" id="{2C500DDC-49F5-47C9-810E-60D18EBB5303}"/>
              </a:ext>
            </a:extLst>
          </p:cNvPr>
          <p:cNvSpPr/>
          <p:nvPr/>
        </p:nvSpPr>
        <p:spPr>
          <a:xfrm>
            <a:off x="212063" y="545976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D0B202-7C7C-4D64-AC20-21BF1ABA3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236558"/>
              </p:ext>
            </p:extLst>
          </p:nvPr>
        </p:nvGraphicFramePr>
        <p:xfrm>
          <a:off x="5515441" y="1272246"/>
          <a:ext cx="6576154" cy="4739917"/>
        </p:xfrm>
        <a:graphic>
          <a:graphicData uri="http://schemas.openxmlformats.org/drawingml/2006/table">
            <a:tbl>
              <a:tblPr/>
              <a:tblGrid>
                <a:gridCol w="1864305">
                  <a:extLst>
                    <a:ext uri="{9D8B030D-6E8A-4147-A177-3AD203B41FA5}">
                      <a16:colId xmlns:a16="http://schemas.microsoft.com/office/drawing/2014/main" val="4184281386"/>
                    </a:ext>
                  </a:extLst>
                </a:gridCol>
                <a:gridCol w="4711849">
                  <a:extLst>
                    <a:ext uri="{9D8B030D-6E8A-4147-A177-3AD203B41FA5}">
                      <a16:colId xmlns:a16="http://schemas.microsoft.com/office/drawing/2014/main" val="2505683502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l’infinitif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49483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49524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47821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0143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55589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70927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09455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1FECF871-0768-4A2F-9425-71773E4B27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6950" y="2075610"/>
            <a:ext cx="462709" cy="42872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5DB5F7A-FCBC-4994-958D-B096245C89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1028" y="2745966"/>
            <a:ext cx="462709" cy="42872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7B71CF37-7D7A-48FE-AF37-0A0CB54C1A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6952" y="3388831"/>
            <a:ext cx="462709" cy="428729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FE11E53F-690F-433B-9720-FC55C6C029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1027" y="4074407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8724AA31-9E2D-4691-AFDE-9090619A05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6951" y="4767761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B15BE54B-0961-44D9-BAF1-5E05704955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1026" y="5427400"/>
            <a:ext cx="462709" cy="428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399E9-0BB7-4278-A6A1-101668FD817B}"/>
              </a:ext>
            </a:extLst>
          </p:cNvPr>
          <p:cNvSpPr txBox="1"/>
          <p:nvPr/>
        </p:nvSpPr>
        <p:spPr>
          <a:xfrm>
            <a:off x="5515441" y="2055365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9A2344-E451-4527-8CBE-38613DE6CD47}"/>
              </a:ext>
            </a:extLst>
          </p:cNvPr>
          <p:cNvSpPr txBox="1"/>
          <p:nvPr/>
        </p:nvSpPr>
        <p:spPr>
          <a:xfrm>
            <a:off x="7411619" y="2116920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easy __ _______ to Madame Dior.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A97FEA-FEF6-4D8B-8228-ADAB4D924A0E}"/>
              </a:ext>
            </a:extLst>
          </p:cNvPr>
          <p:cNvSpPr txBox="1"/>
          <p:nvPr/>
        </p:nvSpPr>
        <p:spPr>
          <a:xfrm>
            <a:off x="8208891" y="2055365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to listen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DE7556-130A-4A51-AE46-158C2540F838}"/>
              </a:ext>
            </a:extLst>
          </p:cNvPr>
          <p:cNvSpPr txBox="1"/>
          <p:nvPr/>
        </p:nvSpPr>
        <p:spPr>
          <a:xfrm>
            <a:off x="5501536" y="2729436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avoir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06106A-50C1-4FDE-B9EC-B7C77B5A3224}"/>
              </a:ext>
            </a:extLst>
          </p:cNvPr>
          <p:cNvSpPr txBox="1"/>
          <p:nvPr/>
        </p:nvSpPr>
        <p:spPr>
          <a:xfrm>
            <a:off x="7332367" y="2622572"/>
            <a:ext cx="4647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 an exercise book in class is normal!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DEEB188-3913-4B30-B61D-4286210BE498}"/>
              </a:ext>
            </a:extLst>
          </p:cNvPr>
          <p:cNvSpPr txBox="1"/>
          <p:nvPr/>
        </p:nvSpPr>
        <p:spPr>
          <a:xfrm>
            <a:off x="7134919" y="2573787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Having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DE5FA27-DCC8-46E3-BF14-21D032F692FD}"/>
              </a:ext>
            </a:extLst>
          </p:cNvPr>
          <p:cNvSpPr txBox="1"/>
          <p:nvPr/>
        </p:nvSpPr>
        <p:spPr>
          <a:xfrm>
            <a:off x="5515440" y="3366710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chanter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3C8AFA-FE02-4938-B2CA-ADAC7F8695D9}"/>
              </a:ext>
            </a:extLst>
          </p:cNvPr>
          <p:cNvSpPr txBox="1"/>
          <p:nvPr/>
        </p:nvSpPr>
        <p:spPr>
          <a:xfrm>
            <a:off x="7425523" y="3397487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fun ___ _________ in class.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6A1B41-B240-4537-87DD-2DC668D63A93}"/>
              </a:ext>
            </a:extLst>
          </p:cNvPr>
          <p:cNvSpPr txBox="1"/>
          <p:nvPr/>
        </p:nvSpPr>
        <p:spPr>
          <a:xfrm>
            <a:off x="8565686" y="3336803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to   sing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02FC1B5-A73E-4907-9941-7AC3483BEE74}"/>
              </a:ext>
            </a:extLst>
          </p:cNvPr>
          <p:cNvSpPr txBox="1"/>
          <p:nvPr/>
        </p:nvSpPr>
        <p:spPr>
          <a:xfrm>
            <a:off x="5515440" y="4057938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83CD98D-96BC-41EA-8492-7E3182071046}"/>
              </a:ext>
            </a:extLst>
          </p:cNvPr>
          <p:cNvSpPr txBox="1"/>
          <p:nvPr/>
        </p:nvSpPr>
        <p:spPr>
          <a:xfrm>
            <a:off x="7411619" y="4113890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 a paragraph is easy!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4CE3EA5-324D-4347-A206-6221A0812FA5}"/>
              </a:ext>
            </a:extLst>
          </p:cNvPr>
          <p:cNvSpPr txBox="1"/>
          <p:nvPr/>
        </p:nvSpPr>
        <p:spPr>
          <a:xfrm>
            <a:off x="7425523" y="4040781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Writing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CCCF9D-9A93-45F6-BB04-759472B09569}"/>
              </a:ext>
            </a:extLst>
          </p:cNvPr>
          <p:cNvSpPr txBox="1"/>
          <p:nvPr/>
        </p:nvSpPr>
        <p:spPr>
          <a:xfrm>
            <a:off x="5515440" y="4793051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répéter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F8EA593-A7CA-486E-AEA3-140A8FD93099}"/>
              </a:ext>
            </a:extLst>
          </p:cNvPr>
          <p:cNvSpPr txBox="1"/>
          <p:nvPr/>
        </p:nvSpPr>
        <p:spPr>
          <a:xfrm>
            <a:off x="7411619" y="4677412"/>
            <a:ext cx="4647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important ___ _________ a phrase in French.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90D8595-7695-4ECD-B6EF-20537AD9F21B}"/>
              </a:ext>
            </a:extLst>
          </p:cNvPr>
          <p:cNvSpPr txBox="1"/>
          <p:nvPr/>
        </p:nvSpPr>
        <p:spPr>
          <a:xfrm>
            <a:off x="9029735" y="4620105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to  repeat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161E6D7-298E-42E1-838E-44210A6DD1C7}"/>
              </a:ext>
            </a:extLst>
          </p:cNvPr>
          <p:cNvSpPr txBox="1"/>
          <p:nvPr/>
        </p:nvSpPr>
        <p:spPr>
          <a:xfrm>
            <a:off x="5515440" y="5448778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A6C0B38-72C8-4056-847A-644CEB9801CE}"/>
              </a:ext>
            </a:extLst>
          </p:cNvPr>
          <p:cNvSpPr txBox="1"/>
          <p:nvPr/>
        </p:nvSpPr>
        <p:spPr>
          <a:xfrm>
            <a:off x="7196942" y="5489823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 in French is fun!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CD91D8-1A82-416F-8D45-CD3B686CBB84}"/>
              </a:ext>
            </a:extLst>
          </p:cNvPr>
          <p:cNvSpPr txBox="1"/>
          <p:nvPr/>
        </p:nvSpPr>
        <p:spPr>
          <a:xfrm>
            <a:off x="7529868" y="5421131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Reading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E325A7D-38AD-4127-BE70-935E4C27F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1" y="91032"/>
            <a:ext cx="1093987" cy="1093417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0B82D1D2-7D97-49D8-94C8-5F12F64EA87E}"/>
              </a:ext>
            </a:extLst>
          </p:cNvPr>
          <p:cNvSpPr/>
          <p:nvPr/>
        </p:nvSpPr>
        <p:spPr>
          <a:xfrm>
            <a:off x="444083" y="6179932"/>
            <a:ext cx="11181468" cy="424815"/>
          </a:xfrm>
          <a:prstGeom prst="wedgeRoundRectCallout">
            <a:avLst>
              <a:gd name="adj1" fmla="val 7212"/>
              <a:gd name="adj2" fmla="val -1131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: Most infinitives end in –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but you know a few verbs already that end in –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and –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ectangle 9">
            <a:hlinkClick r:id="" action="ppaction://noaction">
              <a:snd r:embed="rId15" name="infinitif_ou.wav"/>
            </a:hlinkClick>
            <a:extLst>
              <a:ext uri="{FF2B5EF4-FFF2-40B4-BE49-F238E27FC236}">
                <a16:creationId xmlns:a16="http://schemas.microsoft.com/office/drawing/2014/main" id="{19934FE6-9C8A-421B-BD29-66BFD714E23F}"/>
              </a:ext>
            </a:extLst>
          </p:cNvPr>
          <p:cNvSpPr/>
          <p:nvPr/>
        </p:nvSpPr>
        <p:spPr>
          <a:xfrm>
            <a:off x="3104475" y="541092"/>
            <a:ext cx="299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L’infinitif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ES_tradnl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où</a:t>
            </a:r>
            <a:r>
              <a:rPr lang="es-ES_tradnl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</a:rPr>
              <a:t>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0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  <p:bldP spid="45" grpId="0"/>
      <p:bldP spid="46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4" name="Chouchou.wav"/>
            </a:hlinkClick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porte est ouverte : Chouchou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167700" y="1637547"/>
            <a:ext cx="11796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Chouchou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danger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2305051" y="3102554"/>
            <a:ext cx="6972299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normal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d’utiliser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stylo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1653658" y="3116658"/>
            <a:ext cx="8084172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normal d’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[to use]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stylo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4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utiliser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6BDF0-EE30-4E4F-94DF-94D95D53EF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" y="4696370"/>
            <a:ext cx="868637" cy="1039590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7987" y="4073628"/>
            <a:ext cx="462709" cy="4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3.33333E-6 L 0.00286 0.00023 C 0.00404 -0.0007 0.01693 -0.0088 0.02148 -0.01111 C 0.02357 -0.01204 0.02604 -0.01273 0.02826 -0.01389 C 0.02995 -0.01459 0.03151 -0.01574 0.03346 -0.01667 C 0.03555 -0.0176 0.03789 -0.01829 0.04023 -0.01945 C 0.04193 -0.02014 0.04349 -0.02176 0.04531 -0.02223 C 0.06107 -0.02454 0.09297 -0.02778 0.09297 -0.02755 C 0.10768 -0.02686 0.1224 -0.02662 0.13711 -0.025 C 0.1388 -0.02477 0.14036 -0.02269 0.14219 -0.02223 C 0.14544 -0.02084 0.14909 -0.02061 0.15247 -0.01945 C 0.16237 -0.01574 0.15234 -0.0169 0.16432 -0.01389 C 0.16927 -0.0125 0.17448 -0.01227 0.17969 -0.01111 C 0.18529 -0.00949 0.19661 -0.00556 0.19661 -0.00533 C 0.20339 -0.00648 0.21042 -0.00533 0.21706 -0.00834 C 0.21927 -0.00926 0.22005 -0.01459 0.22214 -0.01667 C 0.22526 -0.01945 0.22904 -0.01945 0.23229 -0.02223 C 0.23464 -0.02408 0.23659 -0.02639 0.23919 -0.02778 C 0.25143 -0.0338 0.24583 -0.02709 0.25443 -0.03334 C 0.25677 -0.03496 0.25898 -0.03658 0.26133 -0.03889 C 0.26471 -0.04213 0.26732 -0.04885 0.27148 -0.05 L 0.28164 -0.05255 C 0.28438 -0.05186 0.29323 -0.05047 0.29701 -0.04723 L 0.31224 -0.03056 C 0.31393 -0.02871 0.31536 -0.02593 0.31732 -0.025 L 0.32253 -0.02223 C 0.32357 -0.01945 0.32409 -0.01551 0.32591 -0.01389 C 0.32891 -0.01065 0.33268 -0.01019 0.33607 -0.00834 L 0.34115 -0.00556 C 0.35391 0.00162 0.33802 -0.00787 0.35143 0.00277 C 0.35547 0.00625 0.36276 0.0074 0.36667 0.00833 C 0.36836 0.01018 0.36979 0.01319 0.37174 0.01389 C 0.37448 0.01504 0.40482 0.01944 0.40586 0.01944 C 0.43229 0.00879 0.40208 0.02037 0.47044 0.01111 C 0.47891 0.01018 0.48737 0.00764 0.49596 0.00555 C 0.50273 0.00393 0.50951 0.00185 0.51628 3.33333E-6 L 0.52656 -0.00278 C 0.54414 -0.02176 0.53138 -0.01042 0.5776 -0.00556 C 0.58099 -0.0051 0.58594 -0.00139 0.58945 3.33333E-6 C 0.59154 0.00115 0.59401 0.00185 0.59622 0.00277 C 0.59792 0.0037 0.59948 0.00486 0.6013 0.00555 C 0.60404 0.00671 0.60703 0.0074 0.6099 0.00833 C 0.61159 0.01018 0.61302 0.01319 0.61497 0.01389 C 0.62643 0.01921 0.6319 0.0162 0.64388 0.01389 C 0.64557 0.01296 0.64714 0.0118 0.64896 0.01111 C 0.65221 0.00995 0.65573 0.01018 0.65911 0.00833 C 0.66107 0.0074 0.66237 0.00439 0.66432 0.00277 C 0.66589 0.00162 0.66771 0.00092 0.6694 3.33333E-6 C 0.67891 -0.01551 0.67109 -0.00625 0.69141 -0.01111 C 0.69375 -0.01158 0.69583 -0.01297 0.69831 -0.01389 C 0.70456 -0.01598 0.70768 -0.01644 0.71354 -0.01945 C 0.71693 -0.02107 0.72018 -0.02361 0.72383 -0.025 L 0.73906 -0.03056 C 0.75052 -0.02871 0.75625 -0.02894 0.76628 -0.025 C 0.76797 -0.02408 0.76966 -0.02338 0.77135 -0.02223 C 0.79219 -0.00741 0.76615 -0.025 0.78333 -0.01111 C 0.7849 -0.00973 0.78672 -0.00926 0.78841 -0.00834 C 0.79974 0.01967 0.78203 -0.01945 0.79857 0.00277 C 0.81198 0.02106 0.79128 0.00972 0.80885 0.01666 C 0.8207 0.02986 0.8056 0.01481 0.8224 0.025 C 0.82422 0.02615 0.82578 0.0287 0.82747 0.03055 C 0.83372 0.02963 0.83984 0.02777 0.84622 0.02777 C 0.85013 0.02777 0.85638 0.03657 0.85807 0.03055 C 0.86133 0.01782 0.8582 0.00254 0.85638 -0.01111 C 0.85586 -0.01482 0.85313 -0.0169 0.8513 -0.01945 C 0.84805 -0.02338 0.84115 -0.03056 0.84115 -0.03033 C 0.83997 -0.03334 0.83581 -0.03727 0.83776 -0.03889 C 0.83997 -0.04074 0.84219 -0.03519 0.84453 -0.03334 C 0.85651 -0.02223 0.8487 -0.02709 0.85807 -0.02223 C 0.86771 -0.00625 0.85833 -0.01898 0.86836 -0.01111 C 0.88151 -0.00023 0.86563 -0.00973 0.87852 -0.00278 C 0.88021 3.33333E-6 0.88151 0.0037 0.88359 0.00555 C 0.88672 0.00856 0.89036 0.00926 0.89388 0.01111 C 0.89557 0.01203 0.8974 0.01227 0.89896 0.01389 C 0.90065 0.01574 0.90208 0.01828 0.90404 0.01944 C 0.90729 0.02199 0.91081 0.02314 0.91419 0.025 C 0.91589 0.02592 0.91745 0.02731 0.91927 0.02777 C 0.92995 0.03078 0.92604 0.03055 0.93125 0.03055 L 1.00781 0.01111 L 1.00781 0.01134 L 1.00781 0.01111 L 0.99414 -0.01389 " pathEditMode="relative" rAng="0" ptsTypes="AAAAAAAAAAAAAAAAAAAAAAAAAAAAAAAAAAAAAAAAAAAAAAAAAAAAAAAAAAAAAAAAAAAAAAAAAAAAAAAAAA">
                                      <p:cBhvr>
                                        <p:cTn id="16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10495</TotalTime>
  <Words>2306</Words>
  <Application>Microsoft Office PowerPoint</Application>
  <PresentationFormat>Widescreen</PresentationFormat>
  <Paragraphs>313</Paragraphs>
  <Slides>14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3_Office Theme</vt:lpstr>
      <vt:lpstr>Saying what I and others do</vt:lpstr>
      <vt:lpstr>prononcer</vt:lpstr>
      <vt:lpstr>prononcer</vt:lpstr>
      <vt:lpstr>vocabulaire</vt:lpstr>
      <vt:lpstr>vocabulaire</vt:lpstr>
      <vt:lpstr>Infinitives: -er verbs</vt:lpstr>
      <vt:lpstr>lire</vt:lpstr>
      <vt:lpstr>écouter</vt:lpstr>
      <vt:lpstr>lire</vt:lpstr>
      <vt:lpstr>lire</vt:lpstr>
      <vt:lpstr>lire</vt:lpstr>
      <vt:lpstr>lire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72</cp:revision>
  <dcterms:created xsi:type="dcterms:W3CDTF">2021-10-25T17:33:24Z</dcterms:created>
  <dcterms:modified xsi:type="dcterms:W3CDTF">2022-01-02T14:28:31Z</dcterms:modified>
</cp:coreProperties>
</file>